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5.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notesSlides/notesSlide5.xml" ContentType="application/vnd.openxmlformats-officedocument.presentationml.notesSlide+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Default Extension="bin" ContentType="application/vnd.openxmlformats-officedocument.oleObject"/>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9"/>
  </p:notesMasterIdLst>
  <p:handoutMasterIdLst>
    <p:handoutMasterId r:id="rId30"/>
  </p:handoutMasterIdLst>
  <p:sldIdLst>
    <p:sldId id="257" r:id="rId2"/>
    <p:sldId id="368" r:id="rId3"/>
    <p:sldId id="577" r:id="rId4"/>
    <p:sldId id="538" r:id="rId5"/>
    <p:sldId id="606" r:id="rId6"/>
    <p:sldId id="370" r:id="rId7"/>
    <p:sldId id="553" r:id="rId8"/>
    <p:sldId id="554" r:id="rId9"/>
    <p:sldId id="578" r:id="rId10"/>
    <p:sldId id="537" r:id="rId11"/>
    <p:sldId id="530" r:id="rId12"/>
    <p:sldId id="486" r:id="rId13"/>
    <p:sldId id="535" r:id="rId14"/>
    <p:sldId id="602" r:id="rId15"/>
    <p:sldId id="516" r:id="rId16"/>
    <p:sldId id="517" r:id="rId17"/>
    <p:sldId id="518" r:id="rId18"/>
    <p:sldId id="601" r:id="rId19"/>
    <p:sldId id="589" r:id="rId20"/>
    <p:sldId id="513" r:id="rId21"/>
    <p:sldId id="608" r:id="rId22"/>
    <p:sldId id="556" r:id="rId23"/>
    <p:sldId id="600" r:id="rId24"/>
    <p:sldId id="523" r:id="rId25"/>
    <p:sldId id="524" r:id="rId26"/>
    <p:sldId id="607" r:id="rId27"/>
    <p:sldId id="605" r:id="rId28"/>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CCECFF"/>
    <a:srgbClr val="CCCCFF"/>
    <a:srgbClr val="6868FF"/>
    <a:srgbClr val="666699"/>
    <a:srgbClr val="666666"/>
    <a:srgbClr val="FF7F00"/>
    <a:srgbClr val="000099"/>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545" autoAdjust="0"/>
    <p:restoredTop sz="86403" autoAdjust="0"/>
  </p:normalViewPr>
  <p:slideViewPr>
    <p:cSldViewPr>
      <p:cViewPr varScale="1">
        <p:scale>
          <a:sx n="106" d="100"/>
          <a:sy n="106" d="100"/>
        </p:scale>
        <p:origin x="-15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56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C41600-5EF4-4750-A495-EB736A155B87}" type="doc">
      <dgm:prSet loTypeId="urn:microsoft.com/office/officeart/2005/8/layout/arrow2" loCatId="process" qsTypeId="urn:microsoft.com/office/officeart/2005/8/quickstyle/simple1#1" qsCatId="simple" csTypeId="urn:microsoft.com/office/officeart/2005/8/colors/accent2_2" csCatId="accent2" phldr="1"/>
      <dgm:spPr/>
      <dgm:t>
        <a:bodyPr/>
        <a:lstStyle/>
        <a:p>
          <a:endParaRPr lang="fr-FR"/>
        </a:p>
      </dgm:t>
    </dgm:pt>
    <dgm:pt modelId="{BD01DE91-9AF5-4A93-BF88-8BC1D073D519}">
      <dgm:prSet phldrT="[Texte]" custT="1"/>
      <dgm:spPr>
        <a:xfrm>
          <a:off x="2671305" y="2918494"/>
          <a:ext cx="2480615" cy="1478719"/>
        </a:xfrm>
        <a:noFill/>
        <a:ln>
          <a:noFill/>
        </a:ln>
        <a:effectLst/>
      </dgm:spPr>
      <dgm:t>
        <a:bodyPr/>
        <a:lstStyle/>
        <a:p>
          <a:r>
            <a:rPr lang="fr-FR" sz="1800" b="1" dirty="0" smtClean="0">
              <a:solidFill>
                <a:srgbClr val="000000">
                  <a:hueOff val="0"/>
                  <a:satOff val="0"/>
                  <a:lumOff val="0"/>
                  <a:alphaOff val="0"/>
                </a:srgbClr>
              </a:solidFill>
              <a:latin typeface="Bookman Old Style" pitchFamily="18" charset="0"/>
              <a:ea typeface="+mn-ea"/>
              <a:cs typeface="Tahoma" pitchFamily="34" charset="0"/>
            </a:rPr>
            <a:t>2006-2007</a:t>
          </a:r>
          <a:endParaRPr lang="fr-FR" sz="1800" b="1" dirty="0">
            <a:solidFill>
              <a:srgbClr val="000000">
                <a:hueOff val="0"/>
                <a:satOff val="0"/>
                <a:lumOff val="0"/>
                <a:alphaOff val="0"/>
              </a:srgbClr>
            </a:solidFill>
            <a:latin typeface="Arial"/>
            <a:ea typeface="+mn-ea"/>
            <a:cs typeface="Arial"/>
          </a:endParaRPr>
        </a:p>
      </dgm:t>
    </dgm:pt>
    <dgm:pt modelId="{C224559E-DEEC-4B4D-9F05-210036F37665}" type="parTrans" cxnId="{38DE7809-BAD0-4F7F-A1ED-C35CD895BFCF}">
      <dgm:prSet/>
      <dgm:spPr/>
      <dgm:t>
        <a:bodyPr/>
        <a:lstStyle/>
        <a:p>
          <a:endParaRPr lang="fr-FR" sz="1400"/>
        </a:p>
      </dgm:t>
    </dgm:pt>
    <dgm:pt modelId="{04B201E9-9703-4452-BAE5-DBFBB3A0CEE6}" type="sibTrans" cxnId="{38DE7809-BAD0-4F7F-A1ED-C35CD895BFCF}">
      <dgm:prSet/>
      <dgm:spPr/>
      <dgm:t>
        <a:bodyPr/>
        <a:lstStyle/>
        <a:p>
          <a:endParaRPr lang="fr-FR" sz="1400"/>
        </a:p>
      </dgm:t>
    </dgm:pt>
    <dgm:pt modelId="{4CF89573-FBDC-46C7-B124-3EE35A2DB9D8}">
      <dgm:prSet phldrT="[Texte]" custT="1"/>
      <dgm:spPr>
        <a:xfrm>
          <a:off x="6260144" y="1599039"/>
          <a:ext cx="2342346" cy="3115862"/>
        </a:xfrm>
        <a:noFill/>
        <a:ln>
          <a:noFill/>
        </a:ln>
        <a:effectLst/>
      </dgm:spPr>
      <dgm:t>
        <a:bodyPr/>
        <a:lstStyle/>
        <a:p>
          <a:r>
            <a:rPr lang="fr-FR" sz="1200" dirty="0" smtClean="0">
              <a:solidFill>
                <a:srgbClr val="000000">
                  <a:hueOff val="0"/>
                  <a:satOff val="0"/>
                  <a:lumOff val="0"/>
                  <a:alphaOff val="0"/>
                </a:srgbClr>
              </a:solidFill>
              <a:latin typeface="Bookman Old Style" pitchFamily="18" charset="0"/>
              <a:ea typeface="+mn-ea"/>
              <a:cs typeface="Tahoma" pitchFamily="34" charset="0"/>
            </a:rPr>
            <a:t>Généralisation à l’ensemble des départements ministériels</a:t>
          </a:r>
          <a:endParaRPr lang="fr-FR" sz="1200" dirty="0">
            <a:solidFill>
              <a:srgbClr val="000000">
                <a:hueOff val="0"/>
                <a:satOff val="0"/>
                <a:lumOff val="0"/>
                <a:alphaOff val="0"/>
              </a:srgbClr>
            </a:solidFill>
            <a:latin typeface="Arial"/>
            <a:ea typeface="+mn-ea"/>
            <a:cs typeface="Arial"/>
          </a:endParaRPr>
        </a:p>
      </dgm:t>
    </dgm:pt>
    <dgm:pt modelId="{39CCBC21-0FA2-4597-A6F4-B9DD710E4492}" type="parTrans" cxnId="{CF540088-3E8D-4987-A927-579909D08DCE}">
      <dgm:prSet/>
      <dgm:spPr/>
      <dgm:t>
        <a:bodyPr/>
        <a:lstStyle/>
        <a:p>
          <a:endParaRPr lang="fr-FR" sz="1400"/>
        </a:p>
      </dgm:t>
    </dgm:pt>
    <dgm:pt modelId="{95F69BB6-2EF2-492E-9CEA-A028DB66020C}" type="sibTrans" cxnId="{CF540088-3E8D-4987-A927-579909D08DCE}">
      <dgm:prSet/>
      <dgm:spPr/>
      <dgm:t>
        <a:bodyPr/>
        <a:lstStyle/>
        <a:p>
          <a:endParaRPr lang="fr-FR" sz="1400"/>
        </a:p>
      </dgm:t>
    </dgm:pt>
    <dgm:pt modelId="{30FEDA9F-0167-41BC-B039-5B4BD66A51FB}">
      <dgm:prSet phldrT="[Texte]" custT="1"/>
      <dgm:spPr>
        <a:xfrm>
          <a:off x="2671305" y="2918494"/>
          <a:ext cx="2480615" cy="1478719"/>
        </a:xfrm>
        <a:noFill/>
        <a:ln>
          <a:noFill/>
        </a:ln>
        <a:effectLst/>
      </dgm:spPr>
      <dgm:t>
        <a:bodyPr/>
        <a:lstStyle/>
        <a:p>
          <a:r>
            <a:rPr lang="fr-FR" sz="1200" dirty="0" smtClean="0">
              <a:solidFill>
                <a:srgbClr val="000000">
                  <a:hueOff val="0"/>
                  <a:satOff val="0"/>
                  <a:lumOff val="0"/>
                  <a:alphaOff val="0"/>
                </a:srgbClr>
              </a:solidFill>
              <a:latin typeface="Bookman Old Style" pitchFamily="18" charset="0"/>
              <a:ea typeface="+mn-ea"/>
              <a:cs typeface="Tahoma" pitchFamily="34" charset="0"/>
            </a:rPr>
            <a:t>Plateforme d’échange de données informatisées </a:t>
          </a:r>
          <a:endParaRPr lang="fr-FR" sz="1200" dirty="0">
            <a:solidFill>
              <a:srgbClr val="000000">
                <a:hueOff val="0"/>
                <a:satOff val="0"/>
                <a:lumOff val="0"/>
                <a:alphaOff val="0"/>
              </a:srgbClr>
            </a:solidFill>
            <a:latin typeface="Bookman Old Style" pitchFamily="18" charset="0"/>
            <a:ea typeface="+mn-ea"/>
            <a:cs typeface="Tahoma" pitchFamily="34" charset="0"/>
          </a:endParaRPr>
        </a:p>
      </dgm:t>
    </dgm:pt>
    <dgm:pt modelId="{F7571B28-DD27-49BF-BD01-79CAE8A2721B}" type="parTrans" cxnId="{F814E4A7-86B6-43A6-8027-C32018EDA93B}">
      <dgm:prSet/>
      <dgm:spPr/>
      <dgm:t>
        <a:bodyPr/>
        <a:lstStyle/>
        <a:p>
          <a:endParaRPr lang="fr-FR"/>
        </a:p>
      </dgm:t>
    </dgm:pt>
    <dgm:pt modelId="{628D511D-23E3-4E03-8E1D-9110D9503009}" type="sibTrans" cxnId="{F814E4A7-86B6-43A6-8027-C32018EDA93B}">
      <dgm:prSet/>
      <dgm:spPr/>
      <dgm:t>
        <a:bodyPr/>
        <a:lstStyle/>
        <a:p>
          <a:endParaRPr lang="fr-FR"/>
        </a:p>
      </dgm:t>
    </dgm:pt>
    <dgm:pt modelId="{444723E1-230A-45F4-9CF9-703A7377F8FF}">
      <dgm:prSet phldrT="[Texte]" custT="1"/>
      <dgm:spPr>
        <a:xfrm>
          <a:off x="6260144" y="1599039"/>
          <a:ext cx="2342346" cy="3115862"/>
        </a:xfrm>
        <a:noFill/>
        <a:ln>
          <a:noFill/>
        </a:ln>
        <a:effectLst/>
      </dgm:spPr>
      <dgm:t>
        <a:bodyPr/>
        <a:lstStyle/>
        <a:p>
          <a:r>
            <a:rPr lang="fr-FR" sz="1800" b="1" dirty="0" smtClean="0">
              <a:solidFill>
                <a:srgbClr val="000000">
                  <a:hueOff val="0"/>
                  <a:satOff val="0"/>
                  <a:lumOff val="0"/>
                  <a:alphaOff val="0"/>
                </a:srgbClr>
              </a:solidFill>
              <a:latin typeface="Bookman Old Style" pitchFamily="18" charset="0"/>
              <a:ea typeface="+mn-ea"/>
              <a:cs typeface="Tahoma" pitchFamily="34" charset="0"/>
            </a:rPr>
            <a:t>Janvier 2010</a:t>
          </a:r>
        </a:p>
      </dgm:t>
    </dgm:pt>
    <dgm:pt modelId="{9577279B-9AA3-45DD-B7A7-31C6340F5D4A}" type="sibTrans" cxnId="{1505452D-35D2-4494-B2E1-0D2C67F4D857}">
      <dgm:prSet/>
      <dgm:spPr/>
      <dgm:t>
        <a:bodyPr/>
        <a:lstStyle/>
        <a:p>
          <a:endParaRPr lang="fr-FR" sz="1400"/>
        </a:p>
      </dgm:t>
    </dgm:pt>
    <dgm:pt modelId="{64DE7678-4FF6-4BAD-A34B-E0EE0465A28C}" type="parTrans" cxnId="{1505452D-35D2-4494-B2E1-0D2C67F4D857}">
      <dgm:prSet/>
      <dgm:spPr/>
      <dgm:t>
        <a:bodyPr/>
        <a:lstStyle/>
        <a:p>
          <a:endParaRPr lang="fr-FR" sz="1400"/>
        </a:p>
      </dgm:t>
    </dgm:pt>
    <dgm:pt modelId="{DA95E9A8-1304-4419-B239-74932E2E82C6}">
      <dgm:prSet phldrT="[Texte]" custT="1"/>
      <dgm:spPr>
        <a:xfrm>
          <a:off x="4226731" y="2135138"/>
          <a:ext cx="2653872" cy="2771556"/>
        </a:xfrm>
        <a:noFill/>
        <a:ln>
          <a:noFill/>
        </a:ln>
        <a:effectLst/>
      </dgm:spPr>
      <dgm:t>
        <a:bodyPr/>
        <a:lstStyle/>
        <a:p>
          <a:r>
            <a:rPr lang="fr-FR" sz="1800" b="1" dirty="0" smtClean="0">
              <a:solidFill>
                <a:srgbClr val="000000">
                  <a:hueOff val="0"/>
                  <a:satOff val="0"/>
                  <a:lumOff val="0"/>
                  <a:alphaOff val="0"/>
                </a:srgbClr>
              </a:solidFill>
              <a:latin typeface="Bookman Old Style" pitchFamily="18" charset="0"/>
              <a:ea typeface="+mn-ea"/>
              <a:cs typeface="Tahoma" pitchFamily="34" charset="0"/>
            </a:rPr>
            <a:t>2009</a:t>
          </a:r>
        </a:p>
      </dgm:t>
    </dgm:pt>
    <dgm:pt modelId="{E525BEE6-F0F1-406C-9CC8-CCC83D12A46A}" type="sibTrans" cxnId="{065C2446-B7E7-408F-81E2-7163A225CBEF}">
      <dgm:prSet/>
      <dgm:spPr/>
      <dgm:t>
        <a:bodyPr/>
        <a:lstStyle/>
        <a:p>
          <a:endParaRPr lang="fr-FR" sz="1400"/>
        </a:p>
      </dgm:t>
    </dgm:pt>
    <dgm:pt modelId="{404BB908-4C21-4145-BD69-F93C17ED32A2}" type="parTrans" cxnId="{065C2446-B7E7-408F-81E2-7163A225CBEF}">
      <dgm:prSet/>
      <dgm:spPr/>
      <dgm:t>
        <a:bodyPr/>
        <a:lstStyle/>
        <a:p>
          <a:endParaRPr lang="fr-FR" sz="1400"/>
        </a:p>
      </dgm:t>
    </dgm:pt>
    <dgm:pt modelId="{FE8C8006-88FC-4ED5-A692-D7CC1D4C6C77}">
      <dgm:prSet phldrT="[Texte]" custT="1"/>
      <dgm:spPr>
        <a:xfrm>
          <a:off x="4226731" y="2135138"/>
          <a:ext cx="2653872" cy="2771556"/>
        </a:xfrm>
        <a:noFill/>
        <a:ln>
          <a:noFill/>
        </a:ln>
        <a:effectLst/>
      </dgm:spPr>
      <dgm:t>
        <a:bodyPr/>
        <a:lstStyle/>
        <a:p>
          <a:r>
            <a:rPr lang="fr-FR" sz="1200" dirty="0" smtClean="0">
              <a:solidFill>
                <a:srgbClr val="000000">
                  <a:hueOff val="0"/>
                  <a:satOff val="0"/>
                  <a:lumOff val="0"/>
                  <a:alphaOff val="0"/>
                </a:srgbClr>
              </a:solidFill>
              <a:latin typeface="Bookman Old Style" pitchFamily="18" charset="0"/>
              <a:ea typeface="+mn-ea"/>
              <a:cs typeface="Tahoma" pitchFamily="34" charset="0"/>
            </a:rPr>
            <a:t>Déploiement auprès     de 8 départements ministériels pilotes</a:t>
          </a:r>
        </a:p>
      </dgm:t>
    </dgm:pt>
    <dgm:pt modelId="{C80D596C-2F11-48E5-ADC8-A812FFDFDC23}" type="parTrans" cxnId="{020B7286-D958-4940-97A6-C59F60F60CD4}">
      <dgm:prSet/>
      <dgm:spPr/>
      <dgm:t>
        <a:bodyPr/>
        <a:lstStyle/>
        <a:p>
          <a:endParaRPr lang="fr-FR"/>
        </a:p>
      </dgm:t>
    </dgm:pt>
    <dgm:pt modelId="{99D94C55-E1E8-4D4A-B2D8-9C4880B1BA44}" type="sibTrans" cxnId="{020B7286-D958-4940-97A6-C59F60F60CD4}">
      <dgm:prSet/>
      <dgm:spPr/>
      <dgm:t>
        <a:bodyPr/>
        <a:lstStyle/>
        <a:p>
          <a:endParaRPr lang="fr-FR"/>
        </a:p>
      </dgm:t>
    </dgm:pt>
    <dgm:pt modelId="{83C60592-7870-4803-9AC6-F3FBD187AA88}">
      <dgm:prSet phldrT="[Texte]" custT="1"/>
      <dgm:spPr>
        <a:xfrm>
          <a:off x="379969" y="3876872"/>
          <a:ext cx="5584047" cy="1044359"/>
        </a:xfrm>
        <a:noFill/>
        <a:ln>
          <a:noFill/>
        </a:ln>
        <a:effectLst/>
      </dgm:spPr>
      <dgm:t>
        <a:bodyPr/>
        <a:lstStyle/>
        <a:p>
          <a:r>
            <a:rPr lang="fr-FR" sz="1200" dirty="0" smtClean="0">
              <a:solidFill>
                <a:srgbClr val="000000">
                  <a:hueOff val="0"/>
                  <a:satOff val="0"/>
                  <a:lumOff val="0"/>
                  <a:alphaOff val="0"/>
                </a:srgbClr>
              </a:solidFill>
              <a:latin typeface="Bookman Old Style" pitchFamily="18" charset="0"/>
              <a:ea typeface="+mn-ea"/>
              <a:cs typeface="Tahoma" pitchFamily="34" charset="0"/>
            </a:rPr>
            <a:t>Mise en place du cadre institutionnel</a:t>
          </a:r>
          <a:endParaRPr lang="fr-FR" sz="1200" dirty="0">
            <a:solidFill>
              <a:srgbClr val="000000">
                <a:hueOff val="0"/>
                <a:satOff val="0"/>
                <a:lumOff val="0"/>
                <a:alphaOff val="0"/>
              </a:srgbClr>
            </a:solidFill>
            <a:latin typeface="Bookman Old Style" pitchFamily="18" charset="0"/>
            <a:ea typeface="+mn-ea"/>
            <a:cs typeface="Tahoma" pitchFamily="34" charset="0"/>
          </a:endParaRPr>
        </a:p>
      </dgm:t>
    </dgm:pt>
    <dgm:pt modelId="{E049828E-5DD1-4D8D-9653-0BF6485996C8}" type="sibTrans" cxnId="{6FBB0112-839B-4B92-B9B2-3E28F7034031}">
      <dgm:prSet/>
      <dgm:spPr/>
      <dgm:t>
        <a:bodyPr/>
        <a:lstStyle/>
        <a:p>
          <a:endParaRPr lang="fr-FR"/>
        </a:p>
      </dgm:t>
    </dgm:pt>
    <dgm:pt modelId="{3F17B228-5BEC-4334-8674-E1CC88C47CDA}" type="parTrans" cxnId="{6FBB0112-839B-4B92-B9B2-3E28F7034031}">
      <dgm:prSet/>
      <dgm:spPr/>
      <dgm:t>
        <a:bodyPr/>
        <a:lstStyle/>
        <a:p>
          <a:endParaRPr lang="fr-FR"/>
        </a:p>
      </dgm:t>
    </dgm:pt>
    <dgm:pt modelId="{F3CA2977-740E-4D50-BBB8-5374B4FF5152}">
      <dgm:prSet phldrT="[Texte]" custT="1"/>
      <dgm:spPr>
        <a:xfrm>
          <a:off x="379969" y="3876872"/>
          <a:ext cx="5584047" cy="1044359"/>
        </a:xfrm>
        <a:noFill/>
        <a:ln>
          <a:noFill/>
        </a:ln>
        <a:effectLst/>
      </dgm:spPr>
      <dgm:t>
        <a:bodyPr/>
        <a:lstStyle/>
        <a:p>
          <a:r>
            <a:rPr lang="fr-FR" sz="1200" dirty="0" smtClean="0">
              <a:solidFill>
                <a:srgbClr val="000000">
                  <a:hueOff val="0"/>
                  <a:satOff val="0"/>
                  <a:lumOff val="0"/>
                  <a:alphaOff val="0"/>
                </a:srgbClr>
              </a:solidFill>
              <a:latin typeface="Bookman Old Style" pitchFamily="18" charset="0"/>
              <a:ea typeface="+mn-ea"/>
              <a:cs typeface="Tahoma" pitchFamily="34" charset="0"/>
            </a:rPr>
            <a:t>Projet GID confié à la Trésorerie Générale du Royaume</a:t>
          </a:r>
          <a:endParaRPr lang="fr-FR" sz="1200" dirty="0">
            <a:solidFill>
              <a:srgbClr val="000000">
                <a:hueOff val="0"/>
                <a:satOff val="0"/>
                <a:lumOff val="0"/>
                <a:alphaOff val="0"/>
              </a:srgbClr>
            </a:solidFill>
            <a:latin typeface="Bookman Old Style" pitchFamily="18" charset="0"/>
            <a:ea typeface="+mn-ea"/>
            <a:cs typeface="Tahoma" pitchFamily="34" charset="0"/>
          </a:endParaRPr>
        </a:p>
      </dgm:t>
    </dgm:pt>
    <dgm:pt modelId="{14A7D888-CF7F-4FE0-9003-4D03BD8B1158}" type="parTrans" cxnId="{6DBCC94D-C147-4F8F-83AA-4C5A7EB033BB}">
      <dgm:prSet/>
      <dgm:spPr/>
      <dgm:t>
        <a:bodyPr/>
        <a:lstStyle/>
        <a:p>
          <a:endParaRPr lang="fr-FR"/>
        </a:p>
      </dgm:t>
    </dgm:pt>
    <dgm:pt modelId="{27F6A989-5456-4E4A-ABB0-87287BE95001}" type="sibTrans" cxnId="{6DBCC94D-C147-4F8F-83AA-4C5A7EB033BB}">
      <dgm:prSet/>
      <dgm:spPr/>
      <dgm:t>
        <a:bodyPr/>
        <a:lstStyle/>
        <a:p>
          <a:endParaRPr lang="fr-FR"/>
        </a:p>
      </dgm:t>
    </dgm:pt>
    <dgm:pt modelId="{141B9D1E-D3C9-4473-B0FC-A41AD74919C6}">
      <dgm:prSet phldrT="[Texte]" custT="1"/>
      <dgm:spPr>
        <a:xfrm>
          <a:off x="379969" y="3876872"/>
          <a:ext cx="5584047" cy="1044359"/>
        </a:xfrm>
        <a:noFill/>
        <a:ln>
          <a:noFill/>
        </a:ln>
        <a:effectLst/>
      </dgm:spPr>
      <dgm:t>
        <a:bodyPr/>
        <a:lstStyle/>
        <a:p>
          <a:r>
            <a:rPr lang="fr-FR" sz="1200" dirty="0" smtClean="0">
              <a:solidFill>
                <a:srgbClr val="000000">
                  <a:hueOff val="0"/>
                  <a:satOff val="0"/>
                  <a:lumOff val="0"/>
                  <a:alphaOff val="0"/>
                </a:srgbClr>
              </a:solidFill>
              <a:latin typeface="Bookman Old Style" pitchFamily="18" charset="0"/>
              <a:ea typeface="+mn-ea"/>
              <a:cs typeface="Tahoma" pitchFamily="34" charset="0"/>
            </a:rPr>
            <a:t>Création de l’entité chargée du projet GID au sein de la TGR</a:t>
          </a:r>
          <a:endParaRPr lang="fr-FR" sz="1200" dirty="0">
            <a:solidFill>
              <a:srgbClr val="000000">
                <a:hueOff val="0"/>
                <a:satOff val="0"/>
                <a:lumOff val="0"/>
                <a:alphaOff val="0"/>
              </a:srgbClr>
            </a:solidFill>
            <a:latin typeface="Bookman Old Style" pitchFamily="18" charset="0"/>
            <a:ea typeface="+mn-ea"/>
            <a:cs typeface="Tahoma" pitchFamily="34" charset="0"/>
          </a:endParaRPr>
        </a:p>
      </dgm:t>
    </dgm:pt>
    <dgm:pt modelId="{84A33F52-82E2-4D0E-8FF0-F93B7D7EC26F}" type="parTrans" cxnId="{AD9F38A2-F5BE-47E9-B5EF-551B13A16F9B}">
      <dgm:prSet/>
      <dgm:spPr/>
      <dgm:t>
        <a:bodyPr/>
        <a:lstStyle/>
        <a:p>
          <a:endParaRPr lang="fr-FR"/>
        </a:p>
      </dgm:t>
    </dgm:pt>
    <dgm:pt modelId="{449E1C7B-C50F-49E4-9126-8F8404A3948C}" type="sibTrans" cxnId="{AD9F38A2-F5BE-47E9-B5EF-551B13A16F9B}">
      <dgm:prSet/>
      <dgm:spPr/>
      <dgm:t>
        <a:bodyPr/>
        <a:lstStyle/>
        <a:p>
          <a:endParaRPr lang="fr-FR"/>
        </a:p>
      </dgm:t>
    </dgm:pt>
    <dgm:pt modelId="{E69FDDA6-06E1-49EE-B1D9-70C543E461D8}">
      <dgm:prSet phldrT="[Texte]" custT="1"/>
      <dgm:spPr>
        <a:xfrm>
          <a:off x="379969" y="3876872"/>
          <a:ext cx="5584047" cy="1044359"/>
        </a:xfrm>
        <a:noFill/>
        <a:ln>
          <a:noFill/>
        </a:ln>
        <a:effectLst/>
      </dgm:spPr>
      <dgm:t>
        <a:bodyPr/>
        <a:lstStyle/>
        <a:p>
          <a:r>
            <a:rPr lang="fr-FR" sz="1800" b="1" smtClean="0">
              <a:solidFill>
                <a:srgbClr val="000000">
                  <a:hueOff val="0"/>
                  <a:satOff val="0"/>
                  <a:lumOff val="0"/>
                  <a:alphaOff val="0"/>
                </a:srgbClr>
              </a:solidFill>
              <a:latin typeface="Bookman Old Style" pitchFamily="18" charset="0"/>
              <a:ea typeface="+mn-ea"/>
              <a:cs typeface="Tahoma" pitchFamily="34" charset="0"/>
            </a:rPr>
            <a:t>2005</a:t>
          </a:r>
          <a:endParaRPr lang="fr-FR" sz="1800" b="1" dirty="0" smtClean="0">
            <a:solidFill>
              <a:srgbClr val="000000">
                <a:hueOff val="0"/>
                <a:satOff val="0"/>
                <a:lumOff val="0"/>
                <a:alphaOff val="0"/>
              </a:srgbClr>
            </a:solidFill>
            <a:latin typeface="Bookman Old Style" pitchFamily="18" charset="0"/>
            <a:ea typeface="+mn-ea"/>
            <a:cs typeface="Tahoma" pitchFamily="34" charset="0"/>
          </a:endParaRPr>
        </a:p>
      </dgm:t>
    </dgm:pt>
    <dgm:pt modelId="{3F30066B-2544-421A-9629-3688C6E9717C}" type="sibTrans" cxnId="{2B0826DB-D48E-470E-A6E7-6172FFC959F5}">
      <dgm:prSet/>
      <dgm:spPr/>
      <dgm:t>
        <a:bodyPr/>
        <a:lstStyle/>
        <a:p>
          <a:endParaRPr lang="fr-FR" sz="1600"/>
        </a:p>
      </dgm:t>
    </dgm:pt>
    <dgm:pt modelId="{9E695FDD-7C74-497D-B75E-4AACF4FCB658}" type="parTrans" cxnId="{2B0826DB-D48E-470E-A6E7-6172FFC959F5}">
      <dgm:prSet/>
      <dgm:spPr/>
      <dgm:t>
        <a:bodyPr/>
        <a:lstStyle/>
        <a:p>
          <a:endParaRPr lang="fr-FR" sz="1600"/>
        </a:p>
      </dgm:t>
    </dgm:pt>
    <dgm:pt modelId="{805D8523-F2E8-4782-9041-7F4CF0F9D7D6}">
      <dgm:prSet phldrT="[Texte]" custT="1"/>
      <dgm:spPr>
        <a:xfrm>
          <a:off x="2671305" y="2918494"/>
          <a:ext cx="2480615" cy="1478719"/>
        </a:xfrm>
        <a:noFill/>
        <a:ln>
          <a:noFill/>
        </a:ln>
        <a:effectLst/>
      </dgm:spPr>
      <dgm:t>
        <a:bodyPr/>
        <a:lstStyle/>
        <a:p>
          <a:r>
            <a:rPr lang="fr-FR" sz="1200" dirty="0" smtClean="0">
              <a:solidFill>
                <a:srgbClr val="000000">
                  <a:hueOff val="0"/>
                  <a:satOff val="0"/>
                  <a:lumOff val="0"/>
                  <a:alphaOff val="0"/>
                </a:srgbClr>
              </a:solidFill>
              <a:latin typeface="Bookman Old Style" pitchFamily="18" charset="0"/>
              <a:ea typeface="+mn-ea"/>
              <a:cs typeface="Tahoma" pitchFamily="34" charset="0"/>
            </a:rPr>
            <a:t>Cartographie de l’environnement de la dépense</a:t>
          </a:r>
          <a:endParaRPr lang="fr-FR" sz="1200" dirty="0">
            <a:solidFill>
              <a:srgbClr val="000000">
                <a:hueOff val="0"/>
                <a:satOff val="0"/>
                <a:lumOff val="0"/>
                <a:alphaOff val="0"/>
              </a:srgbClr>
            </a:solidFill>
            <a:latin typeface="Bookman Old Style" pitchFamily="18" charset="0"/>
            <a:ea typeface="+mn-ea"/>
            <a:cs typeface="Tahoma" pitchFamily="34" charset="0"/>
          </a:endParaRPr>
        </a:p>
      </dgm:t>
    </dgm:pt>
    <dgm:pt modelId="{275EB037-26B8-486F-967F-E37D026B3084}" type="parTrans" cxnId="{70A7E2B5-66D4-460D-A5E1-ACA1D6FFD5EC}">
      <dgm:prSet/>
      <dgm:spPr/>
      <dgm:t>
        <a:bodyPr/>
        <a:lstStyle/>
        <a:p>
          <a:endParaRPr lang="fr-FR"/>
        </a:p>
      </dgm:t>
    </dgm:pt>
    <dgm:pt modelId="{764E2423-BDF9-4100-9A6B-01511D0889B0}" type="sibTrans" cxnId="{70A7E2B5-66D4-460D-A5E1-ACA1D6FFD5EC}">
      <dgm:prSet/>
      <dgm:spPr/>
      <dgm:t>
        <a:bodyPr/>
        <a:lstStyle/>
        <a:p>
          <a:endParaRPr lang="fr-FR"/>
        </a:p>
      </dgm:t>
    </dgm:pt>
    <dgm:pt modelId="{0C040660-EDCC-4540-A40E-8CD8A6F36FF5}" type="pres">
      <dgm:prSet presAssocID="{9EC41600-5EF4-4750-A495-EB736A155B87}" presName="arrowDiagram" presStyleCnt="0">
        <dgm:presLayoutVars>
          <dgm:chMax val="5"/>
          <dgm:dir/>
          <dgm:resizeHandles val="exact"/>
        </dgm:presLayoutVars>
      </dgm:prSet>
      <dgm:spPr/>
      <dgm:t>
        <a:bodyPr/>
        <a:lstStyle/>
        <a:p>
          <a:endParaRPr lang="fr-FR"/>
        </a:p>
      </dgm:t>
    </dgm:pt>
    <dgm:pt modelId="{F2BBC71B-70B2-4CFC-AE4B-B5D308BE9D8F}" type="pres">
      <dgm:prSet presAssocID="{9EC41600-5EF4-4750-A495-EB736A155B87}" presName="arrow" presStyleLbl="bgShp" presStyleIdx="0" presStyleCnt="1" custScaleX="110686" custLinFactNeighborX="434"/>
      <dgm:spPr>
        <a:xfrm>
          <a:off x="833402" y="0"/>
          <a:ext cx="7873971" cy="4921232"/>
        </a:xfrm>
        <a:prstGeom prst="swooshArrow">
          <a:avLst>
            <a:gd name="adj1" fmla="val 25000"/>
            <a:gd name="adj2" fmla="val 25000"/>
          </a:avLst>
        </a:prstGeom>
        <a:solidFill>
          <a:schemeClr val="accent2">
            <a:lumMod val="60000"/>
            <a:lumOff val="40000"/>
          </a:schemeClr>
        </a:solidFill>
        <a:ln>
          <a:noFill/>
        </a:ln>
        <a:effectLst/>
      </dgm:spPr>
      <dgm:t>
        <a:bodyPr/>
        <a:lstStyle/>
        <a:p>
          <a:endParaRPr lang="fr-FR"/>
        </a:p>
      </dgm:t>
    </dgm:pt>
    <dgm:pt modelId="{BA0A143F-2713-42EB-B6D1-EE96499F0C4A}" type="pres">
      <dgm:prSet presAssocID="{9EC41600-5EF4-4750-A495-EB736A155B87}" presName="arrowDiagram4" presStyleCnt="0"/>
      <dgm:spPr/>
    </dgm:pt>
    <dgm:pt modelId="{D207D818-20F8-4CAB-9BEE-25EDF46B6F60}" type="pres">
      <dgm:prSet presAssocID="{E69FDDA6-06E1-49EE-B1D9-70C543E461D8}" presName="bullet4a" presStyleLbl="node1" presStyleIdx="0" presStyleCnt="4" custScaleX="133864" custScaleY="134777" custLinFactX="-75451" custLinFactNeighborX="-100000" custLinFactNeighborY="-7653"/>
      <dgm:spPr>
        <a:solidFill>
          <a:srgbClr val="FF9933"/>
        </a:solidFill>
      </dgm:spPr>
      <dgm:t>
        <a:bodyPr/>
        <a:lstStyle/>
        <a:p>
          <a:endParaRPr lang="fr-FR"/>
        </a:p>
      </dgm:t>
    </dgm:pt>
    <dgm:pt modelId="{825FBFCC-C7D2-4686-8E0C-A265E7377C5A}" type="pres">
      <dgm:prSet presAssocID="{E69FDDA6-06E1-49EE-B1D9-70C543E461D8}" presName="textBox4a" presStyleLbl="revTx" presStyleIdx="0" presStyleCnt="4" custScaleX="375601" custScaleY="70403" custLinFactNeighborX="99936" custLinFactNeighborY="3850">
        <dgm:presLayoutVars>
          <dgm:bulletEnabled val="1"/>
        </dgm:presLayoutVars>
      </dgm:prSet>
      <dgm:spPr/>
      <dgm:t>
        <a:bodyPr/>
        <a:lstStyle/>
        <a:p>
          <a:endParaRPr lang="fr-FR"/>
        </a:p>
      </dgm:t>
    </dgm:pt>
    <dgm:pt modelId="{93589F5C-C7E8-449D-BBD0-7CE38EA917DC}" type="pres">
      <dgm:prSet presAssocID="{BD01DE91-9AF5-4A93-BF88-8BC1D073D519}" presName="bullet4b" presStyleLbl="node1" presStyleIdx="1" presStyleCnt="4" custLinFactX="-66499" custLinFactNeighborX="-100000" custLinFactNeighborY="79044"/>
      <dgm:spPr>
        <a:solidFill>
          <a:srgbClr val="FF9933"/>
        </a:solidFill>
      </dgm:spPr>
      <dgm:t>
        <a:bodyPr/>
        <a:lstStyle/>
        <a:p>
          <a:endParaRPr lang="fr-FR"/>
        </a:p>
      </dgm:t>
    </dgm:pt>
    <dgm:pt modelId="{2EC2822A-7191-4911-84F4-53E29A7C31BC}" type="pres">
      <dgm:prSet presAssocID="{BD01DE91-9AF5-4A93-BF88-8BC1D073D519}" presName="textBox4b" presStyleLbl="revTx" presStyleIdx="1" presStyleCnt="4" custScaleX="275466" custScaleY="41451" custLinFactNeighborX="22686" custLinFactNeighborY="-3151">
        <dgm:presLayoutVars>
          <dgm:bulletEnabled val="1"/>
        </dgm:presLayoutVars>
      </dgm:prSet>
      <dgm:spPr/>
      <dgm:t>
        <a:bodyPr/>
        <a:lstStyle/>
        <a:p>
          <a:endParaRPr lang="fr-FR"/>
        </a:p>
      </dgm:t>
    </dgm:pt>
    <dgm:pt modelId="{7E443E2B-EAA3-4988-A060-0337A6FBE606}" type="pres">
      <dgm:prSet presAssocID="{DA95E9A8-1304-4419-B239-74932E2E82C6}" presName="bullet4c" presStyleLbl="node1" presStyleIdx="2" presStyleCnt="4" custLinFactX="-86986" custLinFactNeighborX="-100000" custLinFactNeighborY="74990"/>
      <dgm:spPr>
        <a:solidFill>
          <a:srgbClr val="FF9933"/>
        </a:solidFill>
      </dgm:spPr>
      <dgm:t>
        <a:bodyPr/>
        <a:lstStyle/>
        <a:p>
          <a:endParaRPr lang="fr-FR"/>
        </a:p>
      </dgm:t>
    </dgm:pt>
    <dgm:pt modelId="{8794300A-3CCE-4F9A-9F25-E6E67BCE8748}" type="pres">
      <dgm:prSet presAssocID="{DA95E9A8-1304-4419-B239-74932E2E82C6}" presName="textBox4c" presStyleLbl="revTx" presStyleIdx="2" presStyleCnt="4" custScaleX="131424" custScaleY="44078" custLinFactNeighborX="38759" custLinFactNeighborY="-26862">
        <dgm:presLayoutVars>
          <dgm:bulletEnabled val="1"/>
        </dgm:presLayoutVars>
      </dgm:prSet>
      <dgm:spPr/>
      <dgm:t>
        <a:bodyPr/>
        <a:lstStyle/>
        <a:p>
          <a:endParaRPr lang="fr-FR"/>
        </a:p>
      </dgm:t>
    </dgm:pt>
    <dgm:pt modelId="{C21FCB79-4B52-433A-9CFF-4A6A87506C18}" type="pres">
      <dgm:prSet presAssocID="{444723E1-230A-45F4-9CF9-703A7377F8FF}" presName="bullet4d" presStyleLbl="node1" presStyleIdx="3" presStyleCnt="4" custLinFactX="63223" custLinFactNeighborX="100000" custLinFactNeighborY="-20252"/>
      <dgm:spPr>
        <a:solidFill>
          <a:srgbClr val="FF9933"/>
        </a:solidFill>
      </dgm:spPr>
      <dgm:t>
        <a:bodyPr/>
        <a:lstStyle/>
        <a:p>
          <a:endParaRPr lang="fr-FR"/>
        </a:p>
      </dgm:t>
    </dgm:pt>
    <dgm:pt modelId="{60A7A96D-A6C5-48FA-9053-A779131C7D25}" type="pres">
      <dgm:prSet presAssocID="{444723E1-230A-45F4-9CF9-703A7377F8FF}" presName="textBox4d" presStyleLbl="revTx" presStyleIdx="3" presStyleCnt="4" custScaleX="116853" custScaleY="34341" custLinFactNeighborX="11281" custLinFactNeighborY="-26307">
        <dgm:presLayoutVars>
          <dgm:bulletEnabled val="1"/>
        </dgm:presLayoutVars>
      </dgm:prSet>
      <dgm:spPr/>
      <dgm:t>
        <a:bodyPr/>
        <a:lstStyle/>
        <a:p>
          <a:endParaRPr lang="fr-FR"/>
        </a:p>
      </dgm:t>
    </dgm:pt>
  </dgm:ptLst>
  <dgm:cxnLst>
    <dgm:cxn modelId="{BE1E46E8-34CE-4597-ADA0-DDD057B24DFD}" type="presOf" srcId="{30FEDA9F-0167-41BC-B039-5B4BD66A51FB}" destId="{2EC2822A-7191-4911-84F4-53E29A7C31BC}" srcOrd="0" destOrd="2" presId="urn:microsoft.com/office/officeart/2005/8/layout/arrow2"/>
    <dgm:cxn modelId="{6FBB0112-839B-4B92-B9B2-3E28F7034031}" srcId="{E69FDDA6-06E1-49EE-B1D9-70C543E461D8}" destId="{83C60592-7870-4803-9AC6-F3FBD187AA88}" srcOrd="2" destOrd="0" parTransId="{3F17B228-5BEC-4334-8674-E1CC88C47CDA}" sibTransId="{E049828E-5DD1-4D8D-9653-0BF6485996C8}"/>
    <dgm:cxn modelId="{72F9E565-D616-4EA6-96B4-0B959FEDFA19}" type="presOf" srcId="{4CF89573-FBDC-46C7-B124-3EE35A2DB9D8}" destId="{60A7A96D-A6C5-48FA-9053-A779131C7D25}" srcOrd="0" destOrd="1" presId="urn:microsoft.com/office/officeart/2005/8/layout/arrow2"/>
    <dgm:cxn modelId="{874CD795-EB96-437A-AE09-727C5A5E1DC0}" type="presOf" srcId="{DA95E9A8-1304-4419-B239-74932E2E82C6}" destId="{8794300A-3CCE-4F9A-9F25-E6E67BCE8748}" srcOrd="0" destOrd="0" presId="urn:microsoft.com/office/officeart/2005/8/layout/arrow2"/>
    <dgm:cxn modelId="{065C2446-B7E7-408F-81E2-7163A225CBEF}" srcId="{9EC41600-5EF4-4750-A495-EB736A155B87}" destId="{DA95E9A8-1304-4419-B239-74932E2E82C6}" srcOrd="2" destOrd="0" parTransId="{404BB908-4C21-4145-BD69-F93C17ED32A2}" sibTransId="{E525BEE6-F0F1-406C-9CC8-CCC83D12A46A}"/>
    <dgm:cxn modelId="{F814E4A7-86B6-43A6-8027-C32018EDA93B}" srcId="{BD01DE91-9AF5-4A93-BF88-8BC1D073D519}" destId="{30FEDA9F-0167-41BC-B039-5B4BD66A51FB}" srcOrd="1" destOrd="0" parTransId="{F7571B28-DD27-49BF-BD01-79CAE8A2721B}" sibTransId="{628D511D-23E3-4E03-8E1D-9110D9503009}"/>
    <dgm:cxn modelId="{F3CC5CDF-C847-4E79-ABD5-06883217A8AD}" type="presOf" srcId="{BD01DE91-9AF5-4A93-BF88-8BC1D073D519}" destId="{2EC2822A-7191-4911-84F4-53E29A7C31BC}" srcOrd="0" destOrd="0" presId="urn:microsoft.com/office/officeart/2005/8/layout/arrow2"/>
    <dgm:cxn modelId="{1505452D-35D2-4494-B2E1-0D2C67F4D857}" srcId="{9EC41600-5EF4-4750-A495-EB736A155B87}" destId="{444723E1-230A-45F4-9CF9-703A7377F8FF}" srcOrd="3" destOrd="0" parTransId="{64DE7678-4FF6-4BAD-A34B-E0EE0465A28C}" sibTransId="{9577279B-9AA3-45DD-B7A7-31C6340F5D4A}"/>
    <dgm:cxn modelId="{7A271C25-FEB2-4FB6-940C-DBDB264E7094}" type="presOf" srcId="{F3CA2977-740E-4D50-BBB8-5374B4FF5152}" destId="{825FBFCC-C7D2-4686-8E0C-A265E7377C5A}" srcOrd="0" destOrd="1" presId="urn:microsoft.com/office/officeart/2005/8/layout/arrow2"/>
    <dgm:cxn modelId="{70A7E2B5-66D4-460D-A5E1-ACA1D6FFD5EC}" srcId="{BD01DE91-9AF5-4A93-BF88-8BC1D073D519}" destId="{805D8523-F2E8-4782-9041-7F4CF0F9D7D6}" srcOrd="0" destOrd="0" parTransId="{275EB037-26B8-486F-967F-E37D026B3084}" sibTransId="{764E2423-BDF9-4100-9A6B-01511D0889B0}"/>
    <dgm:cxn modelId="{151D51F2-6FFD-431E-84C9-B6AA07A98032}" type="presOf" srcId="{FE8C8006-88FC-4ED5-A692-D7CC1D4C6C77}" destId="{8794300A-3CCE-4F9A-9F25-E6E67BCE8748}" srcOrd="0" destOrd="1" presId="urn:microsoft.com/office/officeart/2005/8/layout/arrow2"/>
    <dgm:cxn modelId="{6C548F48-9F42-48DE-A88B-5F94C79C6525}" type="presOf" srcId="{9EC41600-5EF4-4750-A495-EB736A155B87}" destId="{0C040660-EDCC-4540-A40E-8CD8A6F36FF5}" srcOrd="0" destOrd="0" presId="urn:microsoft.com/office/officeart/2005/8/layout/arrow2"/>
    <dgm:cxn modelId="{020B7286-D958-4940-97A6-C59F60F60CD4}" srcId="{DA95E9A8-1304-4419-B239-74932E2E82C6}" destId="{FE8C8006-88FC-4ED5-A692-D7CC1D4C6C77}" srcOrd="0" destOrd="0" parTransId="{C80D596C-2F11-48E5-ADC8-A812FFDFDC23}" sibTransId="{99D94C55-E1E8-4D4A-B2D8-9C4880B1BA44}"/>
    <dgm:cxn modelId="{49A4F1E0-21C3-4398-BA88-7B193B82FF92}" type="presOf" srcId="{E69FDDA6-06E1-49EE-B1D9-70C543E461D8}" destId="{825FBFCC-C7D2-4686-8E0C-A265E7377C5A}" srcOrd="0" destOrd="0" presId="urn:microsoft.com/office/officeart/2005/8/layout/arrow2"/>
    <dgm:cxn modelId="{D54A1BE5-821E-4473-9763-67407BF0B4DF}" type="presOf" srcId="{444723E1-230A-45F4-9CF9-703A7377F8FF}" destId="{60A7A96D-A6C5-48FA-9053-A779131C7D25}" srcOrd="0" destOrd="0" presId="urn:microsoft.com/office/officeart/2005/8/layout/arrow2"/>
    <dgm:cxn modelId="{2EBDD66D-1286-4F2F-9729-30B15A989E9E}" type="presOf" srcId="{805D8523-F2E8-4782-9041-7F4CF0F9D7D6}" destId="{2EC2822A-7191-4911-84F4-53E29A7C31BC}" srcOrd="0" destOrd="1" presId="urn:microsoft.com/office/officeart/2005/8/layout/arrow2"/>
    <dgm:cxn modelId="{B97BE028-11EC-415E-A7B8-D9D3AB33ADAC}" type="presOf" srcId="{83C60592-7870-4803-9AC6-F3FBD187AA88}" destId="{825FBFCC-C7D2-4686-8E0C-A265E7377C5A}" srcOrd="0" destOrd="3" presId="urn:microsoft.com/office/officeart/2005/8/layout/arrow2"/>
    <dgm:cxn modelId="{38DE7809-BAD0-4F7F-A1ED-C35CD895BFCF}" srcId="{9EC41600-5EF4-4750-A495-EB736A155B87}" destId="{BD01DE91-9AF5-4A93-BF88-8BC1D073D519}" srcOrd="1" destOrd="0" parTransId="{C224559E-DEEC-4B4D-9F05-210036F37665}" sibTransId="{04B201E9-9703-4452-BAE5-DBFBB3A0CEE6}"/>
    <dgm:cxn modelId="{2B0826DB-D48E-470E-A6E7-6172FFC959F5}" srcId="{9EC41600-5EF4-4750-A495-EB736A155B87}" destId="{E69FDDA6-06E1-49EE-B1D9-70C543E461D8}" srcOrd="0" destOrd="0" parTransId="{9E695FDD-7C74-497D-B75E-4AACF4FCB658}" sibTransId="{3F30066B-2544-421A-9629-3688C6E9717C}"/>
    <dgm:cxn modelId="{AD9F38A2-F5BE-47E9-B5EF-551B13A16F9B}" srcId="{E69FDDA6-06E1-49EE-B1D9-70C543E461D8}" destId="{141B9D1E-D3C9-4473-B0FC-A41AD74919C6}" srcOrd="1" destOrd="0" parTransId="{84A33F52-82E2-4D0E-8FF0-F93B7D7EC26F}" sibTransId="{449E1C7B-C50F-49E4-9126-8F8404A3948C}"/>
    <dgm:cxn modelId="{9FD2DCA5-A83D-4AFC-8F50-ABC3BB9EFA8A}" type="presOf" srcId="{141B9D1E-D3C9-4473-B0FC-A41AD74919C6}" destId="{825FBFCC-C7D2-4686-8E0C-A265E7377C5A}" srcOrd="0" destOrd="2" presId="urn:microsoft.com/office/officeart/2005/8/layout/arrow2"/>
    <dgm:cxn modelId="{6DBCC94D-C147-4F8F-83AA-4C5A7EB033BB}" srcId="{E69FDDA6-06E1-49EE-B1D9-70C543E461D8}" destId="{F3CA2977-740E-4D50-BBB8-5374B4FF5152}" srcOrd="0" destOrd="0" parTransId="{14A7D888-CF7F-4FE0-9003-4D03BD8B1158}" sibTransId="{27F6A989-5456-4E4A-ABB0-87287BE95001}"/>
    <dgm:cxn modelId="{CF540088-3E8D-4987-A927-579909D08DCE}" srcId="{444723E1-230A-45F4-9CF9-703A7377F8FF}" destId="{4CF89573-FBDC-46C7-B124-3EE35A2DB9D8}" srcOrd="0" destOrd="0" parTransId="{39CCBC21-0FA2-4597-A6F4-B9DD710E4492}" sibTransId="{95F69BB6-2EF2-492E-9CEA-A028DB66020C}"/>
    <dgm:cxn modelId="{7CEB6AC3-9B73-4553-A01E-33C7AAB0AE98}" type="presParOf" srcId="{0C040660-EDCC-4540-A40E-8CD8A6F36FF5}" destId="{F2BBC71B-70B2-4CFC-AE4B-B5D308BE9D8F}" srcOrd="0" destOrd="0" presId="urn:microsoft.com/office/officeart/2005/8/layout/arrow2"/>
    <dgm:cxn modelId="{42EA2169-CF53-483D-B3D0-1BEFE5EBB9B3}" type="presParOf" srcId="{0C040660-EDCC-4540-A40E-8CD8A6F36FF5}" destId="{BA0A143F-2713-42EB-B6D1-EE96499F0C4A}" srcOrd="1" destOrd="0" presId="urn:microsoft.com/office/officeart/2005/8/layout/arrow2"/>
    <dgm:cxn modelId="{E3020F9A-6C6E-4729-B5F4-63F07264710A}" type="presParOf" srcId="{BA0A143F-2713-42EB-B6D1-EE96499F0C4A}" destId="{D207D818-20F8-4CAB-9BEE-25EDF46B6F60}" srcOrd="0" destOrd="0" presId="urn:microsoft.com/office/officeart/2005/8/layout/arrow2"/>
    <dgm:cxn modelId="{7B18F8C3-2BA7-45D8-B445-36F0E3908FFF}" type="presParOf" srcId="{BA0A143F-2713-42EB-B6D1-EE96499F0C4A}" destId="{825FBFCC-C7D2-4686-8E0C-A265E7377C5A}" srcOrd="1" destOrd="0" presId="urn:microsoft.com/office/officeart/2005/8/layout/arrow2"/>
    <dgm:cxn modelId="{584D7614-6523-4B6F-80E8-FF1FAC03C012}" type="presParOf" srcId="{BA0A143F-2713-42EB-B6D1-EE96499F0C4A}" destId="{93589F5C-C7E8-449D-BBD0-7CE38EA917DC}" srcOrd="2" destOrd="0" presId="urn:microsoft.com/office/officeart/2005/8/layout/arrow2"/>
    <dgm:cxn modelId="{C21F394B-39FE-4AA3-9CD9-5128D4BB2676}" type="presParOf" srcId="{BA0A143F-2713-42EB-B6D1-EE96499F0C4A}" destId="{2EC2822A-7191-4911-84F4-53E29A7C31BC}" srcOrd="3" destOrd="0" presId="urn:microsoft.com/office/officeart/2005/8/layout/arrow2"/>
    <dgm:cxn modelId="{57589BC8-ED14-4517-810E-4438BEBE18E9}" type="presParOf" srcId="{BA0A143F-2713-42EB-B6D1-EE96499F0C4A}" destId="{7E443E2B-EAA3-4988-A060-0337A6FBE606}" srcOrd="4" destOrd="0" presId="urn:microsoft.com/office/officeart/2005/8/layout/arrow2"/>
    <dgm:cxn modelId="{EDEA81E1-3355-4DEE-8DEA-C0506CB6E933}" type="presParOf" srcId="{BA0A143F-2713-42EB-B6D1-EE96499F0C4A}" destId="{8794300A-3CCE-4F9A-9F25-E6E67BCE8748}" srcOrd="5" destOrd="0" presId="urn:microsoft.com/office/officeart/2005/8/layout/arrow2"/>
    <dgm:cxn modelId="{871FC5B0-593A-427C-BD8B-52492BDEF4BA}" type="presParOf" srcId="{BA0A143F-2713-42EB-B6D1-EE96499F0C4A}" destId="{C21FCB79-4B52-433A-9CFF-4A6A87506C18}" srcOrd="6" destOrd="0" presId="urn:microsoft.com/office/officeart/2005/8/layout/arrow2"/>
    <dgm:cxn modelId="{37B29571-E05A-4433-A791-B6C2C3DDB2C1}" type="presParOf" srcId="{BA0A143F-2713-42EB-B6D1-EE96499F0C4A}" destId="{60A7A96D-A6C5-48FA-9053-A779131C7D25}" srcOrd="7" destOrd="0" presId="urn:microsoft.com/office/officeart/2005/8/layout/arrow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3EF256-4D4D-400B-99FA-B260D442CD8C}" type="doc">
      <dgm:prSet loTypeId="urn:microsoft.com/office/officeart/2005/8/layout/target3" loCatId="list" qsTypeId="urn:microsoft.com/office/officeart/2005/8/quickstyle/simple1#2" qsCatId="simple" csTypeId="urn:microsoft.com/office/officeart/2005/8/colors/accent1_2#1" csCatId="accent1" phldr="1"/>
      <dgm:spPr/>
      <dgm:t>
        <a:bodyPr/>
        <a:lstStyle/>
        <a:p>
          <a:endParaRPr lang="fr-FR"/>
        </a:p>
      </dgm:t>
    </dgm:pt>
    <dgm:pt modelId="{C18D85C1-E288-4683-BC7A-3E3697FFDF34}">
      <dgm:prSet phldrT="[Texte]" custT="1"/>
      <dgm:spPr/>
      <dgm:t>
        <a:bodyPr/>
        <a:lstStyle/>
        <a:p>
          <a:r>
            <a:rPr lang="fr-FR" sz="1600" dirty="0" smtClean="0"/>
            <a:t>Un nombre important d’utilisateurs (~1800 Intervenants, ~10000 Utilisateurs)</a:t>
          </a:r>
          <a:endParaRPr lang="fr-FR" sz="1600" dirty="0"/>
        </a:p>
      </dgm:t>
    </dgm:pt>
    <dgm:pt modelId="{241973F1-F1CA-4FF1-A1C2-2F3D2B39C40B}" type="parTrans" cxnId="{E70D27F5-8CC6-4D33-9789-86232619DDDC}">
      <dgm:prSet/>
      <dgm:spPr/>
      <dgm:t>
        <a:bodyPr/>
        <a:lstStyle/>
        <a:p>
          <a:endParaRPr lang="fr-FR"/>
        </a:p>
      </dgm:t>
    </dgm:pt>
    <dgm:pt modelId="{BA9BDEB2-8B32-46DB-9F8C-9E957B80C812}" type="sibTrans" cxnId="{E70D27F5-8CC6-4D33-9789-86232619DDDC}">
      <dgm:prSet/>
      <dgm:spPr/>
      <dgm:t>
        <a:bodyPr/>
        <a:lstStyle/>
        <a:p>
          <a:endParaRPr lang="fr-FR"/>
        </a:p>
      </dgm:t>
    </dgm:pt>
    <dgm:pt modelId="{0DB43018-284D-4014-8BB4-F83E631217B5}">
      <dgm:prSet phldrT="[Texte]" custT="1"/>
      <dgm:spPr/>
      <dgm:t>
        <a:bodyPr/>
        <a:lstStyle/>
        <a:p>
          <a:r>
            <a:rPr lang="fr-FR" sz="1600" dirty="0" smtClean="0"/>
            <a:t>Répartition géographique des acteurs</a:t>
          </a:r>
          <a:endParaRPr lang="fr-FR" sz="1600" dirty="0"/>
        </a:p>
      </dgm:t>
    </dgm:pt>
    <dgm:pt modelId="{F33CA293-7DCE-4AAF-AED7-77DC7354575A}" type="parTrans" cxnId="{7A4BA908-DBA0-42E0-9EDA-D67DE45A4399}">
      <dgm:prSet/>
      <dgm:spPr/>
      <dgm:t>
        <a:bodyPr/>
        <a:lstStyle/>
        <a:p>
          <a:endParaRPr lang="fr-FR"/>
        </a:p>
      </dgm:t>
    </dgm:pt>
    <dgm:pt modelId="{BF5D9413-94B0-401B-83CE-8D3A3D185A37}" type="sibTrans" cxnId="{7A4BA908-DBA0-42E0-9EDA-D67DE45A4399}">
      <dgm:prSet/>
      <dgm:spPr/>
      <dgm:t>
        <a:bodyPr/>
        <a:lstStyle/>
        <a:p>
          <a:endParaRPr lang="fr-FR"/>
        </a:p>
      </dgm:t>
    </dgm:pt>
    <dgm:pt modelId="{69D3C7DB-6CEE-4C4D-8924-D1C481C0E11A}">
      <dgm:prSet phldrT="[Texte]" custT="1"/>
      <dgm:spPr/>
      <dgm:t>
        <a:bodyPr/>
        <a:lstStyle/>
        <a:p>
          <a:r>
            <a:rPr lang="fr-FR" sz="1600" dirty="0" smtClean="0"/>
            <a:t>Disparités importantes dans l’utilisation des TIC divergences dans les interprétations des textes et des pratiques</a:t>
          </a:r>
          <a:endParaRPr lang="fr-FR" sz="1600" dirty="0"/>
        </a:p>
      </dgm:t>
    </dgm:pt>
    <dgm:pt modelId="{AF2E6EF8-DBD8-41F9-9FF2-C2260F9C913B}" type="parTrans" cxnId="{58DD5BC7-6639-4282-A5C6-B71F77DA73BD}">
      <dgm:prSet/>
      <dgm:spPr/>
      <dgm:t>
        <a:bodyPr/>
        <a:lstStyle/>
        <a:p>
          <a:endParaRPr lang="fr-FR"/>
        </a:p>
      </dgm:t>
    </dgm:pt>
    <dgm:pt modelId="{8B9674A0-E4F4-4499-99BD-943648E33E16}" type="sibTrans" cxnId="{58DD5BC7-6639-4282-A5C6-B71F77DA73BD}">
      <dgm:prSet/>
      <dgm:spPr/>
      <dgm:t>
        <a:bodyPr/>
        <a:lstStyle/>
        <a:p>
          <a:endParaRPr lang="fr-FR"/>
        </a:p>
      </dgm:t>
    </dgm:pt>
    <dgm:pt modelId="{B2FD228B-F187-41D6-95E1-214F9E9E04A4}">
      <dgm:prSet phldrT="[Texte]" custT="1"/>
      <dgm:spPr/>
      <dgm:t>
        <a:bodyPr/>
        <a:lstStyle/>
        <a:p>
          <a:r>
            <a:rPr lang="fr-FR" sz="1600" dirty="0" smtClean="0"/>
            <a:t>Peu de mutualisation des ressources informatiques (multiplication des  coûts d’acquisition et de maintenance)</a:t>
          </a:r>
          <a:endParaRPr lang="fr-FR" sz="1600" dirty="0"/>
        </a:p>
      </dgm:t>
    </dgm:pt>
    <dgm:pt modelId="{482126E9-67EF-4799-BE02-0F115E74A13D}" type="parTrans" cxnId="{CDAC6F46-6D9E-467A-9DF3-959B5DF5FB9C}">
      <dgm:prSet/>
      <dgm:spPr/>
      <dgm:t>
        <a:bodyPr/>
        <a:lstStyle/>
        <a:p>
          <a:endParaRPr lang="fr-FR"/>
        </a:p>
      </dgm:t>
    </dgm:pt>
    <dgm:pt modelId="{9B894322-3DC0-41AA-9A65-9E7B79944835}" type="sibTrans" cxnId="{CDAC6F46-6D9E-467A-9DF3-959B5DF5FB9C}">
      <dgm:prSet/>
      <dgm:spPr/>
      <dgm:t>
        <a:bodyPr/>
        <a:lstStyle/>
        <a:p>
          <a:endParaRPr lang="fr-FR"/>
        </a:p>
      </dgm:t>
    </dgm:pt>
    <dgm:pt modelId="{C08F6CF7-C657-4F8F-A6FB-E3057E02234C}">
      <dgm:prSet phldrT="[Texte]" custT="1"/>
      <dgm:spPr/>
      <dgm:t>
        <a:bodyPr/>
        <a:lstStyle/>
        <a:p>
          <a:r>
            <a:rPr lang="fr-FR" sz="1600" dirty="0" smtClean="0"/>
            <a:t>Un ensemble de réformes en cours </a:t>
          </a:r>
          <a:endParaRPr lang="fr-FR" sz="1600" dirty="0"/>
        </a:p>
      </dgm:t>
    </dgm:pt>
    <dgm:pt modelId="{58162089-8AF2-42BE-87F5-718A9566644C}" type="parTrans" cxnId="{E9BFBD8A-775A-45E8-B034-C0BD1B761288}">
      <dgm:prSet/>
      <dgm:spPr/>
      <dgm:t>
        <a:bodyPr/>
        <a:lstStyle/>
        <a:p>
          <a:endParaRPr lang="fr-FR"/>
        </a:p>
      </dgm:t>
    </dgm:pt>
    <dgm:pt modelId="{D4B3A7E8-EA9D-4496-95A6-B41790538655}" type="sibTrans" cxnId="{E9BFBD8A-775A-45E8-B034-C0BD1B761288}">
      <dgm:prSet/>
      <dgm:spPr/>
      <dgm:t>
        <a:bodyPr/>
        <a:lstStyle/>
        <a:p>
          <a:endParaRPr lang="fr-FR"/>
        </a:p>
      </dgm:t>
    </dgm:pt>
    <dgm:pt modelId="{4FABA97C-D2A3-4D0C-BD20-21EEA99C9F91}" type="pres">
      <dgm:prSet presAssocID="{E63EF256-4D4D-400B-99FA-B260D442CD8C}" presName="Name0" presStyleCnt="0">
        <dgm:presLayoutVars>
          <dgm:chMax val="7"/>
          <dgm:dir/>
          <dgm:animLvl val="lvl"/>
          <dgm:resizeHandles val="exact"/>
        </dgm:presLayoutVars>
      </dgm:prSet>
      <dgm:spPr/>
      <dgm:t>
        <a:bodyPr/>
        <a:lstStyle/>
        <a:p>
          <a:endParaRPr lang="fr-FR"/>
        </a:p>
      </dgm:t>
    </dgm:pt>
    <dgm:pt modelId="{BD3DE0F2-7609-4440-A81F-1C85F98AA02D}" type="pres">
      <dgm:prSet presAssocID="{C18D85C1-E288-4683-BC7A-3E3697FFDF34}" presName="circle1" presStyleLbl="node1" presStyleIdx="0" presStyleCnt="5"/>
      <dgm:spPr/>
      <dgm:t>
        <a:bodyPr/>
        <a:lstStyle/>
        <a:p>
          <a:endParaRPr lang="fr-FR"/>
        </a:p>
      </dgm:t>
    </dgm:pt>
    <dgm:pt modelId="{FE6BC552-3613-4CD7-B481-A9F1F1C6B851}" type="pres">
      <dgm:prSet presAssocID="{C18D85C1-E288-4683-BC7A-3E3697FFDF34}" presName="space" presStyleCnt="0"/>
      <dgm:spPr/>
    </dgm:pt>
    <dgm:pt modelId="{65B09254-CDF1-4800-8FE2-F7ACC087D851}" type="pres">
      <dgm:prSet presAssocID="{C18D85C1-E288-4683-BC7A-3E3697FFDF34}" presName="rect1" presStyleLbl="alignAcc1" presStyleIdx="0" presStyleCnt="5"/>
      <dgm:spPr/>
      <dgm:t>
        <a:bodyPr/>
        <a:lstStyle/>
        <a:p>
          <a:endParaRPr lang="fr-FR"/>
        </a:p>
      </dgm:t>
    </dgm:pt>
    <dgm:pt modelId="{246A41F6-EB35-4B23-99B2-73B6EBA59997}" type="pres">
      <dgm:prSet presAssocID="{0DB43018-284D-4014-8BB4-F83E631217B5}" presName="vertSpace2" presStyleLbl="node1" presStyleIdx="0" presStyleCnt="5"/>
      <dgm:spPr/>
    </dgm:pt>
    <dgm:pt modelId="{4BE48F9A-189B-4D69-8418-EE3C323A367C}" type="pres">
      <dgm:prSet presAssocID="{0DB43018-284D-4014-8BB4-F83E631217B5}" presName="circle2" presStyleLbl="node1" presStyleIdx="1" presStyleCnt="5"/>
      <dgm:spPr/>
    </dgm:pt>
    <dgm:pt modelId="{EEF01A67-C914-4BC6-83CA-30F59C1BB438}" type="pres">
      <dgm:prSet presAssocID="{0DB43018-284D-4014-8BB4-F83E631217B5}" presName="rect2" presStyleLbl="alignAcc1" presStyleIdx="1" presStyleCnt="5"/>
      <dgm:spPr/>
      <dgm:t>
        <a:bodyPr/>
        <a:lstStyle/>
        <a:p>
          <a:endParaRPr lang="fr-FR"/>
        </a:p>
      </dgm:t>
    </dgm:pt>
    <dgm:pt modelId="{8A98C443-7C97-4B41-9AB8-8C1DA7111A31}" type="pres">
      <dgm:prSet presAssocID="{69D3C7DB-6CEE-4C4D-8924-D1C481C0E11A}" presName="vertSpace3" presStyleLbl="node1" presStyleIdx="1" presStyleCnt="5"/>
      <dgm:spPr/>
    </dgm:pt>
    <dgm:pt modelId="{57561383-3896-47CD-928B-09AAA666F84E}" type="pres">
      <dgm:prSet presAssocID="{69D3C7DB-6CEE-4C4D-8924-D1C481C0E11A}" presName="circle3" presStyleLbl="node1" presStyleIdx="2" presStyleCnt="5"/>
      <dgm:spPr/>
    </dgm:pt>
    <dgm:pt modelId="{ED7C34B5-3A89-401C-B389-57FCCED8FC65}" type="pres">
      <dgm:prSet presAssocID="{69D3C7DB-6CEE-4C4D-8924-D1C481C0E11A}" presName="rect3" presStyleLbl="alignAcc1" presStyleIdx="2" presStyleCnt="5"/>
      <dgm:spPr/>
      <dgm:t>
        <a:bodyPr/>
        <a:lstStyle/>
        <a:p>
          <a:endParaRPr lang="fr-FR"/>
        </a:p>
      </dgm:t>
    </dgm:pt>
    <dgm:pt modelId="{1B8BA29D-6013-430D-900B-E9FD411C21C6}" type="pres">
      <dgm:prSet presAssocID="{B2FD228B-F187-41D6-95E1-214F9E9E04A4}" presName="vertSpace4" presStyleLbl="node1" presStyleIdx="2" presStyleCnt="5"/>
      <dgm:spPr/>
    </dgm:pt>
    <dgm:pt modelId="{C7D71B40-33B5-4B0F-AE4A-D15CF3116E00}" type="pres">
      <dgm:prSet presAssocID="{B2FD228B-F187-41D6-95E1-214F9E9E04A4}" presName="circle4" presStyleLbl="node1" presStyleIdx="3" presStyleCnt="5"/>
      <dgm:spPr/>
    </dgm:pt>
    <dgm:pt modelId="{CED665F6-C39E-4F87-8988-AD3149CA94A9}" type="pres">
      <dgm:prSet presAssocID="{B2FD228B-F187-41D6-95E1-214F9E9E04A4}" presName="rect4" presStyleLbl="alignAcc1" presStyleIdx="3" presStyleCnt="5"/>
      <dgm:spPr/>
      <dgm:t>
        <a:bodyPr/>
        <a:lstStyle/>
        <a:p>
          <a:endParaRPr lang="fr-FR"/>
        </a:p>
      </dgm:t>
    </dgm:pt>
    <dgm:pt modelId="{8E2B3D15-44ED-4548-9518-87C3AF40B700}" type="pres">
      <dgm:prSet presAssocID="{C08F6CF7-C657-4F8F-A6FB-E3057E02234C}" presName="vertSpace5" presStyleLbl="node1" presStyleIdx="3" presStyleCnt="5"/>
      <dgm:spPr/>
    </dgm:pt>
    <dgm:pt modelId="{A153A094-6A02-4D0F-9B07-1074C6CDCE59}" type="pres">
      <dgm:prSet presAssocID="{C08F6CF7-C657-4F8F-A6FB-E3057E02234C}" presName="circle5" presStyleLbl="node1" presStyleIdx="4" presStyleCnt="5"/>
      <dgm:spPr/>
    </dgm:pt>
    <dgm:pt modelId="{74654BC7-BF77-40E9-8420-0EF99091AF70}" type="pres">
      <dgm:prSet presAssocID="{C08F6CF7-C657-4F8F-A6FB-E3057E02234C}" presName="rect5" presStyleLbl="alignAcc1" presStyleIdx="4" presStyleCnt="5"/>
      <dgm:spPr/>
      <dgm:t>
        <a:bodyPr/>
        <a:lstStyle/>
        <a:p>
          <a:endParaRPr lang="fr-FR"/>
        </a:p>
      </dgm:t>
    </dgm:pt>
    <dgm:pt modelId="{FB1F804E-53E4-4FAB-99A3-226F46A3260B}" type="pres">
      <dgm:prSet presAssocID="{C18D85C1-E288-4683-BC7A-3E3697FFDF34}" presName="rect1ParTxNoCh" presStyleLbl="alignAcc1" presStyleIdx="4" presStyleCnt="5">
        <dgm:presLayoutVars>
          <dgm:chMax val="1"/>
          <dgm:bulletEnabled val="1"/>
        </dgm:presLayoutVars>
      </dgm:prSet>
      <dgm:spPr/>
      <dgm:t>
        <a:bodyPr/>
        <a:lstStyle/>
        <a:p>
          <a:endParaRPr lang="fr-FR"/>
        </a:p>
      </dgm:t>
    </dgm:pt>
    <dgm:pt modelId="{11B5DEC1-8539-455A-AE8A-0BA334E0FE8B}" type="pres">
      <dgm:prSet presAssocID="{0DB43018-284D-4014-8BB4-F83E631217B5}" presName="rect2ParTxNoCh" presStyleLbl="alignAcc1" presStyleIdx="4" presStyleCnt="5">
        <dgm:presLayoutVars>
          <dgm:chMax val="1"/>
          <dgm:bulletEnabled val="1"/>
        </dgm:presLayoutVars>
      </dgm:prSet>
      <dgm:spPr/>
      <dgm:t>
        <a:bodyPr/>
        <a:lstStyle/>
        <a:p>
          <a:endParaRPr lang="fr-FR"/>
        </a:p>
      </dgm:t>
    </dgm:pt>
    <dgm:pt modelId="{BC3D8839-147A-4B76-8B42-92E7C02B2BA9}" type="pres">
      <dgm:prSet presAssocID="{69D3C7DB-6CEE-4C4D-8924-D1C481C0E11A}" presName="rect3ParTxNoCh" presStyleLbl="alignAcc1" presStyleIdx="4" presStyleCnt="5">
        <dgm:presLayoutVars>
          <dgm:chMax val="1"/>
          <dgm:bulletEnabled val="1"/>
        </dgm:presLayoutVars>
      </dgm:prSet>
      <dgm:spPr/>
      <dgm:t>
        <a:bodyPr/>
        <a:lstStyle/>
        <a:p>
          <a:endParaRPr lang="fr-FR"/>
        </a:p>
      </dgm:t>
    </dgm:pt>
    <dgm:pt modelId="{D6D88932-4D88-45A6-B19A-1EB46EFEC0AA}" type="pres">
      <dgm:prSet presAssocID="{B2FD228B-F187-41D6-95E1-214F9E9E04A4}" presName="rect4ParTxNoCh" presStyleLbl="alignAcc1" presStyleIdx="4" presStyleCnt="5">
        <dgm:presLayoutVars>
          <dgm:chMax val="1"/>
          <dgm:bulletEnabled val="1"/>
        </dgm:presLayoutVars>
      </dgm:prSet>
      <dgm:spPr/>
      <dgm:t>
        <a:bodyPr/>
        <a:lstStyle/>
        <a:p>
          <a:endParaRPr lang="fr-FR"/>
        </a:p>
      </dgm:t>
    </dgm:pt>
    <dgm:pt modelId="{FAEF6BC7-DA18-4AEB-9981-B39575EC20F7}" type="pres">
      <dgm:prSet presAssocID="{C08F6CF7-C657-4F8F-A6FB-E3057E02234C}" presName="rect5ParTxNoCh" presStyleLbl="alignAcc1" presStyleIdx="4" presStyleCnt="5">
        <dgm:presLayoutVars>
          <dgm:chMax val="1"/>
          <dgm:bulletEnabled val="1"/>
        </dgm:presLayoutVars>
      </dgm:prSet>
      <dgm:spPr/>
      <dgm:t>
        <a:bodyPr/>
        <a:lstStyle/>
        <a:p>
          <a:endParaRPr lang="fr-FR"/>
        </a:p>
      </dgm:t>
    </dgm:pt>
  </dgm:ptLst>
  <dgm:cxnLst>
    <dgm:cxn modelId="{39303CAA-D930-45C3-8671-F4AA9D07BBB1}" type="presOf" srcId="{0DB43018-284D-4014-8BB4-F83E631217B5}" destId="{EEF01A67-C914-4BC6-83CA-30F59C1BB438}" srcOrd="0" destOrd="0" presId="urn:microsoft.com/office/officeart/2005/8/layout/target3"/>
    <dgm:cxn modelId="{55A0F314-0A74-497F-8971-4627694A3F14}" type="presOf" srcId="{69D3C7DB-6CEE-4C4D-8924-D1C481C0E11A}" destId="{BC3D8839-147A-4B76-8B42-92E7C02B2BA9}" srcOrd="1" destOrd="0" presId="urn:microsoft.com/office/officeart/2005/8/layout/target3"/>
    <dgm:cxn modelId="{3BCF7667-28F7-495B-81B9-D716AB9B193B}" type="presOf" srcId="{B2FD228B-F187-41D6-95E1-214F9E9E04A4}" destId="{D6D88932-4D88-45A6-B19A-1EB46EFEC0AA}" srcOrd="1" destOrd="0" presId="urn:microsoft.com/office/officeart/2005/8/layout/target3"/>
    <dgm:cxn modelId="{578ACB07-8538-4347-9283-C7BB1572E4E9}" type="presOf" srcId="{C08F6CF7-C657-4F8F-A6FB-E3057E02234C}" destId="{FAEF6BC7-DA18-4AEB-9981-B39575EC20F7}" srcOrd="1" destOrd="0" presId="urn:microsoft.com/office/officeart/2005/8/layout/target3"/>
    <dgm:cxn modelId="{E9BFBD8A-775A-45E8-B034-C0BD1B761288}" srcId="{E63EF256-4D4D-400B-99FA-B260D442CD8C}" destId="{C08F6CF7-C657-4F8F-A6FB-E3057E02234C}" srcOrd="4" destOrd="0" parTransId="{58162089-8AF2-42BE-87F5-718A9566644C}" sibTransId="{D4B3A7E8-EA9D-4496-95A6-B41790538655}"/>
    <dgm:cxn modelId="{F8601BEC-2A9C-4CF5-91BE-48F636A12E61}" type="presOf" srcId="{C18D85C1-E288-4683-BC7A-3E3697FFDF34}" destId="{65B09254-CDF1-4800-8FE2-F7ACC087D851}" srcOrd="0" destOrd="0" presId="urn:microsoft.com/office/officeart/2005/8/layout/target3"/>
    <dgm:cxn modelId="{CDAC6F46-6D9E-467A-9DF3-959B5DF5FB9C}" srcId="{E63EF256-4D4D-400B-99FA-B260D442CD8C}" destId="{B2FD228B-F187-41D6-95E1-214F9E9E04A4}" srcOrd="3" destOrd="0" parTransId="{482126E9-67EF-4799-BE02-0F115E74A13D}" sibTransId="{9B894322-3DC0-41AA-9A65-9E7B79944835}"/>
    <dgm:cxn modelId="{E70D27F5-8CC6-4D33-9789-86232619DDDC}" srcId="{E63EF256-4D4D-400B-99FA-B260D442CD8C}" destId="{C18D85C1-E288-4683-BC7A-3E3697FFDF34}" srcOrd="0" destOrd="0" parTransId="{241973F1-F1CA-4FF1-A1C2-2F3D2B39C40B}" sibTransId="{BA9BDEB2-8B32-46DB-9F8C-9E957B80C812}"/>
    <dgm:cxn modelId="{99BA746E-2155-4672-8CF7-5851F534A7B6}" type="presOf" srcId="{E63EF256-4D4D-400B-99FA-B260D442CD8C}" destId="{4FABA97C-D2A3-4D0C-BD20-21EEA99C9F91}" srcOrd="0" destOrd="0" presId="urn:microsoft.com/office/officeart/2005/8/layout/target3"/>
    <dgm:cxn modelId="{B3063C85-1126-4DBB-94DF-EDA7DF0DBE55}" type="presOf" srcId="{0DB43018-284D-4014-8BB4-F83E631217B5}" destId="{11B5DEC1-8539-455A-AE8A-0BA334E0FE8B}" srcOrd="1" destOrd="0" presId="urn:microsoft.com/office/officeart/2005/8/layout/target3"/>
    <dgm:cxn modelId="{58DD5BC7-6639-4282-A5C6-B71F77DA73BD}" srcId="{E63EF256-4D4D-400B-99FA-B260D442CD8C}" destId="{69D3C7DB-6CEE-4C4D-8924-D1C481C0E11A}" srcOrd="2" destOrd="0" parTransId="{AF2E6EF8-DBD8-41F9-9FF2-C2260F9C913B}" sibTransId="{8B9674A0-E4F4-4499-99BD-943648E33E16}"/>
    <dgm:cxn modelId="{0932E937-3A46-4C39-9C05-E60F88E46765}" type="presOf" srcId="{69D3C7DB-6CEE-4C4D-8924-D1C481C0E11A}" destId="{ED7C34B5-3A89-401C-B389-57FCCED8FC65}" srcOrd="0" destOrd="0" presId="urn:microsoft.com/office/officeart/2005/8/layout/target3"/>
    <dgm:cxn modelId="{1866CCC4-707B-4BA8-9C68-66A12003E5B6}" type="presOf" srcId="{C18D85C1-E288-4683-BC7A-3E3697FFDF34}" destId="{FB1F804E-53E4-4FAB-99A3-226F46A3260B}" srcOrd="1" destOrd="0" presId="urn:microsoft.com/office/officeart/2005/8/layout/target3"/>
    <dgm:cxn modelId="{8BDBF995-0765-4993-A086-6FF1767A2563}" type="presOf" srcId="{B2FD228B-F187-41D6-95E1-214F9E9E04A4}" destId="{CED665F6-C39E-4F87-8988-AD3149CA94A9}" srcOrd="0" destOrd="0" presId="urn:microsoft.com/office/officeart/2005/8/layout/target3"/>
    <dgm:cxn modelId="{B5229EEE-FF0D-48A5-AEB6-991FECA24F6C}" type="presOf" srcId="{C08F6CF7-C657-4F8F-A6FB-E3057E02234C}" destId="{74654BC7-BF77-40E9-8420-0EF99091AF70}" srcOrd="0" destOrd="0" presId="urn:microsoft.com/office/officeart/2005/8/layout/target3"/>
    <dgm:cxn modelId="{7A4BA908-DBA0-42E0-9EDA-D67DE45A4399}" srcId="{E63EF256-4D4D-400B-99FA-B260D442CD8C}" destId="{0DB43018-284D-4014-8BB4-F83E631217B5}" srcOrd="1" destOrd="0" parTransId="{F33CA293-7DCE-4AAF-AED7-77DC7354575A}" sibTransId="{BF5D9413-94B0-401B-83CE-8D3A3D185A37}"/>
    <dgm:cxn modelId="{22BE6BE7-AC3B-4851-84DA-B2340EABECB0}" type="presParOf" srcId="{4FABA97C-D2A3-4D0C-BD20-21EEA99C9F91}" destId="{BD3DE0F2-7609-4440-A81F-1C85F98AA02D}" srcOrd="0" destOrd="0" presId="urn:microsoft.com/office/officeart/2005/8/layout/target3"/>
    <dgm:cxn modelId="{487BD23A-9329-4099-B282-8E970F890335}" type="presParOf" srcId="{4FABA97C-D2A3-4D0C-BD20-21EEA99C9F91}" destId="{FE6BC552-3613-4CD7-B481-A9F1F1C6B851}" srcOrd="1" destOrd="0" presId="urn:microsoft.com/office/officeart/2005/8/layout/target3"/>
    <dgm:cxn modelId="{7A8A8D77-A5D7-4977-917D-5A4BC41BF9D7}" type="presParOf" srcId="{4FABA97C-D2A3-4D0C-BD20-21EEA99C9F91}" destId="{65B09254-CDF1-4800-8FE2-F7ACC087D851}" srcOrd="2" destOrd="0" presId="urn:microsoft.com/office/officeart/2005/8/layout/target3"/>
    <dgm:cxn modelId="{7F7338DA-8632-4197-A44F-D1A798BDAB9A}" type="presParOf" srcId="{4FABA97C-D2A3-4D0C-BD20-21EEA99C9F91}" destId="{246A41F6-EB35-4B23-99B2-73B6EBA59997}" srcOrd="3" destOrd="0" presId="urn:microsoft.com/office/officeart/2005/8/layout/target3"/>
    <dgm:cxn modelId="{1CD2FE37-5D2D-4FE5-A513-F3C837D83D0B}" type="presParOf" srcId="{4FABA97C-D2A3-4D0C-BD20-21EEA99C9F91}" destId="{4BE48F9A-189B-4D69-8418-EE3C323A367C}" srcOrd="4" destOrd="0" presId="urn:microsoft.com/office/officeart/2005/8/layout/target3"/>
    <dgm:cxn modelId="{CCFCD271-7CFC-42E8-AA41-46EF2AE3E5AB}" type="presParOf" srcId="{4FABA97C-D2A3-4D0C-BD20-21EEA99C9F91}" destId="{EEF01A67-C914-4BC6-83CA-30F59C1BB438}" srcOrd="5" destOrd="0" presId="urn:microsoft.com/office/officeart/2005/8/layout/target3"/>
    <dgm:cxn modelId="{DC02DBA8-472A-4CBB-B865-0689D0A97AB7}" type="presParOf" srcId="{4FABA97C-D2A3-4D0C-BD20-21EEA99C9F91}" destId="{8A98C443-7C97-4B41-9AB8-8C1DA7111A31}" srcOrd="6" destOrd="0" presId="urn:microsoft.com/office/officeart/2005/8/layout/target3"/>
    <dgm:cxn modelId="{B46C57B8-272C-434D-A063-6911EB8DB0DA}" type="presParOf" srcId="{4FABA97C-D2A3-4D0C-BD20-21EEA99C9F91}" destId="{57561383-3896-47CD-928B-09AAA666F84E}" srcOrd="7" destOrd="0" presId="urn:microsoft.com/office/officeart/2005/8/layout/target3"/>
    <dgm:cxn modelId="{35DF43FC-72B6-458C-BB1D-32E1315178BF}" type="presParOf" srcId="{4FABA97C-D2A3-4D0C-BD20-21EEA99C9F91}" destId="{ED7C34B5-3A89-401C-B389-57FCCED8FC65}" srcOrd="8" destOrd="0" presId="urn:microsoft.com/office/officeart/2005/8/layout/target3"/>
    <dgm:cxn modelId="{ACC79A28-F007-417A-9808-113EFB3505DE}" type="presParOf" srcId="{4FABA97C-D2A3-4D0C-BD20-21EEA99C9F91}" destId="{1B8BA29D-6013-430D-900B-E9FD411C21C6}" srcOrd="9" destOrd="0" presId="urn:microsoft.com/office/officeart/2005/8/layout/target3"/>
    <dgm:cxn modelId="{EAA70421-0C51-4146-8BF6-73079077E6E7}" type="presParOf" srcId="{4FABA97C-D2A3-4D0C-BD20-21EEA99C9F91}" destId="{C7D71B40-33B5-4B0F-AE4A-D15CF3116E00}" srcOrd="10" destOrd="0" presId="urn:microsoft.com/office/officeart/2005/8/layout/target3"/>
    <dgm:cxn modelId="{3EAFF1D1-3CC4-46DA-B961-477181A72311}" type="presParOf" srcId="{4FABA97C-D2A3-4D0C-BD20-21EEA99C9F91}" destId="{CED665F6-C39E-4F87-8988-AD3149CA94A9}" srcOrd="11" destOrd="0" presId="urn:microsoft.com/office/officeart/2005/8/layout/target3"/>
    <dgm:cxn modelId="{686FA392-7675-46A9-BBC3-2CBBEEC00313}" type="presParOf" srcId="{4FABA97C-D2A3-4D0C-BD20-21EEA99C9F91}" destId="{8E2B3D15-44ED-4548-9518-87C3AF40B700}" srcOrd="12" destOrd="0" presId="urn:microsoft.com/office/officeart/2005/8/layout/target3"/>
    <dgm:cxn modelId="{9E96E70B-0892-4C86-8C76-9C1C67B6CC06}" type="presParOf" srcId="{4FABA97C-D2A3-4D0C-BD20-21EEA99C9F91}" destId="{A153A094-6A02-4D0F-9B07-1074C6CDCE59}" srcOrd="13" destOrd="0" presId="urn:microsoft.com/office/officeart/2005/8/layout/target3"/>
    <dgm:cxn modelId="{F188D63C-124F-459C-870E-B5A7CFB7EDA4}" type="presParOf" srcId="{4FABA97C-D2A3-4D0C-BD20-21EEA99C9F91}" destId="{74654BC7-BF77-40E9-8420-0EF99091AF70}" srcOrd="14" destOrd="0" presId="urn:microsoft.com/office/officeart/2005/8/layout/target3"/>
    <dgm:cxn modelId="{915BED0A-01EE-4EEA-954D-EE7125F3517D}" type="presParOf" srcId="{4FABA97C-D2A3-4D0C-BD20-21EEA99C9F91}" destId="{FB1F804E-53E4-4FAB-99A3-226F46A3260B}" srcOrd="15" destOrd="0" presId="urn:microsoft.com/office/officeart/2005/8/layout/target3"/>
    <dgm:cxn modelId="{ED64A72D-B41B-403D-B143-FC35DE279E39}" type="presParOf" srcId="{4FABA97C-D2A3-4D0C-BD20-21EEA99C9F91}" destId="{11B5DEC1-8539-455A-AE8A-0BA334E0FE8B}" srcOrd="16" destOrd="0" presId="urn:microsoft.com/office/officeart/2005/8/layout/target3"/>
    <dgm:cxn modelId="{B8CFDEAE-C26F-4021-8877-5B61AC1CD835}" type="presParOf" srcId="{4FABA97C-D2A3-4D0C-BD20-21EEA99C9F91}" destId="{BC3D8839-147A-4B76-8B42-92E7C02B2BA9}" srcOrd="17" destOrd="0" presId="urn:microsoft.com/office/officeart/2005/8/layout/target3"/>
    <dgm:cxn modelId="{7FBA5BAB-7C6B-4CB1-A691-FDF5E2E8F9F1}" type="presParOf" srcId="{4FABA97C-D2A3-4D0C-BD20-21EEA99C9F91}" destId="{D6D88932-4D88-45A6-B19A-1EB46EFEC0AA}" srcOrd="18" destOrd="0" presId="urn:microsoft.com/office/officeart/2005/8/layout/target3"/>
    <dgm:cxn modelId="{DD31B177-0DC2-4E7F-9A48-1865176263ED}" type="presParOf" srcId="{4FABA97C-D2A3-4D0C-BD20-21EEA99C9F91}" destId="{FAEF6BC7-DA18-4AEB-9981-B39575EC20F7}" srcOrd="19" destOrd="0" presId="urn:microsoft.com/office/officeart/2005/8/layout/target3"/>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2116C1-804E-4B3B-A12F-2D15CA97C94B}" type="doc">
      <dgm:prSet loTypeId="urn:microsoft.com/office/officeart/2005/8/layout/list1" loCatId="list" qsTypeId="urn:microsoft.com/office/officeart/2005/8/quickstyle/simple1#3" qsCatId="simple" csTypeId="urn:microsoft.com/office/officeart/2005/8/colors/accent1_2#2" csCatId="accent1" phldr="1"/>
      <dgm:spPr/>
      <dgm:t>
        <a:bodyPr/>
        <a:lstStyle/>
        <a:p>
          <a:endParaRPr lang="fr-FR"/>
        </a:p>
      </dgm:t>
    </dgm:pt>
    <dgm:pt modelId="{B9214528-3F0F-43AA-A175-006326A0EEFB}">
      <dgm:prSet phldrT="[Texte]" custT="1"/>
      <dgm:spPr/>
      <dgm:t>
        <a:bodyPr/>
        <a:lstStyle/>
        <a:p>
          <a:pPr rtl="0"/>
          <a:r>
            <a:rPr kumimoji="0" lang="fr-FR" sz="1800" b="0" i="0" u="none" strike="noStrike" cap="none" spc="0" normalizeH="0" baseline="0" noProof="0" dirty="0" smtClean="0">
              <a:ln>
                <a:noFill/>
              </a:ln>
              <a:solidFill>
                <a:schemeClr val="bg1"/>
              </a:solidFill>
              <a:effectLst/>
              <a:uLnTx/>
              <a:uFillTx/>
              <a:latin typeface="+mn-lt"/>
              <a:ea typeface="+mn-ea"/>
              <a:cs typeface="+mn-cs"/>
            </a:rPr>
            <a:t>Réduire les délais et les coûts</a:t>
          </a:r>
          <a:r>
            <a:rPr kumimoji="0" lang="fr-FR" sz="1800" b="0" i="0" u="none" strike="noStrike" cap="none" spc="0" normalizeH="0" noProof="0" dirty="0" smtClean="0">
              <a:ln>
                <a:noFill/>
              </a:ln>
              <a:solidFill>
                <a:schemeClr val="bg1"/>
              </a:solidFill>
              <a:effectLst/>
              <a:uLnTx/>
              <a:uFillTx/>
              <a:latin typeface="+mn-lt"/>
              <a:ea typeface="+mn-ea"/>
              <a:cs typeface="+mn-cs"/>
            </a:rPr>
            <a:t>  </a:t>
          </a:r>
          <a:r>
            <a:rPr kumimoji="0" lang="fr-FR" sz="1800" b="0" i="0" u="none" strike="noStrike" cap="none" spc="0" normalizeH="0" baseline="0" noProof="0" dirty="0" smtClean="0">
              <a:ln>
                <a:noFill/>
              </a:ln>
              <a:solidFill>
                <a:schemeClr val="bg1"/>
              </a:solidFill>
              <a:effectLst/>
              <a:uLnTx/>
              <a:uFillTx/>
              <a:latin typeface="+mn-lt"/>
              <a:ea typeface="+mn-ea"/>
              <a:cs typeface="+mn-cs"/>
            </a:rPr>
            <a:t>de traitement des actes</a:t>
          </a:r>
          <a:endParaRPr lang="fr-FR" sz="1800" dirty="0">
            <a:solidFill>
              <a:schemeClr val="bg1"/>
            </a:solidFill>
          </a:endParaRPr>
        </a:p>
      </dgm:t>
    </dgm:pt>
    <dgm:pt modelId="{BC65E250-2262-40BB-A3EA-B30EF3BC598A}" type="parTrans" cxnId="{BC69B3C9-C2C6-4D80-AC12-5BE4A4F2CBE4}">
      <dgm:prSet/>
      <dgm:spPr/>
      <dgm:t>
        <a:bodyPr/>
        <a:lstStyle/>
        <a:p>
          <a:endParaRPr lang="fr-FR"/>
        </a:p>
      </dgm:t>
    </dgm:pt>
    <dgm:pt modelId="{4AF13A09-E78B-4CF5-BE78-0B088400AC50}" type="sibTrans" cxnId="{BC69B3C9-C2C6-4D80-AC12-5BE4A4F2CBE4}">
      <dgm:prSet/>
      <dgm:spPr/>
      <dgm:t>
        <a:bodyPr/>
        <a:lstStyle/>
        <a:p>
          <a:endParaRPr lang="fr-FR"/>
        </a:p>
      </dgm:t>
    </dgm:pt>
    <dgm:pt modelId="{B8B16DDD-1FA4-4E85-AE7E-8BA41C288619}">
      <dgm:prSet phldrT="[Texte]" custT="1"/>
      <dgm:spPr/>
      <dgm:t>
        <a:bodyPr/>
        <a:lstStyle/>
        <a:p>
          <a:pPr rtl="0"/>
          <a:r>
            <a:rPr kumimoji="0" lang="fr-FR" sz="1800" b="0" i="0" u="none" strike="noStrike" cap="none" spc="0" normalizeH="0" baseline="0" noProof="0" dirty="0" smtClean="0">
              <a:ln>
                <a:noFill/>
              </a:ln>
              <a:solidFill>
                <a:schemeClr val="bg1"/>
              </a:solidFill>
              <a:effectLst/>
              <a:uLnTx/>
              <a:uFillTx/>
              <a:latin typeface="+mn-lt"/>
              <a:ea typeface="+mn-ea"/>
              <a:cs typeface="+mn-cs"/>
            </a:rPr>
            <a:t>Simplifier les procédures de gestion de la dépense</a:t>
          </a:r>
          <a:endParaRPr lang="fr-FR" sz="1800" dirty="0">
            <a:solidFill>
              <a:schemeClr val="bg1"/>
            </a:solidFill>
          </a:endParaRPr>
        </a:p>
      </dgm:t>
    </dgm:pt>
    <dgm:pt modelId="{1DC3EDC3-7ABC-48CC-95C2-2E842470D4D6}" type="parTrans" cxnId="{7645590D-4431-49DB-8C9D-325369AE541F}">
      <dgm:prSet/>
      <dgm:spPr/>
      <dgm:t>
        <a:bodyPr/>
        <a:lstStyle/>
        <a:p>
          <a:endParaRPr lang="fr-FR"/>
        </a:p>
      </dgm:t>
    </dgm:pt>
    <dgm:pt modelId="{9C12D70E-F6A8-429A-A558-26591B95B192}" type="sibTrans" cxnId="{7645590D-4431-49DB-8C9D-325369AE541F}">
      <dgm:prSet/>
      <dgm:spPr/>
      <dgm:t>
        <a:bodyPr/>
        <a:lstStyle/>
        <a:p>
          <a:endParaRPr lang="fr-FR"/>
        </a:p>
      </dgm:t>
    </dgm:pt>
    <dgm:pt modelId="{33D1A4A8-67C4-40E6-9F5B-FF505AC431EC}">
      <dgm:prSet phldrT="[Texte]" custT="1"/>
      <dgm:spPr/>
      <dgm:t>
        <a:bodyPr/>
        <a:lstStyle/>
        <a:p>
          <a:pPr rtl="0"/>
          <a:r>
            <a:rPr kumimoji="0" lang="fr-FR" sz="1800" b="0" i="0" u="none" strike="noStrike" cap="none" spc="0" normalizeH="0" baseline="0" noProof="0" dirty="0" smtClean="0">
              <a:ln>
                <a:noFill/>
              </a:ln>
              <a:solidFill>
                <a:schemeClr val="bg1"/>
              </a:solidFill>
              <a:effectLst/>
              <a:uLnTx/>
              <a:uFillTx/>
              <a:latin typeface="+mn-lt"/>
              <a:ea typeface="+mn-ea"/>
              <a:cs typeface="+mn-cs"/>
            </a:rPr>
            <a:t>Disposer en temps réel de l’information</a:t>
          </a:r>
          <a:r>
            <a:rPr kumimoji="0" lang="fr-FR" sz="1800" b="0" i="0" u="none" strike="noStrike" cap="none" spc="0" normalizeH="0" noProof="0" dirty="0" smtClean="0">
              <a:ln>
                <a:noFill/>
              </a:ln>
              <a:solidFill>
                <a:schemeClr val="bg1"/>
              </a:solidFill>
              <a:effectLst/>
              <a:uLnTx/>
              <a:uFillTx/>
              <a:latin typeface="+mn-lt"/>
              <a:ea typeface="+mn-ea"/>
              <a:cs typeface="+mn-cs"/>
            </a:rPr>
            <a:t> </a:t>
          </a:r>
          <a:r>
            <a:rPr kumimoji="0" lang="fr-FR" sz="1800" b="0" i="0" u="none" strike="noStrike" cap="none" spc="0" normalizeH="0" baseline="0" noProof="0" dirty="0" smtClean="0">
              <a:ln>
                <a:noFill/>
              </a:ln>
              <a:solidFill>
                <a:schemeClr val="bg1"/>
              </a:solidFill>
              <a:effectLst/>
              <a:uLnTx/>
              <a:uFillTx/>
              <a:latin typeface="+mn-lt"/>
              <a:ea typeface="+mn-ea"/>
              <a:cs typeface="+mn-cs"/>
            </a:rPr>
            <a:t>budgétaire et comptable</a:t>
          </a:r>
          <a:endParaRPr lang="fr-FR" sz="1800" dirty="0">
            <a:solidFill>
              <a:schemeClr val="bg1"/>
            </a:solidFill>
          </a:endParaRPr>
        </a:p>
      </dgm:t>
    </dgm:pt>
    <dgm:pt modelId="{81A6E90F-96D4-45BB-9096-B49C725B3E09}" type="parTrans" cxnId="{C13490BA-F6B0-4842-ABFC-BA8EA4C48DA3}">
      <dgm:prSet/>
      <dgm:spPr/>
      <dgm:t>
        <a:bodyPr/>
        <a:lstStyle/>
        <a:p>
          <a:endParaRPr lang="fr-FR"/>
        </a:p>
      </dgm:t>
    </dgm:pt>
    <dgm:pt modelId="{3E742F06-D959-4D49-BA9F-80684D86296C}" type="sibTrans" cxnId="{C13490BA-F6B0-4842-ABFC-BA8EA4C48DA3}">
      <dgm:prSet/>
      <dgm:spPr/>
      <dgm:t>
        <a:bodyPr/>
        <a:lstStyle/>
        <a:p>
          <a:endParaRPr lang="fr-FR"/>
        </a:p>
      </dgm:t>
    </dgm:pt>
    <dgm:pt modelId="{922CBBD1-12B7-41F6-8624-42F81F7C437E}">
      <dgm:prSet custT="1"/>
      <dgm:spPr/>
      <dgm:t>
        <a:bodyPr/>
        <a:lstStyle/>
        <a:p>
          <a:pPr rtl="0"/>
          <a:r>
            <a:rPr kumimoji="0" lang="fr-FR" sz="1800" b="0" i="0" u="none" strike="noStrike" cap="none" spc="0" normalizeH="0" baseline="0" noProof="0" dirty="0" smtClean="0">
              <a:ln>
                <a:noFill/>
              </a:ln>
              <a:solidFill>
                <a:schemeClr val="bg1"/>
              </a:solidFill>
              <a:effectLst/>
              <a:uLnTx/>
              <a:uFillTx/>
              <a:latin typeface="+mn-lt"/>
              <a:ea typeface="+mn-ea"/>
              <a:cs typeface="+mn-cs"/>
            </a:rPr>
            <a:t>Optimiser les délais et les coûts</a:t>
          </a:r>
          <a:r>
            <a:rPr kumimoji="0" lang="fr-FR" sz="1800" b="0" i="0" u="none" strike="noStrike" cap="none" spc="0" normalizeH="0" noProof="0" dirty="0" smtClean="0">
              <a:ln>
                <a:noFill/>
              </a:ln>
              <a:solidFill>
                <a:schemeClr val="bg1"/>
              </a:solidFill>
              <a:effectLst/>
              <a:uLnTx/>
              <a:uFillTx/>
              <a:latin typeface="+mn-lt"/>
              <a:ea typeface="+mn-ea"/>
              <a:cs typeface="+mn-cs"/>
            </a:rPr>
            <a:t>  </a:t>
          </a:r>
          <a:r>
            <a:rPr kumimoji="0" lang="fr-FR" sz="1800" b="0" i="0" u="none" strike="noStrike" cap="none" spc="0" normalizeH="0" baseline="0" noProof="0" dirty="0" smtClean="0">
              <a:ln>
                <a:noFill/>
              </a:ln>
              <a:solidFill>
                <a:schemeClr val="bg1"/>
              </a:solidFill>
              <a:effectLst/>
              <a:uLnTx/>
              <a:uFillTx/>
              <a:latin typeface="+mn-lt"/>
              <a:ea typeface="+mn-ea"/>
              <a:cs typeface="+mn-cs"/>
            </a:rPr>
            <a:t>de réalisation de la commande publique</a:t>
          </a:r>
        </a:p>
      </dgm:t>
    </dgm:pt>
    <dgm:pt modelId="{A7BB7CB1-C75C-4341-9C47-0E204CB88193}" type="parTrans" cxnId="{216B25CE-9FFB-486C-B106-D14966C78EE1}">
      <dgm:prSet/>
      <dgm:spPr/>
      <dgm:t>
        <a:bodyPr/>
        <a:lstStyle/>
        <a:p>
          <a:endParaRPr lang="fr-FR"/>
        </a:p>
      </dgm:t>
    </dgm:pt>
    <dgm:pt modelId="{A6197C32-6ED7-4143-A104-021E7783E3CC}" type="sibTrans" cxnId="{216B25CE-9FFB-486C-B106-D14966C78EE1}">
      <dgm:prSet/>
      <dgm:spPr/>
      <dgm:t>
        <a:bodyPr/>
        <a:lstStyle/>
        <a:p>
          <a:endParaRPr lang="fr-FR"/>
        </a:p>
      </dgm:t>
    </dgm:pt>
    <dgm:pt modelId="{4C6B14BB-2571-46E5-A59D-45C55BD99827}">
      <dgm:prSet custT="1"/>
      <dgm:spPr/>
      <dgm:t>
        <a:bodyPr/>
        <a:lstStyle/>
        <a:p>
          <a:pPr rtl="0"/>
          <a:r>
            <a:rPr kumimoji="0" lang="fr-FR" sz="1800" b="0" i="0" u="none" strike="noStrike" cap="none" spc="0" normalizeH="0" baseline="0" noProof="0" smtClean="0">
              <a:ln>
                <a:noFill/>
              </a:ln>
              <a:solidFill>
                <a:schemeClr val="bg1"/>
              </a:solidFill>
              <a:effectLst/>
              <a:uLnTx/>
              <a:uFillTx/>
              <a:latin typeface="+mn-lt"/>
              <a:ea typeface="+mn-ea"/>
              <a:cs typeface="+mn-cs"/>
            </a:rPr>
            <a:t>Offrir </a:t>
          </a:r>
          <a:r>
            <a:rPr kumimoji="0" lang="fr-FR" sz="1800" b="0" i="0" u="none" strike="noStrike" cap="none" spc="0" normalizeH="0" baseline="0" noProof="0" dirty="0" smtClean="0">
              <a:ln>
                <a:noFill/>
              </a:ln>
              <a:solidFill>
                <a:schemeClr val="bg1"/>
              </a:solidFill>
              <a:effectLst/>
              <a:uLnTx/>
              <a:uFillTx/>
              <a:latin typeface="+mn-lt"/>
              <a:ea typeface="+mn-ea"/>
              <a:cs typeface="+mn-cs"/>
            </a:rPr>
            <a:t>un service de qualité aux intervenants dans le circuit de la dépense publique</a:t>
          </a:r>
        </a:p>
      </dgm:t>
    </dgm:pt>
    <dgm:pt modelId="{FB772979-8063-41A2-A786-F74BB1100DA5}" type="parTrans" cxnId="{E094A32A-C546-41A6-8332-7C29DB744BA5}">
      <dgm:prSet/>
      <dgm:spPr/>
      <dgm:t>
        <a:bodyPr/>
        <a:lstStyle/>
        <a:p>
          <a:endParaRPr lang="fr-FR"/>
        </a:p>
      </dgm:t>
    </dgm:pt>
    <dgm:pt modelId="{FBFD59DC-EFBB-48F8-9843-B5D1BA16A913}" type="sibTrans" cxnId="{E094A32A-C546-41A6-8332-7C29DB744BA5}">
      <dgm:prSet/>
      <dgm:spPr/>
      <dgm:t>
        <a:bodyPr/>
        <a:lstStyle/>
        <a:p>
          <a:endParaRPr lang="fr-FR"/>
        </a:p>
      </dgm:t>
    </dgm:pt>
    <dgm:pt modelId="{6F4CE5E4-0627-4301-8A4E-D56CB13D1AE8}" type="pres">
      <dgm:prSet presAssocID="{622116C1-804E-4B3B-A12F-2D15CA97C94B}" presName="linear" presStyleCnt="0">
        <dgm:presLayoutVars>
          <dgm:dir/>
          <dgm:animLvl val="lvl"/>
          <dgm:resizeHandles val="exact"/>
        </dgm:presLayoutVars>
      </dgm:prSet>
      <dgm:spPr/>
      <dgm:t>
        <a:bodyPr/>
        <a:lstStyle/>
        <a:p>
          <a:endParaRPr lang="fr-FR"/>
        </a:p>
      </dgm:t>
    </dgm:pt>
    <dgm:pt modelId="{1E2B3601-3693-4F37-BC5C-3562886E1489}" type="pres">
      <dgm:prSet presAssocID="{B9214528-3F0F-43AA-A175-006326A0EEFB}" presName="parentLin" presStyleCnt="0"/>
      <dgm:spPr/>
    </dgm:pt>
    <dgm:pt modelId="{9DE81F24-22C3-46A7-84E4-E31F8AAD77B6}" type="pres">
      <dgm:prSet presAssocID="{B9214528-3F0F-43AA-A175-006326A0EEFB}" presName="parentLeftMargin" presStyleLbl="node1" presStyleIdx="0" presStyleCnt="5"/>
      <dgm:spPr/>
      <dgm:t>
        <a:bodyPr/>
        <a:lstStyle/>
        <a:p>
          <a:endParaRPr lang="fr-FR"/>
        </a:p>
      </dgm:t>
    </dgm:pt>
    <dgm:pt modelId="{D712DB70-4709-4CF0-B10C-D0C935FA9F1A}" type="pres">
      <dgm:prSet presAssocID="{B9214528-3F0F-43AA-A175-006326A0EEFB}" presName="parentText" presStyleLbl="node1" presStyleIdx="0" presStyleCnt="5" custScaleX="127813">
        <dgm:presLayoutVars>
          <dgm:chMax val="0"/>
          <dgm:bulletEnabled val="1"/>
        </dgm:presLayoutVars>
      </dgm:prSet>
      <dgm:spPr/>
      <dgm:t>
        <a:bodyPr/>
        <a:lstStyle/>
        <a:p>
          <a:endParaRPr lang="fr-FR"/>
        </a:p>
      </dgm:t>
    </dgm:pt>
    <dgm:pt modelId="{938A802D-83E5-4FB2-96D5-0AC451AC624E}" type="pres">
      <dgm:prSet presAssocID="{B9214528-3F0F-43AA-A175-006326A0EEFB}" presName="negativeSpace" presStyleCnt="0"/>
      <dgm:spPr/>
    </dgm:pt>
    <dgm:pt modelId="{B5768A47-327F-4DF8-AC2A-2E20F9029FB8}" type="pres">
      <dgm:prSet presAssocID="{B9214528-3F0F-43AA-A175-006326A0EEFB}" presName="childText" presStyleLbl="conFgAcc1" presStyleIdx="0" presStyleCnt="5">
        <dgm:presLayoutVars>
          <dgm:bulletEnabled val="1"/>
        </dgm:presLayoutVars>
      </dgm:prSet>
      <dgm:spPr/>
    </dgm:pt>
    <dgm:pt modelId="{FD07F252-3D2B-4C9E-9445-EFB32CD0D8F1}" type="pres">
      <dgm:prSet presAssocID="{4AF13A09-E78B-4CF5-BE78-0B088400AC50}" presName="spaceBetweenRectangles" presStyleCnt="0"/>
      <dgm:spPr/>
    </dgm:pt>
    <dgm:pt modelId="{093D47B0-3294-4384-BF58-95CC7B97F8FC}" type="pres">
      <dgm:prSet presAssocID="{B8B16DDD-1FA4-4E85-AE7E-8BA41C288619}" presName="parentLin" presStyleCnt="0"/>
      <dgm:spPr/>
    </dgm:pt>
    <dgm:pt modelId="{191B362B-771A-48FD-8374-7A08DD3BFD18}" type="pres">
      <dgm:prSet presAssocID="{B8B16DDD-1FA4-4E85-AE7E-8BA41C288619}" presName="parentLeftMargin" presStyleLbl="node1" presStyleIdx="0" presStyleCnt="5"/>
      <dgm:spPr/>
      <dgm:t>
        <a:bodyPr/>
        <a:lstStyle/>
        <a:p>
          <a:endParaRPr lang="fr-FR"/>
        </a:p>
      </dgm:t>
    </dgm:pt>
    <dgm:pt modelId="{5D8EE950-1BD1-4840-A170-ECA660B233EA}" type="pres">
      <dgm:prSet presAssocID="{B8B16DDD-1FA4-4E85-AE7E-8BA41C288619}" presName="parentText" presStyleLbl="node1" presStyleIdx="1" presStyleCnt="5" custScaleX="127813">
        <dgm:presLayoutVars>
          <dgm:chMax val="0"/>
          <dgm:bulletEnabled val="1"/>
        </dgm:presLayoutVars>
      </dgm:prSet>
      <dgm:spPr/>
      <dgm:t>
        <a:bodyPr/>
        <a:lstStyle/>
        <a:p>
          <a:endParaRPr lang="fr-FR"/>
        </a:p>
      </dgm:t>
    </dgm:pt>
    <dgm:pt modelId="{8C7C1A0C-1EE1-4601-A119-28626A8EFC14}" type="pres">
      <dgm:prSet presAssocID="{B8B16DDD-1FA4-4E85-AE7E-8BA41C288619}" presName="negativeSpace" presStyleCnt="0"/>
      <dgm:spPr/>
    </dgm:pt>
    <dgm:pt modelId="{8E8479C0-7953-4F5B-B475-213281E39D86}" type="pres">
      <dgm:prSet presAssocID="{B8B16DDD-1FA4-4E85-AE7E-8BA41C288619}" presName="childText" presStyleLbl="conFgAcc1" presStyleIdx="1" presStyleCnt="5">
        <dgm:presLayoutVars>
          <dgm:bulletEnabled val="1"/>
        </dgm:presLayoutVars>
      </dgm:prSet>
      <dgm:spPr/>
    </dgm:pt>
    <dgm:pt modelId="{25103266-229A-4043-B671-B1D373A915C2}" type="pres">
      <dgm:prSet presAssocID="{9C12D70E-F6A8-429A-A558-26591B95B192}" presName="spaceBetweenRectangles" presStyleCnt="0"/>
      <dgm:spPr/>
    </dgm:pt>
    <dgm:pt modelId="{6D7F91E9-8737-4A3D-9DB3-92E02BF7C12A}" type="pres">
      <dgm:prSet presAssocID="{33D1A4A8-67C4-40E6-9F5B-FF505AC431EC}" presName="parentLin" presStyleCnt="0"/>
      <dgm:spPr/>
    </dgm:pt>
    <dgm:pt modelId="{ABE073BC-1747-49F4-912E-A2A66A3752D9}" type="pres">
      <dgm:prSet presAssocID="{33D1A4A8-67C4-40E6-9F5B-FF505AC431EC}" presName="parentLeftMargin" presStyleLbl="node1" presStyleIdx="1" presStyleCnt="5"/>
      <dgm:spPr/>
      <dgm:t>
        <a:bodyPr/>
        <a:lstStyle/>
        <a:p>
          <a:endParaRPr lang="fr-FR"/>
        </a:p>
      </dgm:t>
    </dgm:pt>
    <dgm:pt modelId="{0B2932EE-C39A-499E-BAD1-4F286A5DA20C}" type="pres">
      <dgm:prSet presAssocID="{33D1A4A8-67C4-40E6-9F5B-FF505AC431EC}" presName="parentText" presStyleLbl="node1" presStyleIdx="2" presStyleCnt="5" custScaleX="127813">
        <dgm:presLayoutVars>
          <dgm:chMax val="0"/>
          <dgm:bulletEnabled val="1"/>
        </dgm:presLayoutVars>
      </dgm:prSet>
      <dgm:spPr/>
      <dgm:t>
        <a:bodyPr/>
        <a:lstStyle/>
        <a:p>
          <a:endParaRPr lang="fr-FR"/>
        </a:p>
      </dgm:t>
    </dgm:pt>
    <dgm:pt modelId="{E4BCA8EB-6D22-41A6-A5F1-8F409D1AEBC6}" type="pres">
      <dgm:prSet presAssocID="{33D1A4A8-67C4-40E6-9F5B-FF505AC431EC}" presName="negativeSpace" presStyleCnt="0"/>
      <dgm:spPr/>
    </dgm:pt>
    <dgm:pt modelId="{53B5063D-1ECD-4F04-A7C2-44A2C3033156}" type="pres">
      <dgm:prSet presAssocID="{33D1A4A8-67C4-40E6-9F5B-FF505AC431EC}" presName="childText" presStyleLbl="conFgAcc1" presStyleIdx="2" presStyleCnt="5">
        <dgm:presLayoutVars>
          <dgm:bulletEnabled val="1"/>
        </dgm:presLayoutVars>
      </dgm:prSet>
      <dgm:spPr/>
    </dgm:pt>
    <dgm:pt modelId="{57257696-7BCA-483A-9C36-4674FD833455}" type="pres">
      <dgm:prSet presAssocID="{3E742F06-D959-4D49-BA9F-80684D86296C}" presName="spaceBetweenRectangles" presStyleCnt="0"/>
      <dgm:spPr/>
    </dgm:pt>
    <dgm:pt modelId="{141D46F7-2176-48DE-B9EE-95D4E99192D0}" type="pres">
      <dgm:prSet presAssocID="{922CBBD1-12B7-41F6-8624-42F81F7C437E}" presName="parentLin" presStyleCnt="0"/>
      <dgm:spPr/>
    </dgm:pt>
    <dgm:pt modelId="{1D0C1BE0-811A-4223-9A91-D5D07C3C723B}" type="pres">
      <dgm:prSet presAssocID="{922CBBD1-12B7-41F6-8624-42F81F7C437E}" presName="parentLeftMargin" presStyleLbl="node1" presStyleIdx="2" presStyleCnt="5"/>
      <dgm:spPr/>
      <dgm:t>
        <a:bodyPr/>
        <a:lstStyle/>
        <a:p>
          <a:endParaRPr lang="fr-FR"/>
        </a:p>
      </dgm:t>
    </dgm:pt>
    <dgm:pt modelId="{59585D07-40C6-490B-8BE3-8463999A4EA3}" type="pres">
      <dgm:prSet presAssocID="{922CBBD1-12B7-41F6-8624-42F81F7C437E}" presName="parentText" presStyleLbl="node1" presStyleIdx="3" presStyleCnt="5" custScaleX="127813">
        <dgm:presLayoutVars>
          <dgm:chMax val="0"/>
          <dgm:bulletEnabled val="1"/>
        </dgm:presLayoutVars>
      </dgm:prSet>
      <dgm:spPr/>
      <dgm:t>
        <a:bodyPr/>
        <a:lstStyle/>
        <a:p>
          <a:endParaRPr lang="fr-FR"/>
        </a:p>
      </dgm:t>
    </dgm:pt>
    <dgm:pt modelId="{3350E120-70E6-4D45-AC71-58FB77BC3221}" type="pres">
      <dgm:prSet presAssocID="{922CBBD1-12B7-41F6-8624-42F81F7C437E}" presName="negativeSpace" presStyleCnt="0"/>
      <dgm:spPr/>
    </dgm:pt>
    <dgm:pt modelId="{1CB0DE85-BA67-4A78-8020-F8CF5B8ADC7E}" type="pres">
      <dgm:prSet presAssocID="{922CBBD1-12B7-41F6-8624-42F81F7C437E}" presName="childText" presStyleLbl="conFgAcc1" presStyleIdx="3" presStyleCnt="5">
        <dgm:presLayoutVars>
          <dgm:bulletEnabled val="1"/>
        </dgm:presLayoutVars>
      </dgm:prSet>
      <dgm:spPr/>
    </dgm:pt>
    <dgm:pt modelId="{0C05E1FA-D9F6-4F8F-B030-9BCB93877063}" type="pres">
      <dgm:prSet presAssocID="{A6197C32-6ED7-4143-A104-021E7783E3CC}" presName="spaceBetweenRectangles" presStyleCnt="0"/>
      <dgm:spPr/>
    </dgm:pt>
    <dgm:pt modelId="{280C8056-87F4-4319-AC2F-5A9AB90970EB}" type="pres">
      <dgm:prSet presAssocID="{4C6B14BB-2571-46E5-A59D-45C55BD99827}" presName="parentLin" presStyleCnt="0"/>
      <dgm:spPr/>
    </dgm:pt>
    <dgm:pt modelId="{0EF14F1D-CE74-49EF-83C8-A76D583445E5}" type="pres">
      <dgm:prSet presAssocID="{4C6B14BB-2571-46E5-A59D-45C55BD99827}" presName="parentLeftMargin" presStyleLbl="node1" presStyleIdx="3" presStyleCnt="5"/>
      <dgm:spPr/>
      <dgm:t>
        <a:bodyPr/>
        <a:lstStyle/>
        <a:p>
          <a:endParaRPr lang="fr-FR"/>
        </a:p>
      </dgm:t>
    </dgm:pt>
    <dgm:pt modelId="{3884E05D-6E28-4438-AB4E-921246EC930E}" type="pres">
      <dgm:prSet presAssocID="{4C6B14BB-2571-46E5-A59D-45C55BD99827}" presName="parentText" presStyleLbl="node1" presStyleIdx="4" presStyleCnt="5" custScaleX="127813">
        <dgm:presLayoutVars>
          <dgm:chMax val="0"/>
          <dgm:bulletEnabled val="1"/>
        </dgm:presLayoutVars>
      </dgm:prSet>
      <dgm:spPr/>
      <dgm:t>
        <a:bodyPr/>
        <a:lstStyle/>
        <a:p>
          <a:endParaRPr lang="fr-FR"/>
        </a:p>
      </dgm:t>
    </dgm:pt>
    <dgm:pt modelId="{A9C58D21-633A-4E15-BDEF-C4C32CA67690}" type="pres">
      <dgm:prSet presAssocID="{4C6B14BB-2571-46E5-A59D-45C55BD99827}" presName="negativeSpace" presStyleCnt="0"/>
      <dgm:spPr/>
    </dgm:pt>
    <dgm:pt modelId="{692ED33A-5132-4B4D-9085-30D5C22D6FDD}" type="pres">
      <dgm:prSet presAssocID="{4C6B14BB-2571-46E5-A59D-45C55BD99827}" presName="childText" presStyleLbl="conFgAcc1" presStyleIdx="4" presStyleCnt="5" custLinFactNeighborX="-5155" custLinFactNeighborY="-14605">
        <dgm:presLayoutVars>
          <dgm:bulletEnabled val="1"/>
        </dgm:presLayoutVars>
      </dgm:prSet>
      <dgm:spPr/>
    </dgm:pt>
  </dgm:ptLst>
  <dgm:cxnLst>
    <dgm:cxn modelId="{C13490BA-F6B0-4842-ABFC-BA8EA4C48DA3}" srcId="{622116C1-804E-4B3B-A12F-2D15CA97C94B}" destId="{33D1A4A8-67C4-40E6-9F5B-FF505AC431EC}" srcOrd="2" destOrd="0" parTransId="{81A6E90F-96D4-45BB-9096-B49C725B3E09}" sibTransId="{3E742F06-D959-4D49-BA9F-80684D86296C}"/>
    <dgm:cxn modelId="{216B25CE-9FFB-486C-B106-D14966C78EE1}" srcId="{622116C1-804E-4B3B-A12F-2D15CA97C94B}" destId="{922CBBD1-12B7-41F6-8624-42F81F7C437E}" srcOrd="3" destOrd="0" parTransId="{A7BB7CB1-C75C-4341-9C47-0E204CB88193}" sibTransId="{A6197C32-6ED7-4143-A104-021E7783E3CC}"/>
    <dgm:cxn modelId="{D167E808-5F05-4170-A178-F43CC0357BAA}" type="presOf" srcId="{B8B16DDD-1FA4-4E85-AE7E-8BA41C288619}" destId="{191B362B-771A-48FD-8374-7A08DD3BFD18}" srcOrd="0" destOrd="0" presId="urn:microsoft.com/office/officeart/2005/8/layout/list1"/>
    <dgm:cxn modelId="{F8F7FC01-CB47-4AAF-ABC7-C4D950BDA631}" type="presOf" srcId="{B9214528-3F0F-43AA-A175-006326A0EEFB}" destId="{9DE81F24-22C3-46A7-84E4-E31F8AAD77B6}" srcOrd="0" destOrd="0" presId="urn:microsoft.com/office/officeart/2005/8/layout/list1"/>
    <dgm:cxn modelId="{7645590D-4431-49DB-8C9D-325369AE541F}" srcId="{622116C1-804E-4B3B-A12F-2D15CA97C94B}" destId="{B8B16DDD-1FA4-4E85-AE7E-8BA41C288619}" srcOrd="1" destOrd="0" parTransId="{1DC3EDC3-7ABC-48CC-95C2-2E842470D4D6}" sibTransId="{9C12D70E-F6A8-429A-A558-26591B95B192}"/>
    <dgm:cxn modelId="{E094A32A-C546-41A6-8332-7C29DB744BA5}" srcId="{622116C1-804E-4B3B-A12F-2D15CA97C94B}" destId="{4C6B14BB-2571-46E5-A59D-45C55BD99827}" srcOrd="4" destOrd="0" parTransId="{FB772979-8063-41A2-A786-F74BB1100DA5}" sibTransId="{FBFD59DC-EFBB-48F8-9843-B5D1BA16A913}"/>
    <dgm:cxn modelId="{85CE4FED-B534-4689-8847-EC46BF878282}" type="presOf" srcId="{B9214528-3F0F-43AA-A175-006326A0EEFB}" destId="{D712DB70-4709-4CF0-B10C-D0C935FA9F1A}" srcOrd="1" destOrd="0" presId="urn:microsoft.com/office/officeart/2005/8/layout/list1"/>
    <dgm:cxn modelId="{9DF329EA-3B74-400B-A7B7-CEFF0B2D3BB6}" type="presOf" srcId="{4C6B14BB-2571-46E5-A59D-45C55BD99827}" destId="{3884E05D-6E28-4438-AB4E-921246EC930E}" srcOrd="1" destOrd="0" presId="urn:microsoft.com/office/officeart/2005/8/layout/list1"/>
    <dgm:cxn modelId="{BC69B3C9-C2C6-4D80-AC12-5BE4A4F2CBE4}" srcId="{622116C1-804E-4B3B-A12F-2D15CA97C94B}" destId="{B9214528-3F0F-43AA-A175-006326A0EEFB}" srcOrd="0" destOrd="0" parTransId="{BC65E250-2262-40BB-A3EA-B30EF3BC598A}" sibTransId="{4AF13A09-E78B-4CF5-BE78-0B088400AC50}"/>
    <dgm:cxn modelId="{FD651648-7363-4A22-8B54-3AEC47C09B64}" type="presOf" srcId="{4C6B14BB-2571-46E5-A59D-45C55BD99827}" destId="{0EF14F1D-CE74-49EF-83C8-A76D583445E5}" srcOrd="0" destOrd="0" presId="urn:microsoft.com/office/officeart/2005/8/layout/list1"/>
    <dgm:cxn modelId="{DC85B2EF-B6A7-4B73-B48B-8CCAE2D31529}" type="presOf" srcId="{622116C1-804E-4B3B-A12F-2D15CA97C94B}" destId="{6F4CE5E4-0627-4301-8A4E-D56CB13D1AE8}" srcOrd="0" destOrd="0" presId="urn:microsoft.com/office/officeart/2005/8/layout/list1"/>
    <dgm:cxn modelId="{ED55DAAD-8F1F-456D-AE04-F63EB865C727}" type="presOf" srcId="{922CBBD1-12B7-41F6-8624-42F81F7C437E}" destId="{1D0C1BE0-811A-4223-9A91-D5D07C3C723B}" srcOrd="0" destOrd="0" presId="urn:microsoft.com/office/officeart/2005/8/layout/list1"/>
    <dgm:cxn modelId="{AF5A509D-C376-4E27-B3FE-F71DF3BAEB00}" type="presOf" srcId="{33D1A4A8-67C4-40E6-9F5B-FF505AC431EC}" destId="{ABE073BC-1747-49F4-912E-A2A66A3752D9}" srcOrd="0" destOrd="0" presId="urn:microsoft.com/office/officeart/2005/8/layout/list1"/>
    <dgm:cxn modelId="{6F9E472D-70B1-4DE1-9149-7F3F592D62F8}" type="presOf" srcId="{922CBBD1-12B7-41F6-8624-42F81F7C437E}" destId="{59585D07-40C6-490B-8BE3-8463999A4EA3}" srcOrd="1" destOrd="0" presId="urn:microsoft.com/office/officeart/2005/8/layout/list1"/>
    <dgm:cxn modelId="{4E14207F-BF81-45CD-A6FD-134B168DFD5A}" type="presOf" srcId="{B8B16DDD-1FA4-4E85-AE7E-8BA41C288619}" destId="{5D8EE950-1BD1-4840-A170-ECA660B233EA}" srcOrd="1" destOrd="0" presId="urn:microsoft.com/office/officeart/2005/8/layout/list1"/>
    <dgm:cxn modelId="{AAF2DF6E-89E6-4697-8765-ACDB0A076C08}" type="presOf" srcId="{33D1A4A8-67C4-40E6-9F5B-FF505AC431EC}" destId="{0B2932EE-C39A-499E-BAD1-4F286A5DA20C}" srcOrd="1" destOrd="0" presId="urn:microsoft.com/office/officeart/2005/8/layout/list1"/>
    <dgm:cxn modelId="{A3A7A75B-A403-4632-B35B-F40148A40CA8}" type="presParOf" srcId="{6F4CE5E4-0627-4301-8A4E-D56CB13D1AE8}" destId="{1E2B3601-3693-4F37-BC5C-3562886E1489}" srcOrd="0" destOrd="0" presId="urn:microsoft.com/office/officeart/2005/8/layout/list1"/>
    <dgm:cxn modelId="{9A922996-C0A4-419A-B820-3451ADAFA1CE}" type="presParOf" srcId="{1E2B3601-3693-4F37-BC5C-3562886E1489}" destId="{9DE81F24-22C3-46A7-84E4-E31F8AAD77B6}" srcOrd="0" destOrd="0" presId="urn:microsoft.com/office/officeart/2005/8/layout/list1"/>
    <dgm:cxn modelId="{6E056114-8CF4-4209-8E9D-0F827FEAEC31}" type="presParOf" srcId="{1E2B3601-3693-4F37-BC5C-3562886E1489}" destId="{D712DB70-4709-4CF0-B10C-D0C935FA9F1A}" srcOrd="1" destOrd="0" presId="urn:microsoft.com/office/officeart/2005/8/layout/list1"/>
    <dgm:cxn modelId="{4028F887-4550-413A-9390-06B57AF52358}" type="presParOf" srcId="{6F4CE5E4-0627-4301-8A4E-D56CB13D1AE8}" destId="{938A802D-83E5-4FB2-96D5-0AC451AC624E}" srcOrd="1" destOrd="0" presId="urn:microsoft.com/office/officeart/2005/8/layout/list1"/>
    <dgm:cxn modelId="{60D2D360-4D3A-44E7-B6DC-9D35842342B7}" type="presParOf" srcId="{6F4CE5E4-0627-4301-8A4E-D56CB13D1AE8}" destId="{B5768A47-327F-4DF8-AC2A-2E20F9029FB8}" srcOrd="2" destOrd="0" presId="urn:microsoft.com/office/officeart/2005/8/layout/list1"/>
    <dgm:cxn modelId="{DE4359BB-64F3-46B5-A370-CDDA580C706D}" type="presParOf" srcId="{6F4CE5E4-0627-4301-8A4E-D56CB13D1AE8}" destId="{FD07F252-3D2B-4C9E-9445-EFB32CD0D8F1}" srcOrd="3" destOrd="0" presId="urn:microsoft.com/office/officeart/2005/8/layout/list1"/>
    <dgm:cxn modelId="{87994D58-1E78-440A-BE2E-E538C2A2DBE4}" type="presParOf" srcId="{6F4CE5E4-0627-4301-8A4E-D56CB13D1AE8}" destId="{093D47B0-3294-4384-BF58-95CC7B97F8FC}" srcOrd="4" destOrd="0" presId="urn:microsoft.com/office/officeart/2005/8/layout/list1"/>
    <dgm:cxn modelId="{91CDC539-C725-4524-8A1B-02BE023AF55E}" type="presParOf" srcId="{093D47B0-3294-4384-BF58-95CC7B97F8FC}" destId="{191B362B-771A-48FD-8374-7A08DD3BFD18}" srcOrd="0" destOrd="0" presId="urn:microsoft.com/office/officeart/2005/8/layout/list1"/>
    <dgm:cxn modelId="{50544224-0F29-4BEC-94A6-A168FF0A4411}" type="presParOf" srcId="{093D47B0-3294-4384-BF58-95CC7B97F8FC}" destId="{5D8EE950-1BD1-4840-A170-ECA660B233EA}" srcOrd="1" destOrd="0" presId="urn:microsoft.com/office/officeart/2005/8/layout/list1"/>
    <dgm:cxn modelId="{AE2A01BB-F9F6-4BC0-AD29-AF246FEC0A23}" type="presParOf" srcId="{6F4CE5E4-0627-4301-8A4E-D56CB13D1AE8}" destId="{8C7C1A0C-1EE1-4601-A119-28626A8EFC14}" srcOrd="5" destOrd="0" presId="urn:microsoft.com/office/officeart/2005/8/layout/list1"/>
    <dgm:cxn modelId="{7B8D43D9-A11A-4C83-A23D-951E2FF5EC0A}" type="presParOf" srcId="{6F4CE5E4-0627-4301-8A4E-D56CB13D1AE8}" destId="{8E8479C0-7953-4F5B-B475-213281E39D86}" srcOrd="6" destOrd="0" presId="urn:microsoft.com/office/officeart/2005/8/layout/list1"/>
    <dgm:cxn modelId="{9D842EBA-7629-496A-B04A-2C4A178B3852}" type="presParOf" srcId="{6F4CE5E4-0627-4301-8A4E-D56CB13D1AE8}" destId="{25103266-229A-4043-B671-B1D373A915C2}" srcOrd="7" destOrd="0" presId="urn:microsoft.com/office/officeart/2005/8/layout/list1"/>
    <dgm:cxn modelId="{8F5E10BB-8D82-4E04-9905-2C6DE8DB2B7C}" type="presParOf" srcId="{6F4CE5E4-0627-4301-8A4E-D56CB13D1AE8}" destId="{6D7F91E9-8737-4A3D-9DB3-92E02BF7C12A}" srcOrd="8" destOrd="0" presId="urn:microsoft.com/office/officeart/2005/8/layout/list1"/>
    <dgm:cxn modelId="{2C1FE4C4-FB8B-4EAA-86DE-5A4B0834E6E6}" type="presParOf" srcId="{6D7F91E9-8737-4A3D-9DB3-92E02BF7C12A}" destId="{ABE073BC-1747-49F4-912E-A2A66A3752D9}" srcOrd="0" destOrd="0" presId="urn:microsoft.com/office/officeart/2005/8/layout/list1"/>
    <dgm:cxn modelId="{BACC7B39-0193-4FFF-923D-32E2318BE47E}" type="presParOf" srcId="{6D7F91E9-8737-4A3D-9DB3-92E02BF7C12A}" destId="{0B2932EE-C39A-499E-BAD1-4F286A5DA20C}" srcOrd="1" destOrd="0" presId="urn:microsoft.com/office/officeart/2005/8/layout/list1"/>
    <dgm:cxn modelId="{E27D6A3E-BD75-498A-B005-2AB60CC0BFD6}" type="presParOf" srcId="{6F4CE5E4-0627-4301-8A4E-D56CB13D1AE8}" destId="{E4BCA8EB-6D22-41A6-A5F1-8F409D1AEBC6}" srcOrd="9" destOrd="0" presId="urn:microsoft.com/office/officeart/2005/8/layout/list1"/>
    <dgm:cxn modelId="{A729ADBB-8D82-4735-AC2B-02D56B35C9E8}" type="presParOf" srcId="{6F4CE5E4-0627-4301-8A4E-D56CB13D1AE8}" destId="{53B5063D-1ECD-4F04-A7C2-44A2C3033156}" srcOrd="10" destOrd="0" presId="urn:microsoft.com/office/officeart/2005/8/layout/list1"/>
    <dgm:cxn modelId="{5FD4B9A6-A7C5-4FAA-9F4B-C4123A0596E9}" type="presParOf" srcId="{6F4CE5E4-0627-4301-8A4E-D56CB13D1AE8}" destId="{57257696-7BCA-483A-9C36-4674FD833455}" srcOrd="11" destOrd="0" presId="urn:microsoft.com/office/officeart/2005/8/layout/list1"/>
    <dgm:cxn modelId="{66D85E9F-412D-488F-854F-1C92772FBDA6}" type="presParOf" srcId="{6F4CE5E4-0627-4301-8A4E-D56CB13D1AE8}" destId="{141D46F7-2176-48DE-B9EE-95D4E99192D0}" srcOrd="12" destOrd="0" presId="urn:microsoft.com/office/officeart/2005/8/layout/list1"/>
    <dgm:cxn modelId="{F0C0E356-E1DF-4803-866D-9CE17D46F30B}" type="presParOf" srcId="{141D46F7-2176-48DE-B9EE-95D4E99192D0}" destId="{1D0C1BE0-811A-4223-9A91-D5D07C3C723B}" srcOrd="0" destOrd="0" presId="urn:microsoft.com/office/officeart/2005/8/layout/list1"/>
    <dgm:cxn modelId="{A007B9A8-5C76-4EEF-ABAB-6C5A2D5CB318}" type="presParOf" srcId="{141D46F7-2176-48DE-B9EE-95D4E99192D0}" destId="{59585D07-40C6-490B-8BE3-8463999A4EA3}" srcOrd="1" destOrd="0" presId="urn:microsoft.com/office/officeart/2005/8/layout/list1"/>
    <dgm:cxn modelId="{A767ACEF-F602-45A2-A73A-3C3983A96F77}" type="presParOf" srcId="{6F4CE5E4-0627-4301-8A4E-D56CB13D1AE8}" destId="{3350E120-70E6-4D45-AC71-58FB77BC3221}" srcOrd="13" destOrd="0" presId="urn:microsoft.com/office/officeart/2005/8/layout/list1"/>
    <dgm:cxn modelId="{778C8125-62C3-4068-9295-75C47B8B33B1}" type="presParOf" srcId="{6F4CE5E4-0627-4301-8A4E-D56CB13D1AE8}" destId="{1CB0DE85-BA67-4A78-8020-F8CF5B8ADC7E}" srcOrd="14" destOrd="0" presId="urn:microsoft.com/office/officeart/2005/8/layout/list1"/>
    <dgm:cxn modelId="{69766F30-E746-48C6-A66B-8C9E0E861750}" type="presParOf" srcId="{6F4CE5E4-0627-4301-8A4E-D56CB13D1AE8}" destId="{0C05E1FA-D9F6-4F8F-B030-9BCB93877063}" srcOrd="15" destOrd="0" presId="urn:microsoft.com/office/officeart/2005/8/layout/list1"/>
    <dgm:cxn modelId="{5E23C825-B18F-48C6-8CCE-5B2272D9ED86}" type="presParOf" srcId="{6F4CE5E4-0627-4301-8A4E-D56CB13D1AE8}" destId="{280C8056-87F4-4319-AC2F-5A9AB90970EB}" srcOrd="16" destOrd="0" presId="urn:microsoft.com/office/officeart/2005/8/layout/list1"/>
    <dgm:cxn modelId="{DBD242C1-353E-4965-BD24-A2A164710320}" type="presParOf" srcId="{280C8056-87F4-4319-AC2F-5A9AB90970EB}" destId="{0EF14F1D-CE74-49EF-83C8-A76D583445E5}" srcOrd="0" destOrd="0" presId="urn:microsoft.com/office/officeart/2005/8/layout/list1"/>
    <dgm:cxn modelId="{98DE4D84-4C4E-43B5-994A-2B32A26759C6}" type="presParOf" srcId="{280C8056-87F4-4319-AC2F-5A9AB90970EB}" destId="{3884E05D-6E28-4438-AB4E-921246EC930E}" srcOrd="1" destOrd="0" presId="urn:microsoft.com/office/officeart/2005/8/layout/list1"/>
    <dgm:cxn modelId="{D0BE258F-35ED-4BE5-B768-BEB002FC46A9}" type="presParOf" srcId="{6F4CE5E4-0627-4301-8A4E-D56CB13D1AE8}" destId="{A9C58D21-633A-4E15-BDEF-C4C32CA67690}" srcOrd="17" destOrd="0" presId="urn:microsoft.com/office/officeart/2005/8/layout/list1"/>
    <dgm:cxn modelId="{269B5009-FAD5-451F-B5F8-32690303FA6E}" type="presParOf" srcId="{6F4CE5E4-0627-4301-8A4E-D56CB13D1AE8}" destId="{692ED33A-5132-4B4D-9085-30D5C22D6FDD}" srcOrd="18" destOrd="0" presId="urn:microsoft.com/office/officeart/2005/8/layout/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19DE08-C7F8-421E-9E50-1098905F7CFC}" type="doc">
      <dgm:prSet loTypeId="urn:microsoft.com/office/officeart/2005/8/layout/pyramid2" loCatId="list" qsTypeId="urn:microsoft.com/office/officeart/2005/8/quickstyle/simple1#4" qsCatId="simple" csTypeId="urn:microsoft.com/office/officeart/2005/8/colors/accent1_2#3" csCatId="accent1" phldr="1"/>
      <dgm:spPr/>
    </dgm:pt>
    <dgm:pt modelId="{85301167-2A35-4AA1-B944-DAF610B0A81E}">
      <dgm:prSet phldrT="[Texte]"/>
      <dgm:spPr/>
      <dgm:t>
        <a:bodyPr/>
        <a:lstStyle/>
        <a:p>
          <a:pPr algn="ctr"/>
          <a:r>
            <a:rPr lang="fr-FR" dirty="0" smtClean="0"/>
            <a:t>Conseil Stratégique (Secrétaires Généraux)</a:t>
          </a:r>
          <a:endParaRPr lang="fr-FR" dirty="0"/>
        </a:p>
      </dgm:t>
    </dgm:pt>
    <dgm:pt modelId="{AFA70097-3EC8-4B5F-A413-4C2C54AE07B3}" type="parTrans" cxnId="{E94B7C7D-DA3A-48A4-A4FD-75ED165FC67F}">
      <dgm:prSet/>
      <dgm:spPr/>
      <dgm:t>
        <a:bodyPr/>
        <a:lstStyle/>
        <a:p>
          <a:pPr algn="ctr"/>
          <a:endParaRPr lang="fr-FR"/>
        </a:p>
      </dgm:t>
    </dgm:pt>
    <dgm:pt modelId="{1FFFA7FB-47C9-4D68-BA98-249F39281396}" type="sibTrans" cxnId="{E94B7C7D-DA3A-48A4-A4FD-75ED165FC67F}">
      <dgm:prSet/>
      <dgm:spPr/>
      <dgm:t>
        <a:bodyPr/>
        <a:lstStyle/>
        <a:p>
          <a:pPr algn="ctr"/>
          <a:endParaRPr lang="fr-FR"/>
        </a:p>
      </dgm:t>
    </dgm:pt>
    <dgm:pt modelId="{570867A7-5AFD-47AC-AD5E-089F3FE1772E}">
      <dgm:prSet phldrT="[Texte]"/>
      <dgm:spPr/>
      <dgm:t>
        <a:bodyPr/>
        <a:lstStyle/>
        <a:p>
          <a:pPr algn="ctr"/>
          <a:r>
            <a:rPr lang="fr-FR" dirty="0" smtClean="0"/>
            <a:t>Comité de pilotage (Directeurs financiers)</a:t>
          </a:r>
          <a:endParaRPr lang="fr-FR" dirty="0"/>
        </a:p>
      </dgm:t>
    </dgm:pt>
    <dgm:pt modelId="{DA82C417-309F-4260-8B31-3E838FBE1C1F}" type="parTrans" cxnId="{992230B0-2347-47D5-93E5-996A0F332F92}">
      <dgm:prSet/>
      <dgm:spPr/>
      <dgm:t>
        <a:bodyPr/>
        <a:lstStyle/>
        <a:p>
          <a:pPr algn="ctr"/>
          <a:endParaRPr lang="fr-FR"/>
        </a:p>
      </dgm:t>
    </dgm:pt>
    <dgm:pt modelId="{9AF3D2B1-39E9-42D2-8D12-8557806E0484}" type="sibTrans" cxnId="{992230B0-2347-47D5-93E5-996A0F332F92}">
      <dgm:prSet/>
      <dgm:spPr/>
      <dgm:t>
        <a:bodyPr/>
        <a:lstStyle/>
        <a:p>
          <a:pPr algn="ctr"/>
          <a:endParaRPr lang="fr-FR"/>
        </a:p>
      </dgm:t>
    </dgm:pt>
    <dgm:pt modelId="{7BF24E8F-FF1C-4ED3-B7D8-E6797281736B}">
      <dgm:prSet phldrT="[Texte]"/>
      <dgm:spPr/>
      <dgm:t>
        <a:bodyPr/>
        <a:lstStyle/>
        <a:p>
          <a:pPr algn="ctr"/>
          <a:r>
            <a:rPr lang="fr-FR" dirty="0" smtClean="0"/>
            <a:t>Entité Projet GID</a:t>
          </a:r>
          <a:endParaRPr lang="fr-FR" dirty="0"/>
        </a:p>
      </dgm:t>
    </dgm:pt>
    <dgm:pt modelId="{B6D03D10-06B5-4C31-8E9A-F416D04AC725}" type="parTrans" cxnId="{F673A5F1-1875-4B55-BB09-1A930289EBA8}">
      <dgm:prSet/>
      <dgm:spPr/>
      <dgm:t>
        <a:bodyPr/>
        <a:lstStyle/>
        <a:p>
          <a:pPr algn="ctr"/>
          <a:endParaRPr lang="fr-FR"/>
        </a:p>
      </dgm:t>
    </dgm:pt>
    <dgm:pt modelId="{36055726-48A4-4FE4-B8A3-7E8D95ABEE9C}" type="sibTrans" cxnId="{F673A5F1-1875-4B55-BB09-1A930289EBA8}">
      <dgm:prSet/>
      <dgm:spPr/>
      <dgm:t>
        <a:bodyPr/>
        <a:lstStyle/>
        <a:p>
          <a:pPr algn="ctr"/>
          <a:endParaRPr lang="fr-FR"/>
        </a:p>
      </dgm:t>
    </dgm:pt>
    <dgm:pt modelId="{E725EAFA-DE34-4278-92A9-16FE9F9226B5}">
      <dgm:prSet phldrT="[Texte]"/>
      <dgm:spPr/>
      <dgm:t>
        <a:bodyPr/>
        <a:lstStyle/>
        <a:p>
          <a:pPr algn="ctr"/>
          <a:r>
            <a:rPr lang="fr-FR" dirty="0" smtClean="0"/>
            <a:t>Équipes dédiées (Département1, Départemnt2, …)</a:t>
          </a:r>
          <a:endParaRPr lang="fr-FR" dirty="0"/>
        </a:p>
      </dgm:t>
    </dgm:pt>
    <dgm:pt modelId="{8C93757F-0E9C-4AC5-9053-3064B0F8F325}" type="parTrans" cxnId="{BB384D74-7986-4C93-823D-5DAAE4920C5F}">
      <dgm:prSet/>
      <dgm:spPr/>
      <dgm:t>
        <a:bodyPr/>
        <a:lstStyle/>
        <a:p>
          <a:endParaRPr lang="fr-FR"/>
        </a:p>
      </dgm:t>
    </dgm:pt>
    <dgm:pt modelId="{92023BA8-8892-4DB7-AB76-54E9FDC63CF3}" type="sibTrans" cxnId="{BB384D74-7986-4C93-823D-5DAAE4920C5F}">
      <dgm:prSet/>
      <dgm:spPr/>
      <dgm:t>
        <a:bodyPr/>
        <a:lstStyle/>
        <a:p>
          <a:endParaRPr lang="fr-FR"/>
        </a:p>
      </dgm:t>
    </dgm:pt>
    <dgm:pt modelId="{F6784491-A003-423E-9699-CB32AD3329F4}" type="pres">
      <dgm:prSet presAssocID="{D519DE08-C7F8-421E-9E50-1098905F7CFC}" presName="compositeShape" presStyleCnt="0">
        <dgm:presLayoutVars>
          <dgm:dir/>
          <dgm:resizeHandles/>
        </dgm:presLayoutVars>
      </dgm:prSet>
      <dgm:spPr/>
    </dgm:pt>
    <dgm:pt modelId="{CB7C0D80-C846-423D-BAFB-195AC5ED0596}" type="pres">
      <dgm:prSet presAssocID="{D519DE08-C7F8-421E-9E50-1098905F7CFC}" presName="pyramid" presStyleLbl="node1" presStyleIdx="0" presStyleCnt="1" custScaleX="68303"/>
      <dgm:spPr/>
    </dgm:pt>
    <dgm:pt modelId="{3E52FADF-C786-4EFD-9F7D-71E56B89C322}" type="pres">
      <dgm:prSet presAssocID="{D519DE08-C7F8-421E-9E50-1098905F7CFC}" presName="theList" presStyleCnt="0"/>
      <dgm:spPr/>
    </dgm:pt>
    <dgm:pt modelId="{6ACF1A20-FB33-445E-93D4-FA6052268B07}" type="pres">
      <dgm:prSet presAssocID="{85301167-2A35-4AA1-B944-DAF610B0A81E}" presName="aNode" presStyleLbl="fgAcc1" presStyleIdx="0" presStyleCnt="4" custScaleX="73136" custLinFactY="22255" custLinFactNeighborX="-47956" custLinFactNeighborY="100000">
        <dgm:presLayoutVars>
          <dgm:bulletEnabled val="1"/>
        </dgm:presLayoutVars>
      </dgm:prSet>
      <dgm:spPr/>
      <dgm:t>
        <a:bodyPr/>
        <a:lstStyle/>
        <a:p>
          <a:endParaRPr lang="fr-FR"/>
        </a:p>
      </dgm:t>
    </dgm:pt>
    <dgm:pt modelId="{693D6F22-0F8D-4333-8704-9D339A6932B5}" type="pres">
      <dgm:prSet presAssocID="{85301167-2A35-4AA1-B944-DAF610B0A81E}" presName="aSpace" presStyleCnt="0"/>
      <dgm:spPr/>
    </dgm:pt>
    <dgm:pt modelId="{6C214471-86D5-43E3-ADB5-78343371A3CA}" type="pres">
      <dgm:prSet presAssocID="{570867A7-5AFD-47AC-AD5E-089F3FE1772E}" presName="aNode" presStyleLbl="fgAcc1" presStyleIdx="1" presStyleCnt="4" custScaleX="89125" custLinFactY="22255" custLinFactNeighborX="-47956" custLinFactNeighborY="100000">
        <dgm:presLayoutVars>
          <dgm:bulletEnabled val="1"/>
        </dgm:presLayoutVars>
      </dgm:prSet>
      <dgm:spPr/>
      <dgm:t>
        <a:bodyPr/>
        <a:lstStyle/>
        <a:p>
          <a:endParaRPr lang="fr-FR"/>
        </a:p>
      </dgm:t>
    </dgm:pt>
    <dgm:pt modelId="{BCADF300-9F8A-4308-923F-1BB7CCB55DA4}" type="pres">
      <dgm:prSet presAssocID="{570867A7-5AFD-47AC-AD5E-089F3FE1772E}" presName="aSpace" presStyleCnt="0"/>
      <dgm:spPr/>
    </dgm:pt>
    <dgm:pt modelId="{255CC357-53C1-4797-89B4-E6AF9DFD3472}" type="pres">
      <dgm:prSet presAssocID="{7BF24E8F-FF1C-4ED3-B7D8-E6797281736B}" presName="aNode" presStyleLbl="fgAcc1" presStyleIdx="2" presStyleCnt="4" custScaleX="143389" custLinFactY="22255" custLinFactNeighborX="-47956" custLinFactNeighborY="100000">
        <dgm:presLayoutVars>
          <dgm:bulletEnabled val="1"/>
        </dgm:presLayoutVars>
      </dgm:prSet>
      <dgm:spPr/>
      <dgm:t>
        <a:bodyPr/>
        <a:lstStyle/>
        <a:p>
          <a:endParaRPr lang="fr-FR"/>
        </a:p>
      </dgm:t>
    </dgm:pt>
    <dgm:pt modelId="{5ADCA325-76E8-469D-AB49-070864E8F5DE}" type="pres">
      <dgm:prSet presAssocID="{7BF24E8F-FF1C-4ED3-B7D8-E6797281736B}" presName="aSpace" presStyleCnt="0"/>
      <dgm:spPr/>
    </dgm:pt>
    <dgm:pt modelId="{B6F711D1-6BE8-4C81-BCFA-0CD60CB6EE97}" type="pres">
      <dgm:prSet presAssocID="{E725EAFA-DE34-4278-92A9-16FE9F9226B5}" presName="aNode" presStyleLbl="fgAcc1" presStyleIdx="3" presStyleCnt="4" custScaleX="162500" custLinFactY="24451" custLinFactNeighborX="-78404" custLinFactNeighborY="100000">
        <dgm:presLayoutVars>
          <dgm:bulletEnabled val="1"/>
        </dgm:presLayoutVars>
      </dgm:prSet>
      <dgm:spPr/>
      <dgm:t>
        <a:bodyPr/>
        <a:lstStyle/>
        <a:p>
          <a:endParaRPr lang="fr-FR"/>
        </a:p>
      </dgm:t>
    </dgm:pt>
    <dgm:pt modelId="{2AE7211B-B554-44FA-A7AB-B75E898669C8}" type="pres">
      <dgm:prSet presAssocID="{E725EAFA-DE34-4278-92A9-16FE9F9226B5}" presName="aSpace" presStyleCnt="0"/>
      <dgm:spPr/>
    </dgm:pt>
  </dgm:ptLst>
  <dgm:cxnLst>
    <dgm:cxn modelId="{024041BD-C228-47D7-A8AC-16D1751EF247}" type="presOf" srcId="{85301167-2A35-4AA1-B944-DAF610B0A81E}" destId="{6ACF1A20-FB33-445E-93D4-FA6052268B07}" srcOrd="0" destOrd="0" presId="urn:microsoft.com/office/officeart/2005/8/layout/pyramid2"/>
    <dgm:cxn modelId="{B079C752-A234-4A3F-8062-04F32BD00782}" type="presOf" srcId="{7BF24E8F-FF1C-4ED3-B7D8-E6797281736B}" destId="{255CC357-53C1-4797-89B4-E6AF9DFD3472}" srcOrd="0" destOrd="0" presId="urn:microsoft.com/office/officeart/2005/8/layout/pyramid2"/>
    <dgm:cxn modelId="{7B9460B0-70E2-44D4-8CCE-2CD7BA335FF3}" type="presOf" srcId="{E725EAFA-DE34-4278-92A9-16FE9F9226B5}" destId="{B6F711D1-6BE8-4C81-BCFA-0CD60CB6EE97}" srcOrd="0" destOrd="0" presId="urn:microsoft.com/office/officeart/2005/8/layout/pyramid2"/>
    <dgm:cxn modelId="{E94B7C7D-DA3A-48A4-A4FD-75ED165FC67F}" srcId="{D519DE08-C7F8-421E-9E50-1098905F7CFC}" destId="{85301167-2A35-4AA1-B944-DAF610B0A81E}" srcOrd="0" destOrd="0" parTransId="{AFA70097-3EC8-4B5F-A413-4C2C54AE07B3}" sibTransId="{1FFFA7FB-47C9-4D68-BA98-249F39281396}"/>
    <dgm:cxn modelId="{BB384D74-7986-4C93-823D-5DAAE4920C5F}" srcId="{D519DE08-C7F8-421E-9E50-1098905F7CFC}" destId="{E725EAFA-DE34-4278-92A9-16FE9F9226B5}" srcOrd="3" destOrd="0" parTransId="{8C93757F-0E9C-4AC5-9053-3064B0F8F325}" sibTransId="{92023BA8-8892-4DB7-AB76-54E9FDC63CF3}"/>
    <dgm:cxn modelId="{FE2D1E70-90DB-4C2E-A922-4D491E261E57}" type="presOf" srcId="{D519DE08-C7F8-421E-9E50-1098905F7CFC}" destId="{F6784491-A003-423E-9699-CB32AD3329F4}" srcOrd="0" destOrd="0" presId="urn:microsoft.com/office/officeart/2005/8/layout/pyramid2"/>
    <dgm:cxn modelId="{F673A5F1-1875-4B55-BB09-1A930289EBA8}" srcId="{D519DE08-C7F8-421E-9E50-1098905F7CFC}" destId="{7BF24E8F-FF1C-4ED3-B7D8-E6797281736B}" srcOrd="2" destOrd="0" parTransId="{B6D03D10-06B5-4C31-8E9A-F416D04AC725}" sibTransId="{36055726-48A4-4FE4-B8A3-7E8D95ABEE9C}"/>
    <dgm:cxn modelId="{992230B0-2347-47D5-93E5-996A0F332F92}" srcId="{D519DE08-C7F8-421E-9E50-1098905F7CFC}" destId="{570867A7-5AFD-47AC-AD5E-089F3FE1772E}" srcOrd="1" destOrd="0" parTransId="{DA82C417-309F-4260-8B31-3E838FBE1C1F}" sibTransId="{9AF3D2B1-39E9-42D2-8D12-8557806E0484}"/>
    <dgm:cxn modelId="{96E5CD0A-F0AF-48BD-B66E-F30EFCF0865D}" type="presOf" srcId="{570867A7-5AFD-47AC-AD5E-089F3FE1772E}" destId="{6C214471-86D5-43E3-ADB5-78343371A3CA}" srcOrd="0" destOrd="0" presId="urn:microsoft.com/office/officeart/2005/8/layout/pyramid2"/>
    <dgm:cxn modelId="{0A7A4A6C-BED6-4B31-A950-D416D771FFA6}" type="presParOf" srcId="{F6784491-A003-423E-9699-CB32AD3329F4}" destId="{CB7C0D80-C846-423D-BAFB-195AC5ED0596}" srcOrd="0" destOrd="0" presId="urn:microsoft.com/office/officeart/2005/8/layout/pyramid2"/>
    <dgm:cxn modelId="{84BA1C7C-07D1-4E43-8E6B-0AC0A69A819F}" type="presParOf" srcId="{F6784491-A003-423E-9699-CB32AD3329F4}" destId="{3E52FADF-C786-4EFD-9F7D-71E56B89C322}" srcOrd="1" destOrd="0" presId="urn:microsoft.com/office/officeart/2005/8/layout/pyramid2"/>
    <dgm:cxn modelId="{2AC22DC8-115B-4148-A5D1-31F90AB8EAD9}" type="presParOf" srcId="{3E52FADF-C786-4EFD-9F7D-71E56B89C322}" destId="{6ACF1A20-FB33-445E-93D4-FA6052268B07}" srcOrd="0" destOrd="0" presId="urn:microsoft.com/office/officeart/2005/8/layout/pyramid2"/>
    <dgm:cxn modelId="{DFFDBA89-BFA9-4555-BDF6-0D60A8C8C56F}" type="presParOf" srcId="{3E52FADF-C786-4EFD-9F7D-71E56B89C322}" destId="{693D6F22-0F8D-4333-8704-9D339A6932B5}" srcOrd="1" destOrd="0" presId="urn:microsoft.com/office/officeart/2005/8/layout/pyramid2"/>
    <dgm:cxn modelId="{61B80C10-AF91-4342-97D0-A09D88B487BA}" type="presParOf" srcId="{3E52FADF-C786-4EFD-9F7D-71E56B89C322}" destId="{6C214471-86D5-43E3-ADB5-78343371A3CA}" srcOrd="2" destOrd="0" presId="urn:microsoft.com/office/officeart/2005/8/layout/pyramid2"/>
    <dgm:cxn modelId="{639BCE2E-E850-43F5-92FA-1D76343DDAC4}" type="presParOf" srcId="{3E52FADF-C786-4EFD-9F7D-71E56B89C322}" destId="{BCADF300-9F8A-4308-923F-1BB7CCB55DA4}" srcOrd="3" destOrd="0" presId="urn:microsoft.com/office/officeart/2005/8/layout/pyramid2"/>
    <dgm:cxn modelId="{C0D06BDC-623E-414A-A3BA-A6BDB1C0B4EB}" type="presParOf" srcId="{3E52FADF-C786-4EFD-9F7D-71E56B89C322}" destId="{255CC357-53C1-4797-89B4-E6AF9DFD3472}" srcOrd="4" destOrd="0" presId="urn:microsoft.com/office/officeart/2005/8/layout/pyramid2"/>
    <dgm:cxn modelId="{3809C252-7FD0-4718-A122-F2CA5807F6BC}" type="presParOf" srcId="{3E52FADF-C786-4EFD-9F7D-71E56B89C322}" destId="{5ADCA325-76E8-469D-AB49-070864E8F5DE}" srcOrd="5" destOrd="0" presId="urn:microsoft.com/office/officeart/2005/8/layout/pyramid2"/>
    <dgm:cxn modelId="{0FE91531-99D2-4E70-A755-891679BCE1AB}" type="presParOf" srcId="{3E52FADF-C786-4EFD-9F7D-71E56B89C322}" destId="{B6F711D1-6BE8-4C81-BCFA-0CD60CB6EE97}" srcOrd="6" destOrd="0" presId="urn:microsoft.com/office/officeart/2005/8/layout/pyramid2"/>
    <dgm:cxn modelId="{5E6FDA3B-1BDB-44B3-B868-6AC431AC130A}" type="presParOf" srcId="{3E52FADF-C786-4EFD-9F7D-71E56B89C322}" destId="{2AE7211B-B554-44FA-A7AB-B75E898669C8}" srcOrd="7" destOrd="0" presId="urn:microsoft.com/office/officeart/2005/8/layout/pyramid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7438EB-4BAE-4ED8-92A9-0C9872D51F35}" type="doc">
      <dgm:prSet loTypeId="urn:microsoft.com/office/officeart/2005/8/layout/vList5" loCatId="list" qsTypeId="urn:microsoft.com/office/officeart/2005/8/quickstyle/simple1#5" qsCatId="simple" csTypeId="urn:microsoft.com/office/officeart/2005/8/colors/accent2_1" csCatId="accent2" phldr="1"/>
      <dgm:spPr/>
      <dgm:t>
        <a:bodyPr/>
        <a:lstStyle/>
        <a:p>
          <a:endParaRPr lang="fr-FR"/>
        </a:p>
      </dgm:t>
    </dgm:pt>
    <dgm:pt modelId="{9E878CE9-5384-4B46-8621-6357A485A1CA}">
      <dgm:prSet phldrT="[Texte]" custT="1"/>
      <dgm:spPr>
        <a:xfrm>
          <a:off x="0" y="61"/>
          <a:ext cx="2906097" cy="2454767"/>
        </a:xfrm>
        <a:solidFill>
          <a:srgbClr val="FFFFFF">
            <a:hueOff val="0"/>
            <a:satOff val="0"/>
            <a:lumOff val="0"/>
            <a:alphaOff val="0"/>
          </a:srgbClr>
        </a:solidFill>
        <a:ln w="25400" cap="flat" cmpd="sng" algn="ctr">
          <a:solidFill>
            <a:srgbClr val="FF0000"/>
          </a:solidFill>
          <a:prstDash val="solid"/>
        </a:ln>
        <a:effectLst/>
      </dgm:spPr>
      <dgm:t>
        <a:bodyPr/>
        <a:lstStyle/>
        <a:p>
          <a:r>
            <a:rPr lang="fr-FR" sz="2400" b="1" dirty="0" smtClean="0">
              <a:solidFill>
                <a:srgbClr val="000000">
                  <a:hueOff val="0"/>
                  <a:satOff val="0"/>
                  <a:lumOff val="0"/>
                  <a:alphaOff val="0"/>
                </a:srgbClr>
              </a:solidFill>
              <a:latin typeface="Bookman Old Style" pitchFamily="18" charset="0"/>
              <a:ea typeface="+mn-ea"/>
              <a:cs typeface="Arial"/>
            </a:rPr>
            <a:t>Extension des acteurs</a:t>
          </a:r>
          <a:endParaRPr lang="fr-FR" sz="2400" b="1" dirty="0">
            <a:solidFill>
              <a:srgbClr val="000000">
                <a:hueOff val="0"/>
                <a:satOff val="0"/>
                <a:lumOff val="0"/>
                <a:alphaOff val="0"/>
              </a:srgbClr>
            </a:solidFill>
            <a:latin typeface="Bookman Old Style" pitchFamily="18" charset="0"/>
            <a:ea typeface="+mn-ea"/>
            <a:cs typeface="Arial"/>
          </a:endParaRPr>
        </a:p>
      </dgm:t>
    </dgm:pt>
    <dgm:pt modelId="{07BF2627-0C99-4643-9A12-357512FC645C}" type="parTrans" cxnId="{5043B08A-5033-44D2-A9B8-91061DCA6BF3}">
      <dgm:prSet/>
      <dgm:spPr/>
      <dgm:t>
        <a:bodyPr/>
        <a:lstStyle/>
        <a:p>
          <a:endParaRPr lang="fr-FR"/>
        </a:p>
      </dgm:t>
    </dgm:pt>
    <dgm:pt modelId="{ADE07DF5-8933-4B19-9051-49A7E851645E}" type="sibTrans" cxnId="{5043B08A-5033-44D2-A9B8-91061DCA6BF3}">
      <dgm:prSet/>
      <dgm:spPr/>
      <dgm:t>
        <a:bodyPr/>
        <a:lstStyle/>
        <a:p>
          <a:endParaRPr lang="fr-FR"/>
        </a:p>
      </dgm:t>
    </dgm:pt>
    <dgm:pt modelId="{834C107A-9680-410C-907A-396E6A70E5AF}">
      <dgm:prSet phldrT="[Texte]" custT="1"/>
      <dgm:spPr>
        <a:xfrm rot="5400000">
          <a:off x="4507388" y="-1355752"/>
          <a:ext cx="1963813" cy="5166396"/>
        </a:xfrm>
        <a:solidFill>
          <a:srgbClr val="FFFFFF">
            <a:alpha val="90000"/>
            <a:tint val="40000"/>
            <a:hueOff val="0"/>
            <a:satOff val="0"/>
            <a:lumOff val="0"/>
            <a:alphaOff val="0"/>
          </a:srgbClr>
        </a:solidFill>
        <a:ln w="25400" cap="flat" cmpd="sng" algn="ctr">
          <a:solidFill>
            <a:srgbClr val="FF0000"/>
          </a:solidFill>
          <a:prstDash val="solid"/>
        </a:ln>
        <a:effectLst/>
      </dgm:spPr>
      <dgm:t>
        <a:bodyPr/>
        <a:lstStyle/>
        <a:p>
          <a:pPr marL="114300" indent="0" defTabSz="622300">
            <a:lnSpc>
              <a:spcPct val="90000"/>
            </a:lnSpc>
            <a:spcBef>
              <a:spcPct val="0"/>
            </a:spcBef>
            <a:spcAft>
              <a:spcPct val="15000"/>
            </a:spcAft>
            <a:buNone/>
          </a:pPr>
          <a:r>
            <a:rPr lang="fr-FR" sz="1600" dirty="0" smtClean="0">
              <a:solidFill>
                <a:srgbClr val="000000">
                  <a:hueOff val="0"/>
                  <a:satOff val="0"/>
                  <a:lumOff val="0"/>
                  <a:alphaOff val="0"/>
                </a:srgbClr>
              </a:solidFill>
              <a:latin typeface="Bookman Old Style" pitchFamily="18" charset="0"/>
              <a:ea typeface="+mn-ea"/>
              <a:cs typeface="Arial"/>
            </a:rPr>
            <a:t>Collectivités locales</a:t>
          </a:r>
          <a:endParaRPr lang="fr-FR" sz="1600" dirty="0">
            <a:solidFill>
              <a:srgbClr val="000000">
                <a:hueOff val="0"/>
                <a:satOff val="0"/>
                <a:lumOff val="0"/>
                <a:alphaOff val="0"/>
              </a:srgbClr>
            </a:solidFill>
            <a:latin typeface="Bookman Old Style" pitchFamily="18" charset="0"/>
            <a:ea typeface="+mn-ea"/>
            <a:cs typeface="Arial"/>
          </a:endParaRPr>
        </a:p>
      </dgm:t>
    </dgm:pt>
    <dgm:pt modelId="{7EA56426-C217-4540-8319-6474AE1437FF}" type="parTrans" cxnId="{C7DB5213-104B-4EBE-B5AF-AE03D3E11CCA}">
      <dgm:prSet/>
      <dgm:spPr/>
      <dgm:t>
        <a:bodyPr/>
        <a:lstStyle/>
        <a:p>
          <a:endParaRPr lang="fr-FR"/>
        </a:p>
      </dgm:t>
    </dgm:pt>
    <dgm:pt modelId="{A3E54D4E-E8E3-4901-8FED-0CA6D4C2B54D}" type="sibTrans" cxnId="{C7DB5213-104B-4EBE-B5AF-AE03D3E11CCA}">
      <dgm:prSet/>
      <dgm:spPr/>
      <dgm:t>
        <a:bodyPr/>
        <a:lstStyle/>
        <a:p>
          <a:endParaRPr lang="fr-FR"/>
        </a:p>
      </dgm:t>
    </dgm:pt>
    <dgm:pt modelId="{00A90A45-3DE2-49DF-B391-CB8274260859}">
      <dgm:prSet custT="1"/>
      <dgm:spPr>
        <a:ln>
          <a:solidFill>
            <a:srgbClr val="FF0000"/>
          </a:solidFill>
        </a:ln>
      </dgm:spPr>
      <dgm:t>
        <a:bodyPr/>
        <a:lstStyle/>
        <a:p>
          <a:pPr marL="114300" indent="0" defTabSz="622300">
            <a:lnSpc>
              <a:spcPct val="90000"/>
            </a:lnSpc>
            <a:spcBef>
              <a:spcPct val="0"/>
            </a:spcBef>
            <a:spcAft>
              <a:spcPct val="15000"/>
            </a:spcAft>
            <a:buNone/>
          </a:pPr>
          <a:r>
            <a:rPr lang="fr-FR" sz="1600" dirty="0" smtClean="0">
              <a:solidFill>
                <a:srgbClr val="000000">
                  <a:hueOff val="0"/>
                  <a:satOff val="0"/>
                  <a:lumOff val="0"/>
                  <a:alphaOff val="0"/>
                </a:srgbClr>
              </a:solidFill>
              <a:latin typeface="Bookman Old Style" pitchFamily="18" charset="0"/>
              <a:ea typeface="+mn-ea"/>
              <a:cs typeface="Arial"/>
            </a:rPr>
            <a:t>Etablissements publics à caractère administratif</a:t>
          </a:r>
          <a:endParaRPr lang="fr-FR" sz="1600" dirty="0">
            <a:solidFill>
              <a:srgbClr val="000000">
                <a:hueOff val="0"/>
                <a:satOff val="0"/>
                <a:lumOff val="0"/>
                <a:alphaOff val="0"/>
              </a:srgbClr>
            </a:solidFill>
            <a:latin typeface="Bookman Old Style" pitchFamily="18" charset="0"/>
            <a:ea typeface="+mn-ea"/>
            <a:cs typeface="Arial"/>
          </a:endParaRPr>
        </a:p>
      </dgm:t>
    </dgm:pt>
    <dgm:pt modelId="{19D47D75-F0CC-4F84-9FC7-97B3880F7D73}" type="parTrans" cxnId="{BF9F72DD-6625-45E0-9A80-598BBA77081D}">
      <dgm:prSet/>
      <dgm:spPr/>
      <dgm:t>
        <a:bodyPr/>
        <a:lstStyle/>
        <a:p>
          <a:endParaRPr lang="fr-FR"/>
        </a:p>
      </dgm:t>
    </dgm:pt>
    <dgm:pt modelId="{3D64AACD-33BE-40F8-BEB5-5BF563C9FD98}" type="sibTrans" cxnId="{BF9F72DD-6625-45E0-9A80-598BBA77081D}">
      <dgm:prSet/>
      <dgm:spPr/>
      <dgm:t>
        <a:bodyPr/>
        <a:lstStyle/>
        <a:p>
          <a:endParaRPr lang="fr-FR"/>
        </a:p>
      </dgm:t>
    </dgm:pt>
    <dgm:pt modelId="{0965D4F7-4B7D-4BF5-8E69-8F5363211ED6}">
      <dgm:prSet custT="1"/>
      <dgm:spPr>
        <a:ln>
          <a:solidFill>
            <a:srgbClr val="FF0000"/>
          </a:solidFill>
        </a:ln>
      </dgm:spPr>
      <dgm:t>
        <a:bodyPr/>
        <a:lstStyle/>
        <a:p>
          <a:pPr marL="114300" indent="0" defTabSz="622300">
            <a:lnSpc>
              <a:spcPct val="90000"/>
            </a:lnSpc>
            <a:spcBef>
              <a:spcPct val="0"/>
            </a:spcBef>
            <a:spcAft>
              <a:spcPct val="15000"/>
            </a:spcAft>
            <a:buNone/>
          </a:pPr>
          <a:r>
            <a:rPr lang="fr-FR" sz="1600" dirty="0" smtClean="0">
              <a:solidFill>
                <a:srgbClr val="000000">
                  <a:hueOff val="0"/>
                  <a:satOff val="0"/>
                  <a:lumOff val="0"/>
                  <a:alphaOff val="0"/>
                </a:srgbClr>
              </a:solidFill>
              <a:latin typeface="Bookman Old Style" pitchFamily="18" charset="0"/>
              <a:ea typeface="+mn-ea"/>
              <a:cs typeface="Arial"/>
            </a:rPr>
            <a:t>Ouverture vers d’autres acteurs de l’administration (IGF, Cour des comptes, …)</a:t>
          </a:r>
          <a:endParaRPr lang="fr-FR" sz="1600" dirty="0">
            <a:solidFill>
              <a:srgbClr val="000000">
                <a:hueOff val="0"/>
                <a:satOff val="0"/>
                <a:lumOff val="0"/>
                <a:alphaOff val="0"/>
              </a:srgbClr>
            </a:solidFill>
            <a:latin typeface="Bookman Old Style" pitchFamily="18" charset="0"/>
            <a:ea typeface="+mn-ea"/>
            <a:cs typeface="Arial"/>
          </a:endParaRPr>
        </a:p>
      </dgm:t>
    </dgm:pt>
    <dgm:pt modelId="{6C94CABA-0E5E-4BC5-9D52-2B48CAE5CF3F}" type="parTrans" cxnId="{391DFACF-6E7F-42E6-903B-012C2A9350DE}">
      <dgm:prSet/>
      <dgm:spPr/>
      <dgm:t>
        <a:bodyPr/>
        <a:lstStyle/>
        <a:p>
          <a:endParaRPr lang="fr-FR"/>
        </a:p>
      </dgm:t>
    </dgm:pt>
    <dgm:pt modelId="{7590A8BA-6985-40CF-93DB-20276253843F}" type="sibTrans" cxnId="{391DFACF-6E7F-42E6-903B-012C2A9350DE}">
      <dgm:prSet/>
      <dgm:spPr/>
      <dgm:t>
        <a:bodyPr/>
        <a:lstStyle/>
        <a:p>
          <a:endParaRPr lang="fr-FR"/>
        </a:p>
      </dgm:t>
    </dgm:pt>
    <dgm:pt modelId="{ABA8F893-CCDE-44A4-B964-D479F5829D79}">
      <dgm:prSet custT="1"/>
      <dgm:spPr>
        <a:ln>
          <a:solidFill>
            <a:srgbClr val="FF0000"/>
          </a:solidFill>
        </a:ln>
      </dgm:spPr>
      <dgm:t>
        <a:bodyPr/>
        <a:lstStyle/>
        <a:p>
          <a:pPr marL="114300" indent="0" defTabSz="622300">
            <a:lnSpc>
              <a:spcPct val="90000"/>
            </a:lnSpc>
            <a:spcBef>
              <a:spcPct val="0"/>
            </a:spcBef>
            <a:spcAft>
              <a:spcPct val="15000"/>
            </a:spcAft>
            <a:buNone/>
          </a:pPr>
          <a:r>
            <a:rPr lang="fr-FR" sz="1600" dirty="0" smtClean="0">
              <a:solidFill>
                <a:srgbClr val="000000">
                  <a:hueOff val="0"/>
                  <a:satOff val="0"/>
                  <a:lumOff val="0"/>
                  <a:alphaOff val="0"/>
                </a:srgbClr>
              </a:solidFill>
              <a:latin typeface="Bookman Old Style" pitchFamily="18" charset="0"/>
              <a:ea typeface="+mn-ea"/>
              <a:cs typeface="Arial"/>
            </a:rPr>
            <a:t>Ouverture vers les fournisseurs de l’Etat</a:t>
          </a:r>
          <a:endParaRPr lang="fr-FR" sz="1600" dirty="0">
            <a:solidFill>
              <a:srgbClr val="000000">
                <a:hueOff val="0"/>
                <a:satOff val="0"/>
                <a:lumOff val="0"/>
                <a:alphaOff val="0"/>
              </a:srgbClr>
            </a:solidFill>
            <a:latin typeface="Bookman Old Style" pitchFamily="18" charset="0"/>
            <a:ea typeface="+mn-ea"/>
            <a:cs typeface="Arial"/>
          </a:endParaRPr>
        </a:p>
      </dgm:t>
    </dgm:pt>
    <dgm:pt modelId="{193FF782-5CCB-4AD1-BB1F-80DF0CF65008}" type="parTrans" cxnId="{67AB316F-2DAF-4A15-901B-CFCF6342C4FE}">
      <dgm:prSet/>
      <dgm:spPr/>
      <dgm:t>
        <a:bodyPr/>
        <a:lstStyle/>
        <a:p>
          <a:endParaRPr lang="fr-FR"/>
        </a:p>
      </dgm:t>
    </dgm:pt>
    <dgm:pt modelId="{04C2D49B-38AD-4719-918D-FC0130F52E06}" type="sibTrans" cxnId="{67AB316F-2DAF-4A15-901B-CFCF6342C4FE}">
      <dgm:prSet/>
      <dgm:spPr/>
      <dgm:t>
        <a:bodyPr/>
        <a:lstStyle/>
        <a:p>
          <a:endParaRPr lang="fr-FR"/>
        </a:p>
      </dgm:t>
    </dgm:pt>
    <dgm:pt modelId="{D3861C29-0CDE-40E5-AC7D-0C887F2E3732}">
      <dgm:prSet phldrT="[Texte]" custT="1"/>
      <dgm:spPr>
        <a:xfrm>
          <a:off x="0" y="2577567"/>
          <a:ext cx="2906097" cy="2454767"/>
        </a:xfrm>
        <a:solidFill>
          <a:srgbClr val="FFFFFF">
            <a:hueOff val="0"/>
            <a:satOff val="0"/>
            <a:lumOff val="0"/>
            <a:alphaOff val="0"/>
          </a:srgbClr>
        </a:solidFill>
        <a:ln w="25400" cap="flat" cmpd="sng" algn="ctr">
          <a:solidFill>
            <a:srgbClr val="FF0000"/>
          </a:solidFill>
          <a:prstDash val="solid"/>
        </a:ln>
        <a:effectLst/>
      </dgm:spPr>
      <dgm:t>
        <a:bodyPr/>
        <a:lstStyle/>
        <a:p>
          <a:r>
            <a:rPr lang="fr-FR" sz="2400" b="1" dirty="0" smtClean="0">
              <a:solidFill>
                <a:srgbClr val="000000">
                  <a:hueOff val="0"/>
                  <a:satOff val="0"/>
                  <a:lumOff val="0"/>
                  <a:alphaOff val="0"/>
                </a:srgbClr>
              </a:solidFill>
              <a:latin typeface="Bookman Old Style" pitchFamily="18" charset="0"/>
              <a:ea typeface="+mn-ea"/>
              <a:cs typeface="Arial"/>
            </a:rPr>
            <a:t>Extension du périmètre</a:t>
          </a:r>
          <a:endParaRPr lang="fr-FR" sz="2400" dirty="0">
            <a:solidFill>
              <a:srgbClr val="000000">
                <a:hueOff val="0"/>
                <a:satOff val="0"/>
                <a:lumOff val="0"/>
                <a:alphaOff val="0"/>
              </a:srgbClr>
            </a:solidFill>
            <a:latin typeface="Arial"/>
            <a:ea typeface="+mn-ea"/>
            <a:cs typeface="Arial"/>
          </a:endParaRPr>
        </a:p>
      </dgm:t>
    </dgm:pt>
    <dgm:pt modelId="{0FF884DD-B608-456A-8297-CE4CD4DCB540}" type="parTrans" cxnId="{CE21CF81-DEDD-4768-A26B-DAA1F3EC505D}">
      <dgm:prSet/>
      <dgm:spPr/>
      <dgm:t>
        <a:bodyPr/>
        <a:lstStyle/>
        <a:p>
          <a:endParaRPr lang="fr-FR"/>
        </a:p>
      </dgm:t>
    </dgm:pt>
    <dgm:pt modelId="{8EB3AAA7-18C4-4F3B-83AC-EE895B0E6F39}" type="sibTrans" cxnId="{CE21CF81-DEDD-4768-A26B-DAA1F3EC505D}">
      <dgm:prSet/>
      <dgm:spPr/>
      <dgm:t>
        <a:bodyPr/>
        <a:lstStyle/>
        <a:p>
          <a:endParaRPr lang="fr-FR"/>
        </a:p>
      </dgm:t>
    </dgm:pt>
    <dgm:pt modelId="{A3A9AD85-C25D-4E8C-949F-064AE541392F}">
      <dgm:prSet custT="1"/>
      <dgm:spPr>
        <a:ln w="25400">
          <a:solidFill>
            <a:srgbClr val="FF0000"/>
          </a:solidFill>
        </a:ln>
      </dgm:spPr>
      <dgm:t>
        <a:bodyPr/>
        <a:lstStyle/>
        <a:p>
          <a:r>
            <a:rPr lang="fr-FR" sz="1600" dirty="0" smtClean="0">
              <a:solidFill>
                <a:srgbClr val="000000">
                  <a:hueOff val="0"/>
                  <a:satOff val="0"/>
                  <a:lumOff val="0"/>
                  <a:alphaOff val="0"/>
                </a:srgbClr>
              </a:solidFill>
              <a:latin typeface="Bookman Old Style" pitchFamily="18" charset="0"/>
              <a:ea typeface="+mn-ea"/>
              <a:cs typeface="Arial"/>
            </a:rPr>
            <a:t>Programmation budgétaire</a:t>
          </a:r>
          <a:endParaRPr lang="fr-FR" sz="1600" dirty="0">
            <a:solidFill>
              <a:srgbClr val="000000">
                <a:hueOff val="0"/>
                <a:satOff val="0"/>
                <a:lumOff val="0"/>
                <a:alphaOff val="0"/>
              </a:srgbClr>
            </a:solidFill>
            <a:latin typeface="Bookman Old Style" pitchFamily="18" charset="0"/>
            <a:ea typeface="+mn-ea"/>
            <a:cs typeface="Arial"/>
          </a:endParaRPr>
        </a:p>
      </dgm:t>
    </dgm:pt>
    <dgm:pt modelId="{B23EC9DE-4B95-4E56-9663-C6AD15F0EA37}" type="parTrans" cxnId="{ACEA4D9F-395F-4AE2-AB7E-1178CD2BB25A}">
      <dgm:prSet/>
      <dgm:spPr/>
      <dgm:t>
        <a:bodyPr/>
        <a:lstStyle/>
        <a:p>
          <a:endParaRPr lang="fr-FR"/>
        </a:p>
      </dgm:t>
    </dgm:pt>
    <dgm:pt modelId="{8DCA745E-2BFB-4786-905E-98D31AA15D8F}" type="sibTrans" cxnId="{ACEA4D9F-395F-4AE2-AB7E-1178CD2BB25A}">
      <dgm:prSet/>
      <dgm:spPr/>
      <dgm:t>
        <a:bodyPr/>
        <a:lstStyle/>
        <a:p>
          <a:endParaRPr lang="fr-FR"/>
        </a:p>
      </dgm:t>
    </dgm:pt>
    <dgm:pt modelId="{87A86AE8-692E-4C94-8E63-D356333BC949}">
      <dgm:prSet custT="1"/>
      <dgm:spPr>
        <a:ln w="25400">
          <a:solidFill>
            <a:srgbClr val="FF0000"/>
          </a:solidFill>
        </a:ln>
      </dgm:spPr>
      <dgm:t>
        <a:bodyPr/>
        <a:lstStyle/>
        <a:p>
          <a:r>
            <a:rPr lang="fr-FR" sz="1600" dirty="0" smtClean="0">
              <a:solidFill>
                <a:srgbClr val="000000">
                  <a:hueOff val="0"/>
                  <a:satOff val="0"/>
                  <a:lumOff val="0"/>
                  <a:alphaOff val="0"/>
                </a:srgbClr>
              </a:solidFill>
              <a:latin typeface="Bookman Old Style" pitchFamily="18" charset="0"/>
              <a:ea typeface="+mn-ea"/>
              <a:cs typeface="Arial"/>
            </a:rPr>
            <a:t>Gestion des appels d'offres  </a:t>
          </a:r>
          <a:endParaRPr lang="fr-FR" sz="1600" dirty="0">
            <a:solidFill>
              <a:srgbClr val="000000">
                <a:hueOff val="0"/>
                <a:satOff val="0"/>
                <a:lumOff val="0"/>
                <a:alphaOff val="0"/>
              </a:srgbClr>
            </a:solidFill>
            <a:latin typeface="Bookman Old Style" pitchFamily="18" charset="0"/>
            <a:ea typeface="+mn-ea"/>
            <a:cs typeface="Arial"/>
          </a:endParaRPr>
        </a:p>
      </dgm:t>
    </dgm:pt>
    <dgm:pt modelId="{BA764851-D8C6-40FC-AF54-A1A35971FD69}" type="parTrans" cxnId="{9F825AA0-285A-4FC2-A1A4-2E36DC424DC1}">
      <dgm:prSet/>
      <dgm:spPr/>
      <dgm:t>
        <a:bodyPr/>
        <a:lstStyle/>
        <a:p>
          <a:endParaRPr lang="fr-FR"/>
        </a:p>
      </dgm:t>
    </dgm:pt>
    <dgm:pt modelId="{D828CAF6-D661-4AEC-8563-5ECF9046BB43}" type="sibTrans" cxnId="{9F825AA0-285A-4FC2-A1A4-2E36DC424DC1}">
      <dgm:prSet/>
      <dgm:spPr/>
      <dgm:t>
        <a:bodyPr/>
        <a:lstStyle/>
        <a:p>
          <a:endParaRPr lang="fr-FR"/>
        </a:p>
      </dgm:t>
    </dgm:pt>
    <dgm:pt modelId="{B8265A40-D2D5-4BFF-9582-36FE2E77A290}">
      <dgm:prSet custT="1"/>
      <dgm:spPr>
        <a:ln w="25400">
          <a:solidFill>
            <a:srgbClr val="FF0000"/>
          </a:solidFill>
        </a:ln>
      </dgm:spPr>
      <dgm:t>
        <a:bodyPr/>
        <a:lstStyle/>
        <a:p>
          <a:r>
            <a:rPr lang="fr-FR" sz="1600" dirty="0" smtClean="0">
              <a:solidFill>
                <a:srgbClr val="000000">
                  <a:hueOff val="0"/>
                  <a:satOff val="0"/>
                  <a:lumOff val="0"/>
                  <a:alphaOff val="0"/>
                </a:srgbClr>
              </a:solidFill>
              <a:latin typeface="Bookman Old Style" pitchFamily="18" charset="0"/>
              <a:ea typeface="+mn-ea"/>
              <a:cs typeface="Arial"/>
            </a:rPr>
            <a:t>Gestion des projets</a:t>
          </a:r>
          <a:endParaRPr lang="fr-FR" sz="1600" dirty="0">
            <a:solidFill>
              <a:srgbClr val="000000">
                <a:hueOff val="0"/>
                <a:satOff val="0"/>
                <a:lumOff val="0"/>
                <a:alphaOff val="0"/>
              </a:srgbClr>
            </a:solidFill>
            <a:latin typeface="Bookman Old Style" pitchFamily="18" charset="0"/>
            <a:ea typeface="+mn-ea"/>
            <a:cs typeface="Arial"/>
          </a:endParaRPr>
        </a:p>
      </dgm:t>
    </dgm:pt>
    <dgm:pt modelId="{210E07B0-02D9-45D7-A169-19BCECC0CB99}" type="parTrans" cxnId="{BB7404B7-32A6-4003-B923-306B30DA6BFC}">
      <dgm:prSet/>
      <dgm:spPr/>
      <dgm:t>
        <a:bodyPr/>
        <a:lstStyle/>
        <a:p>
          <a:endParaRPr lang="fr-FR"/>
        </a:p>
      </dgm:t>
    </dgm:pt>
    <dgm:pt modelId="{073D09E3-8609-487C-B8A9-D4D8DCECBE91}" type="sibTrans" cxnId="{BB7404B7-32A6-4003-B923-306B30DA6BFC}">
      <dgm:prSet/>
      <dgm:spPr/>
      <dgm:t>
        <a:bodyPr/>
        <a:lstStyle/>
        <a:p>
          <a:endParaRPr lang="fr-FR"/>
        </a:p>
      </dgm:t>
    </dgm:pt>
    <dgm:pt modelId="{C99972B9-FC96-40D7-8EBC-C62A70FD8C1B}">
      <dgm:prSet custT="1"/>
      <dgm:spPr>
        <a:ln w="25400">
          <a:solidFill>
            <a:srgbClr val="FF0000"/>
          </a:solidFill>
        </a:ln>
      </dgm:spPr>
      <dgm:t>
        <a:bodyPr/>
        <a:lstStyle/>
        <a:p>
          <a:r>
            <a:rPr lang="fr-FR" sz="1600" dirty="0" smtClean="0">
              <a:solidFill>
                <a:srgbClr val="000000">
                  <a:hueOff val="0"/>
                  <a:satOff val="0"/>
                  <a:lumOff val="0"/>
                  <a:alphaOff val="0"/>
                </a:srgbClr>
              </a:solidFill>
              <a:latin typeface="Bookman Old Style" pitchFamily="18" charset="0"/>
              <a:ea typeface="+mn-ea"/>
              <a:cs typeface="Arial"/>
            </a:rPr>
            <a:t>Interfaçages ( comptabilité  générale,  recettes, compte de gestion….)</a:t>
          </a:r>
          <a:endParaRPr lang="fr-FR" sz="1600" dirty="0">
            <a:solidFill>
              <a:srgbClr val="000000">
                <a:hueOff val="0"/>
                <a:satOff val="0"/>
                <a:lumOff val="0"/>
                <a:alphaOff val="0"/>
              </a:srgbClr>
            </a:solidFill>
            <a:latin typeface="Bookman Old Style" pitchFamily="18" charset="0"/>
            <a:ea typeface="+mn-ea"/>
            <a:cs typeface="Arial"/>
          </a:endParaRPr>
        </a:p>
      </dgm:t>
    </dgm:pt>
    <dgm:pt modelId="{7A0AFE36-416A-436C-89B3-D0D7C93EEB48}" type="parTrans" cxnId="{6AF789FE-767E-4129-9236-360245598AE7}">
      <dgm:prSet/>
      <dgm:spPr/>
      <dgm:t>
        <a:bodyPr/>
        <a:lstStyle/>
        <a:p>
          <a:endParaRPr lang="fr-FR"/>
        </a:p>
      </dgm:t>
    </dgm:pt>
    <dgm:pt modelId="{BD1C17CD-F90D-4CD5-921F-CAEF5A339BFB}" type="sibTrans" cxnId="{6AF789FE-767E-4129-9236-360245598AE7}">
      <dgm:prSet/>
      <dgm:spPr/>
      <dgm:t>
        <a:bodyPr/>
        <a:lstStyle/>
        <a:p>
          <a:endParaRPr lang="fr-FR"/>
        </a:p>
      </dgm:t>
    </dgm:pt>
    <dgm:pt modelId="{637C7F13-5DF0-4F7A-BB05-9491E5D745A1}">
      <dgm:prSet custT="1"/>
      <dgm:spPr>
        <a:ln w="25400">
          <a:solidFill>
            <a:srgbClr val="FF0000"/>
          </a:solidFill>
        </a:ln>
      </dgm:spPr>
      <dgm:t>
        <a:bodyPr/>
        <a:lstStyle/>
        <a:p>
          <a:r>
            <a:rPr lang="fr-FR" sz="1600" dirty="0" smtClean="0">
              <a:solidFill>
                <a:srgbClr val="000000">
                  <a:hueOff val="0"/>
                  <a:satOff val="0"/>
                  <a:lumOff val="0"/>
                  <a:alphaOff val="0"/>
                </a:srgbClr>
              </a:solidFill>
              <a:latin typeface="Bookman Old Style" pitchFamily="18" charset="0"/>
              <a:ea typeface="+mn-ea"/>
              <a:cs typeface="Arial"/>
            </a:rPr>
            <a:t> …</a:t>
          </a:r>
          <a:r>
            <a:rPr lang="fr-FR" sz="1600" dirty="0" err="1" smtClean="0">
              <a:solidFill>
                <a:srgbClr val="000000">
                  <a:hueOff val="0"/>
                  <a:satOff val="0"/>
                  <a:lumOff val="0"/>
                  <a:alphaOff val="0"/>
                </a:srgbClr>
              </a:solidFill>
              <a:latin typeface="Bookman Old Style" pitchFamily="18" charset="0"/>
              <a:ea typeface="+mn-ea"/>
              <a:cs typeface="Arial"/>
            </a:rPr>
            <a:t>etc</a:t>
          </a:r>
          <a:endParaRPr lang="fr-FR" sz="1600" dirty="0">
            <a:solidFill>
              <a:srgbClr val="000000">
                <a:hueOff val="0"/>
                <a:satOff val="0"/>
                <a:lumOff val="0"/>
                <a:alphaOff val="0"/>
              </a:srgbClr>
            </a:solidFill>
            <a:latin typeface="Bookman Old Style" pitchFamily="18" charset="0"/>
            <a:ea typeface="+mn-ea"/>
            <a:cs typeface="Arial"/>
          </a:endParaRPr>
        </a:p>
      </dgm:t>
    </dgm:pt>
    <dgm:pt modelId="{C200AF31-58EF-4612-9DED-07165145FA5D}" type="parTrans" cxnId="{11BCA61B-396B-4131-8D46-B7F32F5461DB}">
      <dgm:prSet/>
      <dgm:spPr/>
      <dgm:t>
        <a:bodyPr/>
        <a:lstStyle/>
        <a:p>
          <a:endParaRPr lang="fr-FR"/>
        </a:p>
      </dgm:t>
    </dgm:pt>
    <dgm:pt modelId="{5A5CAD02-848F-4956-81B1-C8F48D997CE7}" type="sibTrans" cxnId="{11BCA61B-396B-4131-8D46-B7F32F5461DB}">
      <dgm:prSet/>
      <dgm:spPr/>
      <dgm:t>
        <a:bodyPr/>
        <a:lstStyle/>
        <a:p>
          <a:endParaRPr lang="fr-FR"/>
        </a:p>
      </dgm:t>
    </dgm:pt>
    <dgm:pt modelId="{BFDBB71B-C157-475B-A548-EA3BDDB60E39}" type="pres">
      <dgm:prSet presAssocID="{007438EB-4BAE-4ED8-92A9-0C9872D51F35}" presName="Name0" presStyleCnt="0">
        <dgm:presLayoutVars>
          <dgm:dir/>
          <dgm:animLvl val="lvl"/>
          <dgm:resizeHandles val="exact"/>
        </dgm:presLayoutVars>
      </dgm:prSet>
      <dgm:spPr/>
      <dgm:t>
        <a:bodyPr/>
        <a:lstStyle/>
        <a:p>
          <a:endParaRPr lang="fr-FR"/>
        </a:p>
      </dgm:t>
    </dgm:pt>
    <dgm:pt modelId="{9D6ECAA7-98A0-4792-AD7F-DFF12A0DC4A1}" type="pres">
      <dgm:prSet presAssocID="{D3861C29-0CDE-40E5-AC7D-0C887F2E3732}" presName="linNode" presStyleCnt="0"/>
      <dgm:spPr/>
    </dgm:pt>
    <dgm:pt modelId="{DF7510D0-94C5-4607-B508-458EC3BD93AB}" type="pres">
      <dgm:prSet presAssocID="{D3861C29-0CDE-40E5-AC7D-0C887F2E3732}" presName="parentText" presStyleLbl="node1" presStyleIdx="0" presStyleCnt="2" custScaleY="84222">
        <dgm:presLayoutVars>
          <dgm:chMax val="1"/>
          <dgm:bulletEnabled val="1"/>
        </dgm:presLayoutVars>
      </dgm:prSet>
      <dgm:spPr>
        <a:prstGeom prst="roundRect">
          <a:avLst/>
        </a:prstGeom>
      </dgm:spPr>
      <dgm:t>
        <a:bodyPr/>
        <a:lstStyle/>
        <a:p>
          <a:endParaRPr lang="fr-FR"/>
        </a:p>
      </dgm:t>
    </dgm:pt>
    <dgm:pt modelId="{6A16F4D2-1A9C-4A8C-A32F-D079A6A68ECB}" type="pres">
      <dgm:prSet presAssocID="{D3861C29-0CDE-40E5-AC7D-0C887F2E3732}" presName="descendantText" presStyleLbl="alignAccFollowNode1" presStyleIdx="0" presStyleCnt="2" custScaleX="100000" custScaleY="85406" custLinFactNeighborX="374" custLinFactNeighborY="-429">
        <dgm:presLayoutVars>
          <dgm:bulletEnabled val="1"/>
        </dgm:presLayoutVars>
      </dgm:prSet>
      <dgm:spPr>
        <a:prstGeom prst="round2SameRect">
          <a:avLst/>
        </a:prstGeom>
      </dgm:spPr>
      <dgm:t>
        <a:bodyPr/>
        <a:lstStyle/>
        <a:p>
          <a:endParaRPr lang="fr-FR"/>
        </a:p>
      </dgm:t>
    </dgm:pt>
    <dgm:pt modelId="{ABF6447A-347E-4BA2-BE10-E19459298CB8}" type="pres">
      <dgm:prSet presAssocID="{8EB3AAA7-18C4-4F3B-83AC-EE895B0E6F39}" presName="sp" presStyleCnt="0"/>
      <dgm:spPr/>
    </dgm:pt>
    <dgm:pt modelId="{D9B0A76F-3929-4F5A-B79D-02DD1C2537C0}" type="pres">
      <dgm:prSet presAssocID="{9E878CE9-5384-4B46-8621-6357A485A1CA}" presName="linNode" presStyleCnt="0"/>
      <dgm:spPr/>
    </dgm:pt>
    <dgm:pt modelId="{E7609D35-B4BC-4A5D-937A-CAE0AA26A158}" type="pres">
      <dgm:prSet presAssocID="{9E878CE9-5384-4B46-8621-6357A485A1CA}" presName="parentText" presStyleLbl="node1" presStyleIdx="1" presStyleCnt="2" custScaleY="82415">
        <dgm:presLayoutVars>
          <dgm:chMax val="1"/>
          <dgm:bulletEnabled val="1"/>
        </dgm:presLayoutVars>
      </dgm:prSet>
      <dgm:spPr>
        <a:prstGeom prst="roundRect">
          <a:avLst/>
        </a:prstGeom>
      </dgm:spPr>
      <dgm:t>
        <a:bodyPr/>
        <a:lstStyle/>
        <a:p>
          <a:endParaRPr lang="fr-FR"/>
        </a:p>
      </dgm:t>
    </dgm:pt>
    <dgm:pt modelId="{F88615CF-412C-4A53-8C30-1E2B3DDDA4F0}" type="pres">
      <dgm:prSet presAssocID="{9E878CE9-5384-4B46-8621-6357A485A1CA}" presName="descendantText" presStyleLbl="alignAccFollowNode1" presStyleIdx="1" presStyleCnt="2" custScaleY="75966">
        <dgm:presLayoutVars>
          <dgm:bulletEnabled val="1"/>
        </dgm:presLayoutVars>
      </dgm:prSet>
      <dgm:spPr>
        <a:prstGeom prst="round2SameRect">
          <a:avLst/>
        </a:prstGeom>
      </dgm:spPr>
      <dgm:t>
        <a:bodyPr/>
        <a:lstStyle/>
        <a:p>
          <a:endParaRPr lang="fr-FR"/>
        </a:p>
      </dgm:t>
    </dgm:pt>
  </dgm:ptLst>
  <dgm:cxnLst>
    <dgm:cxn modelId="{391DFACF-6E7F-42E6-903B-012C2A9350DE}" srcId="{9E878CE9-5384-4B46-8621-6357A485A1CA}" destId="{0965D4F7-4B7D-4BF5-8E69-8F5363211ED6}" srcOrd="2" destOrd="0" parTransId="{6C94CABA-0E5E-4BC5-9D52-2B48CAE5CF3F}" sibTransId="{7590A8BA-6985-40CF-93DB-20276253843F}"/>
    <dgm:cxn modelId="{C16CC10A-24CB-4B41-B36B-F8AFB03B406A}" type="presOf" srcId="{007438EB-4BAE-4ED8-92A9-0C9872D51F35}" destId="{BFDBB71B-C157-475B-A548-EA3BDDB60E39}" srcOrd="0" destOrd="0" presId="urn:microsoft.com/office/officeart/2005/8/layout/vList5"/>
    <dgm:cxn modelId="{A64B79C6-7F25-4EF4-846B-E2555CFB8B4A}" type="presOf" srcId="{87A86AE8-692E-4C94-8E63-D356333BC949}" destId="{6A16F4D2-1A9C-4A8C-A32F-D079A6A68ECB}" srcOrd="0" destOrd="1" presId="urn:microsoft.com/office/officeart/2005/8/layout/vList5"/>
    <dgm:cxn modelId="{A9F1520F-2EFD-4F1B-8319-5F8772F3780D}" type="presOf" srcId="{00A90A45-3DE2-49DF-B391-CB8274260859}" destId="{F88615CF-412C-4A53-8C30-1E2B3DDDA4F0}" srcOrd="0" destOrd="1" presId="urn:microsoft.com/office/officeart/2005/8/layout/vList5"/>
    <dgm:cxn modelId="{42DE0F36-ABB5-428C-B58D-E599C6953A69}" type="presOf" srcId="{834C107A-9680-410C-907A-396E6A70E5AF}" destId="{F88615CF-412C-4A53-8C30-1E2B3DDDA4F0}" srcOrd="0" destOrd="0" presId="urn:microsoft.com/office/officeart/2005/8/layout/vList5"/>
    <dgm:cxn modelId="{6B5C69E2-BE40-4102-9F61-708DDC2873C6}" type="presOf" srcId="{637C7F13-5DF0-4F7A-BB05-9491E5D745A1}" destId="{6A16F4D2-1A9C-4A8C-A32F-D079A6A68ECB}" srcOrd="0" destOrd="4" presId="urn:microsoft.com/office/officeart/2005/8/layout/vList5"/>
    <dgm:cxn modelId="{C7DB5213-104B-4EBE-B5AF-AE03D3E11CCA}" srcId="{9E878CE9-5384-4B46-8621-6357A485A1CA}" destId="{834C107A-9680-410C-907A-396E6A70E5AF}" srcOrd="0" destOrd="0" parTransId="{7EA56426-C217-4540-8319-6474AE1437FF}" sibTransId="{A3E54D4E-E8E3-4901-8FED-0CA6D4C2B54D}"/>
    <dgm:cxn modelId="{11BCA61B-396B-4131-8D46-B7F32F5461DB}" srcId="{D3861C29-0CDE-40E5-AC7D-0C887F2E3732}" destId="{637C7F13-5DF0-4F7A-BB05-9491E5D745A1}" srcOrd="4" destOrd="0" parTransId="{C200AF31-58EF-4612-9DED-07165145FA5D}" sibTransId="{5A5CAD02-848F-4956-81B1-C8F48D997CE7}"/>
    <dgm:cxn modelId="{BB7404B7-32A6-4003-B923-306B30DA6BFC}" srcId="{D3861C29-0CDE-40E5-AC7D-0C887F2E3732}" destId="{B8265A40-D2D5-4BFF-9582-36FE2E77A290}" srcOrd="2" destOrd="0" parTransId="{210E07B0-02D9-45D7-A169-19BCECC0CB99}" sibTransId="{073D09E3-8609-487C-B8A9-D4D8DCECBE91}"/>
    <dgm:cxn modelId="{3C95C165-D9DF-403A-BDFF-0BA0598D70F2}" type="presOf" srcId="{D3861C29-0CDE-40E5-AC7D-0C887F2E3732}" destId="{DF7510D0-94C5-4607-B508-458EC3BD93AB}" srcOrd="0" destOrd="0" presId="urn:microsoft.com/office/officeart/2005/8/layout/vList5"/>
    <dgm:cxn modelId="{6AF789FE-767E-4129-9236-360245598AE7}" srcId="{D3861C29-0CDE-40E5-AC7D-0C887F2E3732}" destId="{C99972B9-FC96-40D7-8EBC-C62A70FD8C1B}" srcOrd="3" destOrd="0" parTransId="{7A0AFE36-416A-436C-89B3-D0D7C93EEB48}" sibTransId="{BD1C17CD-F90D-4CD5-921F-CAEF5A339BFB}"/>
    <dgm:cxn modelId="{CE21CF81-DEDD-4768-A26B-DAA1F3EC505D}" srcId="{007438EB-4BAE-4ED8-92A9-0C9872D51F35}" destId="{D3861C29-0CDE-40E5-AC7D-0C887F2E3732}" srcOrd="0" destOrd="0" parTransId="{0FF884DD-B608-456A-8297-CE4CD4DCB540}" sibTransId="{8EB3AAA7-18C4-4F3B-83AC-EE895B0E6F39}"/>
    <dgm:cxn modelId="{ACEA4D9F-395F-4AE2-AB7E-1178CD2BB25A}" srcId="{D3861C29-0CDE-40E5-AC7D-0C887F2E3732}" destId="{A3A9AD85-C25D-4E8C-949F-064AE541392F}" srcOrd="0" destOrd="0" parTransId="{B23EC9DE-4B95-4E56-9663-C6AD15F0EA37}" sibTransId="{8DCA745E-2BFB-4786-905E-98D31AA15D8F}"/>
    <dgm:cxn modelId="{BF9F72DD-6625-45E0-9A80-598BBA77081D}" srcId="{9E878CE9-5384-4B46-8621-6357A485A1CA}" destId="{00A90A45-3DE2-49DF-B391-CB8274260859}" srcOrd="1" destOrd="0" parTransId="{19D47D75-F0CC-4F84-9FC7-97B3880F7D73}" sibTransId="{3D64AACD-33BE-40F8-BEB5-5BF563C9FD98}"/>
    <dgm:cxn modelId="{A60A0D86-0548-4B8A-95EE-F6C9F09E4B8B}" type="presOf" srcId="{9E878CE9-5384-4B46-8621-6357A485A1CA}" destId="{E7609D35-B4BC-4A5D-937A-CAE0AA26A158}" srcOrd="0" destOrd="0" presId="urn:microsoft.com/office/officeart/2005/8/layout/vList5"/>
    <dgm:cxn modelId="{CF2847D0-678A-4584-8F7B-6C0A2BC6EB5D}" type="presOf" srcId="{A3A9AD85-C25D-4E8C-949F-064AE541392F}" destId="{6A16F4D2-1A9C-4A8C-A32F-D079A6A68ECB}" srcOrd="0" destOrd="0" presId="urn:microsoft.com/office/officeart/2005/8/layout/vList5"/>
    <dgm:cxn modelId="{4D652510-41AD-48C2-904C-9BE41DB04CE3}" type="presOf" srcId="{ABA8F893-CCDE-44A4-B964-D479F5829D79}" destId="{F88615CF-412C-4A53-8C30-1E2B3DDDA4F0}" srcOrd="0" destOrd="3" presId="urn:microsoft.com/office/officeart/2005/8/layout/vList5"/>
    <dgm:cxn modelId="{3AF7AA37-6D28-4CA1-BA84-2AB7A24E8636}" type="presOf" srcId="{C99972B9-FC96-40D7-8EBC-C62A70FD8C1B}" destId="{6A16F4D2-1A9C-4A8C-A32F-D079A6A68ECB}" srcOrd="0" destOrd="3" presId="urn:microsoft.com/office/officeart/2005/8/layout/vList5"/>
    <dgm:cxn modelId="{67AB316F-2DAF-4A15-901B-CFCF6342C4FE}" srcId="{9E878CE9-5384-4B46-8621-6357A485A1CA}" destId="{ABA8F893-CCDE-44A4-B964-D479F5829D79}" srcOrd="3" destOrd="0" parTransId="{193FF782-5CCB-4AD1-BB1F-80DF0CF65008}" sibTransId="{04C2D49B-38AD-4719-918D-FC0130F52E06}"/>
    <dgm:cxn modelId="{4B191822-38DC-432A-AC51-56F9F868F0EE}" type="presOf" srcId="{0965D4F7-4B7D-4BF5-8E69-8F5363211ED6}" destId="{F88615CF-412C-4A53-8C30-1E2B3DDDA4F0}" srcOrd="0" destOrd="2" presId="urn:microsoft.com/office/officeart/2005/8/layout/vList5"/>
    <dgm:cxn modelId="{EA6EA0B0-819F-4205-B858-E842231936F7}" type="presOf" srcId="{B8265A40-D2D5-4BFF-9582-36FE2E77A290}" destId="{6A16F4D2-1A9C-4A8C-A32F-D079A6A68ECB}" srcOrd="0" destOrd="2" presId="urn:microsoft.com/office/officeart/2005/8/layout/vList5"/>
    <dgm:cxn modelId="{5043B08A-5033-44D2-A9B8-91061DCA6BF3}" srcId="{007438EB-4BAE-4ED8-92A9-0C9872D51F35}" destId="{9E878CE9-5384-4B46-8621-6357A485A1CA}" srcOrd="1" destOrd="0" parTransId="{07BF2627-0C99-4643-9A12-357512FC645C}" sibTransId="{ADE07DF5-8933-4B19-9051-49A7E851645E}"/>
    <dgm:cxn modelId="{9F825AA0-285A-4FC2-A1A4-2E36DC424DC1}" srcId="{D3861C29-0CDE-40E5-AC7D-0C887F2E3732}" destId="{87A86AE8-692E-4C94-8E63-D356333BC949}" srcOrd="1" destOrd="0" parTransId="{BA764851-D8C6-40FC-AF54-A1A35971FD69}" sibTransId="{D828CAF6-D661-4AEC-8563-5ECF9046BB43}"/>
    <dgm:cxn modelId="{9F344051-3510-4395-9772-B476D392062A}" type="presParOf" srcId="{BFDBB71B-C157-475B-A548-EA3BDDB60E39}" destId="{9D6ECAA7-98A0-4792-AD7F-DFF12A0DC4A1}" srcOrd="0" destOrd="0" presId="urn:microsoft.com/office/officeart/2005/8/layout/vList5"/>
    <dgm:cxn modelId="{039FFD76-7016-411C-B3E4-2C7D6030F85C}" type="presParOf" srcId="{9D6ECAA7-98A0-4792-AD7F-DFF12A0DC4A1}" destId="{DF7510D0-94C5-4607-B508-458EC3BD93AB}" srcOrd="0" destOrd="0" presId="urn:microsoft.com/office/officeart/2005/8/layout/vList5"/>
    <dgm:cxn modelId="{C52746E7-6F21-4E53-8993-E7DEB9E86841}" type="presParOf" srcId="{9D6ECAA7-98A0-4792-AD7F-DFF12A0DC4A1}" destId="{6A16F4D2-1A9C-4A8C-A32F-D079A6A68ECB}" srcOrd="1" destOrd="0" presId="urn:microsoft.com/office/officeart/2005/8/layout/vList5"/>
    <dgm:cxn modelId="{51AF23CF-95E1-4DC1-AA41-97BC0DF2432E}" type="presParOf" srcId="{BFDBB71B-C157-475B-A548-EA3BDDB60E39}" destId="{ABF6447A-347E-4BA2-BE10-E19459298CB8}" srcOrd="1" destOrd="0" presId="urn:microsoft.com/office/officeart/2005/8/layout/vList5"/>
    <dgm:cxn modelId="{A45E4C38-D921-4410-BFF5-E563CAE5FCC1}" type="presParOf" srcId="{BFDBB71B-C157-475B-A548-EA3BDDB60E39}" destId="{D9B0A76F-3929-4F5A-B79D-02DD1C2537C0}" srcOrd="2" destOrd="0" presId="urn:microsoft.com/office/officeart/2005/8/layout/vList5"/>
    <dgm:cxn modelId="{E1D7D5A5-F0BA-455D-A927-E245967290CC}" type="presParOf" srcId="{D9B0A76F-3929-4F5A-B79D-02DD1C2537C0}" destId="{E7609D35-B4BC-4A5D-937A-CAE0AA26A158}" srcOrd="0" destOrd="0" presId="urn:microsoft.com/office/officeart/2005/8/layout/vList5"/>
    <dgm:cxn modelId="{095A601C-9A18-4312-96B0-50A17BA18CDC}" type="presParOf" srcId="{D9B0A76F-3929-4F5A-B79D-02DD1C2537C0}" destId="{F88615CF-412C-4A53-8C30-1E2B3DDDA4F0}" srcOrd="1" destOrd="0" presId="urn:microsoft.com/office/officeart/2005/8/layout/vList5"/>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defRPr sz="1300">
                <a:cs typeface="+mn-cs"/>
              </a:defRPr>
            </a:lvl1pPr>
          </a:lstStyle>
          <a:p>
            <a:pPr>
              <a:defRPr/>
            </a:pPr>
            <a:endParaRPr lang="fr-FR"/>
          </a:p>
        </p:txBody>
      </p:sp>
      <p:sp>
        <p:nvSpPr>
          <p:cNvPr id="11469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cs typeface="+mn-cs"/>
              </a:defRPr>
            </a:lvl1pPr>
          </a:lstStyle>
          <a:p>
            <a:pPr>
              <a:defRPr/>
            </a:pPr>
            <a:endParaRPr lang="fr-FR"/>
          </a:p>
        </p:txBody>
      </p:sp>
      <p:sp>
        <p:nvSpPr>
          <p:cNvPr id="11469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defRPr sz="1300">
                <a:cs typeface="+mn-cs"/>
              </a:defRPr>
            </a:lvl1pPr>
          </a:lstStyle>
          <a:p>
            <a:pPr>
              <a:defRPr/>
            </a:pPr>
            <a:endParaRPr lang="fr-FR"/>
          </a:p>
        </p:txBody>
      </p:sp>
      <p:sp>
        <p:nvSpPr>
          <p:cNvPr id="11469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cs typeface="+mn-cs"/>
              </a:defRPr>
            </a:lvl1pPr>
          </a:lstStyle>
          <a:p>
            <a:pPr>
              <a:defRPr/>
            </a:pPr>
            <a:fld id="{54A21772-67A2-449E-9AD9-426868C75834}" type="slidenum">
              <a:rPr lang="fr-FR"/>
              <a:pPr>
                <a:defRPr/>
              </a:pPr>
              <a:t>‹N°›</a:t>
            </a:fld>
            <a:endParaRPr 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defRPr sz="1300">
                <a:cs typeface="+mn-cs"/>
              </a:defRPr>
            </a:lvl1pPr>
          </a:lstStyle>
          <a:p>
            <a:pPr>
              <a:defRPr/>
            </a:pPr>
            <a:endParaRPr lang="fr-FR"/>
          </a:p>
        </p:txBody>
      </p:sp>
      <p:sp>
        <p:nvSpPr>
          <p:cNvPr id="1136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cs typeface="+mn-cs"/>
              </a:defRPr>
            </a:lvl1pPr>
          </a:lstStyle>
          <a:p>
            <a:pPr>
              <a:defRPr/>
            </a:pPr>
            <a:endParaRPr lang="fr-FR"/>
          </a:p>
        </p:txBody>
      </p:sp>
      <p:sp>
        <p:nvSpPr>
          <p:cNvPr id="1331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11366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1136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defRPr sz="1300">
                <a:cs typeface="+mn-cs"/>
              </a:defRPr>
            </a:lvl1pPr>
          </a:lstStyle>
          <a:p>
            <a:pPr>
              <a:defRPr/>
            </a:pPr>
            <a:endParaRPr lang="fr-FR"/>
          </a:p>
        </p:txBody>
      </p:sp>
      <p:sp>
        <p:nvSpPr>
          <p:cNvPr id="1136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cs typeface="+mn-cs"/>
              </a:defRPr>
            </a:lvl1pPr>
          </a:lstStyle>
          <a:p>
            <a:pPr>
              <a:defRPr/>
            </a:pPr>
            <a:fld id="{3D598D05-52E5-4F21-B436-57B98E82A7C7}"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Espace réservé de l'image des diapositives 1"/>
          <p:cNvSpPr>
            <a:spLocks noGrp="1" noRot="1" noChangeAspect="1" noTextEdit="1"/>
          </p:cNvSpPr>
          <p:nvPr>
            <p:ph type="sldImg"/>
          </p:nvPr>
        </p:nvSpPr>
        <p:spPr>
          <a:ln/>
        </p:spPr>
      </p:sp>
      <p:sp>
        <p:nvSpPr>
          <p:cNvPr id="17410" name="Espace réservé des commentaires 2"/>
          <p:cNvSpPr>
            <a:spLocks noGrp="1"/>
          </p:cNvSpPr>
          <p:nvPr>
            <p:ph type="body" idx="1"/>
          </p:nvPr>
        </p:nvSpPr>
        <p:spPr>
          <a:noFill/>
          <a:ln/>
        </p:spPr>
        <p:txBody>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4834C2B7-127B-415C-8279-B4FEA0C97470}" type="slidenum">
              <a:rPr lang="fr-FR" smtClean="0"/>
              <a:pPr>
                <a:defRPr/>
              </a:pPr>
              <a:t>2</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47D9C8C7-2E4A-4347-8D6D-4B73B6FE4360}" type="slidenum">
              <a:rPr lang="fr-FR" smtClean="0">
                <a:cs typeface="Arial" charset="0"/>
              </a:rPr>
              <a:pPr/>
              <a:t>17</a:t>
            </a:fld>
            <a:endParaRPr lang="fr-FR" smtClean="0">
              <a:cs typeface="Arial" charset="0"/>
            </a:endParaRPr>
          </a:p>
        </p:txBody>
      </p:sp>
      <p:sp>
        <p:nvSpPr>
          <p:cNvPr id="102403" name="Rectangle 17"/>
          <p:cNvSpPr txBox="1">
            <a:spLocks noGrp="1" noChangeArrowheads="1"/>
          </p:cNvSpPr>
          <p:nvPr/>
        </p:nvSpPr>
        <p:spPr bwMode="auto">
          <a:xfrm>
            <a:off x="4021138" y="9721850"/>
            <a:ext cx="3059112" cy="492125"/>
          </a:xfrm>
          <a:prstGeom prst="rect">
            <a:avLst/>
          </a:prstGeom>
          <a:noFill/>
          <a:ln w="9525">
            <a:noFill/>
            <a:round/>
            <a:headEnd/>
            <a:tailEnd/>
          </a:ln>
        </p:spPr>
        <p:txBody>
          <a:bodyPr lIns="97488" tIns="50694" rIns="97488" bIns="50694" anchor="b"/>
          <a:lstStyle/>
          <a:p>
            <a:pPr algn="r" defTabSz="485775">
              <a:buClr>
                <a:srgbClr val="000000"/>
              </a:buClr>
              <a:buSzPct val="100000"/>
              <a:tabLst>
                <a:tab pos="782638" algn="l"/>
                <a:tab pos="1566863" algn="l"/>
                <a:tab pos="2351088" algn="l"/>
                <a:tab pos="3135313" algn="l"/>
              </a:tabLst>
            </a:pPr>
            <a:fld id="{2DC123A0-886C-48D1-8AE1-8D369E0766C9}" type="slidenum">
              <a:rPr lang="fr-FR" sz="1300">
                <a:solidFill>
                  <a:srgbClr val="000000"/>
                </a:solidFill>
                <a:latin typeface="Times New Roman" pitchFamily="18" charset="0"/>
              </a:rPr>
              <a:pPr algn="r" defTabSz="485775">
                <a:buClr>
                  <a:srgbClr val="000000"/>
                </a:buClr>
                <a:buSzPct val="100000"/>
                <a:tabLst>
                  <a:tab pos="782638" algn="l"/>
                  <a:tab pos="1566863" algn="l"/>
                  <a:tab pos="2351088" algn="l"/>
                  <a:tab pos="3135313" algn="l"/>
                </a:tabLst>
              </a:pPr>
              <a:t>17</a:t>
            </a:fld>
            <a:endParaRPr lang="fr-FR" sz="1300">
              <a:solidFill>
                <a:srgbClr val="000000"/>
              </a:solidFill>
              <a:latin typeface="Times New Roman" pitchFamily="18" charset="0"/>
            </a:endParaRPr>
          </a:p>
        </p:txBody>
      </p:sp>
      <p:sp>
        <p:nvSpPr>
          <p:cNvPr id="102404" name="Text Box 2"/>
          <p:cNvSpPr txBox="1">
            <a:spLocks noChangeArrowheads="1"/>
          </p:cNvSpPr>
          <p:nvPr/>
        </p:nvSpPr>
        <p:spPr bwMode="auto">
          <a:xfrm>
            <a:off x="985838" y="768350"/>
            <a:ext cx="5127625" cy="3836988"/>
          </a:xfrm>
          <a:prstGeom prst="rect">
            <a:avLst/>
          </a:prstGeom>
          <a:solidFill>
            <a:srgbClr val="FFFFFF"/>
          </a:solidFill>
          <a:ln w="9360">
            <a:solidFill>
              <a:srgbClr val="000000"/>
            </a:solidFill>
            <a:miter lim="800000"/>
            <a:headEnd/>
            <a:tailEnd/>
          </a:ln>
        </p:spPr>
        <p:txBody>
          <a:bodyPr wrap="none" lIns="99048" tIns="49524" rIns="99048" bIns="49524" anchor="ctr"/>
          <a:lstStyle/>
          <a:p>
            <a:pPr algn="ctr">
              <a:buClr>
                <a:srgbClr val="000000"/>
              </a:buClr>
              <a:buSzPct val="100000"/>
              <a:buFont typeface="Times New Roman" pitchFamily="18" charset="0"/>
              <a:buNone/>
            </a:pPr>
            <a:endParaRPr lang="fr-FR">
              <a:solidFill>
                <a:schemeClr val="bg1"/>
              </a:solidFill>
            </a:endParaRPr>
          </a:p>
        </p:txBody>
      </p:sp>
      <p:sp>
        <p:nvSpPr>
          <p:cNvPr id="102405" name="Rectangle 3"/>
          <p:cNvSpPr>
            <a:spLocks noGrp="1" noChangeArrowheads="1"/>
          </p:cNvSpPr>
          <p:nvPr>
            <p:ph type="body"/>
          </p:nvPr>
        </p:nvSpPr>
        <p:spPr>
          <a:xfrm>
            <a:off x="709613" y="4860925"/>
            <a:ext cx="5662612" cy="4587875"/>
          </a:xfrm>
          <a:noFill/>
          <a:ln/>
        </p:spPr>
        <p:txBody>
          <a:bodyPr wrap="none" lIns="97488" tIns="50694" rIns="97488" bIns="50694" anchor="ctr"/>
          <a:lstStyle/>
          <a:p>
            <a:pPr eaLnBrk="1" hangingPunct="1"/>
            <a:r>
              <a:rPr lang="fr-FR" smtClean="0"/>
              <a:t>Si les précédentes caractéristiques sont indispensables pour un SI comme GID, il n’en demeure pas moins que l’agilité voulue pour GID est le socle recherché pour mettre en œuvre les réformes budgétaires. En effet, une anomalie bloquante est corrigée dans moins de 24H, mineure dans la semaine. Quant aux évolutions , elles sont intégrées dans un maximum de 4 semaines, les plus faciles dans moins de 2 semaines. Un des éléments qu’il convient aussi de souligner est le processus des tests après chaque livraison. Classiquement, les tests de non régression fonctionnelles sont réalisés par des utilisateurs testeurs et prennent en général le 1/3 de la charge de développement. Cette charge ainsi que les ressources à dédier ont été entièrement automatisés grâce à un robot déroulant plus de 200 cas de tests en moins d’une heure.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Espace réservé de l'image des diapositives 1"/>
          <p:cNvSpPr>
            <a:spLocks noGrp="1" noRot="1" noChangeAspect="1" noTextEdit="1"/>
          </p:cNvSpPr>
          <p:nvPr>
            <p:ph type="sldImg"/>
          </p:nvPr>
        </p:nvSpPr>
        <p:spPr>
          <a:ln/>
        </p:spPr>
      </p:sp>
      <p:sp>
        <p:nvSpPr>
          <p:cNvPr id="107522" name="Espace réservé des commentaires 2"/>
          <p:cNvSpPr>
            <a:spLocks noGrp="1"/>
          </p:cNvSpPr>
          <p:nvPr>
            <p:ph type="body" idx="1"/>
          </p:nvPr>
        </p:nvSpPr>
        <p:spPr>
          <a:noFill/>
          <a:ln/>
        </p:spPr>
        <p:txBody>
          <a:bodyPr/>
          <a:lstStyle/>
          <a:p>
            <a:endParaRPr lang="fr-FR" smtClean="0"/>
          </a:p>
        </p:txBody>
      </p:sp>
      <p:sp>
        <p:nvSpPr>
          <p:cNvPr id="107523" name="Espace réservé du numéro de diapositive 3"/>
          <p:cNvSpPr txBox="1">
            <a:spLocks noGrp="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4D1218C1-EA06-4E38-9C00-FBAA5EEB7B47}" type="slidenum">
              <a:rPr lang="fr-FR" sz="1300"/>
              <a:pPr algn="r"/>
              <a:t>18</a:t>
            </a:fld>
            <a:endParaRPr lang="fr-FR"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noChangeArrowheads="1"/>
          </p:cNvSpPr>
          <p:nvPr>
            <p:ph type="sldNum" sz="quarter" idx="5"/>
          </p:nvPr>
        </p:nvSpPr>
        <p:spPr/>
        <p:txBody>
          <a:bodyPr/>
          <a:lstStyle/>
          <a:p>
            <a:pPr>
              <a:defRPr/>
            </a:pPr>
            <a:fld id="{BD52011B-ADBD-4B52-B287-47664FDA3AAB}" type="slidenum">
              <a:rPr lang="en-US"/>
              <a:pPr>
                <a:defRPr/>
              </a:pPr>
              <a:t>19</a:t>
            </a:fld>
            <a:endParaRPr lang="en-US"/>
          </a:p>
        </p:txBody>
      </p:sp>
      <p:sp>
        <p:nvSpPr>
          <p:cNvPr id="109570" name="Rectangle 7"/>
          <p:cNvSpPr txBox="1">
            <a:spLocks noGrp="1" noChangeArrowheads="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F7102B54-1FE5-421A-B4B7-E35C582827C4}" type="slidenum">
              <a:rPr lang="fr-FR" sz="1300"/>
              <a:pPr algn="r"/>
              <a:t>19</a:t>
            </a:fld>
            <a:endParaRPr lang="fr-FR" sz="1300"/>
          </a:p>
        </p:txBody>
      </p:sp>
      <p:sp>
        <p:nvSpPr>
          <p:cNvPr id="109571" name="Rectangle 2"/>
          <p:cNvSpPr>
            <a:spLocks noGrp="1" noRot="1" noChangeAspect="1" noChangeArrowheads="1" noTextEdit="1"/>
          </p:cNvSpPr>
          <p:nvPr>
            <p:ph type="sldImg"/>
          </p:nvPr>
        </p:nvSpPr>
        <p:spPr>
          <a:xfrm>
            <a:off x="993775" y="768350"/>
            <a:ext cx="5114925" cy="3836988"/>
          </a:xfrm>
          <a:ln/>
        </p:spPr>
      </p:sp>
      <p:sp>
        <p:nvSpPr>
          <p:cNvPr id="109572" name="Rectangle 3"/>
          <p:cNvSpPr>
            <a:spLocks noGrp="1" noChangeArrowheads="1"/>
          </p:cNvSpPr>
          <p:nvPr>
            <p:ph type="body" idx="1"/>
          </p:nvPr>
        </p:nvSpPr>
        <p:spPr>
          <a:xfrm>
            <a:off x="709613" y="4862513"/>
            <a:ext cx="5680075" cy="4606925"/>
          </a:xfrm>
          <a:noFill/>
          <a:ln/>
        </p:spPr>
        <p:txBody>
          <a:bodyPr/>
          <a:lstStyle/>
          <a:p>
            <a:pPr marL="204788" indent="-204788">
              <a:lnSpc>
                <a:spcPct val="80000"/>
              </a:lnSpc>
            </a:pPr>
            <a:r>
              <a:rPr lang="en-US" sz="900" smtClean="0"/>
              <a:t>Qu’est ce que la conduite du changement?</a:t>
            </a:r>
          </a:p>
          <a:p>
            <a:pPr marL="803275" lvl="1" indent="-307975">
              <a:lnSpc>
                <a:spcPct val="80000"/>
              </a:lnSpc>
            </a:pPr>
            <a:r>
              <a:rPr lang="en-US" sz="900" smtClean="0"/>
              <a:t>C’est la gestion de la dimension humaine du changement</a:t>
            </a:r>
          </a:p>
          <a:p>
            <a:pPr marL="803275" lvl="1" indent="-307975">
              <a:lnSpc>
                <a:spcPct val="80000"/>
              </a:lnSpc>
            </a:pPr>
            <a:r>
              <a:rPr lang="en-US" sz="900" smtClean="0"/>
              <a:t>Une conduite du changement efficace est celle qui se fait via un processus structuré et des outils permettant d’assurer la transistion réussi d’une phase à une autre du changement et de façon a atteindre les objectifs fixé</a:t>
            </a:r>
          </a:p>
          <a:p>
            <a:pPr marL="204788" indent="-204788">
              <a:lnSpc>
                <a:spcPct val="80000"/>
              </a:lnSpc>
            </a:pPr>
            <a:endParaRPr lang="en-US" sz="9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C5BEA22D-1B68-4C61-BF9F-F2590FC4348C}" type="slidenum">
              <a:rPr lang="fr-FR" smtClean="0">
                <a:cs typeface="Arial" charset="0"/>
              </a:rPr>
              <a:pPr/>
              <a:t>20</a:t>
            </a:fld>
            <a:endParaRPr lang="fr-FR" smtClean="0">
              <a:cs typeface="Arial" charset="0"/>
            </a:endParaRPr>
          </a:p>
        </p:txBody>
      </p:sp>
      <p:sp>
        <p:nvSpPr>
          <p:cNvPr id="111619" name="Rectangle 7"/>
          <p:cNvSpPr txBox="1">
            <a:spLocks noGrp="1" noChangeArrowheads="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44D8B34B-4A47-4CE5-AAC8-F75EC6E73426}" type="slidenum">
              <a:rPr lang="fr-FR" sz="1300"/>
              <a:pPr algn="r"/>
              <a:t>20</a:t>
            </a:fld>
            <a:endParaRPr lang="fr-FR" sz="1300"/>
          </a:p>
        </p:txBody>
      </p:sp>
      <p:sp>
        <p:nvSpPr>
          <p:cNvPr id="111620" name="Rectangle 7"/>
          <p:cNvSpPr txBox="1">
            <a:spLocks noGrp="1" noChangeArrowheads="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CF6C2BAA-51CC-4F0D-AF89-3015CA2B0DA1}" type="slidenum">
              <a:rPr lang="fr-FR" sz="1300"/>
              <a:pPr algn="r"/>
              <a:t>20</a:t>
            </a:fld>
            <a:endParaRPr lang="fr-FR" sz="1300"/>
          </a:p>
        </p:txBody>
      </p:sp>
      <p:sp>
        <p:nvSpPr>
          <p:cNvPr id="111621" name="Rectangle 17"/>
          <p:cNvSpPr txBox="1">
            <a:spLocks noGrp="1" noChangeArrowheads="1"/>
          </p:cNvSpPr>
          <p:nvPr/>
        </p:nvSpPr>
        <p:spPr bwMode="auto">
          <a:xfrm>
            <a:off x="4021138" y="9721850"/>
            <a:ext cx="3059112" cy="492125"/>
          </a:xfrm>
          <a:prstGeom prst="rect">
            <a:avLst/>
          </a:prstGeom>
          <a:noFill/>
          <a:ln w="9525">
            <a:noFill/>
            <a:round/>
            <a:headEnd/>
            <a:tailEnd/>
          </a:ln>
        </p:spPr>
        <p:txBody>
          <a:bodyPr lIns="97488" tIns="50694" rIns="97488" bIns="50694" anchor="b"/>
          <a:lstStyle/>
          <a:p>
            <a:pPr algn="r" defTabSz="485775">
              <a:buClr>
                <a:srgbClr val="000000"/>
              </a:buClr>
              <a:buSzPct val="100000"/>
              <a:tabLst>
                <a:tab pos="782638" algn="l"/>
                <a:tab pos="1566863" algn="l"/>
                <a:tab pos="2351088" algn="l"/>
                <a:tab pos="3135313" algn="l"/>
              </a:tabLst>
            </a:pPr>
            <a:fld id="{C1C50F86-7D76-46CA-A75C-369F4ABEFEA2}" type="slidenum">
              <a:rPr lang="fr-FR" sz="1300">
                <a:solidFill>
                  <a:srgbClr val="000000"/>
                </a:solidFill>
                <a:latin typeface="Times New Roman" pitchFamily="18" charset="0"/>
              </a:rPr>
              <a:pPr algn="r" defTabSz="485775">
                <a:buClr>
                  <a:srgbClr val="000000"/>
                </a:buClr>
                <a:buSzPct val="100000"/>
                <a:tabLst>
                  <a:tab pos="782638" algn="l"/>
                  <a:tab pos="1566863" algn="l"/>
                  <a:tab pos="2351088" algn="l"/>
                  <a:tab pos="3135313" algn="l"/>
                </a:tabLst>
              </a:pPr>
              <a:t>20</a:t>
            </a:fld>
            <a:endParaRPr lang="fr-FR" sz="1300">
              <a:solidFill>
                <a:srgbClr val="000000"/>
              </a:solidFill>
              <a:latin typeface="Times New Roman" pitchFamily="18" charset="0"/>
            </a:endParaRPr>
          </a:p>
        </p:txBody>
      </p:sp>
      <p:sp>
        <p:nvSpPr>
          <p:cNvPr id="111622" name="Text Box 2"/>
          <p:cNvSpPr txBox="1">
            <a:spLocks noChangeArrowheads="1"/>
          </p:cNvSpPr>
          <p:nvPr/>
        </p:nvSpPr>
        <p:spPr bwMode="auto">
          <a:xfrm>
            <a:off x="985838" y="768350"/>
            <a:ext cx="5127625" cy="3836988"/>
          </a:xfrm>
          <a:prstGeom prst="rect">
            <a:avLst/>
          </a:prstGeom>
          <a:solidFill>
            <a:srgbClr val="FFFFFF"/>
          </a:solidFill>
          <a:ln w="9360">
            <a:solidFill>
              <a:srgbClr val="000000"/>
            </a:solidFill>
            <a:miter lim="800000"/>
            <a:headEnd/>
            <a:tailEnd/>
          </a:ln>
        </p:spPr>
        <p:txBody>
          <a:bodyPr wrap="none" lIns="99048" tIns="49524" rIns="99048" bIns="49524" anchor="ctr"/>
          <a:lstStyle/>
          <a:p>
            <a:pPr algn="ctr">
              <a:buClr>
                <a:srgbClr val="000000"/>
              </a:buClr>
              <a:buSzPct val="100000"/>
              <a:buFont typeface="Times New Roman" pitchFamily="18" charset="0"/>
              <a:buNone/>
            </a:pPr>
            <a:endParaRPr lang="fr-FR">
              <a:solidFill>
                <a:schemeClr val="bg1"/>
              </a:solidFill>
            </a:endParaRPr>
          </a:p>
        </p:txBody>
      </p:sp>
      <p:sp>
        <p:nvSpPr>
          <p:cNvPr id="111623" name="Rectangle 3"/>
          <p:cNvSpPr>
            <a:spLocks noGrp="1" noChangeArrowheads="1"/>
          </p:cNvSpPr>
          <p:nvPr>
            <p:ph type="body"/>
          </p:nvPr>
        </p:nvSpPr>
        <p:spPr>
          <a:xfrm>
            <a:off x="709613" y="4860925"/>
            <a:ext cx="5662612" cy="4587875"/>
          </a:xfrm>
          <a:noFill/>
          <a:ln/>
        </p:spPr>
        <p:txBody>
          <a:bodyPr wrap="none" lIns="97488" tIns="50694" rIns="97488" bIns="50694" anchor="ctr"/>
          <a:lstStyle/>
          <a:p>
            <a:pPr eaLnBrk="1" hangingPunct="1"/>
            <a:endParaRPr lang="fr-F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Espace réservé de l'image des diapositives 1"/>
          <p:cNvSpPr>
            <a:spLocks noGrp="1" noRot="1" noChangeAspect="1" noTextEdit="1"/>
          </p:cNvSpPr>
          <p:nvPr>
            <p:ph type="sldImg"/>
          </p:nvPr>
        </p:nvSpPr>
        <p:spPr>
          <a:ln/>
        </p:spPr>
      </p:sp>
      <p:sp>
        <p:nvSpPr>
          <p:cNvPr id="114690" name="Espace réservé des commentaires 2"/>
          <p:cNvSpPr>
            <a:spLocks noGrp="1"/>
          </p:cNvSpPr>
          <p:nvPr>
            <p:ph type="body" idx="1"/>
          </p:nvPr>
        </p:nvSpPr>
        <p:spPr>
          <a:noFill/>
          <a:ln/>
        </p:spPr>
        <p:txBody>
          <a:bodyPr/>
          <a:lstStyle/>
          <a:p>
            <a:endParaRPr lang="fr-FR" smtClean="0"/>
          </a:p>
        </p:txBody>
      </p:sp>
      <p:sp>
        <p:nvSpPr>
          <p:cNvPr id="48132" name="Espace réservé du numéro de diapositive 3"/>
          <p:cNvSpPr>
            <a:spLocks noGrp="1"/>
          </p:cNvSpPr>
          <p:nvPr>
            <p:ph type="sldNum" sz="quarter" idx="5"/>
          </p:nvPr>
        </p:nvSpPr>
        <p:spPr/>
        <p:txBody>
          <a:bodyPr/>
          <a:lstStyle/>
          <a:p>
            <a:pPr>
              <a:defRPr/>
            </a:pPr>
            <a:fld id="{8C7A918C-8A88-45B9-9E77-569C17726C2E}" type="slidenum">
              <a:rPr lang="fr-FR">
                <a:solidFill>
                  <a:prstClr val="black"/>
                </a:solidFill>
                <a:latin typeface="Verdana" pitchFamily="34" charset="0"/>
              </a:rPr>
              <a:pPr>
                <a:defRPr/>
              </a:pPr>
              <a:t>22</a:t>
            </a:fld>
            <a:endParaRPr lang="fr-FR">
              <a:solidFill>
                <a:prstClr val="black"/>
              </a:solidFill>
              <a:latin typeface="Verdana"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Espace réservé de l'image des diapositives 1"/>
          <p:cNvSpPr>
            <a:spLocks noGrp="1" noRot="1" noChangeAspect="1" noTextEdit="1"/>
          </p:cNvSpPr>
          <p:nvPr>
            <p:ph type="sldImg"/>
          </p:nvPr>
        </p:nvSpPr>
        <p:spPr>
          <a:ln/>
        </p:spPr>
      </p:sp>
      <p:sp>
        <p:nvSpPr>
          <p:cNvPr id="119810" name="Espace réservé des commentaires 2"/>
          <p:cNvSpPr>
            <a:spLocks noGrp="1"/>
          </p:cNvSpPr>
          <p:nvPr>
            <p:ph type="body" idx="1"/>
          </p:nvPr>
        </p:nvSpPr>
        <p:spPr>
          <a:noFill/>
          <a:ln/>
        </p:spPr>
        <p:txBody>
          <a:bodyPr/>
          <a:lstStyle/>
          <a:p>
            <a:endParaRPr lang="fr-FR" smtClean="0"/>
          </a:p>
        </p:txBody>
      </p:sp>
      <p:sp>
        <p:nvSpPr>
          <p:cNvPr id="119811" name="Espace réservé du numéro de diapositive 3"/>
          <p:cNvSpPr txBox="1">
            <a:spLocks noGrp="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E13D5B70-F26E-4C1A-B4A1-669DDD82FAB9}" type="slidenum">
              <a:rPr lang="fr-FR" sz="1300"/>
              <a:pPr algn="r"/>
              <a:t>26</a:t>
            </a:fld>
            <a:endParaRPr lang="fr-FR"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Espace réservé du numéro de diapositive 6"/>
          <p:cNvSpPr txBox="1">
            <a:spLocks noGrp="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B8240713-4662-42F5-9381-E75EEAE3EB7A}" type="slidenum">
              <a:rPr lang="fr-FR" sz="1300"/>
              <a:pPr algn="r"/>
              <a:t>27</a:t>
            </a:fld>
            <a:endParaRPr lang="fr-FR" sz="1300"/>
          </a:p>
        </p:txBody>
      </p:sp>
      <p:sp>
        <p:nvSpPr>
          <p:cNvPr id="121858" name="Espace réservé de l'image des diapositives 1"/>
          <p:cNvSpPr>
            <a:spLocks noGrp="1" noRot="1" noChangeAspect="1" noTextEdit="1"/>
          </p:cNvSpPr>
          <p:nvPr>
            <p:ph type="sldImg"/>
          </p:nvPr>
        </p:nvSpPr>
        <p:spPr>
          <a:ln/>
        </p:spPr>
      </p:sp>
      <p:sp>
        <p:nvSpPr>
          <p:cNvPr id="121859" name="Espace réservé des commentaires 2"/>
          <p:cNvSpPr>
            <a:spLocks noGrp="1"/>
          </p:cNvSpPr>
          <p:nvPr>
            <p:ph type="body" idx="1"/>
          </p:nvPr>
        </p:nvSpPr>
        <p:spPr>
          <a:noFill/>
          <a:ln/>
        </p:spPr>
        <p:txBody>
          <a:bodyPr/>
          <a:lstStyle/>
          <a:p>
            <a:endParaRPr lang="moh-CA" smtClean="0"/>
          </a:p>
        </p:txBody>
      </p:sp>
      <p:sp>
        <p:nvSpPr>
          <p:cNvPr id="121860" name="Espace réservé du numéro de diapositive 3"/>
          <p:cNvSpPr txBox="1">
            <a:spLocks noGrp="1"/>
          </p:cNvSpPr>
          <p:nvPr/>
        </p:nvSpPr>
        <p:spPr bwMode="auto">
          <a:xfrm>
            <a:off x="4022725" y="9723438"/>
            <a:ext cx="3074988" cy="509587"/>
          </a:xfrm>
          <a:prstGeom prst="rect">
            <a:avLst/>
          </a:prstGeom>
          <a:noFill/>
          <a:ln w="9525">
            <a:noFill/>
            <a:miter lim="800000"/>
            <a:headEnd/>
            <a:tailEnd/>
          </a:ln>
        </p:spPr>
        <p:txBody>
          <a:bodyPr lIns="98522" tIns="49261" rIns="98522" bIns="49261" anchor="b"/>
          <a:lstStyle/>
          <a:p>
            <a:pPr algn="r" defTabSz="982663"/>
            <a:fld id="{3DA60C8D-3B29-4344-9AE3-FD2498FA7E79}" type="slidenum">
              <a:rPr lang="fr-FR" sz="1300"/>
              <a:pPr algn="r" defTabSz="982663"/>
              <a:t>27</a:t>
            </a:fld>
            <a:endParaRPr lang="fr-F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p:spPr>
        <p:txBody>
          <a:bodyPr/>
          <a:lstStyle/>
          <a:p>
            <a:fld id="{C77567AC-B256-4CF6-87D5-7B1C4E754989}" type="slidenum">
              <a:rPr lang="fr-FR" smtClean="0">
                <a:cs typeface="Arial" charset="0"/>
              </a:rPr>
              <a:pPr/>
              <a:t>4</a:t>
            </a:fld>
            <a:endParaRPr lang="fr-FR" smtClean="0">
              <a:cs typeface="Arial" charset="0"/>
            </a:endParaRPr>
          </a:p>
        </p:txBody>
      </p:sp>
      <p:sp>
        <p:nvSpPr>
          <p:cNvPr id="105474" name="Rectangle 7"/>
          <p:cNvSpPr txBox="1">
            <a:spLocks noGrp="1" noChangeArrowheads="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A1E1418A-DF9E-4D95-A3B9-A17A30C6186F}" type="slidenum">
              <a:rPr lang="fr-FR" sz="1300"/>
              <a:pPr algn="r"/>
              <a:t>4</a:t>
            </a:fld>
            <a:endParaRPr lang="fr-FR" sz="13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Espace réservé de l'image des diapositives 1"/>
          <p:cNvSpPr>
            <a:spLocks noGrp="1" noRot="1" noChangeAspect="1" noTextEdit="1"/>
          </p:cNvSpPr>
          <p:nvPr>
            <p:ph type="sldImg"/>
          </p:nvPr>
        </p:nvSpPr>
        <p:spPr>
          <a:ln/>
        </p:spPr>
      </p:sp>
      <p:sp>
        <p:nvSpPr>
          <p:cNvPr id="20482" name="Espace réservé des commentaires 2"/>
          <p:cNvSpPr>
            <a:spLocks noGrp="1"/>
          </p:cNvSpPr>
          <p:nvPr>
            <p:ph type="body" idx="1"/>
          </p:nvPr>
        </p:nvSpPr>
        <p:spPr>
          <a:noFill/>
          <a:ln/>
        </p:spPr>
        <p:txBody>
          <a:bodyPr/>
          <a:lstStyle/>
          <a:p>
            <a:endParaRPr lang="fr-FR" smtClean="0"/>
          </a:p>
        </p:txBody>
      </p:sp>
      <p:sp>
        <p:nvSpPr>
          <p:cNvPr id="20483" name="Espace réservé du numéro de diapositive 3"/>
          <p:cNvSpPr txBox="1">
            <a:spLocks noGrp="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CAD837F1-C653-492F-90FB-0A4489F76BEC}" type="slidenum">
              <a:rPr lang="fr-FR" sz="1300"/>
              <a:pPr algn="r"/>
              <a:t>5</a:t>
            </a:fld>
            <a:endParaRPr lang="fr-F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28119560-7983-4883-811F-FB3AFD5A5C2D}" type="slidenum">
              <a:rPr lang="fr-FR" smtClean="0">
                <a:cs typeface="Arial" charset="0"/>
              </a:rPr>
              <a:pPr/>
              <a:t>10</a:t>
            </a:fld>
            <a:endParaRPr lang="fr-FR" smtClean="0">
              <a:cs typeface="Arial" charset="0"/>
            </a:endParaRPr>
          </a:p>
        </p:txBody>
      </p:sp>
      <p:sp>
        <p:nvSpPr>
          <p:cNvPr id="26626" name="Rectangle 7"/>
          <p:cNvSpPr txBox="1">
            <a:spLocks noGrp="1" noChangeArrowheads="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9E72770E-6763-43DD-AAEF-E2AA5A40F6D3}" type="slidenum">
              <a:rPr lang="fr-FR" sz="1300"/>
              <a:pPr algn="r"/>
              <a:t>10</a:t>
            </a:fld>
            <a:endParaRPr lang="fr-FR" sz="13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lnSpc>
                <a:spcPct val="80000"/>
              </a:lnSpc>
            </a:pPr>
            <a:endParaRPr lang="fr-FR" sz="5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D273F033-9194-4869-A46A-212E30033D56}" type="slidenum">
              <a:rPr lang="fr-FR" smtClean="0">
                <a:cs typeface="Arial" charset="0"/>
              </a:rPr>
              <a:pPr/>
              <a:t>11</a:t>
            </a:fld>
            <a:endParaRPr lang="fr-FR" smtClean="0">
              <a:cs typeface="Arial" charset="0"/>
            </a:endParaRPr>
          </a:p>
        </p:txBody>
      </p:sp>
      <p:sp>
        <p:nvSpPr>
          <p:cNvPr id="28674" name="Rectangle 7"/>
          <p:cNvSpPr txBox="1">
            <a:spLocks noGrp="1" noChangeArrowheads="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2472E5BE-77D2-4653-968E-08067EC55D75}" type="slidenum">
              <a:rPr lang="fr-FR" sz="1300"/>
              <a:pPr algn="r"/>
              <a:t>11</a:t>
            </a:fld>
            <a:endParaRPr lang="fr-FR" sz="13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78584DA0-F1BB-45B4-851C-CBBEC2FFAB29}" type="slidenum">
              <a:rPr lang="fr-FR" smtClean="0">
                <a:cs typeface="Arial" charset="0"/>
              </a:rPr>
              <a:pPr/>
              <a:t>12</a:t>
            </a:fld>
            <a:endParaRPr lang="fr-FR" smtClean="0">
              <a:cs typeface="Arial" charset="0"/>
            </a:endParaRPr>
          </a:p>
        </p:txBody>
      </p:sp>
      <p:sp>
        <p:nvSpPr>
          <p:cNvPr id="30722" name="Rectangle 7"/>
          <p:cNvSpPr txBox="1">
            <a:spLocks noGrp="1" noChangeArrowheads="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89B151B3-1EDC-459F-82A9-A514DD5CF6CD}" type="slidenum">
              <a:rPr lang="fr-FR" sz="1300"/>
              <a:pPr algn="r"/>
              <a:t>12</a:t>
            </a:fld>
            <a:endParaRPr lang="fr-FR"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spcBef>
                <a:spcPct val="0"/>
              </a:spcBef>
              <a:buFont typeface="Wingdings" pitchFamily="2" charset="2"/>
              <a:buNone/>
            </a:pPr>
            <a:endParaRPr 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Espace réservé de l'image des diapositives 1"/>
          <p:cNvSpPr>
            <a:spLocks noGrp="1" noRot="1" noChangeAspect="1" noTextEdit="1"/>
          </p:cNvSpPr>
          <p:nvPr>
            <p:ph type="sldImg"/>
          </p:nvPr>
        </p:nvSpPr>
        <p:spPr>
          <a:ln/>
        </p:spPr>
      </p:sp>
      <p:sp>
        <p:nvSpPr>
          <p:cNvPr id="96258" name="Espace réservé des commentaires 2"/>
          <p:cNvSpPr>
            <a:spLocks noGrp="1"/>
          </p:cNvSpPr>
          <p:nvPr>
            <p:ph type="body" idx="1"/>
          </p:nvPr>
        </p:nvSpPr>
        <p:spPr>
          <a:noFill/>
          <a:ln/>
        </p:spPr>
        <p:txBody>
          <a:bodyPr/>
          <a:lstStyle/>
          <a:p>
            <a:endParaRPr lang="fr-FR" smtClean="0"/>
          </a:p>
        </p:txBody>
      </p:sp>
      <p:sp>
        <p:nvSpPr>
          <p:cNvPr id="96259" name="Espace réservé du numéro de diapositive 3"/>
          <p:cNvSpPr txBox="1">
            <a:spLocks noGrp="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D194CB99-1D53-4E0E-B8A1-175A72C803CF}" type="slidenum">
              <a:rPr lang="fr-FR" sz="1300"/>
              <a:pPr algn="r"/>
              <a:t>14</a:t>
            </a:fld>
            <a:endParaRPr lang="fr-FR"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1D772D51-0661-44E3-9ACB-4A7C44F6E0CF}" type="slidenum">
              <a:rPr lang="fr-FR" smtClean="0">
                <a:cs typeface="Arial" charset="0"/>
              </a:rPr>
              <a:pPr/>
              <a:t>15</a:t>
            </a:fld>
            <a:endParaRPr lang="fr-FR" smtClean="0">
              <a:cs typeface="Arial" charset="0"/>
            </a:endParaRPr>
          </a:p>
        </p:txBody>
      </p:sp>
      <p:sp>
        <p:nvSpPr>
          <p:cNvPr id="98307" name="Rectangle 17"/>
          <p:cNvSpPr txBox="1">
            <a:spLocks noGrp="1" noChangeArrowheads="1"/>
          </p:cNvSpPr>
          <p:nvPr/>
        </p:nvSpPr>
        <p:spPr bwMode="auto">
          <a:xfrm>
            <a:off x="4021138" y="9721850"/>
            <a:ext cx="3059112" cy="492125"/>
          </a:xfrm>
          <a:prstGeom prst="rect">
            <a:avLst/>
          </a:prstGeom>
          <a:noFill/>
          <a:ln w="9525">
            <a:noFill/>
            <a:round/>
            <a:headEnd/>
            <a:tailEnd/>
          </a:ln>
        </p:spPr>
        <p:txBody>
          <a:bodyPr lIns="97488" tIns="50694" rIns="97488" bIns="50694" anchor="b"/>
          <a:lstStyle/>
          <a:p>
            <a:pPr algn="r" defTabSz="485775">
              <a:buClr>
                <a:srgbClr val="000000"/>
              </a:buClr>
              <a:buSzPct val="100000"/>
              <a:tabLst>
                <a:tab pos="782638" algn="l"/>
                <a:tab pos="1566863" algn="l"/>
                <a:tab pos="2351088" algn="l"/>
                <a:tab pos="3135313" algn="l"/>
              </a:tabLst>
            </a:pPr>
            <a:fld id="{93321C96-BAD1-4EE5-9678-66D32977ED47}" type="slidenum">
              <a:rPr lang="fr-FR" sz="1300">
                <a:solidFill>
                  <a:srgbClr val="000000"/>
                </a:solidFill>
                <a:latin typeface="Times New Roman" pitchFamily="18" charset="0"/>
              </a:rPr>
              <a:pPr algn="r" defTabSz="485775">
                <a:buClr>
                  <a:srgbClr val="000000"/>
                </a:buClr>
                <a:buSzPct val="100000"/>
                <a:tabLst>
                  <a:tab pos="782638" algn="l"/>
                  <a:tab pos="1566863" algn="l"/>
                  <a:tab pos="2351088" algn="l"/>
                  <a:tab pos="3135313" algn="l"/>
                </a:tabLst>
              </a:pPr>
              <a:t>15</a:t>
            </a:fld>
            <a:endParaRPr lang="fr-FR" sz="1300">
              <a:solidFill>
                <a:srgbClr val="000000"/>
              </a:solidFill>
              <a:latin typeface="Times New Roman" pitchFamily="18" charset="0"/>
            </a:endParaRPr>
          </a:p>
        </p:txBody>
      </p:sp>
      <p:sp>
        <p:nvSpPr>
          <p:cNvPr id="98308" name="Text Box 2"/>
          <p:cNvSpPr txBox="1">
            <a:spLocks noChangeArrowheads="1"/>
          </p:cNvSpPr>
          <p:nvPr/>
        </p:nvSpPr>
        <p:spPr bwMode="auto">
          <a:xfrm>
            <a:off x="985838" y="768350"/>
            <a:ext cx="5127625" cy="3836988"/>
          </a:xfrm>
          <a:prstGeom prst="rect">
            <a:avLst/>
          </a:prstGeom>
          <a:solidFill>
            <a:srgbClr val="FFFFFF"/>
          </a:solidFill>
          <a:ln w="9360">
            <a:solidFill>
              <a:srgbClr val="000000"/>
            </a:solidFill>
            <a:miter lim="800000"/>
            <a:headEnd/>
            <a:tailEnd/>
          </a:ln>
        </p:spPr>
        <p:txBody>
          <a:bodyPr wrap="none" lIns="99048" tIns="49524" rIns="99048" bIns="49524" anchor="ctr"/>
          <a:lstStyle/>
          <a:p>
            <a:pPr algn="ctr">
              <a:buClr>
                <a:srgbClr val="000000"/>
              </a:buClr>
              <a:buSzPct val="100000"/>
              <a:buFont typeface="Times New Roman" pitchFamily="18" charset="0"/>
              <a:buNone/>
            </a:pPr>
            <a:endParaRPr lang="fr-FR">
              <a:solidFill>
                <a:schemeClr val="bg1"/>
              </a:solidFill>
            </a:endParaRPr>
          </a:p>
        </p:txBody>
      </p:sp>
      <p:sp>
        <p:nvSpPr>
          <p:cNvPr id="98309" name="Rectangle 3"/>
          <p:cNvSpPr>
            <a:spLocks noGrp="1" noChangeArrowheads="1"/>
          </p:cNvSpPr>
          <p:nvPr>
            <p:ph type="body"/>
          </p:nvPr>
        </p:nvSpPr>
        <p:spPr>
          <a:xfrm>
            <a:off x="709613" y="4860925"/>
            <a:ext cx="5662612" cy="4587875"/>
          </a:xfrm>
          <a:noFill/>
          <a:ln/>
        </p:spPr>
        <p:txBody>
          <a:bodyPr wrap="none" lIns="97488" tIns="50694" rIns="97488" bIns="50694" anchor="ctr"/>
          <a:lstStyle/>
          <a:p>
            <a:pPr eaLnBrk="1" hangingPunct="1"/>
            <a:r>
              <a:rPr lang="fr-FR" smtClean="0"/>
              <a:t>Un SI hautement disponible avec un taux de disponibilité de 99.99 %, les périodes de son indisponibilité seront réservées aux travaux de maintenance ou d’éventuelles migrations. Tous les dispositifs, notamment la mise en place d’un site de secours, la redondance des lignes Télécoms, la redondance des équipement informatiques ainsi que la mise en place d’un plan de sauvegarde et de reprise d’activité participent à cette caractéristique tant importante pour des systèmes de telle envergure.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D37B00C2-108E-4916-AD3F-785BE5AC85C4}" type="slidenum">
              <a:rPr lang="fr-FR" smtClean="0">
                <a:cs typeface="Arial" charset="0"/>
              </a:rPr>
              <a:pPr/>
              <a:t>16</a:t>
            </a:fld>
            <a:endParaRPr lang="fr-FR" smtClean="0">
              <a:cs typeface="Arial" charset="0"/>
            </a:endParaRPr>
          </a:p>
        </p:txBody>
      </p:sp>
      <p:sp>
        <p:nvSpPr>
          <p:cNvPr id="100355" name="Rectangle 17"/>
          <p:cNvSpPr txBox="1">
            <a:spLocks noGrp="1" noChangeArrowheads="1"/>
          </p:cNvSpPr>
          <p:nvPr/>
        </p:nvSpPr>
        <p:spPr bwMode="auto">
          <a:xfrm>
            <a:off x="4021138" y="9721850"/>
            <a:ext cx="3059112" cy="492125"/>
          </a:xfrm>
          <a:prstGeom prst="rect">
            <a:avLst/>
          </a:prstGeom>
          <a:noFill/>
          <a:ln w="9525">
            <a:noFill/>
            <a:round/>
            <a:headEnd/>
            <a:tailEnd/>
          </a:ln>
        </p:spPr>
        <p:txBody>
          <a:bodyPr lIns="97488" tIns="50694" rIns="97488" bIns="50694" anchor="b"/>
          <a:lstStyle/>
          <a:p>
            <a:pPr algn="r" defTabSz="485775">
              <a:buClr>
                <a:srgbClr val="000000"/>
              </a:buClr>
              <a:buSzPct val="100000"/>
              <a:tabLst>
                <a:tab pos="782638" algn="l"/>
                <a:tab pos="1566863" algn="l"/>
                <a:tab pos="2351088" algn="l"/>
                <a:tab pos="3135313" algn="l"/>
              </a:tabLst>
            </a:pPr>
            <a:fld id="{1A2989D5-7675-4323-8FF6-683F8FFA4CA4}" type="slidenum">
              <a:rPr lang="fr-FR" sz="1300">
                <a:solidFill>
                  <a:srgbClr val="000000"/>
                </a:solidFill>
                <a:latin typeface="Times New Roman" pitchFamily="18" charset="0"/>
              </a:rPr>
              <a:pPr algn="r" defTabSz="485775">
                <a:buClr>
                  <a:srgbClr val="000000"/>
                </a:buClr>
                <a:buSzPct val="100000"/>
                <a:tabLst>
                  <a:tab pos="782638" algn="l"/>
                  <a:tab pos="1566863" algn="l"/>
                  <a:tab pos="2351088" algn="l"/>
                  <a:tab pos="3135313" algn="l"/>
                </a:tabLst>
              </a:pPr>
              <a:t>16</a:t>
            </a:fld>
            <a:endParaRPr lang="fr-FR" sz="1300">
              <a:solidFill>
                <a:srgbClr val="000000"/>
              </a:solidFill>
              <a:latin typeface="Times New Roman" pitchFamily="18" charset="0"/>
            </a:endParaRPr>
          </a:p>
        </p:txBody>
      </p:sp>
      <p:sp>
        <p:nvSpPr>
          <p:cNvPr id="100356" name="Text Box 2"/>
          <p:cNvSpPr txBox="1">
            <a:spLocks noChangeArrowheads="1"/>
          </p:cNvSpPr>
          <p:nvPr/>
        </p:nvSpPr>
        <p:spPr bwMode="auto">
          <a:xfrm>
            <a:off x="985838" y="768350"/>
            <a:ext cx="5127625" cy="3836988"/>
          </a:xfrm>
          <a:prstGeom prst="rect">
            <a:avLst/>
          </a:prstGeom>
          <a:solidFill>
            <a:srgbClr val="FFFFFF"/>
          </a:solidFill>
          <a:ln w="9360">
            <a:solidFill>
              <a:srgbClr val="000000"/>
            </a:solidFill>
            <a:miter lim="800000"/>
            <a:headEnd/>
            <a:tailEnd/>
          </a:ln>
        </p:spPr>
        <p:txBody>
          <a:bodyPr wrap="none" lIns="99048" tIns="49524" rIns="99048" bIns="49524" anchor="ctr"/>
          <a:lstStyle/>
          <a:p>
            <a:pPr algn="ctr">
              <a:buClr>
                <a:srgbClr val="000000"/>
              </a:buClr>
              <a:buSzPct val="100000"/>
              <a:buFont typeface="Times New Roman" pitchFamily="18" charset="0"/>
              <a:buNone/>
            </a:pPr>
            <a:endParaRPr lang="fr-FR">
              <a:solidFill>
                <a:schemeClr val="bg1"/>
              </a:solidFill>
            </a:endParaRPr>
          </a:p>
        </p:txBody>
      </p:sp>
      <p:sp>
        <p:nvSpPr>
          <p:cNvPr id="100357" name="Rectangle 3"/>
          <p:cNvSpPr>
            <a:spLocks noGrp="1" noChangeArrowheads="1"/>
          </p:cNvSpPr>
          <p:nvPr>
            <p:ph type="body"/>
          </p:nvPr>
        </p:nvSpPr>
        <p:spPr>
          <a:xfrm>
            <a:off x="709613" y="4860925"/>
            <a:ext cx="5662612" cy="4587875"/>
          </a:xfrm>
          <a:noFill/>
          <a:ln/>
        </p:spPr>
        <p:txBody>
          <a:bodyPr wrap="none" lIns="97488" tIns="50694" rIns="97488" bIns="50694" anchor="ctr"/>
          <a:lstStyle/>
          <a:p>
            <a:pPr eaLnBrk="1" hangingPunct="1"/>
            <a:r>
              <a:rPr lang="fr-FR" smtClean="0"/>
              <a:t>Quant à la sécurité de SI GID, tout a été prévu pour répondre aux exigences de sécurité par rapport aux normes et standards internationaux, garantissant ainsi une information dans GID hautement sécurisée à travers ces multiples dispositifs : authentification forte, cryptage de trafic réseau, protection contre les différentes attaques, détection des intrusions et des salles dédiées et surveillées.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3419475"/>
            <a:ext cx="9144000" cy="3438525"/>
          </a:xfrm>
          <a:prstGeom prst="rect">
            <a:avLst/>
          </a:prstGeom>
          <a:gradFill rotWithShape="1">
            <a:gsLst>
              <a:gs pos="0">
                <a:srgbClr val="666666"/>
              </a:gs>
              <a:gs pos="100000">
                <a:srgbClr val="FF7F00"/>
              </a:gs>
            </a:gsLst>
            <a:lin ang="5400000" scaled="1"/>
          </a:gradFill>
          <a:ln w="12700">
            <a:noFill/>
            <a:miter lim="800000"/>
            <a:headEnd/>
            <a:tailEnd/>
          </a:ln>
          <a:effectLst/>
        </p:spPr>
        <p:txBody>
          <a:bodyPr wrap="none" lIns="90488" tIns="44450" rIns="90488" bIns="44450" anchor="ctr"/>
          <a:lstStyle/>
          <a:p>
            <a:pPr algn="ctr">
              <a:defRPr/>
            </a:pPr>
            <a:endParaRPr lang="fr-FR">
              <a:cs typeface="+mn-cs"/>
            </a:endParaRPr>
          </a:p>
        </p:txBody>
      </p:sp>
      <p:sp>
        <p:nvSpPr>
          <p:cNvPr id="5123" name="Rectangle 3"/>
          <p:cNvSpPr>
            <a:spLocks noGrp="1" noChangeArrowheads="1"/>
          </p:cNvSpPr>
          <p:nvPr>
            <p:ph type="ctrTitle" sz="quarter"/>
          </p:nvPr>
        </p:nvSpPr>
        <p:spPr bwMode="auto">
          <a:xfrm>
            <a:off x="2714625" y="3778250"/>
            <a:ext cx="6216650" cy="1143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a:lvl1pPr>
          </a:lstStyle>
          <a:p>
            <a:r>
              <a:rPr lang="en-US"/>
              <a:t>Click to edit Master title</a:t>
            </a:r>
            <a:br>
              <a:rPr lang="en-US"/>
            </a:br>
            <a:r>
              <a:rPr lang="en-US"/>
              <a:t>Second line here</a:t>
            </a:r>
          </a:p>
        </p:txBody>
      </p:sp>
      <p:sp>
        <p:nvSpPr>
          <p:cNvPr id="5124" name="Rectangle 4"/>
          <p:cNvSpPr>
            <a:spLocks noGrp="1" noChangeArrowheads="1"/>
          </p:cNvSpPr>
          <p:nvPr>
            <p:ph type="subTitle" sz="quarter" idx="1"/>
          </p:nvPr>
        </p:nvSpPr>
        <p:spPr bwMode="auto">
          <a:xfrm>
            <a:off x="2697163" y="5189538"/>
            <a:ext cx="6216650" cy="858837"/>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buFont typeface="Wingdings" pitchFamily="2" charset="2"/>
              <a:buNone/>
              <a:defRPr sz="2400">
                <a:solidFill>
                  <a:schemeClr val="bg1"/>
                </a:solidFill>
              </a:defRPr>
            </a:lvl1pPr>
          </a:lstStyle>
          <a:p>
            <a:r>
              <a:rPr lang="en-US"/>
              <a:t>Presenter’s name</a:t>
            </a:r>
          </a:p>
          <a:p>
            <a:r>
              <a:rPr lang="en-US"/>
              <a:t>Presenter’s title or date</a:t>
            </a:r>
          </a:p>
        </p:txBody>
      </p:sp>
      <p:sp>
        <p:nvSpPr>
          <p:cNvPr id="5" name="Rectangle 4"/>
          <p:cNvSpPr>
            <a:spLocks noGrp="1" noChangeArrowheads="1"/>
          </p:cNvSpPr>
          <p:nvPr>
            <p:ph type="ftr" sz="quarter" idx="10"/>
          </p:nvPr>
        </p:nvSpPr>
        <p:spPr>
          <a:xfrm>
            <a:off x="0" y="6324600"/>
            <a:ext cx="2895600" cy="457200"/>
          </a:xfrm>
        </p:spPr>
        <p:txBody>
          <a:bodyPr/>
          <a:lstStyle>
            <a:lvl1pPr>
              <a:defRPr/>
            </a:lvl1pPr>
          </a:lstStyle>
          <a:p>
            <a:pPr>
              <a:defRPr/>
            </a:pPr>
            <a:endParaRPr lang="fr-F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1600200"/>
            <a:ext cx="8229600" cy="4525963"/>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sldNum" sz="quarter" idx="10"/>
          </p:nvPr>
        </p:nvSpPr>
        <p:spPr>
          <a:ln/>
        </p:spPr>
        <p:txBody>
          <a:bodyPr/>
          <a:lstStyle>
            <a:lvl1pPr>
              <a:defRPr/>
            </a:lvl1pPr>
          </a:lstStyle>
          <a:p>
            <a:pPr>
              <a:defRPr/>
            </a:pPr>
            <a:fld id="{6DE4C4A9-FD8C-4DC2-ADB4-2459615FF797}" type="slidenum">
              <a:rPr lang="fr-FR"/>
              <a:pPr>
                <a:defRPr/>
              </a:pPr>
              <a:t>‹N°›</a:t>
            </a:fld>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a:prstGeom prst="rect">
            <a:avLst/>
          </a:prstGeo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sldNum" sz="quarter" idx="10"/>
          </p:nvPr>
        </p:nvSpPr>
        <p:spPr>
          <a:ln/>
        </p:spPr>
        <p:txBody>
          <a:bodyPr/>
          <a:lstStyle>
            <a:lvl1pPr>
              <a:defRPr/>
            </a:lvl1pPr>
          </a:lstStyle>
          <a:p>
            <a:pPr>
              <a:defRPr/>
            </a:pPr>
            <a:fld id="{7749F317-05B0-4331-BCEB-B9247FDD674F}" type="slidenum">
              <a:rPr lang="fr-FR"/>
              <a:pPr>
                <a:defRPr/>
              </a:pPr>
              <a:t>‹N°›</a:t>
            </a:fld>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FR"/>
          </a:p>
        </p:txBody>
      </p:sp>
      <p:sp>
        <p:nvSpPr>
          <p:cNvPr id="3" name="Espace réservé du contenu 2"/>
          <p:cNvSpPr>
            <a:spLocks noGrp="1"/>
          </p:cNvSpPr>
          <p:nvPr>
            <p:ph idx="1"/>
          </p:nvPr>
        </p:nvSpPr>
        <p:spPr>
          <a:xfrm>
            <a:off x="457200" y="1600200"/>
            <a:ext cx="8229600" cy="4525963"/>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sldNum" sz="quarter" idx="10"/>
          </p:nvPr>
        </p:nvSpPr>
        <p:spPr>
          <a:ln/>
        </p:spPr>
        <p:txBody>
          <a:bodyPr/>
          <a:lstStyle>
            <a:lvl1pPr>
              <a:defRPr/>
            </a:lvl1pPr>
          </a:lstStyle>
          <a:p>
            <a:pPr>
              <a:defRPr/>
            </a:pPr>
            <a:fld id="{C10D988A-5B93-4A6F-899A-23795CBD6A9F}" type="slidenum">
              <a:rPr lang="fr-FR"/>
              <a:pPr>
                <a:defRPr/>
              </a:pPr>
              <a:t>‹N°›</a:t>
            </a:fld>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4"/>
          <p:cNvSpPr>
            <a:spLocks noGrp="1" noChangeArrowheads="1"/>
          </p:cNvSpPr>
          <p:nvPr>
            <p:ph type="sldNum" sz="quarter" idx="10"/>
          </p:nvPr>
        </p:nvSpPr>
        <p:spPr>
          <a:ln/>
        </p:spPr>
        <p:txBody>
          <a:bodyPr/>
          <a:lstStyle>
            <a:lvl1pPr>
              <a:defRPr/>
            </a:lvl1pPr>
          </a:lstStyle>
          <a:p>
            <a:pPr>
              <a:defRPr/>
            </a:pPr>
            <a:fld id="{8B750672-C286-43A0-9DCF-54785DC36D16}" type="slidenum">
              <a:rPr lang="fr-FR"/>
              <a:pPr>
                <a:defRPr/>
              </a:pPr>
              <a:t>‹N°›</a:t>
            </a:fld>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4"/>
          <p:cNvSpPr>
            <a:spLocks noGrp="1" noChangeArrowheads="1"/>
          </p:cNvSpPr>
          <p:nvPr>
            <p:ph type="sldNum" sz="quarter" idx="10"/>
          </p:nvPr>
        </p:nvSpPr>
        <p:spPr>
          <a:ln/>
        </p:spPr>
        <p:txBody>
          <a:bodyPr/>
          <a:lstStyle>
            <a:lvl1pPr>
              <a:defRPr/>
            </a:lvl1pPr>
          </a:lstStyle>
          <a:p>
            <a:pPr>
              <a:defRPr/>
            </a:pPr>
            <a:fld id="{F2DC1F08-5ED5-4D51-B8BF-D4D81CA6B1C4}" type="slidenum">
              <a:rPr lang="fr-FR"/>
              <a:pPr>
                <a:defRPr/>
              </a:pPr>
              <a:t>‹N°›</a:t>
            </a:fld>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4"/>
          <p:cNvSpPr>
            <a:spLocks noGrp="1" noChangeArrowheads="1"/>
          </p:cNvSpPr>
          <p:nvPr>
            <p:ph type="sldNum" sz="quarter" idx="10"/>
          </p:nvPr>
        </p:nvSpPr>
        <p:spPr>
          <a:ln/>
        </p:spPr>
        <p:txBody>
          <a:bodyPr/>
          <a:lstStyle>
            <a:lvl1pPr>
              <a:defRPr/>
            </a:lvl1pPr>
          </a:lstStyle>
          <a:p>
            <a:pPr>
              <a:defRPr/>
            </a:pPr>
            <a:fld id="{C257E764-5DD6-471A-9685-C0ACC0D6A67A}" type="slidenum">
              <a:rPr lang="fr-FR"/>
              <a:pPr>
                <a:defRPr/>
              </a:pPr>
              <a:t>‹N°›</a:t>
            </a:fld>
            <a:endParaRPr lang="fr-FR"/>
          </a:p>
        </p:txBody>
      </p:sp>
      <p:sp>
        <p:nvSpPr>
          <p:cNvPr id="8" name="Rectangle 5"/>
          <p:cNvSpPr>
            <a:spLocks noGrp="1" noChangeArrowheads="1"/>
          </p:cNvSpPr>
          <p:nvPr>
            <p:ph type="ftr" sz="quarter" idx="11"/>
          </p:nvPr>
        </p:nvSpPr>
        <p:spPr>
          <a:ln/>
        </p:spPr>
        <p:txBody>
          <a:bodyPr/>
          <a:lstStyle>
            <a:lvl1pPr>
              <a:defRPr/>
            </a:lvl1pPr>
          </a:lstStyle>
          <a:p>
            <a:pPr>
              <a:defRPr/>
            </a:pPr>
            <a:endParaRPr lang="fr-F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FR"/>
          </a:p>
        </p:txBody>
      </p:sp>
      <p:sp>
        <p:nvSpPr>
          <p:cNvPr id="3" name="Rectangle 4"/>
          <p:cNvSpPr>
            <a:spLocks noGrp="1" noChangeArrowheads="1"/>
          </p:cNvSpPr>
          <p:nvPr>
            <p:ph type="sldNum" sz="quarter" idx="10"/>
          </p:nvPr>
        </p:nvSpPr>
        <p:spPr>
          <a:ln/>
        </p:spPr>
        <p:txBody>
          <a:bodyPr/>
          <a:lstStyle>
            <a:lvl1pPr>
              <a:defRPr/>
            </a:lvl1pPr>
          </a:lstStyle>
          <a:p>
            <a:pPr>
              <a:defRPr/>
            </a:pPr>
            <a:fld id="{F772E8D9-83C3-4915-92CC-BB5198AD324B}" type="slidenum">
              <a:rPr lang="fr-FR"/>
              <a:pPr>
                <a:defRPr/>
              </a:pPr>
              <a:t>‹N°›</a:t>
            </a:fld>
            <a:endParaRPr lang="fr-FR"/>
          </a:p>
        </p:txBody>
      </p:sp>
      <p:sp>
        <p:nvSpPr>
          <p:cNvPr id="4" name="Rectangle 5"/>
          <p:cNvSpPr>
            <a:spLocks noGrp="1" noChangeArrowheads="1"/>
          </p:cNvSpPr>
          <p:nvPr>
            <p:ph type="ftr" sz="quarter" idx="11"/>
          </p:nvPr>
        </p:nvSpPr>
        <p:spPr>
          <a:ln/>
        </p:spPr>
        <p:txBody>
          <a:bodyPr/>
          <a:lstStyle>
            <a:lvl1pPr>
              <a:defRPr/>
            </a:lvl1pPr>
          </a:lstStyle>
          <a:p>
            <a:pPr>
              <a:defRPr/>
            </a:pPr>
            <a:endParaRPr lang="fr-F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F334264B-00E0-4810-84F7-FC58A6628086}" type="slidenum">
              <a:rPr lang="fr-FR"/>
              <a:pPr>
                <a:defRPr/>
              </a:pPr>
              <a:t>‹N°›</a:t>
            </a:fld>
            <a:endParaRPr lang="fr-FR"/>
          </a:p>
        </p:txBody>
      </p:sp>
      <p:sp>
        <p:nvSpPr>
          <p:cNvPr id="3" name="Rectangle 5"/>
          <p:cNvSpPr>
            <a:spLocks noGrp="1" noChangeArrowheads="1"/>
          </p:cNvSpPr>
          <p:nvPr>
            <p:ph type="ftr" sz="quarter" idx="11"/>
          </p:nvPr>
        </p:nvSpPr>
        <p:spPr>
          <a:ln/>
        </p:spPr>
        <p:txBody>
          <a:bodyPr/>
          <a:lstStyle>
            <a:lvl1pPr>
              <a:defRPr/>
            </a:lvl1pPr>
          </a:lstStyle>
          <a:p>
            <a:pPr>
              <a:defRPr/>
            </a:pPr>
            <a:endParaRPr lang="fr-F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sldNum" sz="quarter" idx="10"/>
          </p:nvPr>
        </p:nvSpPr>
        <p:spPr>
          <a:ln/>
        </p:spPr>
        <p:txBody>
          <a:bodyPr/>
          <a:lstStyle>
            <a:lvl1pPr>
              <a:defRPr/>
            </a:lvl1pPr>
          </a:lstStyle>
          <a:p>
            <a:pPr>
              <a:defRPr/>
            </a:pPr>
            <a:fld id="{93C5FF2F-774D-4289-9D7F-24DD689992F0}" type="slidenum">
              <a:rPr lang="fr-FR"/>
              <a:pPr>
                <a:defRPr/>
              </a:pPr>
              <a:t>‹N°›</a:t>
            </a:fld>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sldNum" sz="quarter" idx="10"/>
          </p:nvPr>
        </p:nvSpPr>
        <p:spPr>
          <a:ln/>
        </p:spPr>
        <p:txBody>
          <a:bodyPr/>
          <a:lstStyle>
            <a:lvl1pPr>
              <a:defRPr/>
            </a:lvl1pPr>
          </a:lstStyle>
          <a:p>
            <a:pPr>
              <a:defRPr/>
            </a:pPr>
            <a:fld id="{E39BBCE5-3BF7-496C-A43D-A0C2D120CD46}" type="slidenum">
              <a:rPr lang="fr-FR"/>
              <a:pPr>
                <a:defRPr/>
              </a:pPr>
              <a:t>‹N°›</a:t>
            </a:fld>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ChangeArrowheads="1"/>
          </p:cNvSpPr>
          <p:nvPr>
            <p:ph type="sldNum" sz="quarter" idx="4"/>
          </p:nvPr>
        </p:nvSpPr>
        <p:spPr bwMode="auto">
          <a:xfrm>
            <a:off x="7396163" y="6577013"/>
            <a:ext cx="1693862"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eaLnBrk="0" hangingPunct="0">
              <a:lnSpc>
                <a:spcPct val="80000"/>
              </a:lnSpc>
              <a:defRPr sz="1000" i="1">
                <a:solidFill>
                  <a:srgbClr val="000099"/>
                </a:solidFill>
                <a:cs typeface="+mn-cs"/>
              </a:defRPr>
            </a:lvl1pPr>
          </a:lstStyle>
          <a:p>
            <a:pPr>
              <a:defRPr/>
            </a:pPr>
            <a:fld id="{AFD4C951-DE18-487B-B0D3-F651AE2EAB6F}" type="slidenum">
              <a:rPr lang="fr-FR"/>
              <a:pPr>
                <a:defRPr/>
              </a:pPr>
              <a:t>‹N°›</a:t>
            </a:fld>
            <a:endParaRPr lang="fr-FR"/>
          </a:p>
        </p:txBody>
      </p:sp>
      <p:sp>
        <p:nvSpPr>
          <p:cNvPr id="4101" name="Rectangle 5"/>
          <p:cNvSpPr>
            <a:spLocks noGrp="1" noChangeArrowheads="1"/>
          </p:cNvSpPr>
          <p:nvPr>
            <p:ph type="ftr" sz="quarter" idx="3"/>
          </p:nvPr>
        </p:nvSpPr>
        <p:spPr bwMode="auto">
          <a:xfrm>
            <a:off x="-12700" y="6413500"/>
            <a:ext cx="28956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000" i="1">
                <a:solidFill>
                  <a:srgbClr val="000099"/>
                </a:solidFill>
                <a:cs typeface="+mn-cs"/>
              </a:defRPr>
            </a:lvl1pPr>
          </a:lstStyle>
          <a:p>
            <a:pPr>
              <a:defRPr/>
            </a:pPr>
            <a:endParaRPr lang="fr-FR"/>
          </a:p>
        </p:txBody>
      </p:sp>
      <p:sp>
        <p:nvSpPr>
          <p:cNvPr id="4104" name="Rectangle 8"/>
          <p:cNvSpPr>
            <a:spLocks noChangeArrowheads="1"/>
          </p:cNvSpPr>
          <p:nvPr userDrawn="1"/>
        </p:nvSpPr>
        <p:spPr bwMode="auto">
          <a:xfrm>
            <a:off x="-7938" y="0"/>
            <a:ext cx="9180513" cy="474663"/>
          </a:xfrm>
          <a:prstGeom prst="rect">
            <a:avLst/>
          </a:prstGeom>
          <a:blipFill dpi="0" rotWithShape="1">
            <a:blip r:embed="rId13"/>
            <a:srcRect/>
            <a:stretch>
              <a:fillRect/>
            </a:stretch>
          </a:blipFill>
          <a:ln w="9525" algn="ctr">
            <a:noFill/>
            <a:miter lim="800000"/>
            <a:headEnd/>
            <a:tailEnd/>
          </a:ln>
          <a:effectLst/>
        </p:spPr>
        <p:txBody>
          <a:bodyPr wrap="none" lIns="46800" tIns="46800" rIns="46800" bIns="46800" anchor="ctr"/>
          <a:lstStyle/>
          <a:p>
            <a:pPr algn="ctr">
              <a:defRPr/>
            </a:pPr>
            <a:endParaRPr lang="fr-FR">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2800" b="1" i="1">
          <a:solidFill>
            <a:schemeClr val="bg1"/>
          </a:solidFill>
          <a:latin typeface="+mj-lt"/>
          <a:ea typeface="+mj-ea"/>
          <a:cs typeface="+mj-cs"/>
        </a:defRPr>
      </a:lvl1pPr>
      <a:lvl2pPr algn="l" rtl="0" eaLnBrk="0" fontAlgn="base" hangingPunct="0">
        <a:spcBef>
          <a:spcPct val="0"/>
        </a:spcBef>
        <a:spcAft>
          <a:spcPct val="0"/>
        </a:spcAft>
        <a:defRPr sz="2800" b="1" i="1">
          <a:solidFill>
            <a:schemeClr val="bg1"/>
          </a:solidFill>
          <a:latin typeface="Arial" charset="0"/>
          <a:cs typeface="Arial" charset="0"/>
        </a:defRPr>
      </a:lvl2pPr>
      <a:lvl3pPr algn="l" rtl="0" eaLnBrk="0" fontAlgn="base" hangingPunct="0">
        <a:spcBef>
          <a:spcPct val="0"/>
        </a:spcBef>
        <a:spcAft>
          <a:spcPct val="0"/>
        </a:spcAft>
        <a:defRPr sz="2800" b="1" i="1">
          <a:solidFill>
            <a:schemeClr val="bg1"/>
          </a:solidFill>
          <a:latin typeface="Arial" charset="0"/>
          <a:cs typeface="Arial" charset="0"/>
        </a:defRPr>
      </a:lvl3pPr>
      <a:lvl4pPr algn="l" rtl="0" eaLnBrk="0" fontAlgn="base" hangingPunct="0">
        <a:spcBef>
          <a:spcPct val="0"/>
        </a:spcBef>
        <a:spcAft>
          <a:spcPct val="0"/>
        </a:spcAft>
        <a:defRPr sz="2800" b="1" i="1">
          <a:solidFill>
            <a:schemeClr val="bg1"/>
          </a:solidFill>
          <a:latin typeface="Arial" charset="0"/>
          <a:cs typeface="Arial" charset="0"/>
        </a:defRPr>
      </a:lvl4pPr>
      <a:lvl5pPr algn="l" rtl="0" eaLnBrk="0" fontAlgn="base" hangingPunct="0">
        <a:spcBef>
          <a:spcPct val="0"/>
        </a:spcBef>
        <a:spcAft>
          <a:spcPct val="0"/>
        </a:spcAft>
        <a:defRPr sz="2800" b="1" i="1">
          <a:solidFill>
            <a:schemeClr val="bg1"/>
          </a:solidFill>
          <a:latin typeface="Arial" charset="0"/>
          <a:cs typeface="Arial" charset="0"/>
        </a:defRPr>
      </a:lvl5pPr>
      <a:lvl6pPr marL="457200" algn="l" rtl="0" fontAlgn="base">
        <a:spcBef>
          <a:spcPct val="0"/>
        </a:spcBef>
        <a:spcAft>
          <a:spcPct val="0"/>
        </a:spcAft>
        <a:defRPr sz="2800" b="1" i="1">
          <a:solidFill>
            <a:schemeClr val="bg1"/>
          </a:solidFill>
          <a:latin typeface="Arial" charset="0"/>
          <a:cs typeface="Arial" charset="0"/>
        </a:defRPr>
      </a:lvl6pPr>
      <a:lvl7pPr marL="914400" algn="l" rtl="0" fontAlgn="base">
        <a:spcBef>
          <a:spcPct val="0"/>
        </a:spcBef>
        <a:spcAft>
          <a:spcPct val="0"/>
        </a:spcAft>
        <a:defRPr sz="2800" b="1" i="1">
          <a:solidFill>
            <a:schemeClr val="bg1"/>
          </a:solidFill>
          <a:latin typeface="Arial" charset="0"/>
          <a:cs typeface="Arial" charset="0"/>
        </a:defRPr>
      </a:lvl7pPr>
      <a:lvl8pPr marL="1371600" algn="l" rtl="0" fontAlgn="base">
        <a:spcBef>
          <a:spcPct val="0"/>
        </a:spcBef>
        <a:spcAft>
          <a:spcPct val="0"/>
        </a:spcAft>
        <a:defRPr sz="2800" b="1" i="1">
          <a:solidFill>
            <a:schemeClr val="bg1"/>
          </a:solidFill>
          <a:latin typeface="Arial" charset="0"/>
          <a:cs typeface="Arial" charset="0"/>
        </a:defRPr>
      </a:lvl8pPr>
      <a:lvl9pPr marL="1828800" algn="l" rtl="0" fontAlgn="base">
        <a:spcBef>
          <a:spcPct val="0"/>
        </a:spcBef>
        <a:spcAft>
          <a:spcPct val="0"/>
        </a:spcAft>
        <a:defRPr sz="2800" b="1" i="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lr>
          <a:srgbClr val="000099"/>
        </a:buClr>
        <a:buFont typeface="Wingdings" pitchFamily="2" charset="2"/>
        <a:buChar char="§"/>
        <a:defRPr sz="2800" i="1">
          <a:solidFill>
            <a:srgbClr val="000099"/>
          </a:solidFill>
          <a:latin typeface="+mn-lt"/>
          <a:ea typeface="+mn-ea"/>
          <a:cs typeface="+mn-cs"/>
        </a:defRPr>
      </a:lvl1pPr>
      <a:lvl2pPr marL="742950" indent="-285750" algn="l" rtl="0" eaLnBrk="0" fontAlgn="base" hangingPunct="0">
        <a:spcBef>
          <a:spcPct val="20000"/>
        </a:spcBef>
        <a:spcAft>
          <a:spcPct val="0"/>
        </a:spcAft>
        <a:buClr>
          <a:srgbClr val="000099"/>
        </a:buClr>
        <a:buFont typeface="Wingdings" pitchFamily="2" charset="2"/>
        <a:buChar char="§"/>
        <a:defRPr sz="2600" i="1">
          <a:solidFill>
            <a:srgbClr val="000099"/>
          </a:solidFill>
          <a:latin typeface="+mn-lt"/>
          <a:cs typeface="+mn-cs"/>
        </a:defRPr>
      </a:lvl2pPr>
      <a:lvl3pPr marL="1143000" indent="-228600" algn="l" rtl="0" eaLnBrk="0" fontAlgn="base" hangingPunct="0">
        <a:spcBef>
          <a:spcPct val="20000"/>
        </a:spcBef>
        <a:spcAft>
          <a:spcPct val="0"/>
        </a:spcAft>
        <a:buClr>
          <a:srgbClr val="000099"/>
        </a:buClr>
        <a:buFont typeface="Wingdings" pitchFamily="2" charset="2"/>
        <a:buChar char="§"/>
        <a:defRPr sz="2200" i="1">
          <a:solidFill>
            <a:srgbClr val="000099"/>
          </a:solidFill>
          <a:latin typeface="+mn-lt"/>
          <a:cs typeface="+mn-cs"/>
        </a:defRPr>
      </a:lvl3pPr>
      <a:lvl4pPr marL="1600200" indent="-228600" algn="l" rtl="0" eaLnBrk="0" fontAlgn="base" hangingPunct="0">
        <a:spcBef>
          <a:spcPct val="20000"/>
        </a:spcBef>
        <a:spcAft>
          <a:spcPct val="0"/>
        </a:spcAft>
        <a:buClr>
          <a:srgbClr val="000099"/>
        </a:buClr>
        <a:buFont typeface="Wingdings" pitchFamily="2" charset="2"/>
        <a:buChar char="§"/>
        <a:defRPr sz="2000" i="1">
          <a:solidFill>
            <a:srgbClr val="000099"/>
          </a:solidFill>
          <a:latin typeface="+mn-lt"/>
          <a:cs typeface="+mn-cs"/>
        </a:defRPr>
      </a:lvl4pPr>
      <a:lvl5pPr marL="2057400" indent="-228600" algn="l" rtl="0" eaLnBrk="0" fontAlgn="base" hangingPunct="0">
        <a:spcBef>
          <a:spcPct val="20000"/>
        </a:spcBef>
        <a:spcAft>
          <a:spcPct val="0"/>
        </a:spcAft>
        <a:buClr>
          <a:srgbClr val="000099"/>
        </a:buClr>
        <a:buFont typeface="Wingdings" pitchFamily="2" charset="2"/>
        <a:buChar char="§"/>
        <a:defRPr sz="2000" i="1">
          <a:solidFill>
            <a:srgbClr val="000099"/>
          </a:solidFill>
          <a:latin typeface="+mn-lt"/>
          <a:cs typeface="+mn-cs"/>
        </a:defRPr>
      </a:lvl5pPr>
      <a:lvl6pPr marL="2514600" indent="-228600" algn="l" rtl="0" fontAlgn="base">
        <a:spcBef>
          <a:spcPct val="20000"/>
        </a:spcBef>
        <a:spcAft>
          <a:spcPct val="0"/>
        </a:spcAft>
        <a:buClr>
          <a:srgbClr val="000099"/>
        </a:buClr>
        <a:buFont typeface="Wingdings" pitchFamily="2" charset="2"/>
        <a:buChar char="§"/>
        <a:defRPr sz="2000" i="1">
          <a:solidFill>
            <a:srgbClr val="000099"/>
          </a:solidFill>
          <a:latin typeface="+mn-lt"/>
          <a:cs typeface="+mn-cs"/>
        </a:defRPr>
      </a:lvl6pPr>
      <a:lvl7pPr marL="2971800" indent="-228600" algn="l" rtl="0" fontAlgn="base">
        <a:spcBef>
          <a:spcPct val="20000"/>
        </a:spcBef>
        <a:spcAft>
          <a:spcPct val="0"/>
        </a:spcAft>
        <a:buClr>
          <a:srgbClr val="000099"/>
        </a:buClr>
        <a:buFont typeface="Wingdings" pitchFamily="2" charset="2"/>
        <a:buChar char="§"/>
        <a:defRPr sz="2000" i="1">
          <a:solidFill>
            <a:srgbClr val="000099"/>
          </a:solidFill>
          <a:latin typeface="+mn-lt"/>
          <a:cs typeface="+mn-cs"/>
        </a:defRPr>
      </a:lvl7pPr>
      <a:lvl8pPr marL="3429000" indent="-228600" algn="l" rtl="0" fontAlgn="base">
        <a:spcBef>
          <a:spcPct val="20000"/>
        </a:spcBef>
        <a:spcAft>
          <a:spcPct val="0"/>
        </a:spcAft>
        <a:buClr>
          <a:srgbClr val="000099"/>
        </a:buClr>
        <a:buFont typeface="Wingdings" pitchFamily="2" charset="2"/>
        <a:buChar char="§"/>
        <a:defRPr sz="2000" i="1">
          <a:solidFill>
            <a:srgbClr val="000099"/>
          </a:solidFill>
          <a:latin typeface="+mn-lt"/>
          <a:cs typeface="+mn-cs"/>
        </a:defRPr>
      </a:lvl8pPr>
      <a:lvl9pPr marL="3886200" indent="-228600" algn="l" rtl="0" fontAlgn="base">
        <a:spcBef>
          <a:spcPct val="20000"/>
        </a:spcBef>
        <a:spcAft>
          <a:spcPct val="0"/>
        </a:spcAft>
        <a:buClr>
          <a:srgbClr val="000099"/>
        </a:buClr>
        <a:buFont typeface="Wingdings" pitchFamily="2" charset="2"/>
        <a:buChar char="§"/>
        <a:defRPr sz="2000" i="1">
          <a:solidFill>
            <a:srgbClr val="000099"/>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slide" Target="slide8.xml"/><Relationship Id="rId7"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hyperlink" Target="delegation_de_credit.html"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7"/>
          <p:cNvSpPr txBox="1">
            <a:spLocks noChangeArrowheads="1"/>
          </p:cNvSpPr>
          <p:nvPr/>
        </p:nvSpPr>
        <p:spPr bwMode="auto">
          <a:xfrm>
            <a:off x="34925" y="2435225"/>
            <a:ext cx="8713788" cy="690563"/>
          </a:xfrm>
          <a:prstGeom prst="rect">
            <a:avLst/>
          </a:prstGeom>
          <a:noFill/>
          <a:ln w="9525">
            <a:noFill/>
            <a:miter lim="800000"/>
            <a:headEnd/>
            <a:tailEnd/>
          </a:ln>
        </p:spPr>
        <p:txBody>
          <a:bodyPr>
            <a:spAutoFit/>
          </a:bodyPr>
          <a:lstStyle/>
          <a:p>
            <a:pPr algn="ctr">
              <a:lnSpc>
                <a:spcPct val="140000"/>
              </a:lnSpc>
            </a:pPr>
            <a:r>
              <a:rPr lang="fr-FR" altLang="zh-CN" sz="2800" b="1" i="1">
                <a:solidFill>
                  <a:srgbClr val="505050"/>
                </a:solidFill>
                <a:latin typeface="Bookman Old Style" pitchFamily="18" charset="0"/>
                <a:ea typeface="宋体"/>
                <a:cs typeface="宋体"/>
              </a:rPr>
              <a:t>Gestion Intégrée de la Dépense</a:t>
            </a:r>
            <a:endParaRPr lang="fr-FR" sz="2800" b="1" i="1">
              <a:solidFill>
                <a:srgbClr val="505050"/>
              </a:solidFill>
              <a:latin typeface="Bookman Old Style" pitchFamily="18" charset="0"/>
              <a:ea typeface="宋体"/>
              <a:cs typeface="宋体"/>
            </a:endParaRPr>
          </a:p>
        </p:txBody>
      </p:sp>
      <p:pic>
        <p:nvPicPr>
          <p:cNvPr id="15362" name="Picture 10"/>
          <p:cNvPicPr>
            <a:picLocks noChangeAspect="1" noChangeArrowheads="1"/>
          </p:cNvPicPr>
          <p:nvPr/>
        </p:nvPicPr>
        <p:blipFill>
          <a:blip r:embed="rId2"/>
          <a:srcRect/>
          <a:stretch>
            <a:fillRect/>
          </a:stretch>
        </p:blipFill>
        <p:spPr bwMode="auto">
          <a:xfrm>
            <a:off x="3346450" y="136525"/>
            <a:ext cx="2233613" cy="1924050"/>
          </a:xfrm>
          <a:prstGeom prst="rect">
            <a:avLst/>
          </a:prstGeom>
          <a:solidFill>
            <a:schemeClr val="bg1"/>
          </a:solidFill>
          <a:ln w="9525" algn="in">
            <a:noFill/>
            <a:miter lim="800000"/>
            <a:headEnd/>
            <a:tailEnd/>
          </a:ln>
        </p:spPr>
      </p:pic>
      <p:sp>
        <p:nvSpPr>
          <p:cNvPr id="15363" name="Text Box 14"/>
          <p:cNvSpPr txBox="1">
            <a:spLocks noChangeArrowheads="1"/>
          </p:cNvSpPr>
          <p:nvPr/>
        </p:nvSpPr>
        <p:spPr bwMode="auto">
          <a:xfrm>
            <a:off x="215900" y="3500438"/>
            <a:ext cx="8713788" cy="2620962"/>
          </a:xfrm>
          <a:prstGeom prst="rect">
            <a:avLst/>
          </a:prstGeom>
          <a:noFill/>
          <a:ln w="9525">
            <a:noFill/>
            <a:miter lim="800000"/>
            <a:headEnd/>
            <a:tailEnd/>
          </a:ln>
        </p:spPr>
        <p:txBody>
          <a:bodyPr>
            <a:spAutoFit/>
          </a:bodyPr>
          <a:lstStyle/>
          <a:p>
            <a:pPr algn="ctr">
              <a:lnSpc>
                <a:spcPct val="140000"/>
              </a:lnSpc>
            </a:pPr>
            <a:endParaRPr lang="fr-FR" altLang="zh-CN" sz="2400" b="1">
              <a:solidFill>
                <a:schemeClr val="bg1"/>
              </a:solidFill>
              <a:latin typeface="Bookman Old Style" pitchFamily="18" charset="0"/>
              <a:ea typeface="宋体"/>
              <a:cs typeface="宋体"/>
            </a:endParaRPr>
          </a:p>
          <a:p>
            <a:pPr algn="ctr">
              <a:lnSpc>
                <a:spcPct val="140000"/>
              </a:lnSpc>
            </a:pPr>
            <a:r>
              <a:rPr lang="fr-FR" altLang="zh-CN" sz="2400" b="1">
                <a:solidFill>
                  <a:schemeClr val="bg1"/>
                </a:solidFill>
                <a:latin typeface="Bookman Old Style" pitchFamily="18" charset="0"/>
                <a:ea typeface="宋体"/>
                <a:cs typeface="宋体"/>
              </a:rPr>
              <a:t>Présentation du système GID </a:t>
            </a:r>
          </a:p>
          <a:p>
            <a:pPr algn="r">
              <a:lnSpc>
                <a:spcPct val="140000"/>
              </a:lnSpc>
            </a:pPr>
            <a:endParaRPr lang="fr-FR" altLang="zh-CN" sz="2400" b="1">
              <a:solidFill>
                <a:schemeClr val="bg1"/>
              </a:solidFill>
              <a:latin typeface="Bookman Old Style" pitchFamily="18" charset="0"/>
              <a:ea typeface="宋体"/>
              <a:cs typeface="宋体"/>
            </a:endParaRPr>
          </a:p>
          <a:p>
            <a:pPr algn="r">
              <a:lnSpc>
                <a:spcPct val="140000"/>
              </a:lnSpc>
            </a:pPr>
            <a:endParaRPr lang="fr-FR" altLang="zh-CN" sz="2400" b="1">
              <a:solidFill>
                <a:schemeClr val="bg1"/>
              </a:solidFill>
              <a:latin typeface="Bookman Old Style" pitchFamily="18" charset="0"/>
              <a:ea typeface="宋体"/>
              <a:cs typeface="宋体"/>
            </a:endParaRPr>
          </a:p>
          <a:p>
            <a:pPr algn="r">
              <a:lnSpc>
                <a:spcPct val="140000"/>
              </a:lnSpc>
            </a:pPr>
            <a:endParaRPr lang="fr-FR" altLang="zh-CN" sz="2400" b="1">
              <a:solidFill>
                <a:schemeClr val="bg1"/>
              </a:solidFill>
              <a:latin typeface="Bookman Old Style" pitchFamily="18" charset="0"/>
              <a:ea typeface="宋体"/>
              <a:cs typeface="宋体"/>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6"/>
          <p:cNvSpPr>
            <a:spLocks noChangeArrowheads="1"/>
          </p:cNvSpPr>
          <p:nvPr/>
        </p:nvSpPr>
        <p:spPr bwMode="auto">
          <a:xfrm>
            <a:off x="179388" y="3143250"/>
            <a:ext cx="8569325" cy="793750"/>
          </a:xfrm>
          <a:prstGeom prst="rect">
            <a:avLst/>
          </a:prstGeom>
          <a:noFill/>
          <a:ln w="12700">
            <a:noFill/>
            <a:miter lim="800000"/>
            <a:headEnd/>
            <a:tailEnd/>
          </a:ln>
        </p:spPr>
        <p:txBody>
          <a:bodyPr lIns="94759" tIns="46548" rIns="94759" bIns="46548"/>
          <a:lstStyle/>
          <a:p>
            <a:pPr marL="271463" indent="-271463" defTabSz="957263">
              <a:lnSpc>
                <a:spcPct val="95000"/>
              </a:lnSpc>
              <a:spcBef>
                <a:spcPct val="50000"/>
              </a:spcBef>
              <a:buClr>
                <a:srgbClr val="FF7F00"/>
              </a:buClr>
              <a:buFont typeface="Wingdings" pitchFamily="2" charset="2"/>
              <a:buChar char="§"/>
            </a:pPr>
            <a:r>
              <a:rPr lang="fr-FR">
                <a:solidFill>
                  <a:srgbClr val="505050"/>
                </a:solidFill>
                <a:latin typeface="Bookman Old Style" pitchFamily="18" charset="0"/>
                <a:cs typeface="Tahoma" pitchFamily="34" charset="0"/>
              </a:rPr>
              <a:t>Le recours maîtrisé à la fois à des </a:t>
            </a:r>
            <a:r>
              <a:rPr lang="fr-FR" b="1">
                <a:solidFill>
                  <a:srgbClr val="505050"/>
                </a:solidFill>
                <a:latin typeface="Bookman Old Style" pitchFamily="18" charset="0"/>
                <a:cs typeface="Tahoma" pitchFamily="34" charset="0"/>
              </a:rPr>
              <a:t>développements spécifiques</a:t>
            </a:r>
            <a:r>
              <a:rPr lang="fr-FR">
                <a:solidFill>
                  <a:srgbClr val="505050"/>
                </a:solidFill>
                <a:latin typeface="Bookman Old Style" pitchFamily="18" charset="0"/>
                <a:cs typeface="Tahoma" pitchFamily="34" charset="0"/>
              </a:rPr>
              <a:t> et à des </a:t>
            </a:r>
            <a:r>
              <a:rPr lang="fr-FR" b="1">
                <a:solidFill>
                  <a:srgbClr val="505050"/>
                </a:solidFill>
                <a:latin typeface="Bookman Old Style" pitchFamily="18" charset="0"/>
                <a:cs typeface="Tahoma" pitchFamily="34" charset="0"/>
              </a:rPr>
              <a:t>briques d’infrastructures techniques</a:t>
            </a:r>
            <a:r>
              <a:rPr lang="fr-FR">
                <a:solidFill>
                  <a:srgbClr val="505050"/>
                </a:solidFill>
                <a:latin typeface="Bookman Old Style" pitchFamily="18" charset="0"/>
                <a:cs typeface="Tahoma" pitchFamily="34" charset="0"/>
              </a:rPr>
              <a:t> répondant aux standards internationaux</a:t>
            </a:r>
            <a:endParaRPr lang="fr-FR">
              <a:latin typeface="Bookman Old Style" pitchFamily="18" charset="0"/>
            </a:endParaRPr>
          </a:p>
        </p:txBody>
      </p:sp>
      <p:sp>
        <p:nvSpPr>
          <p:cNvPr id="25602" name="Rectangle 7"/>
          <p:cNvSpPr>
            <a:spLocks noChangeArrowheads="1"/>
          </p:cNvSpPr>
          <p:nvPr/>
        </p:nvSpPr>
        <p:spPr bwMode="auto">
          <a:xfrm>
            <a:off x="179388" y="4286250"/>
            <a:ext cx="8569325" cy="1079500"/>
          </a:xfrm>
          <a:prstGeom prst="rect">
            <a:avLst/>
          </a:prstGeom>
          <a:noFill/>
          <a:ln w="12700">
            <a:noFill/>
            <a:miter lim="800000"/>
            <a:headEnd/>
            <a:tailEnd/>
          </a:ln>
        </p:spPr>
        <p:txBody>
          <a:bodyPr lIns="94759" tIns="46548" rIns="94759" bIns="46548"/>
          <a:lstStyle/>
          <a:p>
            <a:pPr marL="271463" indent="-271463" defTabSz="957263">
              <a:lnSpc>
                <a:spcPct val="95000"/>
              </a:lnSpc>
              <a:spcBef>
                <a:spcPct val="50000"/>
              </a:spcBef>
              <a:buClr>
                <a:srgbClr val="FF7F00"/>
              </a:buClr>
              <a:buFont typeface="Wingdings" pitchFamily="2" charset="2"/>
              <a:buChar char="§"/>
            </a:pPr>
            <a:r>
              <a:rPr lang="fr-FR">
                <a:solidFill>
                  <a:srgbClr val="505050"/>
                </a:solidFill>
                <a:latin typeface="Bookman Old Style" pitchFamily="18" charset="0"/>
                <a:cs typeface="Tahoma" pitchFamily="34" charset="0"/>
              </a:rPr>
              <a:t>Une démarche progressive jalonnée </a:t>
            </a:r>
            <a:r>
              <a:rPr lang="fr-FR" b="1">
                <a:solidFill>
                  <a:srgbClr val="505050"/>
                </a:solidFill>
                <a:latin typeface="Bookman Old Style" pitchFamily="18" charset="0"/>
                <a:cs typeface="Tahoma" pitchFamily="34" charset="0"/>
              </a:rPr>
              <a:t>de paliers stables</a:t>
            </a:r>
            <a:r>
              <a:rPr lang="fr-FR">
                <a:solidFill>
                  <a:srgbClr val="505050"/>
                </a:solidFill>
                <a:latin typeface="Bookman Old Style" pitchFamily="18" charset="0"/>
                <a:cs typeface="Tahoma" pitchFamily="34" charset="0"/>
              </a:rPr>
              <a:t>, </a:t>
            </a:r>
            <a:r>
              <a:rPr lang="fr-FR" b="1">
                <a:solidFill>
                  <a:srgbClr val="505050"/>
                </a:solidFill>
                <a:latin typeface="Bookman Old Style" pitchFamily="18" charset="0"/>
                <a:cs typeface="Tahoma" pitchFamily="34" charset="0"/>
              </a:rPr>
              <a:t>construits de façon incrémentale</a:t>
            </a:r>
            <a:r>
              <a:rPr lang="fr-FR">
                <a:solidFill>
                  <a:srgbClr val="505050"/>
                </a:solidFill>
                <a:latin typeface="Bookman Old Style" pitchFamily="18" charset="0"/>
                <a:cs typeface="Tahoma" pitchFamily="34" charset="0"/>
              </a:rPr>
              <a:t> tant sur le plan fonctionnel que sur le plan technique</a:t>
            </a:r>
            <a:endParaRPr lang="fr-FR">
              <a:latin typeface="Bookman Old Style" pitchFamily="18" charset="0"/>
            </a:endParaRPr>
          </a:p>
        </p:txBody>
      </p:sp>
      <p:sp>
        <p:nvSpPr>
          <p:cNvPr id="25603" name="Rectangle 8"/>
          <p:cNvSpPr>
            <a:spLocks noChangeArrowheads="1"/>
          </p:cNvSpPr>
          <p:nvPr/>
        </p:nvSpPr>
        <p:spPr bwMode="auto">
          <a:xfrm>
            <a:off x="176213" y="1143000"/>
            <a:ext cx="8324850" cy="1008063"/>
          </a:xfrm>
          <a:prstGeom prst="rect">
            <a:avLst/>
          </a:prstGeom>
          <a:noFill/>
          <a:ln w="12700">
            <a:noFill/>
            <a:miter lim="800000"/>
            <a:headEnd/>
            <a:tailEnd/>
          </a:ln>
        </p:spPr>
        <p:txBody>
          <a:bodyPr lIns="94759" tIns="46548" rIns="94759" bIns="46548"/>
          <a:lstStyle/>
          <a:p>
            <a:pPr marL="271463" indent="-271463" defTabSz="957263">
              <a:lnSpc>
                <a:spcPct val="95000"/>
              </a:lnSpc>
              <a:spcBef>
                <a:spcPct val="50000"/>
              </a:spcBef>
              <a:buClr>
                <a:srgbClr val="FF7F00"/>
              </a:buClr>
              <a:buFont typeface="Wingdings" pitchFamily="2" charset="2"/>
              <a:buChar char="§"/>
            </a:pPr>
            <a:r>
              <a:rPr lang="fr-FR">
                <a:solidFill>
                  <a:srgbClr val="505050"/>
                </a:solidFill>
                <a:latin typeface="Bookman Old Style" pitchFamily="18" charset="0"/>
                <a:cs typeface="Tahoma" pitchFamily="34" charset="0"/>
              </a:rPr>
              <a:t>Un système </a:t>
            </a:r>
            <a:r>
              <a:rPr lang="fr-FR" b="1">
                <a:solidFill>
                  <a:srgbClr val="505050"/>
                </a:solidFill>
                <a:latin typeface="Bookman Old Style" pitchFamily="18" charset="0"/>
                <a:cs typeface="Tahoma" pitchFamily="34" charset="0"/>
              </a:rPr>
              <a:t>commun et partagé</a:t>
            </a:r>
            <a:r>
              <a:rPr lang="fr-FR">
                <a:solidFill>
                  <a:srgbClr val="505050"/>
                </a:solidFill>
                <a:latin typeface="Bookman Old Style" pitchFamily="18" charset="0"/>
                <a:cs typeface="Tahoma" pitchFamily="34" charset="0"/>
              </a:rPr>
              <a:t> par l’ensemble des acteurs de la dépense autour d’une </a:t>
            </a:r>
            <a:r>
              <a:rPr lang="fr-FR" b="1">
                <a:solidFill>
                  <a:srgbClr val="505050"/>
                </a:solidFill>
                <a:latin typeface="Bookman Old Style" pitchFamily="18" charset="0"/>
                <a:cs typeface="Tahoma" pitchFamily="34" charset="0"/>
              </a:rPr>
              <a:t>solution centralisée</a:t>
            </a:r>
            <a:r>
              <a:rPr lang="fr-FR">
                <a:solidFill>
                  <a:srgbClr val="505050"/>
                </a:solidFill>
                <a:latin typeface="Bookman Old Style" pitchFamily="18" charset="0"/>
                <a:cs typeface="Tahoma" pitchFamily="34" charset="0"/>
              </a:rPr>
              <a:t>.</a:t>
            </a:r>
          </a:p>
        </p:txBody>
      </p:sp>
      <p:sp>
        <p:nvSpPr>
          <p:cNvPr id="25604" name="Text Box 3"/>
          <p:cNvSpPr txBox="1">
            <a:spLocks noChangeArrowheads="1"/>
          </p:cNvSpPr>
          <p:nvPr/>
        </p:nvSpPr>
        <p:spPr bwMode="auto">
          <a:xfrm>
            <a:off x="3500438" y="476250"/>
            <a:ext cx="2027237" cy="323850"/>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Industrialisation</a:t>
            </a:r>
          </a:p>
        </p:txBody>
      </p:sp>
      <p:sp>
        <p:nvSpPr>
          <p:cNvPr id="25605" name="Text Box 4"/>
          <p:cNvSpPr txBox="1">
            <a:spLocks noChangeArrowheads="1"/>
          </p:cNvSpPr>
          <p:nvPr/>
        </p:nvSpPr>
        <p:spPr bwMode="auto">
          <a:xfrm>
            <a:off x="0" y="476250"/>
            <a:ext cx="1800225" cy="323850"/>
          </a:xfrm>
          <a:prstGeom prst="rect">
            <a:avLst/>
          </a:prstGeom>
          <a:solidFill>
            <a:srgbClr val="FF7F00"/>
          </a:solidFill>
          <a:ln w="9525" algn="ctr">
            <a:solidFill>
              <a:schemeClr val="tx1"/>
            </a:solidFill>
            <a:miter lim="800000"/>
            <a:headEnd/>
            <a:tailEnd/>
          </a:ln>
        </p:spPr>
        <p:txBody>
          <a:bodyPr wrap="none" anchor="ctr"/>
          <a:lstStyle/>
          <a:p>
            <a:pPr algn="ctr"/>
            <a:r>
              <a:rPr lang="fr-FR" sz="1500" b="1">
                <a:solidFill>
                  <a:srgbClr val="505050"/>
                </a:solidFill>
                <a:latin typeface="Tahoma" pitchFamily="34" charset="0"/>
                <a:cs typeface="Tahoma" pitchFamily="34" charset="0"/>
              </a:rPr>
              <a:t>Orientations</a:t>
            </a:r>
          </a:p>
        </p:txBody>
      </p:sp>
      <p:sp>
        <p:nvSpPr>
          <p:cNvPr id="25606" name="Text Box 6"/>
          <p:cNvSpPr txBox="1">
            <a:spLocks noChangeArrowheads="1"/>
          </p:cNvSpPr>
          <p:nvPr/>
        </p:nvSpPr>
        <p:spPr bwMode="auto">
          <a:xfrm>
            <a:off x="1785938" y="476250"/>
            <a:ext cx="1714500" cy="323850"/>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Démarche</a:t>
            </a:r>
          </a:p>
        </p:txBody>
      </p:sp>
      <p:sp>
        <p:nvSpPr>
          <p:cNvPr id="25607" name="Rectangle 11"/>
          <p:cNvSpPr>
            <a:spLocks noChangeArrowheads="1"/>
          </p:cNvSpPr>
          <p:nvPr/>
        </p:nvSpPr>
        <p:spPr bwMode="auto">
          <a:xfrm>
            <a:off x="214313" y="2286000"/>
            <a:ext cx="8429625" cy="355600"/>
          </a:xfrm>
          <a:prstGeom prst="rect">
            <a:avLst/>
          </a:prstGeom>
          <a:noFill/>
          <a:ln w="9525">
            <a:noFill/>
            <a:miter lim="800000"/>
            <a:headEnd/>
            <a:tailEnd/>
          </a:ln>
        </p:spPr>
        <p:txBody>
          <a:bodyPr>
            <a:spAutoFit/>
          </a:bodyPr>
          <a:lstStyle/>
          <a:p>
            <a:pPr marL="271463" lvl="1" indent="-271463">
              <a:lnSpc>
                <a:spcPct val="95000"/>
              </a:lnSpc>
              <a:spcBef>
                <a:spcPct val="50000"/>
              </a:spcBef>
              <a:buClr>
                <a:srgbClr val="FF7F00"/>
              </a:buClr>
              <a:buFont typeface="Wingdings" pitchFamily="2" charset="2"/>
              <a:buChar char="§"/>
            </a:pPr>
            <a:r>
              <a:rPr lang="fr-FR" b="1">
                <a:solidFill>
                  <a:srgbClr val="505050"/>
                </a:solidFill>
                <a:latin typeface="Bookman Old Style" pitchFamily="18" charset="0"/>
                <a:cs typeface="Tahoma" pitchFamily="34" charset="0"/>
              </a:rPr>
              <a:t>Autonomie </a:t>
            </a:r>
            <a:r>
              <a:rPr lang="fr-FR" sz="1600">
                <a:solidFill>
                  <a:srgbClr val="505050"/>
                </a:solidFill>
                <a:latin typeface="Bookman Old Style" pitchFamily="18" charset="0"/>
                <a:cs typeface="Tahoma" pitchFamily="34" charset="0"/>
              </a:rPr>
              <a:t>de l’Administration </a:t>
            </a:r>
            <a:r>
              <a:rPr lang="fr-FR" b="1">
                <a:solidFill>
                  <a:srgbClr val="505050"/>
                </a:solidFill>
                <a:latin typeface="Bookman Old Style" pitchFamily="18" charset="0"/>
                <a:cs typeface="Tahoma" pitchFamily="34" charset="0"/>
              </a:rPr>
              <a:t>et agilité </a:t>
            </a:r>
            <a:r>
              <a:rPr lang="fr-FR" sz="1600">
                <a:solidFill>
                  <a:srgbClr val="505050"/>
                </a:solidFill>
                <a:latin typeface="Bookman Old Style" pitchFamily="18" charset="0"/>
                <a:cs typeface="Tahoma" pitchFamily="34" charset="0"/>
              </a:rPr>
              <a:t>du système</a:t>
            </a:r>
          </a:p>
        </p:txBody>
      </p:sp>
      <p:sp>
        <p:nvSpPr>
          <p:cNvPr id="25608"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92264769-A4F8-45D7-BDC8-A59C0472152C}" type="slidenum">
              <a:rPr lang="fr-FR" sz="900" b="1">
                <a:latin typeface="Arial Narrow" pitchFamily="34" charset="0"/>
              </a:rPr>
              <a:pPr algn="r" eaLnBrk="0" hangingPunct="0"/>
              <a:t>10</a:t>
            </a:fld>
            <a:endParaRPr lang="fr-FR" sz="900" b="1">
              <a:latin typeface="Arial Narrow" pitchFamily="34" charset="0"/>
            </a:endParaRPr>
          </a:p>
        </p:txBody>
      </p:sp>
      <p:sp>
        <p:nvSpPr>
          <p:cNvPr id="12" name="Rectangle 10"/>
          <p:cNvSpPr>
            <a:spLocks noChangeArrowheads="1"/>
          </p:cNvSpPr>
          <p:nvPr/>
        </p:nvSpPr>
        <p:spPr bwMode="auto">
          <a:xfrm>
            <a:off x="428625" y="28575"/>
            <a:ext cx="6599238" cy="404813"/>
          </a:xfrm>
          <a:prstGeom prst="rect">
            <a:avLst/>
          </a:prstGeom>
          <a:noFill/>
          <a:ln w="9525" algn="ctr">
            <a:noFill/>
            <a:miter lim="800000"/>
            <a:headEnd/>
            <a:tailEnd/>
          </a:ln>
        </p:spPr>
        <p:txBody>
          <a:bodyPr wrap="none" lIns="95756" tIns="47877" rIns="95756" bIns="47877" anchor="ctr"/>
          <a:lstStyle/>
          <a:p>
            <a:pPr defTabSz="957263">
              <a:defRPr/>
            </a:pPr>
            <a:r>
              <a:rPr lang="fr-FR" b="1" dirty="0">
                <a:solidFill>
                  <a:schemeClr val="bg1"/>
                </a:solidFill>
                <a:effectLst>
                  <a:outerShdw blurRad="38100" dist="38100" dir="2700000" algn="tl">
                    <a:srgbClr val="000000">
                      <a:alpha val="43137"/>
                    </a:srgbClr>
                  </a:outerShdw>
                </a:effectLst>
                <a:latin typeface="Lucida Sans" pitchFamily="34" charset="0"/>
              </a:rPr>
              <a:t>Stratégie de construction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Text Box 4"/>
          <p:cNvSpPr txBox="1">
            <a:spLocks noChangeArrowheads="1"/>
          </p:cNvSpPr>
          <p:nvPr/>
        </p:nvSpPr>
        <p:spPr bwMode="auto">
          <a:xfrm>
            <a:off x="142875" y="1214438"/>
            <a:ext cx="8826500" cy="4148137"/>
          </a:xfrm>
          <a:prstGeom prst="rect">
            <a:avLst/>
          </a:prstGeom>
          <a:noFill/>
          <a:ln w="9525">
            <a:noFill/>
            <a:miter lim="800000"/>
            <a:headEnd/>
            <a:tailEnd/>
          </a:ln>
        </p:spPr>
        <p:txBody>
          <a:bodyPr>
            <a:spAutoFit/>
          </a:bodyPr>
          <a:lstStyle/>
          <a:p>
            <a:pPr marL="271463" indent="-271463">
              <a:lnSpc>
                <a:spcPct val="95000"/>
              </a:lnSpc>
              <a:spcBef>
                <a:spcPct val="50000"/>
              </a:spcBef>
              <a:buClr>
                <a:srgbClr val="FF7F00"/>
              </a:buClr>
              <a:buFont typeface="Wingdings" pitchFamily="2" charset="2"/>
              <a:buChar char="§"/>
            </a:pPr>
            <a:r>
              <a:rPr lang="fr-FR" b="1">
                <a:solidFill>
                  <a:srgbClr val="505050"/>
                </a:solidFill>
                <a:latin typeface="Bookman Old Style" pitchFamily="18" charset="0"/>
                <a:cs typeface="Tahoma" pitchFamily="34" charset="0"/>
              </a:rPr>
              <a:t>Réalisation par paliers successifs</a:t>
            </a:r>
            <a:r>
              <a:rPr lang="fr-FR">
                <a:solidFill>
                  <a:srgbClr val="505050"/>
                </a:solidFill>
                <a:latin typeface="Bookman Old Style" pitchFamily="18" charset="0"/>
                <a:cs typeface="Tahoma" pitchFamily="34" charset="0"/>
              </a:rPr>
              <a:t>  </a:t>
            </a:r>
          </a:p>
          <a:p>
            <a:pPr marL="728663" lvl="1" indent="-277813">
              <a:lnSpc>
                <a:spcPct val="95000"/>
              </a:lnSpc>
              <a:spcBef>
                <a:spcPct val="50000"/>
              </a:spcBef>
              <a:buClr>
                <a:srgbClr val="FF7F00"/>
              </a:buClr>
              <a:buFont typeface="Wingdings" pitchFamily="2" charset="2"/>
              <a:buChar char="§"/>
            </a:pPr>
            <a:r>
              <a:rPr lang="fr-FR" sz="1600">
                <a:solidFill>
                  <a:srgbClr val="505050"/>
                </a:solidFill>
                <a:latin typeface="Bookman Old Style" pitchFamily="18" charset="0"/>
                <a:cs typeface="Tahoma" pitchFamily="34" charset="0"/>
              </a:rPr>
              <a:t>Choix de domaines fonctionnels à forte valeur ajoutée pour les partenaires</a:t>
            </a:r>
          </a:p>
          <a:p>
            <a:pPr marL="728663" lvl="1" indent="-277813">
              <a:lnSpc>
                <a:spcPct val="95000"/>
              </a:lnSpc>
              <a:spcBef>
                <a:spcPct val="50000"/>
              </a:spcBef>
              <a:buClr>
                <a:srgbClr val="FF7F00"/>
              </a:buClr>
              <a:buFont typeface="Wingdings" pitchFamily="2" charset="2"/>
              <a:buChar char="§"/>
            </a:pPr>
            <a:r>
              <a:rPr lang="fr-FR" sz="1600">
                <a:solidFill>
                  <a:srgbClr val="505050"/>
                </a:solidFill>
                <a:latin typeface="Bookman Old Style" pitchFamily="18" charset="0"/>
                <a:cs typeface="Tahoma" pitchFamily="34" charset="0"/>
              </a:rPr>
              <a:t>Réponse aux besoins et attentes urgents des partenaires</a:t>
            </a:r>
            <a:r>
              <a:rPr lang="fr-FR">
                <a:solidFill>
                  <a:srgbClr val="505050"/>
                </a:solidFill>
                <a:latin typeface="Bookman Old Style" pitchFamily="18" charset="0"/>
                <a:cs typeface="Tahoma" pitchFamily="34" charset="0"/>
              </a:rPr>
              <a:t> </a:t>
            </a:r>
          </a:p>
          <a:p>
            <a:pPr marL="271463" indent="-271463">
              <a:lnSpc>
                <a:spcPct val="95000"/>
              </a:lnSpc>
              <a:spcBef>
                <a:spcPct val="50000"/>
              </a:spcBef>
              <a:buClr>
                <a:srgbClr val="FF7F00"/>
              </a:buClr>
              <a:buFont typeface="Wingdings" pitchFamily="2" charset="2"/>
              <a:buChar char="§"/>
            </a:pPr>
            <a:r>
              <a:rPr lang="fr-FR" b="1">
                <a:solidFill>
                  <a:srgbClr val="505050"/>
                </a:solidFill>
                <a:latin typeface="Bookman Old Style" pitchFamily="18" charset="0"/>
                <a:cs typeface="Tahoma" pitchFamily="34" charset="0"/>
              </a:rPr>
              <a:t>Déploiement progressif</a:t>
            </a:r>
          </a:p>
          <a:p>
            <a:pPr marL="728663" lvl="1" indent="-277813">
              <a:lnSpc>
                <a:spcPct val="95000"/>
              </a:lnSpc>
              <a:spcBef>
                <a:spcPct val="50000"/>
              </a:spcBef>
              <a:buClr>
                <a:srgbClr val="FF7F00"/>
              </a:buClr>
              <a:buFont typeface="Wingdings" pitchFamily="2" charset="2"/>
              <a:buChar char="§"/>
            </a:pPr>
            <a:r>
              <a:rPr lang="fr-FR" sz="1600">
                <a:solidFill>
                  <a:srgbClr val="505050"/>
                </a:solidFill>
                <a:latin typeface="Bookman Old Style" pitchFamily="18" charset="0"/>
                <a:cs typeface="Tahoma" pitchFamily="34" charset="0"/>
              </a:rPr>
              <a:t>Choix des acteurs pilotes</a:t>
            </a:r>
          </a:p>
          <a:p>
            <a:pPr marL="728663" lvl="1" indent="-277813">
              <a:lnSpc>
                <a:spcPct val="95000"/>
              </a:lnSpc>
              <a:spcBef>
                <a:spcPct val="50000"/>
              </a:spcBef>
              <a:buClr>
                <a:srgbClr val="FF7F00"/>
              </a:buClr>
              <a:buFont typeface="Wingdings" pitchFamily="2" charset="2"/>
              <a:buChar char="§"/>
            </a:pPr>
            <a:r>
              <a:rPr lang="fr-FR" sz="1600">
                <a:solidFill>
                  <a:srgbClr val="505050"/>
                </a:solidFill>
                <a:latin typeface="Bookman Old Style" pitchFamily="18" charset="0"/>
                <a:cs typeface="Tahoma" pitchFamily="34" charset="0"/>
              </a:rPr>
              <a:t>Généralisation progressive par groupe d’ordonnateurs</a:t>
            </a:r>
          </a:p>
          <a:p>
            <a:pPr marL="271463" indent="-271463">
              <a:lnSpc>
                <a:spcPct val="95000"/>
              </a:lnSpc>
              <a:spcBef>
                <a:spcPct val="50000"/>
              </a:spcBef>
              <a:buClr>
                <a:srgbClr val="FF7F00"/>
              </a:buClr>
              <a:buFont typeface="Wingdings" pitchFamily="2" charset="2"/>
              <a:buChar char="§"/>
            </a:pPr>
            <a:r>
              <a:rPr lang="fr-FR" b="1">
                <a:solidFill>
                  <a:srgbClr val="505050"/>
                </a:solidFill>
                <a:latin typeface="Bookman Old Style" pitchFamily="18" charset="0"/>
                <a:cs typeface="Tahoma" pitchFamily="34" charset="0"/>
              </a:rPr>
              <a:t>Démarche partenariale et personnalisée</a:t>
            </a:r>
          </a:p>
          <a:p>
            <a:pPr marL="728663" lvl="1" indent="-277813">
              <a:lnSpc>
                <a:spcPct val="95000"/>
              </a:lnSpc>
              <a:spcBef>
                <a:spcPct val="50000"/>
              </a:spcBef>
              <a:buClr>
                <a:srgbClr val="FF7F00"/>
              </a:buClr>
              <a:buFont typeface="Wingdings" pitchFamily="2" charset="2"/>
              <a:buChar char="§"/>
            </a:pPr>
            <a:r>
              <a:rPr lang="fr-FR" sz="1600">
                <a:solidFill>
                  <a:srgbClr val="505050"/>
                </a:solidFill>
                <a:latin typeface="Bookman Old Style" pitchFamily="18" charset="0"/>
                <a:cs typeface="Tahoma" pitchFamily="34" charset="0"/>
              </a:rPr>
              <a:t>Appropriation et mise en œuvre par les partenaires</a:t>
            </a:r>
          </a:p>
          <a:p>
            <a:pPr marL="728663" lvl="1" indent="-277813">
              <a:lnSpc>
                <a:spcPct val="95000"/>
              </a:lnSpc>
              <a:spcBef>
                <a:spcPct val="50000"/>
              </a:spcBef>
              <a:buClr>
                <a:srgbClr val="FF7F00"/>
              </a:buClr>
              <a:buFont typeface="Wingdings" pitchFamily="2" charset="2"/>
              <a:buChar char="§"/>
            </a:pPr>
            <a:r>
              <a:rPr lang="fr-FR" sz="1600">
                <a:solidFill>
                  <a:srgbClr val="505050"/>
                </a:solidFill>
                <a:latin typeface="Bookman Old Style" pitchFamily="18" charset="0"/>
                <a:cs typeface="Tahoma" pitchFamily="34" charset="0"/>
              </a:rPr>
              <a:t>Plan d’action personnalisé par acteur</a:t>
            </a:r>
            <a:endParaRPr lang="fr-FR" b="1">
              <a:solidFill>
                <a:srgbClr val="505050"/>
              </a:solidFill>
              <a:latin typeface="Bookman Old Style" pitchFamily="18" charset="0"/>
              <a:cs typeface="Tahoma" pitchFamily="34" charset="0"/>
            </a:endParaRPr>
          </a:p>
          <a:p>
            <a:pPr marL="271463" indent="-271463">
              <a:lnSpc>
                <a:spcPct val="95000"/>
              </a:lnSpc>
              <a:spcBef>
                <a:spcPct val="50000"/>
              </a:spcBef>
              <a:buClr>
                <a:srgbClr val="FF7F00"/>
              </a:buClr>
              <a:buFont typeface="Wingdings" pitchFamily="2" charset="2"/>
              <a:buChar char="§"/>
            </a:pPr>
            <a:r>
              <a:rPr lang="fr-FR" b="1">
                <a:solidFill>
                  <a:srgbClr val="505050"/>
                </a:solidFill>
                <a:latin typeface="Bookman Old Style" pitchFamily="18" charset="0"/>
                <a:cs typeface="Tahoma" pitchFamily="34" charset="0"/>
              </a:rPr>
              <a:t>Capitalisation</a:t>
            </a:r>
            <a:r>
              <a:rPr lang="fr-FR">
                <a:solidFill>
                  <a:srgbClr val="505050"/>
                </a:solidFill>
                <a:latin typeface="Bookman Old Style" pitchFamily="18" charset="0"/>
                <a:cs typeface="Tahoma" pitchFamily="34" charset="0"/>
              </a:rPr>
              <a:t> sur l’existant et sur les expériences similaires</a:t>
            </a:r>
          </a:p>
          <a:p>
            <a:pPr marL="271463" indent="-271463">
              <a:lnSpc>
                <a:spcPct val="95000"/>
              </a:lnSpc>
              <a:spcBef>
                <a:spcPct val="50000"/>
              </a:spcBef>
              <a:buClr>
                <a:srgbClr val="FF7F00"/>
              </a:buClr>
              <a:buFont typeface="Wingdings" pitchFamily="2" charset="2"/>
              <a:buChar char="§"/>
            </a:pPr>
            <a:r>
              <a:rPr lang="fr-FR">
                <a:solidFill>
                  <a:srgbClr val="505050"/>
                </a:solidFill>
                <a:latin typeface="Bookman Old Style" pitchFamily="18" charset="0"/>
                <a:cs typeface="Tahoma" pitchFamily="34" charset="0"/>
              </a:rPr>
              <a:t>Approche structurée de </a:t>
            </a:r>
            <a:r>
              <a:rPr lang="fr-FR" b="1">
                <a:solidFill>
                  <a:srgbClr val="505050"/>
                </a:solidFill>
                <a:latin typeface="Bookman Old Style" pitchFamily="18" charset="0"/>
                <a:cs typeface="Tahoma" pitchFamily="34" charset="0"/>
              </a:rPr>
              <a:t>conduite de changement</a:t>
            </a:r>
          </a:p>
        </p:txBody>
      </p:sp>
      <p:sp>
        <p:nvSpPr>
          <p:cNvPr id="14340" name="Rectangle 10"/>
          <p:cNvSpPr>
            <a:spLocks noChangeArrowheads="1"/>
          </p:cNvSpPr>
          <p:nvPr/>
        </p:nvSpPr>
        <p:spPr bwMode="auto">
          <a:xfrm>
            <a:off x="428625" y="28575"/>
            <a:ext cx="6599238" cy="404813"/>
          </a:xfrm>
          <a:prstGeom prst="rect">
            <a:avLst/>
          </a:prstGeom>
          <a:noFill/>
          <a:ln w="9525" algn="ctr">
            <a:noFill/>
            <a:miter lim="800000"/>
            <a:headEnd/>
            <a:tailEnd/>
          </a:ln>
        </p:spPr>
        <p:txBody>
          <a:bodyPr wrap="none" lIns="95756" tIns="47877" rIns="95756" bIns="47877" anchor="ctr"/>
          <a:lstStyle/>
          <a:p>
            <a:pPr defTabSz="957263">
              <a:defRPr/>
            </a:pPr>
            <a:r>
              <a:rPr lang="fr-FR" b="1" dirty="0">
                <a:solidFill>
                  <a:schemeClr val="bg1"/>
                </a:solidFill>
                <a:effectLst>
                  <a:outerShdw blurRad="38100" dist="38100" dir="2700000" algn="tl">
                    <a:srgbClr val="000000">
                      <a:alpha val="43137"/>
                    </a:srgbClr>
                  </a:outerShdw>
                </a:effectLst>
                <a:latin typeface="Lucida Sans" pitchFamily="34" charset="0"/>
              </a:rPr>
              <a:t>Stratégie de construction</a:t>
            </a:r>
          </a:p>
        </p:txBody>
      </p:sp>
      <p:sp>
        <p:nvSpPr>
          <p:cNvPr id="27651" name="Text Box 3"/>
          <p:cNvSpPr txBox="1">
            <a:spLocks noChangeArrowheads="1"/>
          </p:cNvSpPr>
          <p:nvPr/>
        </p:nvSpPr>
        <p:spPr bwMode="auto">
          <a:xfrm>
            <a:off x="3500438" y="476250"/>
            <a:ext cx="2027237" cy="323850"/>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Industrialisation</a:t>
            </a:r>
          </a:p>
        </p:txBody>
      </p:sp>
      <p:sp>
        <p:nvSpPr>
          <p:cNvPr id="27652" name="Text Box 4"/>
          <p:cNvSpPr txBox="1">
            <a:spLocks noChangeArrowheads="1"/>
          </p:cNvSpPr>
          <p:nvPr/>
        </p:nvSpPr>
        <p:spPr bwMode="auto">
          <a:xfrm>
            <a:off x="0" y="476250"/>
            <a:ext cx="1800225" cy="323850"/>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Orientations</a:t>
            </a:r>
          </a:p>
        </p:txBody>
      </p:sp>
      <p:sp>
        <p:nvSpPr>
          <p:cNvPr id="27653" name="Text Box 6"/>
          <p:cNvSpPr txBox="1">
            <a:spLocks noChangeArrowheads="1"/>
          </p:cNvSpPr>
          <p:nvPr/>
        </p:nvSpPr>
        <p:spPr bwMode="auto">
          <a:xfrm>
            <a:off x="1785938" y="476250"/>
            <a:ext cx="1714500" cy="323850"/>
          </a:xfrm>
          <a:prstGeom prst="rect">
            <a:avLst/>
          </a:prstGeom>
          <a:solidFill>
            <a:srgbClr val="FF7F00"/>
          </a:solidFill>
          <a:ln w="9525" algn="ctr">
            <a:solidFill>
              <a:schemeClr val="tx1"/>
            </a:solidFill>
            <a:miter lim="800000"/>
            <a:headEnd/>
            <a:tailEnd/>
          </a:ln>
        </p:spPr>
        <p:txBody>
          <a:bodyPr wrap="none" anchor="ctr"/>
          <a:lstStyle/>
          <a:p>
            <a:pPr algn="ctr"/>
            <a:r>
              <a:rPr lang="fr-FR" sz="1500" b="1">
                <a:solidFill>
                  <a:srgbClr val="505050"/>
                </a:solidFill>
                <a:latin typeface="Tahoma" pitchFamily="34" charset="0"/>
                <a:cs typeface="Tahoma" pitchFamily="34" charset="0"/>
              </a:rPr>
              <a:t>Démarche</a:t>
            </a:r>
          </a:p>
        </p:txBody>
      </p:sp>
      <p:sp>
        <p:nvSpPr>
          <p:cNvPr id="27654"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C8A3C8C9-33E3-46B9-ADE3-F05172D95327}" type="slidenum">
              <a:rPr lang="fr-FR" sz="900" b="1">
                <a:latin typeface="Arial Narrow" pitchFamily="34" charset="0"/>
              </a:rPr>
              <a:pPr algn="r" eaLnBrk="0" hangingPunct="0"/>
              <a:t>11</a:t>
            </a:fld>
            <a:endParaRPr lang="fr-FR" sz="900" b="1">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3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AutoShape 2"/>
          <p:cNvSpPr>
            <a:spLocks noChangeArrowheads="1"/>
          </p:cNvSpPr>
          <p:nvPr/>
        </p:nvSpPr>
        <p:spPr bwMode="auto">
          <a:xfrm rot="-2631407">
            <a:off x="2673350" y="4289425"/>
            <a:ext cx="1196975" cy="1462088"/>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4873 h 21600"/>
              <a:gd name="T14" fmla="*/ 17239 w 21600"/>
              <a:gd name="T15" fmla="*/ 16727 h 21600"/>
            </a:gdLst>
            <a:ahLst/>
            <a:cxnLst>
              <a:cxn ang="T8">
                <a:pos x="T0" y="T1"/>
              </a:cxn>
              <a:cxn ang="T9">
                <a:pos x="T2" y="T3"/>
              </a:cxn>
              <a:cxn ang="T10">
                <a:pos x="T4" y="T5"/>
              </a:cxn>
              <a:cxn ang="T11">
                <a:pos x="T6" y="T7"/>
              </a:cxn>
            </a:cxnLst>
            <a:rect l="T12" t="T13" r="T14" b="T15"/>
            <a:pathLst>
              <a:path w="21600" h="21600">
                <a:moveTo>
                  <a:pt x="13653" y="0"/>
                </a:moveTo>
                <a:lnTo>
                  <a:pt x="13653" y="4873"/>
                </a:lnTo>
                <a:lnTo>
                  <a:pt x="3375" y="4873"/>
                </a:lnTo>
                <a:lnTo>
                  <a:pt x="3375" y="16727"/>
                </a:lnTo>
                <a:lnTo>
                  <a:pt x="13653" y="16727"/>
                </a:lnTo>
                <a:lnTo>
                  <a:pt x="13653" y="21600"/>
                </a:lnTo>
                <a:lnTo>
                  <a:pt x="21600" y="10800"/>
                </a:lnTo>
                <a:close/>
              </a:path>
              <a:path w="21600" h="21600">
                <a:moveTo>
                  <a:pt x="1350" y="4873"/>
                </a:moveTo>
                <a:lnTo>
                  <a:pt x="1350" y="16727"/>
                </a:lnTo>
                <a:lnTo>
                  <a:pt x="2700" y="16727"/>
                </a:lnTo>
                <a:lnTo>
                  <a:pt x="2700" y="4873"/>
                </a:lnTo>
                <a:close/>
              </a:path>
              <a:path w="21600" h="21600">
                <a:moveTo>
                  <a:pt x="0" y="4873"/>
                </a:moveTo>
                <a:lnTo>
                  <a:pt x="0" y="16727"/>
                </a:lnTo>
                <a:lnTo>
                  <a:pt x="675" y="16727"/>
                </a:lnTo>
                <a:lnTo>
                  <a:pt x="675" y="4873"/>
                </a:lnTo>
                <a:close/>
              </a:path>
            </a:pathLst>
          </a:custGeom>
          <a:solidFill>
            <a:srgbClr val="FFCC99"/>
          </a:solidFill>
          <a:ln w="9525">
            <a:solidFill>
              <a:schemeClr val="tx1"/>
            </a:solidFill>
            <a:miter lim="800000"/>
            <a:headEnd/>
            <a:tailEnd/>
          </a:ln>
        </p:spPr>
        <p:txBody>
          <a:bodyPr wrap="none" anchor="ctr"/>
          <a:lstStyle/>
          <a:p>
            <a:endParaRPr lang="fr-FR"/>
          </a:p>
        </p:txBody>
      </p:sp>
      <p:sp>
        <p:nvSpPr>
          <p:cNvPr id="29698" name="AutoShape 3"/>
          <p:cNvSpPr>
            <a:spLocks noChangeArrowheads="1"/>
          </p:cNvSpPr>
          <p:nvPr/>
        </p:nvSpPr>
        <p:spPr bwMode="auto">
          <a:xfrm rot="-2631407">
            <a:off x="530225" y="3430588"/>
            <a:ext cx="1281113" cy="133508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357 h 21600"/>
              <a:gd name="T14" fmla="*/ 18309 w 21600"/>
              <a:gd name="T15" fmla="*/ 16243 h 21600"/>
            </a:gdLst>
            <a:ahLst/>
            <a:cxnLst>
              <a:cxn ang="T8">
                <a:pos x="T0" y="T1"/>
              </a:cxn>
              <a:cxn ang="T9">
                <a:pos x="T2" y="T3"/>
              </a:cxn>
              <a:cxn ang="T10">
                <a:pos x="T4" y="T5"/>
              </a:cxn>
              <a:cxn ang="T11">
                <a:pos x="T6" y="T7"/>
              </a:cxn>
            </a:cxnLst>
            <a:rect l="T12" t="T13" r="T14" b="T15"/>
            <a:pathLst>
              <a:path w="21600" h="21600">
                <a:moveTo>
                  <a:pt x="15070" y="0"/>
                </a:moveTo>
                <a:lnTo>
                  <a:pt x="15070" y="5357"/>
                </a:lnTo>
                <a:lnTo>
                  <a:pt x="3375" y="5357"/>
                </a:lnTo>
                <a:lnTo>
                  <a:pt x="3375" y="16243"/>
                </a:lnTo>
                <a:lnTo>
                  <a:pt x="15070" y="16243"/>
                </a:lnTo>
                <a:lnTo>
                  <a:pt x="15070" y="21600"/>
                </a:lnTo>
                <a:lnTo>
                  <a:pt x="21600" y="10800"/>
                </a:lnTo>
                <a:close/>
              </a:path>
              <a:path w="21600" h="21600">
                <a:moveTo>
                  <a:pt x="1350" y="5357"/>
                </a:moveTo>
                <a:lnTo>
                  <a:pt x="1350" y="16243"/>
                </a:lnTo>
                <a:lnTo>
                  <a:pt x="2700" y="16243"/>
                </a:lnTo>
                <a:lnTo>
                  <a:pt x="2700" y="5357"/>
                </a:lnTo>
                <a:close/>
              </a:path>
              <a:path w="21600" h="21600">
                <a:moveTo>
                  <a:pt x="0" y="5357"/>
                </a:moveTo>
                <a:lnTo>
                  <a:pt x="0" y="16243"/>
                </a:lnTo>
                <a:lnTo>
                  <a:pt x="675" y="16243"/>
                </a:lnTo>
                <a:lnTo>
                  <a:pt x="675" y="5357"/>
                </a:lnTo>
                <a:close/>
              </a:path>
            </a:pathLst>
          </a:custGeom>
          <a:solidFill>
            <a:srgbClr val="C0C0C0"/>
          </a:solidFill>
          <a:ln w="9525" algn="ctr">
            <a:solidFill>
              <a:schemeClr val="tx1"/>
            </a:solidFill>
            <a:miter lim="800000"/>
            <a:headEnd/>
            <a:tailEnd/>
          </a:ln>
        </p:spPr>
        <p:txBody>
          <a:bodyPr wrap="none" anchor="ctr"/>
          <a:lstStyle/>
          <a:p>
            <a:endParaRPr lang="fr-FR"/>
          </a:p>
        </p:txBody>
      </p:sp>
      <p:sp>
        <p:nvSpPr>
          <p:cNvPr id="29699" name="AutoShape 4"/>
          <p:cNvSpPr>
            <a:spLocks noChangeArrowheads="1"/>
          </p:cNvSpPr>
          <p:nvPr/>
        </p:nvSpPr>
        <p:spPr bwMode="auto">
          <a:xfrm>
            <a:off x="6367463" y="4916488"/>
            <a:ext cx="2570162" cy="1068387"/>
          </a:xfrm>
          <a:prstGeom prst="cube">
            <a:avLst>
              <a:gd name="adj" fmla="val 58264"/>
            </a:avLst>
          </a:prstGeom>
          <a:solidFill>
            <a:srgbClr val="FFCC99"/>
          </a:solidFill>
          <a:ln w="9525">
            <a:solidFill>
              <a:schemeClr val="tx1"/>
            </a:solidFill>
            <a:miter lim="800000"/>
            <a:headEnd/>
            <a:tailEnd/>
          </a:ln>
        </p:spPr>
        <p:txBody>
          <a:bodyPr anchor="ctr">
            <a:spAutoFit/>
          </a:bodyPr>
          <a:lstStyle/>
          <a:p>
            <a:pPr algn="ctr">
              <a:lnSpc>
                <a:spcPct val="110000"/>
              </a:lnSpc>
              <a:spcBef>
                <a:spcPct val="50000"/>
              </a:spcBef>
            </a:pPr>
            <a:r>
              <a:rPr lang="fr-FR" sz="1200" b="1">
                <a:solidFill>
                  <a:srgbClr val="000099"/>
                </a:solidFill>
                <a:latin typeface="Bookman Old Style" pitchFamily="18" charset="0"/>
              </a:rPr>
              <a:t>Déploiement des services</a:t>
            </a:r>
          </a:p>
        </p:txBody>
      </p:sp>
      <p:sp>
        <p:nvSpPr>
          <p:cNvPr id="29700" name="AutoShape 5"/>
          <p:cNvSpPr>
            <a:spLocks noChangeArrowheads="1"/>
          </p:cNvSpPr>
          <p:nvPr/>
        </p:nvSpPr>
        <p:spPr bwMode="auto">
          <a:xfrm>
            <a:off x="2135188" y="2755900"/>
            <a:ext cx="2573337" cy="1068388"/>
          </a:xfrm>
          <a:prstGeom prst="cube">
            <a:avLst>
              <a:gd name="adj" fmla="val 58264"/>
            </a:avLst>
          </a:prstGeom>
          <a:solidFill>
            <a:srgbClr val="FFCC99"/>
          </a:solidFill>
          <a:ln w="9525">
            <a:solidFill>
              <a:schemeClr val="tx1"/>
            </a:solidFill>
            <a:miter lim="800000"/>
            <a:headEnd/>
            <a:tailEnd/>
          </a:ln>
        </p:spPr>
        <p:txBody>
          <a:bodyPr anchor="ctr">
            <a:spAutoFit/>
          </a:bodyPr>
          <a:lstStyle/>
          <a:p>
            <a:pPr algn="ctr">
              <a:lnSpc>
                <a:spcPct val="110000"/>
              </a:lnSpc>
              <a:spcBef>
                <a:spcPct val="50000"/>
              </a:spcBef>
            </a:pPr>
            <a:r>
              <a:rPr lang="fr-FR" sz="1200" b="1">
                <a:solidFill>
                  <a:srgbClr val="000099"/>
                </a:solidFill>
                <a:latin typeface="Bookman Old Style" pitchFamily="18" charset="0"/>
              </a:rPr>
              <a:t>Fabrique fonctionnelle de services</a:t>
            </a:r>
          </a:p>
        </p:txBody>
      </p:sp>
      <p:sp>
        <p:nvSpPr>
          <p:cNvPr id="29701" name="AutoShape 6"/>
          <p:cNvSpPr>
            <a:spLocks noChangeArrowheads="1"/>
          </p:cNvSpPr>
          <p:nvPr/>
        </p:nvSpPr>
        <p:spPr bwMode="auto">
          <a:xfrm>
            <a:off x="4195763" y="3841750"/>
            <a:ext cx="2570162" cy="1068388"/>
          </a:xfrm>
          <a:prstGeom prst="cube">
            <a:avLst>
              <a:gd name="adj" fmla="val 58264"/>
            </a:avLst>
          </a:prstGeom>
          <a:solidFill>
            <a:srgbClr val="C0C0C0"/>
          </a:solidFill>
          <a:ln w="9525">
            <a:solidFill>
              <a:schemeClr val="tx1"/>
            </a:solidFill>
            <a:miter lim="800000"/>
            <a:headEnd/>
            <a:tailEnd/>
          </a:ln>
        </p:spPr>
        <p:txBody>
          <a:bodyPr anchor="ctr">
            <a:spAutoFit/>
          </a:bodyPr>
          <a:lstStyle/>
          <a:p>
            <a:pPr algn="ctr">
              <a:lnSpc>
                <a:spcPct val="110000"/>
              </a:lnSpc>
              <a:spcBef>
                <a:spcPct val="50000"/>
              </a:spcBef>
            </a:pPr>
            <a:r>
              <a:rPr lang="fr-FR" sz="1200" b="1">
                <a:solidFill>
                  <a:srgbClr val="000099"/>
                </a:solidFill>
                <a:latin typeface="Bookman Old Style" pitchFamily="18" charset="0"/>
              </a:rPr>
              <a:t>Fabrique technique de services</a:t>
            </a:r>
          </a:p>
        </p:txBody>
      </p:sp>
      <p:sp>
        <p:nvSpPr>
          <p:cNvPr id="29702" name="AutoShape 7"/>
          <p:cNvSpPr>
            <a:spLocks noChangeArrowheads="1"/>
          </p:cNvSpPr>
          <p:nvPr/>
        </p:nvSpPr>
        <p:spPr bwMode="auto">
          <a:xfrm>
            <a:off x="384175" y="1484313"/>
            <a:ext cx="1274763" cy="863600"/>
          </a:xfrm>
          <a:prstGeom prst="can">
            <a:avLst>
              <a:gd name="adj" fmla="val 25000"/>
            </a:avLst>
          </a:prstGeom>
          <a:solidFill>
            <a:srgbClr val="C0C0C0"/>
          </a:solidFill>
          <a:ln w="9525">
            <a:solidFill>
              <a:schemeClr val="tx1"/>
            </a:solidFill>
            <a:round/>
            <a:headEnd/>
            <a:tailEnd/>
          </a:ln>
        </p:spPr>
        <p:txBody>
          <a:bodyPr anchor="ctr">
            <a:spAutoFit/>
          </a:bodyPr>
          <a:lstStyle/>
          <a:p>
            <a:pPr algn="ctr"/>
            <a:endParaRPr lang="fr-FR"/>
          </a:p>
        </p:txBody>
      </p:sp>
      <p:sp>
        <p:nvSpPr>
          <p:cNvPr id="29703" name="AutoShape 8"/>
          <p:cNvSpPr>
            <a:spLocks noChangeArrowheads="1"/>
          </p:cNvSpPr>
          <p:nvPr/>
        </p:nvSpPr>
        <p:spPr bwMode="auto">
          <a:xfrm>
            <a:off x="557213" y="1755775"/>
            <a:ext cx="1274762" cy="865188"/>
          </a:xfrm>
          <a:prstGeom prst="can">
            <a:avLst>
              <a:gd name="adj" fmla="val 25000"/>
            </a:avLst>
          </a:prstGeom>
          <a:solidFill>
            <a:srgbClr val="C0C0C0"/>
          </a:solidFill>
          <a:ln w="9525">
            <a:solidFill>
              <a:schemeClr val="tx1"/>
            </a:solidFill>
            <a:round/>
            <a:headEnd/>
            <a:tailEnd/>
          </a:ln>
        </p:spPr>
        <p:txBody>
          <a:bodyPr anchor="ctr">
            <a:spAutoFit/>
          </a:bodyPr>
          <a:lstStyle/>
          <a:p>
            <a:pPr algn="ctr"/>
            <a:endParaRPr lang="fr-FR"/>
          </a:p>
        </p:txBody>
      </p:sp>
      <p:sp>
        <p:nvSpPr>
          <p:cNvPr id="29704" name="AutoShape 9"/>
          <p:cNvSpPr>
            <a:spLocks noChangeArrowheads="1"/>
          </p:cNvSpPr>
          <p:nvPr/>
        </p:nvSpPr>
        <p:spPr bwMode="auto">
          <a:xfrm>
            <a:off x="731838" y="1933575"/>
            <a:ext cx="1273175" cy="865188"/>
          </a:xfrm>
          <a:prstGeom prst="can">
            <a:avLst>
              <a:gd name="adj" fmla="val 25000"/>
            </a:avLst>
          </a:prstGeom>
          <a:solidFill>
            <a:srgbClr val="C0C0C0"/>
          </a:solidFill>
          <a:ln w="9525">
            <a:solidFill>
              <a:schemeClr val="tx1"/>
            </a:solidFill>
            <a:round/>
            <a:headEnd/>
            <a:tailEnd/>
          </a:ln>
        </p:spPr>
        <p:txBody>
          <a:bodyPr anchor="ctr">
            <a:spAutoFit/>
          </a:bodyPr>
          <a:lstStyle/>
          <a:p>
            <a:pPr algn="ctr"/>
            <a:endParaRPr lang="fr-FR"/>
          </a:p>
        </p:txBody>
      </p:sp>
      <p:sp>
        <p:nvSpPr>
          <p:cNvPr id="29705" name="AutoShape 10"/>
          <p:cNvSpPr>
            <a:spLocks noChangeArrowheads="1"/>
          </p:cNvSpPr>
          <p:nvPr/>
        </p:nvSpPr>
        <p:spPr bwMode="auto">
          <a:xfrm>
            <a:off x="904875" y="2132013"/>
            <a:ext cx="1274763" cy="865187"/>
          </a:xfrm>
          <a:prstGeom prst="can">
            <a:avLst>
              <a:gd name="adj" fmla="val 25000"/>
            </a:avLst>
          </a:prstGeom>
          <a:solidFill>
            <a:srgbClr val="C0C0C0"/>
          </a:solidFill>
          <a:ln w="9525">
            <a:solidFill>
              <a:schemeClr val="tx1"/>
            </a:solidFill>
            <a:round/>
            <a:headEnd/>
            <a:tailEnd/>
          </a:ln>
        </p:spPr>
        <p:txBody>
          <a:bodyPr anchor="ctr">
            <a:spAutoFit/>
          </a:bodyPr>
          <a:lstStyle/>
          <a:p>
            <a:pPr algn="ctr"/>
            <a:endParaRPr lang="fr-FR"/>
          </a:p>
        </p:txBody>
      </p:sp>
      <p:sp>
        <p:nvSpPr>
          <p:cNvPr id="29706" name="AutoShape 11"/>
          <p:cNvSpPr>
            <a:spLocks noChangeArrowheads="1"/>
          </p:cNvSpPr>
          <p:nvPr/>
        </p:nvSpPr>
        <p:spPr bwMode="auto">
          <a:xfrm>
            <a:off x="1077913" y="2378075"/>
            <a:ext cx="274637" cy="330200"/>
          </a:xfrm>
          <a:prstGeom prst="can">
            <a:avLst>
              <a:gd name="adj" fmla="val 30058"/>
            </a:avLst>
          </a:prstGeom>
          <a:solidFill>
            <a:srgbClr val="FFCC99"/>
          </a:solidFill>
          <a:ln w="9525">
            <a:solidFill>
              <a:schemeClr val="tx1"/>
            </a:solidFill>
            <a:round/>
            <a:headEnd/>
            <a:tailEnd/>
          </a:ln>
        </p:spPr>
        <p:txBody>
          <a:bodyPr anchor="ctr">
            <a:spAutoFit/>
          </a:bodyPr>
          <a:lstStyle/>
          <a:p>
            <a:pPr algn="ctr"/>
            <a:endParaRPr lang="fr-FR"/>
          </a:p>
        </p:txBody>
      </p:sp>
      <p:sp>
        <p:nvSpPr>
          <p:cNvPr id="29707" name="AutoShape 12"/>
          <p:cNvSpPr>
            <a:spLocks noChangeArrowheads="1"/>
          </p:cNvSpPr>
          <p:nvPr/>
        </p:nvSpPr>
        <p:spPr bwMode="auto">
          <a:xfrm>
            <a:off x="1233488" y="2501900"/>
            <a:ext cx="290512" cy="349250"/>
          </a:xfrm>
          <a:prstGeom prst="can">
            <a:avLst>
              <a:gd name="adj" fmla="val 30055"/>
            </a:avLst>
          </a:prstGeom>
          <a:solidFill>
            <a:srgbClr val="FFCC99"/>
          </a:solidFill>
          <a:ln w="9525">
            <a:solidFill>
              <a:schemeClr val="tx1"/>
            </a:solidFill>
            <a:round/>
            <a:headEnd/>
            <a:tailEnd/>
          </a:ln>
        </p:spPr>
        <p:txBody>
          <a:bodyPr anchor="ctr">
            <a:spAutoFit/>
          </a:bodyPr>
          <a:lstStyle/>
          <a:p>
            <a:pPr algn="ctr"/>
            <a:endParaRPr lang="fr-FR"/>
          </a:p>
        </p:txBody>
      </p:sp>
      <p:sp>
        <p:nvSpPr>
          <p:cNvPr id="29708" name="AutoShape 13"/>
          <p:cNvSpPr>
            <a:spLocks noChangeArrowheads="1"/>
          </p:cNvSpPr>
          <p:nvPr/>
        </p:nvSpPr>
        <p:spPr bwMode="auto">
          <a:xfrm>
            <a:off x="1408113" y="2636838"/>
            <a:ext cx="276225" cy="330200"/>
          </a:xfrm>
          <a:prstGeom prst="can">
            <a:avLst>
              <a:gd name="adj" fmla="val 29885"/>
            </a:avLst>
          </a:prstGeom>
          <a:solidFill>
            <a:srgbClr val="FFCC99"/>
          </a:solidFill>
          <a:ln w="9525">
            <a:solidFill>
              <a:schemeClr val="tx1"/>
            </a:solidFill>
            <a:round/>
            <a:headEnd/>
            <a:tailEnd/>
          </a:ln>
        </p:spPr>
        <p:txBody>
          <a:bodyPr anchor="ctr">
            <a:spAutoFit/>
          </a:bodyPr>
          <a:lstStyle/>
          <a:p>
            <a:pPr algn="ctr"/>
            <a:endParaRPr lang="fr-FR"/>
          </a:p>
        </p:txBody>
      </p:sp>
      <p:sp>
        <p:nvSpPr>
          <p:cNvPr id="29709" name="Text Box 14"/>
          <p:cNvSpPr txBox="1">
            <a:spLocks noChangeArrowheads="1"/>
          </p:cNvSpPr>
          <p:nvPr/>
        </p:nvSpPr>
        <p:spPr bwMode="auto">
          <a:xfrm>
            <a:off x="1398588" y="1285875"/>
            <a:ext cx="2020887" cy="558800"/>
          </a:xfrm>
          <a:prstGeom prst="rect">
            <a:avLst/>
          </a:prstGeom>
          <a:noFill/>
          <a:ln w="9525" algn="ctr">
            <a:noFill/>
            <a:miter lim="800000"/>
            <a:headEnd/>
            <a:tailEnd/>
          </a:ln>
        </p:spPr>
        <p:txBody>
          <a:bodyPr>
            <a:spAutoFit/>
          </a:bodyPr>
          <a:lstStyle/>
          <a:p>
            <a:pPr algn="ctr">
              <a:lnSpc>
                <a:spcPct val="110000"/>
              </a:lnSpc>
              <a:spcBef>
                <a:spcPct val="50000"/>
              </a:spcBef>
            </a:pPr>
            <a:r>
              <a:rPr lang="fr-FR" sz="1400" b="1">
                <a:solidFill>
                  <a:srgbClr val="505050"/>
                </a:solidFill>
                <a:latin typeface="Bookman Old Style" pitchFamily="18" charset="0"/>
              </a:rPr>
              <a:t>Sous-domaines fonctionnels</a:t>
            </a:r>
          </a:p>
        </p:txBody>
      </p:sp>
      <p:sp>
        <p:nvSpPr>
          <p:cNvPr id="29710" name="AutoShape 15"/>
          <p:cNvSpPr>
            <a:spLocks noChangeArrowheads="1"/>
          </p:cNvSpPr>
          <p:nvPr/>
        </p:nvSpPr>
        <p:spPr bwMode="auto">
          <a:xfrm rot="-5400000" flipH="1" flipV="1">
            <a:off x="4590257" y="3299618"/>
            <a:ext cx="565150" cy="34131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5561 h 21600"/>
              <a:gd name="T14" fmla="*/ 20842 w 21600"/>
              <a:gd name="T15" fmla="*/ 6597 h 21600"/>
            </a:gdLst>
            <a:ahLst/>
            <a:cxnLst>
              <a:cxn ang="T8">
                <a:pos x="T0" y="T1"/>
              </a:cxn>
              <a:cxn ang="T9">
                <a:pos x="T2" y="T3"/>
              </a:cxn>
              <a:cxn ang="T10">
                <a:pos x="T4" y="T5"/>
              </a:cxn>
              <a:cxn ang="T11">
                <a:pos x="T6" y="T7"/>
              </a:cxn>
            </a:cxnLst>
            <a:rect l="T12" t="T13" r="T14" b="T15"/>
            <a:pathLst>
              <a:path w="21600" h="21600">
                <a:moveTo>
                  <a:pt x="21600" y="6079"/>
                </a:moveTo>
                <a:lnTo>
                  <a:pt x="12705" y="0"/>
                </a:lnTo>
                <a:lnTo>
                  <a:pt x="12705" y="5561"/>
                </a:lnTo>
                <a:lnTo>
                  <a:pt x="12427" y="5561"/>
                </a:lnTo>
                <a:cubicBezTo>
                  <a:pt x="5564" y="5561"/>
                  <a:pt x="0" y="8515"/>
                  <a:pt x="0" y="12158"/>
                </a:cubicBezTo>
                <a:lnTo>
                  <a:pt x="0" y="21600"/>
                </a:lnTo>
                <a:lnTo>
                  <a:pt x="1059" y="21600"/>
                </a:lnTo>
                <a:lnTo>
                  <a:pt x="1059" y="12158"/>
                </a:lnTo>
                <a:cubicBezTo>
                  <a:pt x="1059" y="9087"/>
                  <a:pt x="6149" y="6597"/>
                  <a:pt x="12427" y="6597"/>
                </a:cubicBezTo>
                <a:lnTo>
                  <a:pt x="12705" y="6597"/>
                </a:lnTo>
                <a:lnTo>
                  <a:pt x="12705" y="12158"/>
                </a:lnTo>
                <a:close/>
              </a:path>
            </a:pathLst>
          </a:custGeom>
          <a:solidFill>
            <a:srgbClr val="CC3300"/>
          </a:solidFill>
          <a:ln w="9525" algn="ctr">
            <a:solidFill>
              <a:schemeClr val="tx1"/>
            </a:solidFill>
            <a:miter lim="800000"/>
            <a:headEnd/>
            <a:tailEnd/>
          </a:ln>
        </p:spPr>
        <p:txBody>
          <a:bodyPr anchor="ctr">
            <a:spAutoFit/>
          </a:bodyPr>
          <a:lstStyle/>
          <a:p>
            <a:endParaRPr lang="fr-FR"/>
          </a:p>
        </p:txBody>
      </p:sp>
      <p:sp>
        <p:nvSpPr>
          <p:cNvPr id="29711" name="AutoShape 16"/>
          <p:cNvSpPr>
            <a:spLocks noChangeArrowheads="1"/>
          </p:cNvSpPr>
          <p:nvPr/>
        </p:nvSpPr>
        <p:spPr bwMode="auto">
          <a:xfrm rot="-5400000" flipH="1" flipV="1">
            <a:off x="4763294" y="3480594"/>
            <a:ext cx="565150" cy="341312"/>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5561 h 21600"/>
              <a:gd name="T14" fmla="*/ 20842 w 21600"/>
              <a:gd name="T15" fmla="*/ 6597 h 21600"/>
            </a:gdLst>
            <a:ahLst/>
            <a:cxnLst>
              <a:cxn ang="T8">
                <a:pos x="T0" y="T1"/>
              </a:cxn>
              <a:cxn ang="T9">
                <a:pos x="T2" y="T3"/>
              </a:cxn>
              <a:cxn ang="T10">
                <a:pos x="T4" y="T5"/>
              </a:cxn>
              <a:cxn ang="T11">
                <a:pos x="T6" y="T7"/>
              </a:cxn>
            </a:cxnLst>
            <a:rect l="T12" t="T13" r="T14" b="T15"/>
            <a:pathLst>
              <a:path w="21600" h="21600">
                <a:moveTo>
                  <a:pt x="21600" y="6079"/>
                </a:moveTo>
                <a:lnTo>
                  <a:pt x="12705" y="0"/>
                </a:lnTo>
                <a:lnTo>
                  <a:pt x="12705" y="5561"/>
                </a:lnTo>
                <a:lnTo>
                  <a:pt x="12427" y="5561"/>
                </a:lnTo>
                <a:cubicBezTo>
                  <a:pt x="5564" y="5561"/>
                  <a:pt x="0" y="8515"/>
                  <a:pt x="0" y="12158"/>
                </a:cubicBezTo>
                <a:lnTo>
                  <a:pt x="0" y="21600"/>
                </a:lnTo>
                <a:lnTo>
                  <a:pt x="1059" y="21600"/>
                </a:lnTo>
                <a:lnTo>
                  <a:pt x="1059" y="12158"/>
                </a:lnTo>
                <a:cubicBezTo>
                  <a:pt x="1059" y="9087"/>
                  <a:pt x="6149" y="6597"/>
                  <a:pt x="12427" y="6597"/>
                </a:cubicBezTo>
                <a:lnTo>
                  <a:pt x="12705" y="6597"/>
                </a:lnTo>
                <a:lnTo>
                  <a:pt x="12705" y="12158"/>
                </a:lnTo>
                <a:close/>
              </a:path>
            </a:pathLst>
          </a:custGeom>
          <a:solidFill>
            <a:srgbClr val="CC3300"/>
          </a:solidFill>
          <a:ln w="9525" algn="ctr">
            <a:solidFill>
              <a:schemeClr val="tx1"/>
            </a:solidFill>
            <a:miter lim="800000"/>
            <a:headEnd/>
            <a:tailEnd/>
          </a:ln>
        </p:spPr>
        <p:txBody>
          <a:bodyPr anchor="ctr">
            <a:spAutoFit/>
          </a:bodyPr>
          <a:lstStyle/>
          <a:p>
            <a:endParaRPr lang="fr-FR"/>
          </a:p>
        </p:txBody>
      </p:sp>
      <p:sp>
        <p:nvSpPr>
          <p:cNvPr id="29712" name="AutoShape 17"/>
          <p:cNvSpPr>
            <a:spLocks noChangeArrowheads="1"/>
          </p:cNvSpPr>
          <p:nvPr/>
        </p:nvSpPr>
        <p:spPr bwMode="auto">
          <a:xfrm rot="-5400000" flipH="1" flipV="1">
            <a:off x="4937125" y="3660775"/>
            <a:ext cx="565150" cy="3429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5561 h 21600"/>
              <a:gd name="T14" fmla="*/ 20842 w 21600"/>
              <a:gd name="T15" fmla="*/ 6597 h 21600"/>
            </a:gdLst>
            <a:ahLst/>
            <a:cxnLst>
              <a:cxn ang="T8">
                <a:pos x="T0" y="T1"/>
              </a:cxn>
              <a:cxn ang="T9">
                <a:pos x="T2" y="T3"/>
              </a:cxn>
              <a:cxn ang="T10">
                <a:pos x="T4" y="T5"/>
              </a:cxn>
              <a:cxn ang="T11">
                <a:pos x="T6" y="T7"/>
              </a:cxn>
            </a:cxnLst>
            <a:rect l="T12" t="T13" r="T14" b="T15"/>
            <a:pathLst>
              <a:path w="21600" h="21600">
                <a:moveTo>
                  <a:pt x="21600" y="6079"/>
                </a:moveTo>
                <a:lnTo>
                  <a:pt x="12705" y="0"/>
                </a:lnTo>
                <a:lnTo>
                  <a:pt x="12705" y="5561"/>
                </a:lnTo>
                <a:lnTo>
                  <a:pt x="12427" y="5561"/>
                </a:lnTo>
                <a:cubicBezTo>
                  <a:pt x="5564" y="5561"/>
                  <a:pt x="0" y="8515"/>
                  <a:pt x="0" y="12158"/>
                </a:cubicBezTo>
                <a:lnTo>
                  <a:pt x="0" y="21600"/>
                </a:lnTo>
                <a:lnTo>
                  <a:pt x="1059" y="21600"/>
                </a:lnTo>
                <a:lnTo>
                  <a:pt x="1059" y="12158"/>
                </a:lnTo>
                <a:cubicBezTo>
                  <a:pt x="1059" y="9087"/>
                  <a:pt x="6149" y="6597"/>
                  <a:pt x="12427" y="6597"/>
                </a:cubicBezTo>
                <a:lnTo>
                  <a:pt x="12705" y="6597"/>
                </a:lnTo>
                <a:lnTo>
                  <a:pt x="12705" y="12158"/>
                </a:lnTo>
                <a:close/>
              </a:path>
            </a:pathLst>
          </a:custGeom>
          <a:solidFill>
            <a:srgbClr val="CC3300"/>
          </a:solidFill>
          <a:ln w="9525" algn="ctr">
            <a:solidFill>
              <a:schemeClr val="tx1"/>
            </a:solidFill>
            <a:miter lim="800000"/>
            <a:headEnd/>
            <a:tailEnd/>
          </a:ln>
        </p:spPr>
        <p:txBody>
          <a:bodyPr anchor="ctr">
            <a:spAutoFit/>
          </a:bodyPr>
          <a:lstStyle/>
          <a:p>
            <a:endParaRPr lang="fr-FR"/>
          </a:p>
        </p:txBody>
      </p:sp>
      <p:sp>
        <p:nvSpPr>
          <p:cNvPr id="29713" name="AutoShape 18"/>
          <p:cNvSpPr>
            <a:spLocks noChangeArrowheads="1"/>
          </p:cNvSpPr>
          <p:nvPr/>
        </p:nvSpPr>
        <p:spPr bwMode="auto">
          <a:xfrm rot="-5400000" flipH="1" flipV="1">
            <a:off x="2068513" y="2181225"/>
            <a:ext cx="565150" cy="3429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5561 h 21600"/>
              <a:gd name="T14" fmla="*/ 20842 w 21600"/>
              <a:gd name="T15" fmla="*/ 6597 h 21600"/>
            </a:gdLst>
            <a:ahLst/>
            <a:cxnLst>
              <a:cxn ang="T8">
                <a:pos x="T0" y="T1"/>
              </a:cxn>
              <a:cxn ang="T9">
                <a:pos x="T2" y="T3"/>
              </a:cxn>
              <a:cxn ang="T10">
                <a:pos x="T4" y="T5"/>
              </a:cxn>
              <a:cxn ang="T11">
                <a:pos x="T6" y="T7"/>
              </a:cxn>
            </a:cxnLst>
            <a:rect l="T12" t="T13" r="T14" b="T15"/>
            <a:pathLst>
              <a:path w="21600" h="21600">
                <a:moveTo>
                  <a:pt x="21600" y="6079"/>
                </a:moveTo>
                <a:lnTo>
                  <a:pt x="12705" y="0"/>
                </a:lnTo>
                <a:lnTo>
                  <a:pt x="12705" y="5561"/>
                </a:lnTo>
                <a:lnTo>
                  <a:pt x="12427" y="5561"/>
                </a:lnTo>
                <a:cubicBezTo>
                  <a:pt x="5564" y="5561"/>
                  <a:pt x="0" y="8515"/>
                  <a:pt x="0" y="12158"/>
                </a:cubicBezTo>
                <a:lnTo>
                  <a:pt x="0" y="21600"/>
                </a:lnTo>
                <a:lnTo>
                  <a:pt x="1059" y="21600"/>
                </a:lnTo>
                <a:lnTo>
                  <a:pt x="1059" y="12158"/>
                </a:lnTo>
                <a:cubicBezTo>
                  <a:pt x="1059" y="9087"/>
                  <a:pt x="6149" y="6597"/>
                  <a:pt x="12427" y="6597"/>
                </a:cubicBezTo>
                <a:lnTo>
                  <a:pt x="12705" y="6597"/>
                </a:lnTo>
                <a:lnTo>
                  <a:pt x="12705" y="12158"/>
                </a:lnTo>
                <a:close/>
              </a:path>
            </a:pathLst>
          </a:custGeom>
          <a:solidFill>
            <a:srgbClr val="CC3300"/>
          </a:solidFill>
          <a:ln w="9525" algn="ctr">
            <a:solidFill>
              <a:schemeClr val="tx1"/>
            </a:solidFill>
            <a:miter lim="800000"/>
            <a:headEnd/>
            <a:tailEnd/>
          </a:ln>
        </p:spPr>
        <p:txBody>
          <a:bodyPr anchor="ctr">
            <a:spAutoFit/>
          </a:bodyPr>
          <a:lstStyle/>
          <a:p>
            <a:endParaRPr lang="fr-FR"/>
          </a:p>
        </p:txBody>
      </p:sp>
      <p:sp>
        <p:nvSpPr>
          <p:cNvPr id="29714" name="AutoShape 19"/>
          <p:cNvSpPr>
            <a:spLocks noChangeArrowheads="1"/>
          </p:cNvSpPr>
          <p:nvPr/>
        </p:nvSpPr>
        <p:spPr bwMode="auto">
          <a:xfrm rot="-5400000" flipH="1" flipV="1">
            <a:off x="2241550" y="2362200"/>
            <a:ext cx="565150" cy="3429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5561 h 21600"/>
              <a:gd name="T14" fmla="*/ 20842 w 21600"/>
              <a:gd name="T15" fmla="*/ 6597 h 21600"/>
            </a:gdLst>
            <a:ahLst/>
            <a:cxnLst>
              <a:cxn ang="T8">
                <a:pos x="T0" y="T1"/>
              </a:cxn>
              <a:cxn ang="T9">
                <a:pos x="T2" y="T3"/>
              </a:cxn>
              <a:cxn ang="T10">
                <a:pos x="T4" y="T5"/>
              </a:cxn>
              <a:cxn ang="T11">
                <a:pos x="T6" y="T7"/>
              </a:cxn>
            </a:cxnLst>
            <a:rect l="T12" t="T13" r="T14" b="T15"/>
            <a:pathLst>
              <a:path w="21600" h="21600">
                <a:moveTo>
                  <a:pt x="21600" y="6079"/>
                </a:moveTo>
                <a:lnTo>
                  <a:pt x="12705" y="0"/>
                </a:lnTo>
                <a:lnTo>
                  <a:pt x="12705" y="5561"/>
                </a:lnTo>
                <a:lnTo>
                  <a:pt x="12427" y="5561"/>
                </a:lnTo>
                <a:cubicBezTo>
                  <a:pt x="5564" y="5561"/>
                  <a:pt x="0" y="8515"/>
                  <a:pt x="0" y="12158"/>
                </a:cubicBezTo>
                <a:lnTo>
                  <a:pt x="0" y="21600"/>
                </a:lnTo>
                <a:lnTo>
                  <a:pt x="1059" y="21600"/>
                </a:lnTo>
                <a:lnTo>
                  <a:pt x="1059" y="12158"/>
                </a:lnTo>
                <a:cubicBezTo>
                  <a:pt x="1059" y="9087"/>
                  <a:pt x="6149" y="6597"/>
                  <a:pt x="12427" y="6597"/>
                </a:cubicBezTo>
                <a:lnTo>
                  <a:pt x="12705" y="6597"/>
                </a:lnTo>
                <a:lnTo>
                  <a:pt x="12705" y="12158"/>
                </a:lnTo>
                <a:close/>
              </a:path>
            </a:pathLst>
          </a:custGeom>
          <a:solidFill>
            <a:srgbClr val="CC3300"/>
          </a:solidFill>
          <a:ln w="9525" algn="ctr">
            <a:solidFill>
              <a:schemeClr val="tx1"/>
            </a:solidFill>
            <a:miter lim="800000"/>
            <a:headEnd/>
            <a:tailEnd/>
          </a:ln>
        </p:spPr>
        <p:txBody>
          <a:bodyPr anchor="ctr">
            <a:spAutoFit/>
          </a:bodyPr>
          <a:lstStyle/>
          <a:p>
            <a:endParaRPr lang="fr-FR"/>
          </a:p>
        </p:txBody>
      </p:sp>
      <p:sp>
        <p:nvSpPr>
          <p:cNvPr id="29715" name="AutoShape 20"/>
          <p:cNvSpPr>
            <a:spLocks noChangeArrowheads="1"/>
          </p:cNvSpPr>
          <p:nvPr/>
        </p:nvSpPr>
        <p:spPr bwMode="auto">
          <a:xfrm rot="-5400000" flipH="1" flipV="1">
            <a:off x="2413794" y="2543969"/>
            <a:ext cx="565150" cy="341312"/>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5561 h 21600"/>
              <a:gd name="T14" fmla="*/ 20842 w 21600"/>
              <a:gd name="T15" fmla="*/ 6597 h 21600"/>
            </a:gdLst>
            <a:ahLst/>
            <a:cxnLst>
              <a:cxn ang="T8">
                <a:pos x="T0" y="T1"/>
              </a:cxn>
              <a:cxn ang="T9">
                <a:pos x="T2" y="T3"/>
              </a:cxn>
              <a:cxn ang="T10">
                <a:pos x="T4" y="T5"/>
              </a:cxn>
              <a:cxn ang="T11">
                <a:pos x="T6" y="T7"/>
              </a:cxn>
            </a:cxnLst>
            <a:rect l="T12" t="T13" r="T14" b="T15"/>
            <a:pathLst>
              <a:path w="21600" h="21600">
                <a:moveTo>
                  <a:pt x="21600" y="6079"/>
                </a:moveTo>
                <a:lnTo>
                  <a:pt x="12705" y="0"/>
                </a:lnTo>
                <a:lnTo>
                  <a:pt x="12705" y="5561"/>
                </a:lnTo>
                <a:lnTo>
                  <a:pt x="12427" y="5561"/>
                </a:lnTo>
                <a:cubicBezTo>
                  <a:pt x="5564" y="5561"/>
                  <a:pt x="0" y="8515"/>
                  <a:pt x="0" y="12158"/>
                </a:cubicBezTo>
                <a:lnTo>
                  <a:pt x="0" y="21600"/>
                </a:lnTo>
                <a:lnTo>
                  <a:pt x="1059" y="21600"/>
                </a:lnTo>
                <a:lnTo>
                  <a:pt x="1059" y="12158"/>
                </a:lnTo>
                <a:cubicBezTo>
                  <a:pt x="1059" y="9087"/>
                  <a:pt x="6149" y="6597"/>
                  <a:pt x="12427" y="6597"/>
                </a:cubicBezTo>
                <a:lnTo>
                  <a:pt x="12705" y="6597"/>
                </a:lnTo>
                <a:lnTo>
                  <a:pt x="12705" y="12158"/>
                </a:lnTo>
                <a:close/>
              </a:path>
            </a:pathLst>
          </a:custGeom>
          <a:solidFill>
            <a:srgbClr val="CC3300"/>
          </a:solidFill>
          <a:ln w="9525" algn="ctr">
            <a:solidFill>
              <a:schemeClr val="tx1"/>
            </a:solidFill>
            <a:miter lim="800000"/>
            <a:headEnd/>
            <a:tailEnd/>
          </a:ln>
        </p:spPr>
        <p:txBody>
          <a:bodyPr anchor="ctr">
            <a:spAutoFit/>
          </a:bodyPr>
          <a:lstStyle/>
          <a:p>
            <a:endParaRPr lang="fr-FR"/>
          </a:p>
        </p:txBody>
      </p:sp>
      <p:sp>
        <p:nvSpPr>
          <p:cNvPr id="29716" name="AutoShape 21"/>
          <p:cNvSpPr>
            <a:spLocks noChangeArrowheads="1"/>
          </p:cNvSpPr>
          <p:nvPr/>
        </p:nvSpPr>
        <p:spPr bwMode="auto">
          <a:xfrm rot="-5400000" flipH="1" flipV="1">
            <a:off x="6564313" y="4413250"/>
            <a:ext cx="565150" cy="3429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5561 h 21600"/>
              <a:gd name="T14" fmla="*/ 20842 w 21600"/>
              <a:gd name="T15" fmla="*/ 6597 h 21600"/>
            </a:gdLst>
            <a:ahLst/>
            <a:cxnLst>
              <a:cxn ang="T8">
                <a:pos x="T0" y="T1"/>
              </a:cxn>
              <a:cxn ang="T9">
                <a:pos x="T2" y="T3"/>
              </a:cxn>
              <a:cxn ang="T10">
                <a:pos x="T4" y="T5"/>
              </a:cxn>
              <a:cxn ang="T11">
                <a:pos x="T6" y="T7"/>
              </a:cxn>
            </a:cxnLst>
            <a:rect l="T12" t="T13" r="T14" b="T15"/>
            <a:pathLst>
              <a:path w="21600" h="21600">
                <a:moveTo>
                  <a:pt x="21600" y="6079"/>
                </a:moveTo>
                <a:lnTo>
                  <a:pt x="12705" y="0"/>
                </a:lnTo>
                <a:lnTo>
                  <a:pt x="12705" y="5561"/>
                </a:lnTo>
                <a:lnTo>
                  <a:pt x="12427" y="5561"/>
                </a:lnTo>
                <a:cubicBezTo>
                  <a:pt x="5564" y="5561"/>
                  <a:pt x="0" y="8515"/>
                  <a:pt x="0" y="12158"/>
                </a:cubicBezTo>
                <a:lnTo>
                  <a:pt x="0" y="21600"/>
                </a:lnTo>
                <a:lnTo>
                  <a:pt x="1059" y="21600"/>
                </a:lnTo>
                <a:lnTo>
                  <a:pt x="1059" y="12158"/>
                </a:lnTo>
                <a:cubicBezTo>
                  <a:pt x="1059" y="9087"/>
                  <a:pt x="6149" y="6597"/>
                  <a:pt x="12427" y="6597"/>
                </a:cubicBezTo>
                <a:lnTo>
                  <a:pt x="12705" y="6597"/>
                </a:lnTo>
                <a:lnTo>
                  <a:pt x="12705" y="12158"/>
                </a:lnTo>
                <a:close/>
              </a:path>
            </a:pathLst>
          </a:custGeom>
          <a:solidFill>
            <a:srgbClr val="CC3300"/>
          </a:solidFill>
          <a:ln w="9525" algn="ctr">
            <a:solidFill>
              <a:schemeClr val="tx1"/>
            </a:solidFill>
            <a:miter lim="800000"/>
            <a:headEnd/>
            <a:tailEnd/>
          </a:ln>
        </p:spPr>
        <p:txBody>
          <a:bodyPr anchor="ctr">
            <a:spAutoFit/>
          </a:bodyPr>
          <a:lstStyle/>
          <a:p>
            <a:endParaRPr lang="fr-FR"/>
          </a:p>
        </p:txBody>
      </p:sp>
      <p:sp>
        <p:nvSpPr>
          <p:cNvPr id="29717" name="AutoShape 22"/>
          <p:cNvSpPr>
            <a:spLocks noChangeArrowheads="1"/>
          </p:cNvSpPr>
          <p:nvPr/>
        </p:nvSpPr>
        <p:spPr bwMode="auto">
          <a:xfrm rot="-5400000" flipH="1" flipV="1">
            <a:off x="6737350" y="4594225"/>
            <a:ext cx="565150" cy="3429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5561 h 21600"/>
              <a:gd name="T14" fmla="*/ 20842 w 21600"/>
              <a:gd name="T15" fmla="*/ 6597 h 21600"/>
            </a:gdLst>
            <a:ahLst/>
            <a:cxnLst>
              <a:cxn ang="T8">
                <a:pos x="T0" y="T1"/>
              </a:cxn>
              <a:cxn ang="T9">
                <a:pos x="T2" y="T3"/>
              </a:cxn>
              <a:cxn ang="T10">
                <a:pos x="T4" y="T5"/>
              </a:cxn>
              <a:cxn ang="T11">
                <a:pos x="T6" y="T7"/>
              </a:cxn>
            </a:cxnLst>
            <a:rect l="T12" t="T13" r="T14" b="T15"/>
            <a:pathLst>
              <a:path w="21600" h="21600">
                <a:moveTo>
                  <a:pt x="21600" y="6079"/>
                </a:moveTo>
                <a:lnTo>
                  <a:pt x="12705" y="0"/>
                </a:lnTo>
                <a:lnTo>
                  <a:pt x="12705" y="5561"/>
                </a:lnTo>
                <a:lnTo>
                  <a:pt x="12427" y="5561"/>
                </a:lnTo>
                <a:cubicBezTo>
                  <a:pt x="5564" y="5561"/>
                  <a:pt x="0" y="8515"/>
                  <a:pt x="0" y="12158"/>
                </a:cubicBezTo>
                <a:lnTo>
                  <a:pt x="0" y="21600"/>
                </a:lnTo>
                <a:lnTo>
                  <a:pt x="1059" y="21600"/>
                </a:lnTo>
                <a:lnTo>
                  <a:pt x="1059" y="12158"/>
                </a:lnTo>
                <a:cubicBezTo>
                  <a:pt x="1059" y="9087"/>
                  <a:pt x="6149" y="6597"/>
                  <a:pt x="12427" y="6597"/>
                </a:cubicBezTo>
                <a:lnTo>
                  <a:pt x="12705" y="6597"/>
                </a:lnTo>
                <a:lnTo>
                  <a:pt x="12705" y="12158"/>
                </a:lnTo>
                <a:close/>
              </a:path>
            </a:pathLst>
          </a:custGeom>
          <a:solidFill>
            <a:srgbClr val="CC3300"/>
          </a:solidFill>
          <a:ln w="9525" algn="ctr">
            <a:solidFill>
              <a:schemeClr val="tx1"/>
            </a:solidFill>
            <a:miter lim="800000"/>
            <a:headEnd/>
            <a:tailEnd/>
          </a:ln>
        </p:spPr>
        <p:txBody>
          <a:bodyPr anchor="ctr">
            <a:spAutoFit/>
          </a:bodyPr>
          <a:lstStyle/>
          <a:p>
            <a:endParaRPr lang="fr-FR"/>
          </a:p>
        </p:txBody>
      </p:sp>
      <p:sp>
        <p:nvSpPr>
          <p:cNvPr id="29718" name="AutoShape 23"/>
          <p:cNvSpPr>
            <a:spLocks noChangeArrowheads="1"/>
          </p:cNvSpPr>
          <p:nvPr/>
        </p:nvSpPr>
        <p:spPr bwMode="auto">
          <a:xfrm rot="-5400000" flipH="1" flipV="1">
            <a:off x="6909594" y="4775994"/>
            <a:ext cx="565150" cy="341312"/>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5561 h 21600"/>
              <a:gd name="T14" fmla="*/ 20842 w 21600"/>
              <a:gd name="T15" fmla="*/ 6597 h 21600"/>
            </a:gdLst>
            <a:ahLst/>
            <a:cxnLst>
              <a:cxn ang="T8">
                <a:pos x="T0" y="T1"/>
              </a:cxn>
              <a:cxn ang="T9">
                <a:pos x="T2" y="T3"/>
              </a:cxn>
              <a:cxn ang="T10">
                <a:pos x="T4" y="T5"/>
              </a:cxn>
              <a:cxn ang="T11">
                <a:pos x="T6" y="T7"/>
              </a:cxn>
            </a:cxnLst>
            <a:rect l="T12" t="T13" r="T14" b="T15"/>
            <a:pathLst>
              <a:path w="21600" h="21600">
                <a:moveTo>
                  <a:pt x="21600" y="6079"/>
                </a:moveTo>
                <a:lnTo>
                  <a:pt x="12705" y="0"/>
                </a:lnTo>
                <a:lnTo>
                  <a:pt x="12705" y="5561"/>
                </a:lnTo>
                <a:lnTo>
                  <a:pt x="12427" y="5561"/>
                </a:lnTo>
                <a:cubicBezTo>
                  <a:pt x="5564" y="5561"/>
                  <a:pt x="0" y="8515"/>
                  <a:pt x="0" y="12158"/>
                </a:cubicBezTo>
                <a:lnTo>
                  <a:pt x="0" y="21600"/>
                </a:lnTo>
                <a:lnTo>
                  <a:pt x="1059" y="21600"/>
                </a:lnTo>
                <a:lnTo>
                  <a:pt x="1059" y="12158"/>
                </a:lnTo>
                <a:cubicBezTo>
                  <a:pt x="1059" y="9087"/>
                  <a:pt x="6149" y="6597"/>
                  <a:pt x="12427" y="6597"/>
                </a:cubicBezTo>
                <a:lnTo>
                  <a:pt x="12705" y="6597"/>
                </a:lnTo>
                <a:lnTo>
                  <a:pt x="12705" y="12158"/>
                </a:lnTo>
                <a:close/>
              </a:path>
            </a:pathLst>
          </a:custGeom>
          <a:solidFill>
            <a:srgbClr val="CC3300"/>
          </a:solidFill>
          <a:ln w="9525" algn="ctr">
            <a:solidFill>
              <a:schemeClr val="tx1"/>
            </a:solidFill>
            <a:miter lim="800000"/>
            <a:headEnd/>
            <a:tailEnd/>
          </a:ln>
        </p:spPr>
        <p:txBody>
          <a:bodyPr anchor="ctr">
            <a:spAutoFit/>
          </a:bodyPr>
          <a:lstStyle/>
          <a:p>
            <a:endParaRPr lang="fr-FR"/>
          </a:p>
        </p:txBody>
      </p:sp>
      <p:sp>
        <p:nvSpPr>
          <p:cNvPr id="29719" name="Text Box 24"/>
          <p:cNvSpPr txBox="1">
            <a:spLocks noChangeArrowheads="1"/>
          </p:cNvSpPr>
          <p:nvPr/>
        </p:nvSpPr>
        <p:spPr bwMode="auto">
          <a:xfrm>
            <a:off x="0" y="4759325"/>
            <a:ext cx="2378075" cy="325438"/>
          </a:xfrm>
          <a:prstGeom prst="rect">
            <a:avLst/>
          </a:prstGeom>
          <a:noFill/>
          <a:ln w="9525" algn="ctr">
            <a:noFill/>
            <a:miter lim="800000"/>
            <a:headEnd/>
            <a:tailEnd/>
          </a:ln>
        </p:spPr>
        <p:txBody>
          <a:bodyPr>
            <a:spAutoFit/>
          </a:bodyPr>
          <a:lstStyle/>
          <a:p>
            <a:pPr>
              <a:lnSpc>
                <a:spcPct val="110000"/>
              </a:lnSpc>
              <a:spcBef>
                <a:spcPct val="50000"/>
              </a:spcBef>
            </a:pPr>
            <a:r>
              <a:rPr lang="fr-FR" sz="1400" b="1">
                <a:solidFill>
                  <a:srgbClr val="505050"/>
                </a:solidFill>
                <a:latin typeface="Bookman Old Style" pitchFamily="18" charset="0"/>
              </a:rPr>
              <a:t>Modélisation agile</a:t>
            </a:r>
          </a:p>
        </p:txBody>
      </p:sp>
      <p:sp>
        <p:nvSpPr>
          <p:cNvPr id="29720" name="Text Box 25"/>
          <p:cNvSpPr txBox="1">
            <a:spLocks noChangeArrowheads="1"/>
          </p:cNvSpPr>
          <p:nvPr/>
        </p:nvSpPr>
        <p:spPr bwMode="auto">
          <a:xfrm>
            <a:off x="1314450" y="5730875"/>
            <a:ext cx="2840038" cy="219075"/>
          </a:xfrm>
          <a:prstGeom prst="rect">
            <a:avLst/>
          </a:prstGeom>
          <a:noFill/>
          <a:ln w="9525" algn="ctr">
            <a:noFill/>
            <a:miter lim="800000"/>
            <a:headEnd/>
            <a:tailEnd/>
          </a:ln>
        </p:spPr>
        <p:txBody>
          <a:bodyPr wrap="none">
            <a:spAutoFit/>
          </a:bodyPr>
          <a:lstStyle/>
          <a:p>
            <a:pPr>
              <a:lnSpc>
                <a:spcPct val="60000"/>
              </a:lnSpc>
              <a:spcBef>
                <a:spcPct val="50000"/>
              </a:spcBef>
            </a:pPr>
            <a:r>
              <a:rPr lang="fr-FR" sz="1400" b="1">
                <a:solidFill>
                  <a:srgbClr val="505050"/>
                </a:solidFill>
                <a:latin typeface="Bookman Old Style" pitchFamily="18" charset="0"/>
              </a:rPr>
              <a:t>Développement industrialisé</a:t>
            </a:r>
          </a:p>
        </p:txBody>
      </p:sp>
      <p:sp>
        <p:nvSpPr>
          <p:cNvPr id="29721" name="Rectangle 26"/>
          <p:cNvSpPr>
            <a:spLocks noChangeArrowheads="1"/>
          </p:cNvSpPr>
          <p:nvPr/>
        </p:nvSpPr>
        <p:spPr bwMode="auto">
          <a:xfrm>
            <a:off x="1314450" y="6237288"/>
            <a:ext cx="6315075" cy="360362"/>
          </a:xfrm>
          <a:prstGeom prst="rect">
            <a:avLst/>
          </a:prstGeom>
          <a:noFill/>
          <a:ln w="9525" algn="ctr">
            <a:noFill/>
            <a:miter lim="800000"/>
            <a:headEnd/>
            <a:tailEnd/>
          </a:ln>
        </p:spPr>
        <p:txBody>
          <a:bodyPr>
            <a:spAutoFit/>
          </a:bodyPr>
          <a:lstStyle/>
          <a:p>
            <a:pPr algn="ctr">
              <a:lnSpc>
                <a:spcPct val="110000"/>
              </a:lnSpc>
              <a:spcBef>
                <a:spcPct val="50000"/>
              </a:spcBef>
            </a:pPr>
            <a:r>
              <a:rPr lang="fr-FR" sz="1600" b="1">
                <a:solidFill>
                  <a:srgbClr val="505050"/>
                </a:solidFill>
                <a:latin typeface="Bookman Old Style" pitchFamily="18" charset="0"/>
              </a:rPr>
              <a:t>Approche progressive  &amp; économie du budget du projet</a:t>
            </a:r>
          </a:p>
        </p:txBody>
      </p:sp>
      <p:sp>
        <p:nvSpPr>
          <p:cNvPr id="29722" name="AutoShape 27"/>
          <p:cNvSpPr>
            <a:spLocks noChangeArrowheads="1"/>
          </p:cNvSpPr>
          <p:nvPr/>
        </p:nvSpPr>
        <p:spPr bwMode="auto">
          <a:xfrm>
            <a:off x="517525" y="6164263"/>
            <a:ext cx="730250" cy="504825"/>
          </a:xfrm>
          <a:prstGeom prst="rightArrow">
            <a:avLst>
              <a:gd name="adj1" fmla="val 50000"/>
              <a:gd name="adj2" fmla="val 36164"/>
            </a:avLst>
          </a:prstGeom>
          <a:solidFill>
            <a:srgbClr val="FFCC99"/>
          </a:solidFill>
          <a:ln w="9525">
            <a:solidFill>
              <a:schemeClr val="tx1"/>
            </a:solidFill>
            <a:miter lim="800000"/>
            <a:headEnd/>
            <a:tailEnd/>
          </a:ln>
        </p:spPr>
        <p:txBody>
          <a:bodyPr wrap="none" anchor="ctr"/>
          <a:lstStyle/>
          <a:p>
            <a:pPr algn="ctr"/>
            <a:endParaRPr lang="fr-FR"/>
          </a:p>
        </p:txBody>
      </p:sp>
      <p:grpSp>
        <p:nvGrpSpPr>
          <p:cNvPr id="29723" name="Group 34"/>
          <p:cNvGrpSpPr>
            <a:grpSpLocks/>
          </p:cNvGrpSpPr>
          <p:nvPr/>
        </p:nvGrpSpPr>
        <p:grpSpPr bwMode="auto">
          <a:xfrm>
            <a:off x="619125" y="3911600"/>
            <a:ext cx="768350" cy="641350"/>
            <a:chOff x="1824" y="633"/>
            <a:chExt cx="2834" cy="2849"/>
          </a:xfrm>
        </p:grpSpPr>
        <p:sp>
          <p:nvSpPr>
            <p:cNvPr id="29734" name="Puzzle3"/>
            <p:cNvSpPr>
              <a:spLocks noEditPoints="1" noChangeArrowheads="1"/>
            </p:cNvSpPr>
            <p:nvPr/>
          </p:nvSpPr>
          <p:spPr bwMode="auto">
            <a:xfrm>
              <a:off x="3204" y="633"/>
              <a:ext cx="1114" cy="15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69 w 21600"/>
                <a:gd name="T25" fmla="*/ 7718 h 21600"/>
                <a:gd name="T26" fmla="*/ 19157 w 21600"/>
                <a:gd name="T27" fmla="*/ 202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endParaRPr lang="fr-FR"/>
            </a:p>
          </p:txBody>
        </p:sp>
        <p:sp>
          <p:nvSpPr>
            <p:cNvPr id="29735" name="Puzzle2"/>
            <p:cNvSpPr>
              <a:spLocks noEditPoints="1" noChangeArrowheads="1"/>
            </p:cNvSpPr>
            <p:nvPr/>
          </p:nvSpPr>
          <p:spPr bwMode="auto">
            <a:xfrm>
              <a:off x="2880" y="1736"/>
              <a:ext cx="1778" cy="13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94 w 21600"/>
                <a:gd name="T25" fmla="*/ 6735 h 21600"/>
                <a:gd name="T26" fmla="*/ 16182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endParaRPr lang="fr-FR"/>
            </a:p>
          </p:txBody>
        </p:sp>
        <p:sp>
          <p:nvSpPr>
            <p:cNvPr id="29736" name="Puzzle4"/>
            <p:cNvSpPr>
              <a:spLocks noEditPoints="1" noChangeArrowheads="1"/>
            </p:cNvSpPr>
            <p:nvPr/>
          </p:nvSpPr>
          <p:spPr bwMode="auto">
            <a:xfrm>
              <a:off x="2192" y="1719"/>
              <a:ext cx="1072" cy="176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75 w 21600"/>
                <a:gd name="T25" fmla="*/ 5660 h 21600"/>
                <a:gd name="T26" fmla="*/ 20210 w 21600"/>
                <a:gd name="T27" fmla="*/ 1597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endParaRPr lang="fr-FR"/>
            </a:p>
          </p:txBody>
        </p:sp>
        <p:sp>
          <p:nvSpPr>
            <p:cNvPr id="29737" name="Puzzle1"/>
            <p:cNvSpPr>
              <a:spLocks noEditPoints="1" noChangeArrowheads="1"/>
            </p:cNvSpPr>
            <p:nvPr/>
          </p:nvSpPr>
          <p:spPr bwMode="auto">
            <a:xfrm>
              <a:off x="1824" y="1091"/>
              <a:ext cx="1800" cy="10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84 w 21600"/>
                <a:gd name="T25" fmla="*/ 2569 h 21600"/>
                <a:gd name="T26" fmla="*/ 16128 w 21600"/>
                <a:gd name="T27" fmla="*/ 195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p>
              <a:endParaRPr lang="fr-FR"/>
            </a:p>
          </p:txBody>
        </p:sp>
      </p:grpSp>
      <p:grpSp>
        <p:nvGrpSpPr>
          <p:cNvPr id="29724" name="Group 39"/>
          <p:cNvGrpSpPr>
            <a:grpSpLocks/>
          </p:cNvGrpSpPr>
          <p:nvPr/>
        </p:nvGrpSpPr>
        <p:grpSpPr bwMode="auto">
          <a:xfrm>
            <a:off x="2765425" y="4699000"/>
            <a:ext cx="747713" cy="635000"/>
            <a:chOff x="1632" y="1248"/>
            <a:chExt cx="2682" cy="2286"/>
          </a:xfrm>
        </p:grpSpPr>
        <p:sp>
          <p:nvSpPr>
            <p:cNvPr id="29731"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fr-FR"/>
            </a:p>
          </p:txBody>
        </p:sp>
        <p:sp>
          <p:nvSpPr>
            <p:cNvPr id="29732" name="AutoShape 41"/>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fr-FR"/>
            </a:p>
          </p:txBody>
        </p:sp>
        <p:sp>
          <p:nvSpPr>
            <p:cNvPr id="29733" name="AutoShape 42"/>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fr-FR"/>
            </a:p>
          </p:txBody>
        </p:sp>
      </p:grpSp>
      <p:sp>
        <p:nvSpPr>
          <p:cNvPr id="18463" name="Rectangle 10"/>
          <p:cNvSpPr>
            <a:spLocks noChangeArrowheads="1"/>
          </p:cNvSpPr>
          <p:nvPr/>
        </p:nvSpPr>
        <p:spPr bwMode="auto">
          <a:xfrm>
            <a:off x="928688" y="31750"/>
            <a:ext cx="7042150" cy="396875"/>
          </a:xfrm>
          <a:prstGeom prst="rect">
            <a:avLst/>
          </a:prstGeom>
          <a:noFill/>
          <a:ln w="9525" algn="ctr">
            <a:noFill/>
            <a:miter lim="800000"/>
            <a:headEnd/>
            <a:tailEnd/>
          </a:ln>
        </p:spPr>
        <p:txBody>
          <a:bodyPr wrap="none" lIns="95756" tIns="47877" rIns="95756" bIns="47877" anchor="ctr"/>
          <a:lstStyle/>
          <a:p>
            <a:pPr defTabSz="957263">
              <a:defRPr/>
            </a:pPr>
            <a:r>
              <a:rPr lang="fr-FR" b="1" dirty="0">
                <a:solidFill>
                  <a:schemeClr val="bg1"/>
                </a:solidFill>
                <a:effectLst>
                  <a:outerShdw blurRad="38100" dist="38100" dir="2700000" algn="tl">
                    <a:srgbClr val="000000">
                      <a:alpha val="43137"/>
                    </a:srgbClr>
                  </a:outerShdw>
                </a:effectLst>
                <a:latin typeface="Lucida Sans" pitchFamily="34" charset="0"/>
              </a:rPr>
              <a:t>Stratégie de construction</a:t>
            </a:r>
          </a:p>
        </p:txBody>
      </p:sp>
      <p:sp>
        <p:nvSpPr>
          <p:cNvPr id="29726" name="Text Box 42"/>
          <p:cNvSpPr txBox="1">
            <a:spLocks noChangeArrowheads="1"/>
          </p:cNvSpPr>
          <p:nvPr/>
        </p:nvSpPr>
        <p:spPr bwMode="auto">
          <a:xfrm>
            <a:off x="3492500" y="1196975"/>
            <a:ext cx="5472113" cy="896938"/>
          </a:xfrm>
          <a:prstGeom prst="rect">
            <a:avLst/>
          </a:prstGeom>
          <a:noFill/>
          <a:ln w="9525" algn="ctr">
            <a:noFill/>
            <a:miter lim="800000"/>
            <a:headEnd/>
            <a:tailEnd/>
          </a:ln>
        </p:spPr>
        <p:txBody>
          <a:bodyPr>
            <a:spAutoFit/>
          </a:bodyPr>
          <a:lstStyle/>
          <a:p>
            <a:pPr>
              <a:lnSpc>
                <a:spcPct val="110000"/>
              </a:lnSpc>
              <a:spcBef>
                <a:spcPct val="50000"/>
              </a:spcBef>
            </a:pPr>
            <a:r>
              <a:rPr lang="fr-FR" sz="1600" b="1">
                <a:solidFill>
                  <a:srgbClr val="505050"/>
                </a:solidFill>
                <a:latin typeface="Bookman Old Style" pitchFamily="18" charset="0"/>
              </a:rPr>
              <a:t>Une démarche industrialisée et un ensemble d’outils (open source ou acquis ) constituent la fabrique de service GID</a:t>
            </a:r>
          </a:p>
        </p:txBody>
      </p:sp>
      <p:sp>
        <p:nvSpPr>
          <p:cNvPr id="29727" name="Text Box 3"/>
          <p:cNvSpPr txBox="1">
            <a:spLocks noChangeArrowheads="1"/>
          </p:cNvSpPr>
          <p:nvPr/>
        </p:nvSpPr>
        <p:spPr bwMode="auto">
          <a:xfrm>
            <a:off x="3500438" y="476250"/>
            <a:ext cx="1800225" cy="323850"/>
          </a:xfrm>
          <a:prstGeom prst="rect">
            <a:avLst/>
          </a:prstGeom>
          <a:solidFill>
            <a:srgbClr val="FF7F00"/>
          </a:solidFill>
          <a:ln w="9525" algn="ctr">
            <a:solidFill>
              <a:schemeClr val="tx1"/>
            </a:solidFill>
            <a:miter lim="800000"/>
            <a:headEnd/>
            <a:tailEnd/>
          </a:ln>
        </p:spPr>
        <p:txBody>
          <a:bodyPr wrap="none" anchor="ctr"/>
          <a:lstStyle/>
          <a:p>
            <a:pPr algn="ctr"/>
            <a:r>
              <a:rPr lang="fr-FR" sz="1500" b="1">
                <a:solidFill>
                  <a:srgbClr val="505050"/>
                </a:solidFill>
                <a:latin typeface="Tahoma" pitchFamily="34" charset="0"/>
                <a:cs typeface="Tahoma" pitchFamily="34" charset="0"/>
              </a:rPr>
              <a:t>Industrialisation</a:t>
            </a:r>
          </a:p>
        </p:txBody>
      </p:sp>
      <p:sp>
        <p:nvSpPr>
          <p:cNvPr id="29728" name="Text Box 4"/>
          <p:cNvSpPr txBox="1">
            <a:spLocks noChangeArrowheads="1"/>
          </p:cNvSpPr>
          <p:nvPr/>
        </p:nvSpPr>
        <p:spPr bwMode="auto">
          <a:xfrm>
            <a:off x="0" y="476250"/>
            <a:ext cx="1800225" cy="323850"/>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Orientations</a:t>
            </a:r>
          </a:p>
        </p:txBody>
      </p:sp>
      <p:sp>
        <p:nvSpPr>
          <p:cNvPr id="29729" name="Text Box 6"/>
          <p:cNvSpPr txBox="1">
            <a:spLocks noChangeArrowheads="1"/>
          </p:cNvSpPr>
          <p:nvPr/>
        </p:nvSpPr>
        <p:spPr bwMode="auto">
          <a:xfrm>
            <a:off x="1785938" y="476250"/>
            <a:ext cx="1714500" cy="323850"/>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Démarche</a:t>
            </a:r>
          </a:p>
        </p:txBody>
      </p:sp>
      <p:sp>
        <p:nvSpPr>
          <p:cNvPr id="29730"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83F31146-077B-42DE-82C3-D8B6BDA6817A}" type="slidenum">
              <a:rPr lang="fr-FR" sz="900" b="1">
                <a:latin typeface="Arial Narrow" pitchFamily="34" charset="0"/>
              </a:rPr>
              <a:pPr algn="r" eaLnBrk="0" hangingPunct="0"/>
              <a:t>12</a:t>
            </a:fld>
            <a:endParaRPr lang="fr-FR" sz="900" b="1">
              <a:latin typeface="Arial Narrow"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25" name="Group 243"/>
          <p:cNvGrpSpPr>
            <a:grpSpLocks/>
          </p:cNvGrpSpPr>
          <p:nvPr/>
        </p:nvGrpSpPr>
        <p:grpSpPr bwMode="auto">
          <a:xfrm>
            <a:off x="2855913" y="6021388"/>
            <a:ext cx="877887" cy="687387"/>
            <a:chOff x="1799" y="3793"/>
            <a:chExt cx="553" cy="433"/>
          </a:xfrm>
        </p:grpSpPr>
        <p:sp>
          <p:nvSpPr>
            <p:cNvPr id="103622" name="Oval 23"/>
            <p:cNvSpPr>
              <a:spLocks noChangeArrowheads="1"/>
            </p:cNvSpPr>
            <p:nvPr/>
          </p:nvSpPr>
          <p:spPr bwMode="auto">
            <a:xfrm flipH="1" flipV="1">
              <a:off x="2064" y="4110"/>
              <a:ext cx="288" cy="116"/>
            </a:xfrm>
            <a:prstGeom prst="ellipse">
              <a:avLst/>
            </a:prstGeom>
            <a:gradFill rotWithShape="1">
              <a:gsLst>
                <a:gs pos="0">
                  <a:srgbClr val="FF0000"/>
                </a:gs>
                <a:gs pos="50000">
                  <a:srgbClr val="C0C0C0"/>
                </a:gs>
                <a:gs pos="100000">
                  <a:srgbClr val="FF0000"/>
                </a:gs>
              </a:gsLst>
              <a:lin ang="0" scaled="1"/>
            </a:gradFill>
            <a:ln w="9525" algn="ctr">
              <a:solidFill>
                <a:srgbClr val="000000"/>
              </a:solidFill>
              <a:round/>
              <a:headEnd/>
              <a:tailEnd/>
            </a:ln>
          </p:spPr>
          <p:txBody>
            <a:bodyPr rot="10800000" anchor="ctr"/>
            <a:lstStyle/>
            <a:p>
              <a:pPr algn="ctr">
                <a:lnSpc>
                  <a:spcPct val="110000"/>
                </a:lnSpc>
                <a:spcBef>
                  <a:spcPct val="50000"/>
                </a:spcBef>
              </a:pPr>
              <a:r>
                <a:rPr lang="fr-FR" sz="900">
                  <a:solidFill>
                    <a:srgbClr val="000000"/>
                  </a:solidFill>
                  <a:latin typeface="Tahoma" pitchFamily="34" charset="0"/>
                </a:rPr>
                <a:t>R</a:t>
              </a:r>
            </a:p>
          </p:txBody>
        </p:sp>
        <p:cxnSp>
          <p:nvCxnSpPr>
            <p:cNvPr id="103623" name="AutoShape 24"/>
            <p:cNvCxnSpPr>
              <a:cxnSpLocks noChangeShapeType="1"/>
              <a:stCxn id="103622" idx="4"/>
              <a:endCxn id="103468" idx="0"/>
            </p:cNvCxnSpPr>
            <p:nvPr/>
          </p:nvCxnSpPr>
          <p:spPr bwMode="auto">
            <a:xfrm rot="5400000" flipH="1">
              <a:off x="1845" y="3747"/>
              <a:ext cx="317" cy="409"/>
            </a:xfrm>
            <a:prstGeom prst="curvedConnector3">
              <a:avLst>
                <a:gd name="adj1" fmla="val 49843"/>
              </a:avLst>
            </a:prstGeom>
            <a:noFill/>
            <a:ln w="9525" cap="rnd">
              <a:solidFill>
                <a:schemeClr val="tx1"/>
              </a:solidFill>
              <a:prstDash val="sysDot"/>
              <a:round/>
              <a:headEnd type="triangle" w="med" len="med"/>
              <a:tailEnd/>
            </a:ln>
          </p:spPr>
        </p:cxnSp>
      </p:grpSp>
      <p:grpSp>
        <p:nvGrpSpPr>
          <p:cNvPr id="103426" name="Group 210"/>
          <p:cNvGrpSpPr>
            <a:grpSpLocks/>
          </p:cNvGrpSpPr>
          <p:nvPr/>
        </p:nvGrpSpPr>
        <p:grpSpPr bwMode="auto">
          <a:xfrm>
            <a:off x="4286250" y="1196975"/>
            <a:ext cx="1008063" cy="1397000"/>
            <a:chOff x="2835" y="736"/>
            <a:chExt cx="635" cy="880"/>
          </a:xfrm>
        </p:grpSpPr>
        <p:sp>
          <p:nvSpPr>
            <p:cNvPr id="103616" name="Rectangle 5"/>
            <p:cNvSpPr>
              <a:spLocks noChangeArrowheads="1"/>
            </p:cNvSpPr>
            <p:nvPr/>
          </p:nvSpPr>
          <p:spPr bwMode="auto">
            <a:xfrm>
              <a:off x="2835" y="736"/>
              <a:ext cx="635" cy="880"/>
            </a:xfrm>
            <a:prstGeom prst="rect">
              <a:avLst/>
            </a:prstGeom>
            <a:noFill/>
            <a:ln w="3175">
              <a:solidFill>
                <a:schemeClr val="tx1"/>
              </a:solidFill>
              <a:prstDash val="dashDot"/>
              <a:miter lim="800000"/>
              <a:headEnd/>
              <a:tailEnd/>
            </a:ln>
          </p:spPr>
          <p:txBody>
            <a:bodyPr wrap="none" anchor="ctr"/>
            <a:lstStyle/>
            <a:p>
              <a:pPr algn="ctr"/>
              <a:r>
                <a:rPr lang="fr-FR" sz="1200"/>
                <a:t>Economique</a:t>
              </a:r>
            </a:p>
            <a:p>
              <a:pPr algn="ctr"/>
              <a:endParaRPr lang="fr-FR" sz="1200"/>
            </a:p>
            <a:p>
              <a:pPr algn="ctr"/>
              <a:endParaRPr lang="fr-FR" sz="1200"/>
            </a:p>
            <a:p>
              <a:pPr algn="ctr"/>
              <a:r>
                <a:rPr lang="fr-FR" sz="1200"/>
                <a:t> </a:t>
              </a:r>
            </a:p>
            <a:p>
              <a:pPr algn="ctr"/>
              <a:endParaRPr lang="fr-FR"/>
            </a:p>
          </p:txBody>
        </p:sp>
        <p:sp>
          <p:nvSpPr>
            <p:cNvPr id="103617" name="Oval 25"/>
            <p:cNvSpPr>
              <a:spLocks noChangeArrowheads="1"/>
            </p:cNvSpPr>
            <p:nvPr/>
          </p:nvSpPr>
          <p:spPr bwMode="auto">
            <a:xfrm flipH="1" flipV="1">
              <a:off x="2850" y="1220"/>
              <a:ext cx="288" cy="118"/>
            </a:xfrm>
            <a:prstGeom prst="ellipse">
              <a:avLst/>
            </a:prstGeom>
            <a:solidFill>
              <a:srgbClr val="FF9900"/>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Eco</a:t>
              </a:r>
            </a:p>
          </p:txBody>
        </p:sp>
        <p:sp>
          <p:nvSpPr>
            <p:cNvPr id="103618" name="Oval 26"/>
            <p:cNvSpPr>
              <a:spLocks noChangeArrowheads="1"/>
            </p:cNvSpPr>
            <p:nvPr/>
          </p:nvSpPr>
          <p:spPr bwMode="auto">
            <a:xfrm flipH="1" flipV="1">
              <a:off x="3179" y="1220"/>
              <a:ext cx="288" cy="118"/>
            </a:xfrm>
            <a:prstGeom prst="ellipse">
              <a:avLst/>
            </a:prstGeom>
            <a:solidFill>
              <a:srgbClr val="FF9900"/>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Eco</a:t>
              </a:r>
            </a:p>
          </p:txBody>
        </p:sp>
        <p:sp>
          <p:nvSpPr>
            <p:cNvPr id="103619" name="Oval 27"/>
            <p:cNvSpPr>
              <a:spLocks noChangeArrowheads="1"/>
            </p:cNvSpPr>
            <p:nvPr/>
          </p:nvSpPr>
          <p:spPr bwMode="auto">
            <a:xfrm flipH="1" flipV="1">
              <a:off x="2998" y="1033"/>
              <a:ext cx="288" cy="118"/>
            </a:xfrm>
            <a:prstGeom prst="ellipse">
              <a:avLst/>
            </a:prstGeom>
            <a:solidFill>
              <a:srgbClr val="FF9900"/>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E</a:t>
              </a:r>
            </a:p>
          </p:txBody>
        </p:sp>
        <p:cxnSp>
          <p:nvCxnSpPr>
            <p:cNvPr id="103620" name="AutoShape 28"/>
            <p:cNvCxnSpPr>
              <a:cxnSpLocks noChangeShapeType="1"/>
              <a:stCxn id="103619" idx="0"/>
              <a:endCxn id="103618" idx="4"/>
            </p:cNvCxnSpPr>
            <p:nvPr/>
          </p:nvCxnSpPr>
          <p:spPr bwMode="auto">
            <a:xfrm rot="16200000" flipH="1">
              <a:off x="3198" y="1095"/>
              <a:ext cx="69" cy="181"/>
            </a:xfrm>
            <a:prstGeom prst="curvedConnector3">
              <a:avLst>
                <a:gd name="adj1" fmla="val 49273"/>
              </a:avLst>
            </a:prstGeom>
            <a:noFill/>
            <a:ln w="9525">
              <a:solidFill>
                <a:srgbClr val="C0C0C0"/>
              </a:solidFill>
              <a:round/>
              <a:headEnd/>
              <a:tailEnd type="triangle" w="med" len="med"/>
            </a:ln>
          </p:spPr>
        </p:cxnSp>
        <p:cxnSp>
          <p:nvCxnSpPr>
            <p:cNvPr id="103621" name="AutoShape 29"/>
            <p:cNvCxnSpPr>
              <a:cxnSpLocks noChangeShapeType="1"/>
              <a:stCxn id="103619" idx="0"/>
              <a:endCxn id="103617" idx="4"/>
            </p:cNvCxnSpPr>
            <p:nvPr/>
          </p:nvCxnSpPr>
          <p:spPr bwMode="auto">
            <a:xfrm rot="5400000">
              <a:off x="3033" y="1112"/>
              <a:ext cx="69" cy="148"/>
            </a:xfrm>
            <a:prstGeom prst="curvedConnector3">
              <a:avLst>
                <a:gd name="adj1" fmla="val 49273"/>
              </a:avLst>
            </a:prstGeom>
            <a:noFill/>
            <a:ln w="9525">
              <a:solidFill>
                <a:srgbClr val="C0C0C0"/>
              </a:solidFill>
              <a:round/>
              <a:headEnd/>
              <a:tailEnd type="triangle" w="med" len="med"/>
            </a:ln>
          </p:spPr>
        </p:cxnSp>
      </p:grpSp>
      <p:grpSp>
        <p:nvGrpSpPr>
          <p:cNvPr id="103427" name="Group 209"/>
          <p:cNvGrpSpPr>
            <a:grpSpLocks/>
          </p:cNvGrpSpPr>
          <p:nvPr/>
        </p:nvGrpSpPr>
        <p:grpSpPr bwMode="auto">
          <a:xfrm>
            <a:off x="4284663" y="130175"/>
            <a:ext cx="1008062" cy="995363"/>
            <a:chOff x="2834" y="82"/>
            <a:chExt cx="635" cy="627"/>
          </a:xfrm>
        </p:grpSpPr>
        <p:sp>
          <p:nvSpPr>
            <p:cNvPr id="103610" name="Rectangle 3"/>
            <p:cNvSpPr>
              <a:spLocks noChangeArrowheads="1"/>
            </p:cNvSpPr>
            <p:nvPr/>
          </p:nvSpPr>
          <p:spPr bwMode="auto">
            <a:xfrm>
              <a:off x="2834" y="82"/>
              <a:ext cx="635" cy="627"/>
            </a:xfrm>
            <a:prstGeom prst="rect">
              <a:avLst/>
            </a:prstGeom>
            <a:noFill/>
            <a:ln w="3175">
              <a:solidFill>
                <a:schemeClr val="tx1"/>
              </a:solidFill>
              <a:prstDash val="dashDot"/>
              <a:miter lim="800000"/>
              <a:headEnd/>
              <a:tailEnd/>
            </a:ln>
          </p:spPr>
          <p:txBody>
            <a:bodyPr wrap="none" anchor="ctr"/>
            <a:lstStyle/>
            <a:p>
              <a:pPr algn="ctr">
                <a:lnSpc>
                  <a:spcPct val="110000"/>
                </a:lnSpc>
              </a:pPr>
              <a:r>
                <a:rPr lang="fr-FR" sz="1200">
                  <a:solidFill>
                    <a:schemeClr val="bg1"/>
                  </a:solidFill>
                </a:rPr>
                <a:t>O-Territoriale</a:t>
              </a:r>
            </a:p>
            <a:p>
              <a:pPr algn="ctr">
                <a:lnSpc>
                  <a:spcPct val="110000"/>
                </a:lnSpc>
              </a:pPr>
              <a:endParaRPr lang="fr-FR" sz="1200"/>
            </a:p>
            <a:p>
              <a:pPr algn="ctr"/>
              <a:endParaRPr lang="fr-FR" sz="1200"/>
            </a:p>
            <a:p>
              <a:pPr algn="ctr"/>
              <a:endParaRPr lang="fr-FR" sz="1200"/>
            </a:p>
            <a:p>
              <a:pPr algn="ctr"/>
              <a:r>
                <a:rPr lang="fr-FR" sz="1200"/>
                <a:t> </a:t>
              </a:r>
              <a:endParaRPr lang="fr-FR"/>
            </a:p>
          </p:txBody>
        </p:sp>
        <p:sp>
          <p:nvSpPr>
            <p:cNvPr id="103611" name="Oval 37"/>
            <p:cNvSpPr>
              <a:spLocks noChangeArrowheads="1"/>
            </p:cNvSpPr>
            <p:nvPr/>
          </p:nvSpPr>
          <p:spPr bwMode="auto">
            <a:xfrm flipH="1" flipV="1">
              <a:off x="2855" y="566"/>
              <a:ext cx="288" cy="118"/>
            </a:xfrm>
            <a:prstGeom prst="ellipse">
              <a:avLst/>
            </a:prstGeom>
            <a:solidFill>
              <a:srgbClr val="FF9900"/>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Reg</a:t>
              </a:r>
            </a:p>
          </p:txBody>
        </p:sp>
        <p:sp>
          <p:nvSpPr>
            <p:cNvPr id="103612" name="Oval 38"/>
            <p:cNvSpPr>
              <a:spLocks noChangeArrowheads="1"/>
            </p:cNvSpPr>
            <p:nvPr/>
          </p:nvSpPr>
          <p:spPr bwMode="auto">
            <a:xfrm flipH="1" flipV="1">
              <a:off x="3176" y="562"/>
              <a:ext cx="288" cy="118"/>
            </a:xfrm>
            <a:prstGeom prst="ellipse">
              <a:avLst/>
            </a:prstGeom>
            <a:solidFill>
              <a:srgbClr val="FF9900"/>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Reg</a:t>
              </a:r>
            </a:p>
          </p:txBody>
        </p:sp>
        <p:sp>
          <p:nvSpPr>
            <p:cNvPr id="103613" name="Oval 39"/>
            <p:cNvSpPr>
              <a:spLocks noChangeArrowheads="1"/>
            </p:cNvSpPr>
            <p:nvPr/>
          </p:nvSpPr>
          <p:spPr bwMode="auto">
            <a:xfrm flipH="1" flipV="1">
              <a:off x="3015" y="327"/>
              <a:ext cx="288" cy="118"/>
            </a:xfrm>
            <a:prstGeom prst="ellipse">
              <a:avLst/>
            </a:prstGeom>
            <a:solidFill>
              <a:srgbClr val="FF9900"/>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E</a:t>
              </a:r>
            </a:p>
          </p:txBody>
        </p:sp>
        <p:cxnSp>
          <p:nvCxnSpPr>
            <p:cNvPr id="103614" name="AutoShape 40"/>
            <p:cNvCxnSpPr>
              <a:cxnSpLocks noChangeShapeType="1"/>
              <a:stCxn id="103613" idx="0"/>
              <a:endCxn id="103612" idx="4"/>
            </p:cNvCxnSpPr>
            <p:nvPr/>
          </p:nvCxnSpPr>
          <p:spPr bwMode="auto">
            <a:xfrm rot="16200000" flipH="1">
              <a:off x="3181" y="423"/>
              <a:ext cx="117" cy="161"/>
            </a:xfrm>
            <a:prstGeom prst="curvedConnector3">
              <a:avLst>
                <a:gd name="adj1" fmla="val 49574"/>
              </a:avLst>
            </a:prstGeom>
            <a:noFill/>
            <a:ln w="9525">
              <a:solidFill>
                <a:srgbClr val="C0C0C0"/>
              </a:solidFill>
              <a:round/>
              <a:headEnd/>
              <a:tailEnd type="triangle" w="med" len="med"/>
            </a:ln>
          </p:spPr>
        </p:cxnSp>
        <p:cxnSp>
          <p:nvCxnSpPr>
            <p:cNvPr id="103615" name="AutoShape 41"/>
            <p:cNvCxnSpPr>
              <a:cxnSpLocks noChangeShapeType="1"/>
              <a:stCxn id="103613" idx="0"/>
              <a:endCxn id="103611" idx="4"/>
            </p:cNvCxnSpPr>
            <p:nvPr/>
          </p:nvCxnSpPr>
          <p:spPr bwMode="auto">
            <a:xfrm rot="5400000">
              <a:off x="3018" y="426"/>
              <a:ext cx="121" cy="160"/>
            </a:xfrm>
            <a:prstGeom prst="curvedConnector3">
              <a:avLst>
                <a:gd name="adj1" fmla="val 49588"/>
              </a:avLst>
            </a:prstGeom>
            <a:noFill/>
            <a:ln w="9525">
              <a:solidFill>
                <a:srgbClr val="C0C0C0"/>
              </a:solidFill>
              <a:round/>
              <a:headEnd/>
              <a:tailEnd type="triangle" w="med" len="med"/>
            </a:ln>
          </p:spPr>
        </p:cxnSp>
      </p:grpSp>
      <p:sp>
        <p:nvSpPr>
          <p:cNvPr id="103428" name="Oval 48"/>
          <p:cNvSpPr>
            <a:spLocks noChangeArrowheads="1"/>
          </p:cNvSpPr>
          <p:nvPr/>
        </p:nvSpPr>
        <p:spPr bwMode="auto">
          <a:xfrm flipH="1" flipV="1">
            <a:off x="228600" y="4019550"/>
            <a:ext cx="455613" cy="185738"/>
          </a:xfrm>
          <a:prstGeom prst="ellipse">
            <a:avLst/>
          </a:prstGeom>
          <a:solidFill>
            <a:srgbClr val="7171D1"/>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O</a:t>
            </a:r>
          </a:p>
        </p:txBody>
      </p:sp>
      <p:grpSp>
        <p:nvGrpSpPr>
          <p:cNvPr id="103429" name="Group 237"/>
          <p:cNvGrpSpPr>
            <a:grpSpLocks/>
          </p:cNvGrpSpPr>
          <p:nvPr/>
        </p:nvGrpSpPr>
        <p:grpSpPr bwMode="auto">
          <a:xfrm>
            <a:off x="4213225" y="4144963"/>
            <a:ext cx="1308100" cy="671512"/>
            <a:chOff x="2654" y="2611"/>
            <a:chExt cx="824" cy="423"/>
          </a:xfrm>
        </p:grpSpPr>
        <p:sp>
          <p:nvSpPr>
            <p:cNvPr id="103608" name="Oval 54"/>
            <p:cNvSpPr>
              <a:spLocks noChangeArrowheads="1"/>
            </p:cNvSpPr>
            <p:nvPr/>
          </p:nvSpPr>
          <p:spPr bwMode="auto">
            <a:xfrm flipH="1" flipV="1">
              <a:off x="3105" y="2880"/>
              <a:ext cx="373" cy="154"/>
            </a:xfrm>
            <a:prstGeom prst="ellipse">
              <a:avLst/>
            </a:prstGeom>
            <a:gradFill rotWithShape="1">
              <a:gsLst>
                <a:gs pos="0">
                  <a:srgbClr val="FFCC99"/>
                </a:gs>
                <a:gs pos="100000">
                  <a:srgbClr val="C0C0C0"/>
                </a:gs>
              </a:gsLst>
              <a:lin ang="0" scaled="1"/>
            </a:gradFill>
            <a:ln w="9525" algn="ctr">
              <a:solidFill>
                <a:schemeClr val="tx1"/>
              </a:solidFill>
              <a:round/>
              <a:headEnd/>
              <a:tailEnd/>
            </a:ln>
          </p:spPr>
          <p:txBody>
            <a:bodyPr rot="10800000" anchor="ctr"/>
            <a:lstStyle/>
            <a:p>
              <a:pPr algn="ctr">
                <a:lnSpc>
                  <a:spcPct val="110000"/>
                </a:lnSpc>
                <a:spcBef>
                  <a:spcPct val="50000"/>
                </a:spcBef>
              </a:pPr>
              <a:r>
                <a:rPr lang="fr-FR" sz="700" b="1">
                  <a:latin typeface="Tahoma" pitchFamily="34" charset="0"/>
                </a:rPr>
                <a:t>DSO</a:t>
              </a:r>
            </a:p>
          </p:txBody>
        </p:sp>
        <p:cxnSp>
          <p:nvCxnSpPr>
            <p:cNvPr id="103609" name="AutoShape 55"/>
            <p:cNvCxnSpPr>
              <a:cxnSpLocks noChangeShapeType="1"/>
              <a:stCxn id="103456" idx="0"/>
              <a:endCxn id="103608" idx="4"/>
            </p:cNvCxnSpPr>
            <p:nvPr/>
          </p:nvCxnSpPr>
          <p:spPr bwMode="auto">
            <a:xfrm rot="16200000" flipH="1">
              <a:off x="2838" y="2427"/>
              <a:ext cx="270" cy="637"/>
            </a:xfrm>
            <a:prstGeom prst="curvedConnector3">
              <a:avLst>
                <a:gd name="adj1" fmla="val 50000"/>
              </a:avLst>
            </a:prstGeom>
            <a:noFill/>
            <a:ln w="9525">
              <a:solidFill>
                <a:srgbClr val="FF6600"/>
              </a:solidFill>
              <a:round/>
              <a:headEnd/>
              <a:tailEnd type="triangle" w="med" len="med"/>
            </a:ln>
          </p:spPr>
        </p:cxnSp>
      </p:grpSp>
      <p:cxnSp>
        <p:nvCxnSpPr>
          <p:cNvPr id="103430" name="AutoShape 59"/>
          <p:cNvCxnSpPr>
            <a:cxnSpLocks noChangeShapeType="1"/>
            <a:stCxn id="103612" idx="1"/>
            <a:endCxn id="103496" idx="5"/>
          </p:cNvCxnSpPr>
          <p:nvPr/>
        </p:nvCxnSpPr>
        <p:spPr bwMode="auto">
          <a:xfrm rot="16200000" flipH="1">
            <a:off x="5105400" y="1162050"/>
            <a:ext cx="619125" cy="396875"/>
          </a:xfrm>
          <a:prstGeom prst="curvedConnector3">
            <a:avLst>
              <a:gd name="adj1" fmla="val 50000"/>
            </a:avLst>
          </a:prstGeom>
          <a:noFill/>
          <a:ln w="9525">
            <a:solidFill>
              <a:srgbClr val="FF6600"/>
            </a:solidFill>
            <a:round/>
            <a:headEnd/>
            <a:tailEnd type="triangle" w="med" len="med"/>
          </a:ln>
        </p:spPr>
      </p:cxnSp>
      <p:grpSp>
        <p:nvGrpSpPr>
          <p:cNvPr id="103431" name="Group 205"/>
          <p:cNvGrpSpPr>
            <a:grpSpLocks/>
          </p:cNvGrpSpPr>
          <p:nvPr/>
        </p:nvGrpSpPr>
        <p:grpSpPr bwMode="auto">
          <a:xfrm>
            <a:off x="34925" y="115888"/>
            <a:ext cx="1008063" cy="2482850"/>
            <a:chOff x="22" y="73"/>
            <a:chExt cx="635" cy="1564"/>
          </a:xfrm>
        </p:grpSpPr>
        <p:sp>
          <p:nvSpPr>
            <p:cNvPr id="103590" name="Rectangle 2"/>
            <p:cNvSpPr>
              <a:spLocks noChangeArrowheads="1"/>
            </p:cNvSpPr>
            <p:nvPr/>
          </p:nvSpPr>
          <p:spPr bwMode="auto">
            <a:xfrm>
              <a:off x="22" y="73"/>
              <a:ext cx="635" cy="1564"/>
            </a:xfrm>
            <a:prstGeom prst="rect">
              <a:avLst/>
            </a:prstGeom>
            <a:noFill/>
            <a:ln w="3175">
              <a:solidFill>
                <a:schemeClr val="tx1"/>
              </a:solidFill>
              <a:prstDash val="dashDot"/>
              <a:miter lim="800000"/>
              <a:headEnd/>
              <a:tailEnd/>
            </a:ln>
          </p:spPr>
          <p:txBody>
            <a:bodyPr wrap="none" anchor="ctr"/>
            <a:lstStyle/>
            <a:p>
              <a:pPr algn="ctr">
                <a:lnSpc>
                  <a:spcPct val="140000"/>
                </a:lnSpc>
              </a:pPr>
              <a:r>
                <a:rPr lang="fr-FR" sz="1100">
                  <a:solidFill>
                    <a:schemeClr val="bg1"/>
                  </a:solidFill>
                </a:rPr>
                <a:t>Dépense Régies </a:t>
              </a:r>
            </a:p>
            <a:p>
              <a:pPr algn="ctr"/>
              <a:r>
                <a:rPr lang="fr-FR" sz="1100">
                  <a:solidFill>
                    <a:schemeClr val="bg1"/>
                  </a:solidFill>
                </a:rPr>
                <a:t>-OI</a:t>
              </a:r>
            </a:p>
            <a:p>
              <a:pPr algn="ctr"/>
              <a:endParaRPr lang="fr-FR" sz="1100"/>
            </a:p>
            <a:p>
              <a:pPr algn="ctr"/>
              <a:endParaRPr lang="fr-FR" sz="1100"/>
            </a:p>
            <a:p>
              <a:pPr algn="ctr"/>
              <a:endParaRPr lang="fr-FR" sz="1100"/>
            </a:p>
            <a:p>
              <a:pPr algn="ctr"/>
              <a:endParaRPr lang="fr-FR"/>
            </a:p>
            <a:p>
              <a:pPr algn="ctr"/>
              <a:endParaRPr lang="fr-FR"/>
            </a:p>
            <a:p>
              <a:pPr algn="ctr"/>
              <a:endParaRPr lang="fr-FR"/>
            </a:p>
            <a:p>
              <a:pPr algn="ctr"/>
              <a:endParaRPr lang="fr-FR"/>
            </a:p>
            <a:p>
              <a:pPr algn="ctr"/>
              <a:endParaRPr lang="fr-FR"/>
            </a:p>
            <a:p>
              <a:pPr algn="ctr"/>
              <a:endParaRPr lang="fr-FR"/>
            </a:p>
          </p:txBody>
        </p:sp>
        <p:sp>
          <p:nvSpPr>
            <p:cNvPr id="103591" name="Oval 61"/>
            <p:cNvSpPr>
              <a:spLocks noChangeArrowheads="1"/>
            </p:cNvSpPr>
            <p:nvPr/>
          </p:nvSpPr>
          <p:spPr bwMode="auto">
            <a:xfrm flipH="1" flipV="1">
              <a:off x="369" y="1228"/>
              <a:ext cx="288" cy="117"/>
            </a:xfrm>
            <a:prstGeom prst="ellipse">
              <a:avLst/>
            </a:prstGeom>
            <a:solidFill>
              <a:srgbClr val="FF4F4F"/>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R</a:t>
              </a:r>
            </a:p>
          </p:txBody>
        </p:sp>
        <p:cxnSp>
          <p:nvCxnSpPr>
            <p:cNvPr id="103592" name="AutoShape 62"/>
            <p:cNvCxnSpPr>
              <a:cxnSpLocks noChangeShapeType="1"/>
              <a:stCxn id="103604" idx="0"/>
              <a:endCxn id="103591" idx="4"/>
            </p:cNvCxnSpPr>
            <p:nvPr/>
          </p:nvCxnSpPr>
          <p:spPr bwMode="auto">
            <a:xfrm rot="16200000" flipH="1">
              <a:off x="306" y="1022"/>
              <a:ext cx="84" cy="330"/>
            </a:xfrm>
            <a:prstGeom prst="curvedConnector3">
              <a:avLst>
                <a:gd name="adj1" fmla="val 47620"/>
              </a:avLst>
            </a:prstGeom>
            <a:noFill/>
            <a:ln w="6350">
              <a:solidFill>
                <a:srgbClr val="FF0000"/>
              </a:solidFill>
              <a:round/>
              <a:headEnd/>
              <a:tailEnd type="triangle" w="med" len="med"/>
            </a:ln>
          </p:spPr>
        </p:cxnSp>
        <p:sp>
          <p:nvSpPr>
            <p:cNvPr id="103593" name="Oval 63"/>
            <p:cNvSpPr>
              <a:spLocks noChangeArrowheads="1"/>
            </p:cNvSpPr>
            <p:nvPr/>
          </p:nvSpPr>
          <p:spPr bwMode="auto">
            <a:xfrm flipH="1" flipV="1">
              <a:off x="211" y="344"/>
              <a:ext cx="288" cy="116"/>
            </a:xfrm>
            <a:prstGeom prst="ellipse">
              <a:avLst/>
            </a:prstGeom>
            <a:solidFill>
              <a:srgbClr val="FF4F4F"/>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E</a:t>
              </a:r>
            </a:p>
          </p:txBody>
        </p:sp>
        <p:sp>
          <p:nvSpPr>
            <p:cNvPr id="103594" name="Oval 64"/>
            <p:cNvSpPr>
              <a:spLocks noChangeArrowheads="1"/>
            </p:cNvSpPr>
            <p:nvPr/>
          </p:nvSpPr>
          <p:spPr bwMode="auto">
            <a:xfrm flipH="1" flipV="1">
              <a:off x="360" y="799"/>
              <a:ext cx="287" cy="116"/>
            </a:xfrm>
            <a:prstGeom prst="ellipse">
              <a:avLst/>
            </a:prstGeom>
            <a:solidFill>
              <a:srgbClr val="FF4F4F"/>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O</a:t>
              </a:r>
            </a:p>
          </p:txBody>
        </p:sp>
        <p:sp>
          <p:nvSpPr>
            <p:cNvPr id="103595" name="Oval 65"/>
            <p:cNvSpPr>
              <a:spLocks noChangeArrowheads="1"/>
            </p:cNvSpPr>
            <p:nvPr/>
          </p:nvSpPr>
          <p:spPr bwMode="auto">
            <a:xfrm flipH="1" flipV="1">
              <a:off x="43" y="801"/>
              <a:ext cx="287" cy="116"/>
            </a:xfrm>
            <a:prstGeom prst="ellipse">
              <a:avLst/>
            </a:prstGeom>
            <a:solidFill>
              <a:srgbClr val="FF4F4F"/>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O</a:t>
              </a:r>
            </a:p>
          </p:txBody>
        </p:sp>
        <p:sp>
          <p:nvSpPr>
            <p:cNvPr id="103596" name="Oval 66"/>
            <p:cNvSpPr>
              <a:spLocks noChangeArrowheads="1"/>
            </p:cNvSpPr>
            <p:nvPr/>
          </p:nvSpPr>
          <p:spPr bwMode="auto">
            <a:xfrm flipH="1" flipV="1">
              <a:off x="39" y="574"/>
              <a:ext cx="288" cy="117"/>
            </a:xfrm>
            <a:prstGeom prst="ellipse">
              <a:avLst/>
            </a:prstGeom>
            <a:solidFill>
              <a:srgbClr val="FF4F4F"/>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D</a:t>
              </a:r>
            </a:p>
          </p:txBody>
        </p:sp>
        <p:cxnSp>
          <p:nvCxnSpPr>
            <p:cNvPr id="103597" name="AutoShape 67"/>
            <p:cNvCxnSpPr>
              <a:cxnSpLocks noChangeShapeType="1"/>
              <a:stCxn id="103596" idx="0"/>
              <a:endCxn id="103594" idx="4"/>
            </p:cNvCxnSpPr>
            <p:nvPr/>
          </p:nvCxnSpPr>
          <p:spPr bwMode="auto">
            <a:xfrm rot="16200000" flipH="1">
              <a:off x="290" y="585"/>
              <a:ext cx="107" cy="321"/>
            </a:xfrm>
            <a:prstGeom prst="curvedConnector3">
              <a:avLst>
                <a:gd name="adj1" fmla="val 48597"/>
              </a:avLst>
            </a:prstGeom>
            <a:noFill/>
            <a:ln w="6350">
              <a:solidFill>
                <a:srgbClr val="FF0000"/>
              </a:solidFill>
              <a:round/>
              <a:headEnd/>
              <a:tailEnd type="triangle" w="med" len="med"/>
            </a:ln>
          </p:spPr>
        </p:cxnSp>
        <p:cxnSp>
          <p:nvCxnSpPr>
            <p:cNvPr id="103598" name="AutoShape 68"/>
            <p:cNvCxnSpPr>
              <a:cxnSpLocks noChangeShapeType="1"/>
              <a:stCxn id="103596" idx="0"/>
              <a:endCxn id="103595" idx="4"/>
            </p:cNvCxnSpPr>
            <p:nvPr/>
          </p:nvCxnSpPr>
          <p:spPr bwMode="auto">
            <a:xfrm rot="16200000" flipH="1">
              <a:off x="130" y="745"/>
              <a:ext cx="109" cy="4"/>
            </a:xfrm>
            <a:prstGeom prst="curvedConnector3">
              <a:avLst>
                <a:gd name="adj1" fmla="val 48625"/>
              </a:avLst>
            </a:prstGeom>
            <a:noFill/>
            <a:ln w="6350">
              <a:solidFill>
                <a:srgbClr val="FF0000"/>
              </a:solidFill>
              <a:round/>
              <a:headEnd/>
              <a:tailEnd type="triangle" w="med" len="med"/>
            </a:ln>
          </p:spPr>
        </p:cxnSp>
        <p:cxnSp>
          <p:nvCxnSpPr>
            <p:cNvPr id="103599" name="AutoShape 69"/>
            <p:cNvCxnSpPr>
              <a:cxnSpLocks noChangeShapeType="1"/>
              <a:stCxn id="103593" idx="0"/>
              <a:endCxn id="103596" idx="4"/>
            </p:cNvCxnSpPr>
            <p:nvPr/>
          </p:nvCxnSpPr>
          <p:spPr bwMode="auto">
            <a:xfrm rot="5400000">
              <a:off x="211" y="432"/>
              <a:ext cx="115" cy="172"/>
            </a:xfrm>
            <a:prstGeom prst="curvedConnector3">
              <a:avLst>
                <a:gd name="adj1" fmla="val 49565"/>
              </a:avLst>
            </a:prstGeom>
            <a:noFill/>
            <a:ln w="6350">
              <a:solidFill>
                <a:srgbClr val="FF0000"/>
              </a:solidFill>
              <a:round/>
              <a:headEnd/>
              <a:tailEnd type="triangle" w="med" len="med"/>
            </a:ln>
          </p:spPr>
        </p:cxnSp>
        <p:cxnSp>
          <p:nvCxnSpPr>
            <p:cNvPr id="103600" name="AutoShape 70"/>
            <p:cNvCxnSpPr>
              <a:cxnSpLocks noChangeShapeType="1"/>
              <a:stCxn id="103595" idx="0"/>
              <a:endCxn id="103605" idx="4"/>
            </p:cNvCxnSpPr>
            <p:nvPr/>
          </p:nvCxnSpPr>
          <p:spPr bwMode="auto">
            <a:xfrm rot="16200000" flipH="1">
              <a:off x="293" y="811"/>
              <a:ext cx="111" cy="323"/>
            </a:xfrm>
            <a:prstGeom prst="curvedConnector3">
              <a:avLst>
                <a:gd name="adj1" fmla="val 49551"/>
              </a:avLst>
            </a:prstGeom>
            <a:noFill/>
            <a:ln w="6350">
              <a:solidFill>
                <a:srgbClr val="FF0000"/>
              </a:solidFill>
              <a:round/>
              <a:headEnd/>
              <a:tailEnd type="triangle" w="med" len="med"/>
            </a:ln>
          </p:spPr>
        </p:cxnSp>
        <p:sp>
          <p:nvSpPr>
            <p:cNvPr id="103601" name="Oval 71"/>
            <p:cNvSpPr>
              <a:spLocks noChangeArrowheads="1"/>
            </p:cNvSpPr>
            <p:nvPr/>
          </p:nvSpPr>
          <p:spPr bwMode="auto">
            <a:xfrm flipH="1" flipV="1">
              <a:off x="369" y="574"/>
              <a:ext cx="288" cy="117"/>
            </a:xfrm>
            <a:prstGeom prst="ellipse">
              <a:avLst/>
            </a:prstGeom>
            <a:solidFill>
              <a:srgbClr val="FF4F4F"/>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D</a:t>
              </a:r>
            </a:p>
          </p:txBody>
        </p:sp>
        <p:cxnSp>
          <p:nvCxnSpPr>
            <p:cNvPr id="103602" name="AutoShape 72"/>
            <p:cNvCxnSpPr>
              <a:cxnSpLocks noChangeShapeType="1"/>
              <a:stCxn id="103593" idx="0"/>
              <a:endCxn id="103601" idx="4"/>
            </p:cNvCxnSpPr>
            <p:nvPr/>
          </p:nvCxnSpPr>
          <p:spPr bwMode="auto">
            <a:xfrm rot="16200000" flipH="1">
              <a:off x="376" y="439"/>
              <a:ext cx="115" cy="158"/>
            </a:xfrm>
            <a:prstGeom prst="curvedConnector3">
              <a:avLst>
                <a:gd name="adj1" fmla="val 49565"/>
              </a:avLst>
            </a:prstGeom>
            <a:noFill/>
            <a:ln w="6350">
              <a:solidFill>
                <a:srgbClr val="FF0000"/>
              </a:solidFill>
              <a:round/>
              <a:headEnd/>
              <a:tailEnd type="triangle" w="med" len="med"/>
            </a:ln>
          </p:spPr>
        </p:cxnSp>
        <p:cxnSp>
          <p:nvCxnSpPr>
            <p:cNvPr id="103603" name="AutoShape 73"/>
            <p:cNvCxnSpPr>
              <a:cxnSpLocks noChangeShapeType="1"/>
              <a:stCxn id="103595" idx="0"/>
              <a:endCxn id="103604" idx="4"/>
            </p:cNvCxnSpPr>
            <p:nvPr/>
          </p:nvCxnSpPr>
          <p:spPr bwMode="auto">
            <a:xfrm rot="5400000">
              <a:off x="129" y="971"/>
              <a:ext cx="111" cy="4"/>
            </a:xfrm>
            <a:prstGeom prst="curvedConnector3">
              <a:avLst>
                <a:gd name="adj1" fmla="val 49551"/>
              </a:avLst>
            </a:prstGeom>
            <a:noFill/>
            <a:ln w="6350">
              <a:solidFill>
                <a:srgbClr val="FF0000"/>
              </a:solidFill>
              <a:round/>
              <a:headEnd/>
              <a:tailEnd type="triangle" w="med" len="med"/>
            </a:ln>
          </p:spPr>
        </p:cxnSp>
        <p:sp>
          <p:nvSpPr>
            <p:cNvPr id="103604" name="Oval 74"/>
            <p:cNvSpPr>
              <a:spLocks noChangeArrowheads="1"/>
            </p:cNvSpPr>
            <p:nvPr/>
          </p:nvSpPr>
          <p:spPr bwMode="auto">
            <a:xfrm flipH="1" flipV="1">
              <a:off x="39" y="1027"/>
              <a:ext cx="287" cy="117"/>
            </a:xfrm>
            <a:prstGeom prst="ellipse">
              <a:avLst/>
            </a:prstGeom>
            <a:solidFill>
              <a:srgbClr val="FF4F4F"/>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SO</a:t>
              </a:r>
            </a:p>
          </p:txBody>
        </p:sp>
        <p:sp>
          <p:nvSpPr>
            <p:cNvPr id="103605" name="Oval 75"/>
            <p:cNvSpPr>
              <a:spLocks noChangeArrowheads="1"/>
            </p:cNvSpPr>
            <p:nvPr/>
          </p:nvSpPr>
          <p:spPr bwMode="auto">
            <a:xfrm flipH="1" flipV="1">
              <a:off x="366" y="1027"/>
              <a:ext cx="288" cy="117"/>
            </a:xfrm>
            <a:prstGeom prst="ellipse">
              <a:avLst/>
            </a:prstGeom>
            <a:solidFill>
              <a:srgbClr val="FF4F4F"/>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SO</a:t>
              </a:r>
            </a:p>
          </p:txBody>
        </p:sp>
        <p:sp>
          <p:nvSpPr>
            <p:cNvPr id="103606" name="Oval 76"/>
            <p:cNvSpPr>
              <a:spLocks noChangeArrowheads="1"/>
            </p:cNvSpPr>
            <p:nvPr/>
          </p:nvSpPr>
          <p:spPr bwMode="auto">
            <a:xfrm flipH="1" flipV="1">
              <a:off x="36" y="1228"/>
              <a:ext cx="288" cy="117"/>
            </a:xfrm>
            <a:prstGeom prst="ellipse">
              <a:avLst/>
            </a:prstGeom>
            <a:solidFill>
              <a:srgbClr val="FF4F4F"/>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R</a:t>
              </a:r>
            </a:p>
          </p:txBody>
        </p:sp>
        <p:cxnSp>
          <p:nvCxnSpPr>
            <p:cNvPr id="103607" name="AutoShape 77"/>
            <p:cNvCxnSpPr>
              <a:cxnSpLocks noChangeShapeType="1"/>
              <a:stCxn id="103604" idx="0"/>
              <a:endCxn id="103606" idx="4"/>
            </p:cNvCxnSpPr>
            <p:nvPr/>
          </p:nvCxnSpPr>
          <p:spPr bwMode="auto">
            <a:xfrm rot="5400000">
              <a:off x="140" y="1185"/>
              <a:ext cx="84" cy="3"/>
            </a:xfrm>
            <a:prstGeom prst="curvedConnector3">
              <a:avLst>
                <a:gd name="adj1" fmla="val 47620"/>
              </a:avLst>
            </a:prstGeom>
            <a:noFill/>
            <a:ln w="6350">
              <a:solidFill>
                <a:srgbClr val="FF0000"/>
              </a:solidFill>
              <a:round/>
              <a:headEnd/>
              <a:tailEnd type="triangle" w="med" len="med"/>
            </a:ln>
          </p:spPr>
        </p:cxnSp>
      </p:grpSp>
      <p:grpSp>
        <p:nvGrpSpPr>
          <p:cNvPr id="103432" name="Group 212"/>
          <p:cNvGrpSpPr>
            <a:grpSpLocks/>
          </p:cNvGrpSpPr>
          <p:nvPr/>
        </p:nvGrpSpPr>
        <p:grpSpPr bwMode="auto">
          <a:xfrm>
            <a:off x="6804025" y="115888"/>
            <a:ext cx="1008063" cy="1152525"/>
            <a:chOff x="4418" y="73"/>
            <a:chExt cx="635" cy="726"/>
          </a:xfrm>
        </p:grpSpPr>
        <p:sp>
          <p:nvSpPr>
            <p:cNvPr id="103584" name="Rectangle 4"/>
            <p:cNvSpPr>
              <a:spLocks noChangeArrowheads="1"/>
            </p:cNvSpPr>
            <p:nvPr/>
          </p:nvSpPr>
          <p:spPr bwMode="auto">
            <a:xfrm>
              <a:off x="4418" y="73"/>
              <a:ext cx="635" cy="726"/>
            </a:xfrm>
            <a:prstGeom prst="rect">
              <a:avLst/>
            </a:prstGeom>
            <a:noFill/>
            <a:ln w="3175">
              <a:solidFill>
                <a:schemeClr val="tx1"/>
              </a:solidFill>
              <a:prstDash val="dashDot"/>
              <a:miter lim="800000"/>
              <a:headEnd/>
              <a:tailEnd/>
            </a:ln>
          </p:spPr>
          <p:txBody>
            <a:bodyPr wrap="none" anchor="ctr"/>
            <a:lstStyle/>
            <a:p>
              <a:pPr algn="ctr"/>
              <a:r>
                <a:rPr lang="fr-FR" sz="1200">
                  <a:solidFill>
                    <a:schemeClr val="bg1"/>
                  </a:solidFill>
                </a:rPr>
                <a:t>Fonctionnelle</a:t>
              </a:r>
            </a:p>
            <a:p>
              <a:pPr algn="ctr"/>
              <a:endParaRPr lang="fr-FR" sz="1200"/>
            </a:p>
            <a:p>
              <a:pPr algn="ctr"/>
              <a:endParaRPr lang="fr-FR" sz="1200"/>
            </a:p>
            <a:p>
              <a:pPr algn="ctr"/>
              <a:endParaRPr lang="fr-FR" sz="1200"/>
            </a:p>
            <a:p>
              <a:pPr algn="ctr"/>
              <a:r>
                <a:rPr lang="fr-FR" sz="1200"/>
                <a:t> </a:t>
              </a:r>
            </a:p>
            <a:p>
              <a:pPr algn="ctr"/>
              <a:endParaRPr lang="fr-FR"/>
            </a:p>
          </p:txBody>
        </p:sp>
        <p:sp>
          <p:nvSpPr>
            <p:cNvPr id="103585" name="Oval 79"/>
            <p:cNvSpPr>
              <a:spLocks noChangeArrowheads="1"/>
            </p:cNvSpPr>
            <p:nvPr/>
          </p:nvSpPr>
          <p:spPr bwMode="auto">
            <a:xfrm flipH="1" flipV="1">
              <a:off x="4434" y="563"/>
              <a:ext cx="288" cy="118"/>
            </a:xfrm>
            <a:prstGeom prst="ellipse">
              <a:avLst/>
            </a:prstGeom>
            <a:solidFill>
              <a:srgbClr val="FF9900"/>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F1</a:t>
              </a:r>
            </a:p>
          </p:txBody>
        </p:sp>
        <p:sp>
          <p:nvSpPr>
            <p:cNvPr id="103586" name="Oval 80"/>
            <p:cNvSpPr>
              <a:spLocks noChangeArrowheads="1"/>
            </p:cNvSpPr>
            <p:nvPr/>
          </p:nvSpPr>
          <p:spPr bwMode="auto">
            <a:xfrm flipH="1" flipV="1">
              <a:off x="4756" y="559"/>
              <a:ext cx="288" cy="118"/>
            </a:xfrm>
            <a:prstGeom prst="ellipse">
              <a:avLst/>
            </a:prstGeom>
            <a:solidFill>
              <a:srgbClr val="FF9900"/>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F1</a:t>
              </a:r>
            </a:p>
          </p:txBody>
        </p:sp>
        <p:sp>
          <p:nvSpPr>
            <p:cNvPr id="103587" name="Oval 81"/>
            <p:cNvSpPr>
              <a:spLocks noChangeArrowheads="1"/>
            </p:cNvSpPr>
            <p:nvPr/>
          </p:nvSpPr>
          <p:spPr bwMode="auto">
            <a:xfrm flipH="1" flipV="1">
              <a:off x="4599" y="337"/>
              <a:ext cx="288" cy="118"/>
            </a:xfrm>
            <a:prstGeom prst="ellipse">
              <a:avLst/>
            </a:prstGeom>
            <a:solidFill>
              <a:srgbClr val="FF9900"/>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F</a:t>
              </a:r>
            </a:p>
          </p:txBody>
        </p:sp>
        <p:cxnSp>
          <p:nvCxnSpPr>
            <p:cNvPr id="103588" name="AutoShape 82"/>
            <p:cNvCxnSpPr>
              <a:cxnSpLocks noChangeShapeType="1"/>
              <a:stCxn id="103587" idx="0"/>
              <a:endCxn id="103586" idx="4"/>
            </p:cNvCxnSpPr>
            <p:nvPr/>
          </p:nvCxnSpPr>
          <p:spPr bwMode="auto">
            <a:xfrm rot="16200000" flipH="1">
              <a:off x="4770" y="428"/>
              <a:ext cx="104" cy="157"/>
            </a:xfrm>
            <a:prstGeom prst="curvedConnector3">
              <a:avLst>
                <a:gd name="adj1" fmla="val 50000"/>
              </a:avLst>
            </a:prstGeom>
            <a:noFill/>
            <a:ln w="9525">
              <a:solidFill>
                <a:srgbClr val="C0C0C0"/>
              </a:solidFill>
              <a:round/>
              <a:headEnd/>
              <a:tailEnd type="triangle" w="med" len="med"/>
            </a:ln>
          </p:spPr>
        </p:cxnSp>
        <p:cxnSp>
          <p:nvCxnSpPr>
            <p:cNvPr id="103589" name="AutoShape 83"/>
            <p:cNvCxnSpPr>
              <a:cxnSpLocks noChangeShapeType="1"/>
              <a:stCxn id="103587" idx="0"/>
              <a:endCxn id="103585" idx="4"/>
            </p:cNvCxnSpPr>
            <p:nvPr/>
          </p:nvCxnSpPr>
          <p:spPr bwMode="auto">
            <a:xfrm rot="5400000">
              <a:off x="4607" y="426"/>
              <a:ext cx="108" cy="165"/>
            </a:xfrm>
            <a:prstGeom prst="curvedConnector3">
              <a:avLst>
                <a:gd name="adj1" fmla="val 50000"/>
              </a:avLst>
            </a:prstGeom>
            <a:noFill/>
            <a:ln w="9525">
              <a:solidFill>
                <a:srgbClr val="C0C0C0"/>
              </a:solidFill>
              <a:round/>
              <a:headEnd/>
              <a:tailEnd type="triangle" w="med" len="med"/>
            </a:ln>
          </p:spPr>
        </p:cxnSp>
      </p:grpSp>
      <p:cxnSp>
        <p:nvCxnSpPr>
          <p:cNvPr id="103433" name="AutoShape 84"/>
          <p:cNvCxnSpPr>
            <a:cxnSpLocks noChangeShapeType="1"/>
            <a:stCxn id="103585" idx="7"/>
            <a:endCxn id="103488" idx="3"/>
          </p:cNvCxnSpPr>
          <p:nvPr/>
        </p:nvCxnSpPr>
        <p:spPr bwMode="auto">
          <a:xfrm rot="5400000">
            <a:off x="6217444" y="1294607"/>
            <a:ext cx="920750" cy="436562"/>
          </a:xfrm>
          <a:prstGeom prst="curvedConnector3">
            <a:avLst>
              <a:gd name="adj1" fmla="val 50171"/>
            </a:avLst>
          </a:prstGeom>
          <a:noFill/>
          <a:ln w="9525">
            <a:solidFill>
              <a:srgbClr val="FF6600"/>
            </a:solidFill>
            <a:round/>
            <a:headEnd/>
            <a:tailEnd type="triangle" w="med" len="med"/>
          </a:ln>
        </p:spPr>
      </p:cxnSp>
      <p:grpSp>
        <p:nvGrpSpPr>
          <p:cNvPr id="103434" name="Group 206"/>
          <p:cNvGrpSpPr>
            <a:grpSpLocks/>
          </p:cNvGrpSpPr>
          <p:nvPr/>
        </p:nvGrpSpPr>
        <p:grpSpPr bwMode="auto">
          <a:xfrm>
            <a:off x="1100138" y="115888"/>
            <a:ext cx="1008062" cy="2482850"/>
            <a:chOff x="693" y="73"/>
            <a:chExt cx="635" cy="1564"/>
          </a:xfrm>
        </p:grpSpPr>
        <p:sp>
          <p:nvSpPr>
            <p:cNvPr id="103570" name="Rectangle 86"/>
            <p:cNvSpPr>
              <a:spLocks noChangeArrowheads="1"/>
            </p:cNvSpPr>
            <p:nvPr/>
          </p:nvSpPr>
          <p:spPr bwMode="auto">
            <a:xfrm>
              <a:off x="693" y="73"/>
              <a:ext cx="635" cy="1564"/>
            </a:xfrm>
            <a:prstGeom prst="rect">
              <a:avLst/>
            </a:prstGeom>
            <a:noFill/>
            <a:ln w="3175">
              <a:solidFill>
                <a:schemeClr val="tx1"/>
              </a:solidFill>
              <a:prstDash val="dashDot"/>
              <a:miter lim="800000"/>
              <a:headEnd/>
              <a:tailEnd/>
            </a:ln>
          </p:spPr>
          <p:txBody>
            <a:bodyPr wrap="none" anchor="ctr"/>
            <a:lstStyle/>
            <a:p>
              <a:pPr algn="ctr">
                <a:lnSpc>
                  <a:spcPct val="120000"/>
                </a:lnSpc>
              </a:pPr>
              <a:r>
                <a:rPr lang="fr-FR" sz="1100">
                  <a:solidFill>
                    <a:schemeClr val="bg1"/>
                  </a:solidFill>
                </a:rPr>
                <a:t>Dépenses</a:t>
              </a:r>
            </a:p>
            <a:p>
              <a:pPr algn="ctr"/>
              <a:r>
                <a:rPr lang="fr-FR" sz="1100">
                  <a:solidFill>
                    <a:schemeClr val="bg1"/>
                  </a:solidFill>
                </a:rPr>
                <a:t>-OI-</a:t>
              </a:r>
            </a:p>
            <a:p>
              <a:pPr algn="ctr"/>
              <a:endParaRPr lang="fr-FR" sz="1100"/>
            </a:p>
            <a:p>
              <a:pPr algn="ctr"/>
              <a:endParaRPr lang="fr-FR" sz="1100"/>
            </a:p>
            <a:p>
              <a:pPr algn="ctr"/>
              <a:endParaRPr lang="fr-FR" sz="1100"/>
            </a:p>
            <a:p>
              <a:pPr algn="ctr"/>
              <a:endParaRPr lang="fr-FR"/>
            </a:p>
            <a:p>
              <a:pPr algn="ctr"/>
              <a:endParaRPr lang="fr-FR"/>
            </a:p>
            <a:p>
              <a:pPr algn="ctr"/>
              <a:endParaRPr lang="fr-FR"/>
            </a:p>
            <a:p>
              <a:pPr algn="ctr"/>
              <a:endParaRPr lang="fr-FR"/>
            </a:p>
            <a:p>
              <a:pPr algn="ctr"/>
              <a:endParaRPr lang="fr-FR"/>
            </a:p>
            <a:p>
              <a:pPr algn="ctr"/>
              <a:endParaRPr lang="fr-FR"/>
            </a:p>
          </p:txBody>
        </p:sp>
        <p:sp>
          <p:nvSpPr>
            <p:cNvPr id="103571" name="Oval 87"/>
            <p:cNvSpPr>
              <a:spLocks noChangeArrowheads="1"/>
            </p:cNvSpPr>
            <p:nvPr/>
          </p:nvSpPr>
          <p:spPr bwMode="auto">
            <a:xfrm flipH="1" flipV="1">
              <a:off x="882" y="344"/>
              <a:ext cx="288" cy="116"/>
            </a:xfrm>
            <a:prstGeom prst="ellipse">
              <a:avLst/>
            </a:prstGeom>
            <a:solidFill>
              <a:srgbClr val="FF0000"/>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E</a:t>
              </a:r>
            </a:p>
          </p:txBody>
        </p:sp>
        <p:sp>
          <p:nvSpPr>
            <p:cNvPr id="103572" name="Oval 88"/>
            <p:cNvSpPr>
              <a:spLocks noChangeArrowheads="1"/>
            </p:cNvSpPr>
            <p:nvPr/>
          </p:nvSpPr>
          <p:spPr bwMode="auto">
            <a:xfrm flipH="1" flipV="1">
              <a:off x="1031" y="799"/>
              <a:ext cx="287" cy="116"/>
            </a:xfrm>
            <a:prstGeom prst="ellipse">
              <a:avLst/>
            </a:prstGeom>
            <a:solidFill>
              <a:srgbClr val="FF0000"/>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O</a:t>
              </a:r>
            </a:p>
          </p:txBody>
        </p:sp>
        <p:sp>
          <p:nvSpPr>
            <p:cNvPr id="103573" name="Oval 89"/>
            <p:cNvSpPr>
              <a:spLocks noChangeArrowheads="1"/>
            </p:cNvSpPr>
            <p:nvPr/>
          </p:nvSpPr>
          <p:spPr bwMode="auto">
            <a:xfrm flipH="1" flipV="1">
              <a:off x="714" y="801"/>
              <a:ext cx="287" cy="116"/>
            </a:xfrm>
            <a:prstGeom prst="ellipse">
              <a:avLst/>
            </a:prstGeom>
            <a:solidFill>
              <a:srgbClr val="FF0000"/>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O</a:t>
              </a:r>
            </a:p>
          </p:txBody>
        </p:sp>
        <p:sp>
          <p:nvSpPr>
            <p:cNvPr id="103574" name="Oval 90"/>
            <p:cNvSpPr>
              <a:spLocks noChangeArrowheads="1"/>
            </p:cNvSpPr>
            <p:nvPr/>
          </p:nvSpPr>
          <p:spPr bwMode="auto">
            <a:xfrm flipH="1" flipV="1">
              <a:off x="710" y="574"/>
              <a:ext cx="288" cy="117"/>
            </a:xfrm>
            <a:prstGeom prst="ellipse">
              <a:avLst/>
            </a:prstGeom>
            <a:solidFill>
              <a:srgbClr val="FF0000"/>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D</a:t>
              </a:r>
            </a:p>
          </p:txBody>
        </p:sp>
        <p:cxnSp>
          <p:nvCxnSpPr>
            <p:cNvPr id="103575" name="AutoShape 91"/>
            <p:cNvCxnSpPr>
              <a:cxnSpLocks noChangeShapeType="1"/>
              <a:stCxn id="103574" idx="0"/>
              <a:endCxn id="103572" idx="4"/>
            </p:cNvCxnSpPr>
            <p:nvPr/>
          </p:nvCxnSpPr>
          <p:spPr bwMode="auto">
            <a:xfrm rot="16200000" flipH="1">
              <a:off x="961" y="585"/>
              <a:ext cx="107" cy="321"/>
            </a:xfrm>
            <a:prstGeom prst="curvedConnector3">
              <a:avLst>
                <a:gd name="adj1" fmla="val 48597"/>
              </a:avLst>
            </a:prstGeom>
            <a:noFill/>
            <a:ln w="6350">
              <a:solidFill>
                <a:srgbClr val="FF0000"/>
              </a:solidFill>
              <a:round/>
              <a:headEnd/>
              <a:tailEnd type="triangle" w="med" len="med"/>
            </a:ln>
          </p:spPr>
        </p:cxnSp>
        <p:cxnSp>
          <p:nvCxnSpPr>
            <p:cNvPr id="103576" name="AutoShape 92"/>
            <p:cNvCxnSpPr>
              <a:cxnSpLocks noChangeShapeType="1"/>
              <a:stCxn id="103574" idx="0"/>
              <a:endCxn id="103573" idx="4"/>
            </p:cNvCxnSpPr>
            <p:nvPr/>
          </p:nvCxnSpPr>
          <p:spPr bwMode="auto">
            <a:xfrm rot="16200000" flipH="1">
              <a:off x="801" y="745"/>
              <a:ext cx="109" cy="4"/>
            </a:xfrm>
            <a:prstGeom prst="curvedConnector3">
              <a:avLst>
                <a:gd name="adj1" fmla="val 48625"/>
              </a:avLst>
            </a:prstGeom>
            <a:noFill/>
            <a:ln w="6350">
              <a:solidFill>
                <a:srgbClr val="FF0000"/>
              </a:solidFill>
              <a:round/>
              <a:headEnd/>
              <a:tailEnd type="triangle" w="med" len="med"/>
            </a:ln>
          </p:spPr>
        </p:cxnSp>
        <p:cxnSp>
          <p:nvCxnSpPr>
            <p:cNvPr id="103577" name="AutoShape 93"/>
            <p:cNvCxnSpPr>
              <a:cxnSpLocks noChangeShapeType="1"/>
              <a:stCxn id="103571" idx="0"/>
              <a:endCxn id="103574" idx="4"/>
            </p:cNvCxnSpPr>
            <p:nvPr/>
          </p:nvCxnSpPr>
          <p:spPr bwMode="auto">
            <a:xfrm rot="5400000">
              <a:off x="882" y="432"/>
              <a:ext cx="115" cy="172"/>
            </a:xfrm>
            <a:prstGeom prst="curvedConnector3">
              <a:avLst>
                <a:gd name="adj1" fmla="val 49565"/>
              </a:avLst>
            </a:prstGeom>
            <a:noFill/>
            <a:ln w="6350">
              <a:solidFill>
                <a:srgbClr val="FF0000"/>
              </a:solidFill>
              <a:round/>
              <a:headEnd/>
              <a:tailEnd type="triangle" w="med" len="med"/>
            </a:ln>
          </p:spPr>
        </p:cxnSp>
        <p:cxnSp>
          <p:nvCxnSpPr>
            <p:cNvPr id="103578" name="AutoShape 94"/>
            <p:cNvCxnSpPr>
              <a:cxnSpLocks noChangeShapeType="1"/>
            </p:cNvCxnSpPr>
            <p:nvPr/>
          </p:nvCxnSpPr>
          <p:spPr bwMode="auto">
            <a:xfrm>
              <a:off x="866" y="933"/>
              <a:ext cx="323" cy="111"/>
            </a:xfrm>
            <a:prstGeom prst="curvedConnector3">
              <a:avLst>
                <a:gd name="adj1" fmla="val 49847"/>
              </a:avLst>
            </a:prstGeom>
            <a:noFill/>
            <a:ln w="6350">
              <a:solidFill>
                <a:srgbClr val="FF0000"/>
              </a:solidFill>
              <a:round/>
              <a:headEnd/>
              <a:tailEnd type="triangle" w="med" len="med"/>
            </a:ln>
          </p:spPr>
        </p:cxnSp>
        <p:sp>
          <p:nvSpPr>
            <p:cNvPr id="103579" name="Oval 95"/>
            <p:cNvSpPr>
              <a:spLocks noChangeArrowheads="1"/>
            </p:cNvSpPr>
            <p:nvPr/>
          </p:nvSpPr>
          <p:spPr bwMode="auto">
            <a:xfrm flipH="1" flipV="1">
              <a:off x="1040" y="574"/>
              <a:ext cx="288" cy="117"/>
            </a:xfrm>
            <a:prstGeom prst="ellipse">
              <a:avLst/>
            </a:prstGeom>
            <a:solidFill>
              <a:srgbClr val="FF0000"/>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D</a:t>
              </a:r>
            </a:p>
          </p:txBody>
        </p:sp>
        <p:cxnSp>
          <p:nvCxnSpPr>
            <p:cNvPr id="103580" name="AutoShape 96"/>
            <p:cNvCxnSpPr>
              <a:cxnSpLocks noChangeShapeType="1"/>
              <a:stCxn id="103571" idx="0"/>
              <a:endCxn id="103579" idx="4"/>
            </p:cNvCxnSpPr>
            <p:nvPr/>
          </p:nvCxnSpPr>
          <p:spPr bwMode="auto">
            <a:xfrm rot="16200000" flipH="1">
              <a:off x="1047" y="439"/>
              <a:ext cx="115" cy="158"/>
            </a:xfrm>
            <a:prstGeom prst="curvedConnector3">
              <a:avLst>
                <a:gd name="adj1" fmla="val 49565"/>
              </a:avLst>
            </a:prstGeom>
            <a:noFill/>
            <a:ln w="6350">
              <a:solidFill>
                <a:srgbClr val="FF0000"/>
              </a:solidFill>
              <a:round/>
              <a:headEnd/>
              <a:tailEnd type="triangle" w="med" len="med"/>
            </a:ln>
          </p:spPr>
        </p:cxnSp>
        <p:cxnSp>
          <p:nvCxnSpPr>
            <p:cNvPr id="103581" name="AutoShape 97"/>
            <p:cNvCxnSpPr>
              <a:cxnSpLocks noChangeShapeType="1"/>
            </p:cNvCxnSpPr>
            <p:nvPr/>
          </p:nvCxnSpPr>
          <p:spPr bwMode="auto">
            <a:xfrm rot="5400000">
              <a:off x="808" y="987"/>
              <a:ext cx="111" cy="4"/>
            </a:xfrm>
            <a:prstGeom prst="curvedConnector3">
              <a:avLst>
                <a:gd name="adj1" fmla="val 49551"/>
              </a:avLst>
            </a:prstGeom>
            <a:noFill/>
            <a:ln w="6350">
              <a:solidFill>
                <a:srgbClr val="FF0000"/>
              </a:solidFill>
              <a:round/>
              <a:headEnd/>
              <a:tailEnd type="triangle" w="med" len="med"/>
            </a:ln>
          </p:spPr>
        </p:cxnSp>
        <p:sp>
          <p:nvSpPr>
            <p:cNvPr id="103582" name="Oval 98"/>
            <p:cNvSpPr>
              <a:spLocks noChangeArrowheads="1"/>
            </p:cNvSpPr>
            <p:nvPr/>
          </p:nvSpPr>
          <p:spPr bwMode="auto">
            <a:xfrm flipH="1" flipV="1">
              <a:off x="710" y="1027"/>
              <a:ext cx="287" cy="117"/>
            </a:xfrm>
            <a:prstGeom prst="ellipse">
              <a:avLst/>
            </a:prstGeom>
            <a:solidFill>
              <a:srgbClr val="FF0000"/>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SO</a:t>
              </a:r>
            </a:p>
          </p:txBody>
        </p:sp>
        <p:sp>
          <p:nvSpPr>
            <p:cNvPr id="103583" name="Oval 99"/>
            <p:cNvSpPr>
              <a:spLocks noChangeArrowheads="1"/>
            </p:cNvSpPr>
            <p:nvPr/>
          </p:nvSpPr>
          <p:spPr bwMode="auto">
            <a:xfrm flipH="1" flipV="1">
              <a:off x="1037" y="1027"/>
              <a:ext cx="288" cy="117"/>
            </a:xfrm>
            <a:prstGeom prst="ellipse">
              <a:avLst/>
            </a:prstGeom>
            <a:solidFill>
              <a:srgbClr val="FF0000"/>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SO</a:t>
              </a:r>
            </a:p>
          </p:txBody>
        </p:sp>
      </p:grpSp>
      <p:grpSp>
        <p:nvGrpSpPr>
          <p:cNvPr id="103435" name="Group 208"/>
          <p:cNvGrpSpPr>
            <a:grpSpLocks/>
          </p:cNvGrpSpPr>
          <p:nvPr/>
        </p:nvGrpSpPr>
        <p:grpSpPr bwMode="auto">
          <a:xfrm>
            <a:off x="3233738" y="115888"/>
            <a:ext cx="1008062" cy="2482850"/>
            <a:chOff x="2037" y="73"/>
            <a:chExt cx="635" cy="1564"/>
          </a:xfrm>
        </p:grpSpPr>
        <p:sp>
          <p:nvSpPr>
            <p:cNvPr id="103556" name="Rectangle 100"/>
            <p:cNvSpPr>
              <a:spLocks noChangeArrowheads="1"/>
            </p:cNvSpPr>
            <p:nvPr/>
          </p:nvSpPr>
          <p:spPr bwMode="auto">
            <a:xfrm>
              <a:off x="2037" y="73"/>
              <a:ext cx="635" cy="1564"/>
            </a:xfrm>
            <a:prstGeom prst="rect">
              <a:avLst/>
            </a:prstGeom>
            <a:noFill/>
            <a:ln w="3175">
              <a:solidFill>
                <a:schemeClr val="tx1"/>
              </a:solidFill>
              <a:prstDash val="dashDot"/>
              <a:miter lim="800000"/>
              <a:headEnd/>
              <a:tailEnd/>
            </a:ln>
          </p:spPr>
          <p:txBody>
            <a:bodyPr wrap="none" anchor="ctr"/>
            <a:lstStyle/>
            <a:p>
              <a:pPr algn="ctr"/>
              <a:r>
                <a:rPr lang="fr-FR" sz="1100">
                  <a:solidFill>
                    <a:schemeClr val="bg1"/>
                  </a:solidFill>
                </a:rPr>
                <a:t>Gest Crédits </a:t>
              </a:r>
            </a:p>
            <a:p>
              <a:pPr algn="ctr"/>
              <a:r>
                <a:rPr lang="fr-FR" sz="1100">
                  <a:solidFill>
                    <a:schemeClr val="bg1"/>
                  </a:solidFill>
                </a:rPr>
                <a:t>-OI-</a:t>
              </a:r>
            </a:p>
            <a:p>
              <a:pPr algn="ctr"/>
              <a:endParaRPr lang="fr-FR" sz="1100"/>
            </a:p>
            <a:p>
              <a:pPr algn="ctr"/>
              <a:endParaRPr lang="fr-FR" sz="1100"/>
            </a:p>
            <a:p>
              <a:pPr algn="ctr"/>
              <a:endParaRPr lang="fr-FR" sz="1100"/>
            </a:p>
            <a:p>
              <a:pPr algn="ctr"/>
              <a:endParaRPr lang="fr-FR"/>
            </a:p>
            <a:p>
              <a:pPr algn="ctr"/>
              <a:endParaRPr lang="fr-FR"/>
            </a:p>
            <a:p>
              <a:pPr algn="ctr"/>
              <a:endParaRPr lang="fr-FR"/>
            </a:p>
            <a:p>
              <a:pPr algn="ctr"/>
              <a:endParaRPr lang="fr-FR"/>
            </a:p>
            <a:p>
              <a:pPr algn="ctr"/>
              <a:endParaRPr lang="fr-FR"/>
            </a:p>
            <a:p>
              <a:pPr algn="ctr"/>
              <a:endParaRPr lang="fr-FR"/>
            </a:p>
          </p:txBody>
        </p:sp>
        <p:sp>
          <p:nvSpPr>
            <p:cNvPr id="103557" name="Oval 101"/>
            <p:cNvSpPr>
              <a:spLocks noChangeArrowheads="1"/>
            </p:cNvSpPr>
            <p:nvPr/>
          </p:nvSpPr>
          <p:spPr bwMode="auto">
            <a:xfrm flipH="1" flipV="1">
              <a:off x="2226" y="344"/>
              <a:ext cx="288" cy="116"/>
            </a:xfrm>
            <a:prstGeom prst="ellipse">
              <a:avLst/>
            </a:prstGeom>
            <a:solidFill>
              <a:srgbClr val="B2B2B2"/>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E</a:t>
              </a:r>
            </a:p>
          </p:txBody>
        </p:sp>
        <p:sp>
          <p:nvSpPr>
            <p:cNvPr id="103558" name="Oval 102"/>
            <p:cNvSpPr>
              <a:spLocks noChangeArrowheads="1"/>
            </p:cNvSpPr>
            <p:nvPr/>
          </p:nvSpPr>
          <p:spPr bwMode="auto">
            <a:xfrm flipH="1" flipV="1">
              <a:off x="2375" y="799"/>
              <a:ext cx="287" cy="116"/>
            </a:xfrm>
            <a:prstGeom prst="ellipse">
              <a:avLst/>
            </a:prstGeom>
            <a:solidFill>
              <a:srgbClr val="B2B2B2"/>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O</a:t>
              </a:r>
            </a:p>
          </p:txBody>
        </p:sp>
        <p:sp>
          <p:nvSpPr>
            <p:cNvPr id="103559" name="Oval 103"/>
            <p:cNvSpPr>
              <a:spLocks noChangeArrowheads="1"/>
            </p:cNvSpPr>
            <p:nvPr/>
          </p:nvSpPr>
          <p:spPr bwMode="auto">
            <a:xfrm flipH="1" flipV="1">
              <a:off x="2058" y="801"/>
              <a:ext cx="287" cy="116"/>
            </a:xfrm>
            <a:prstGeom prst="ellipse">
              <a:avLst/>
            </a:prstGeom>
            <a:solidFill>
              <a:srgbClr val="B2B2B2"/>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O</a:t>
              </a:r>
            </a:p>
          </p:txBody>
        </p:sp>
        <p:sp>
          <p:nvSpPr>
            <p:cNvPr id="103560" name="Oval 104"/>
            <p:cNvSpPr>
              <a:spLocks noChangeArrowheads="1"/>
            </p:cNvSpPr>
            <p:nvPr/>
          </p:nvSpPr>
          <p:spPr bwMode="auto">
            <a:xfrm flipH="1" flipV="1">
              <a:off x="2054" y="574"/>
              <a:ext cx="288" cy="117"/>
            </a:xfrm>
            <a:prstGeom prst="ellipse">
              <a:avLst/>
            </a:prstGeom>
            <a:solidFill>
              <a:srgbClr val="B2B2B2"/>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D</a:t>
              </a:r>
            </a:p>
          </p:txBody>
        </p:sp>
        <p:cxnSp>
          <p:nvCxnSpPr>
            <p:cNvPr id="103561" name="AutoShape 105"/>
            <p:cNvCxnSpPr>
              <a:cxnSpLocks noChangeShapeType="1"/>
              <a:stCxn id="103560" idx="0"/>
              <a:endCxn id="103558" idx="4"/>
            </p:cNvCxnSpPr>
            <p:nvPr/>
          </p:nvCxnSpPr>
          <p:spPr bwMode="auto">
            <a:xfrm rot="16200000" flipH="1">
              <a:off x="2305" y="585"/>
              <a:ext cx="107" cy="321"/>
            </a:xfrm>
            <a:prstGeom prst="curvedConnector3">
              <a:avLst>
                <a:gd name="adj1" fmla="val 48597"/>
              </a:avLst>
            </a:prstGeom>
            <a:noFill/>
            <a:ln w="9525">
              <a:solidFill>
                <a:srgbClr val="C0C0C0"/>
              </a:solidFill>
              <a:round/>
              <a:headEnd/>
              <a:tailEnd type="triangle" w="med" len="med"/>
            </a:ln>
          </p:spPr>
        </p:cxnSp>
        <p:cxnSp>
          <p:nvCxnSpPr>
            <p:cNvPr id="103562" name="AutoShape 106"/>
            <p:cNvCxnSpPr>
              <a:cxnSpLocks noChangeShapeType="1"/>
              <a:stCxn id="103560" idx="0"/>
              <a:endCxn id="103559" idx="4"/>
            </p:cNvCxnSpPr>
            <p:nvPr/>
          </p:nvCxnSpPr>
          <p:spPr bwMode="auto">
            <a:xfrm rot="16200000" flipH="1">
              <a:off x="2145" y="745"/>
              <a:ext cx="109" cy="4"/>
            </a:xfrm>
            <a:prstGeom prst="curvedConnector3">
              <a:avLst>
                <a:gd name="adj1" fmla="val 48625"/>
              </a:avLst>
            </a:prstGeom>
            <a:noFill/>
            <a:ln w="9525">
              <a:solidFill>
                <a:srgbClr val="C0C0C0"/>
              </a:solidFill>
              <a:round/>
              <a:headEnd/>
              <a:tailEnd type="triangle" w="med" len="med"/>
            </a:ln>
          </p:spPr>
        </p:cxnSp>
        <p:cxnSp>
          <p:nvCxnSpPr>
            <p:cNvPr id="103563" name="AutoShape 107"/>
            <p:cNvCxnSpPr>
              <a:cxnSpLocks noChangeShapeType="1"/>
              <a:stCxn id="103557" idx="0"/>
              <a:endCxn id="103560" idx="4"/>
            </p:cNvCxnSpPr>
            <p:nvPr/>
          </p:nvCxnSpPr>
          <p:spPr bwMode="auto">
            <a:xfrm rot="5400000">
              <a:off x="2226" y="432"/>
              <a:ext cx="115" cy="172"/>
            </a:xfrm>
            <a:prstGeom prst="curvedConnector3">
              <a:avLst>
                <a:gd name="adj1" fmla="val 49565"/>
              </a:avLst>
            </a:prstGeom>
            <a:noFill/>
            <a:ln w="9525">
              <a:solidFill>
                <a:srgbClr val="C0C0C0"/>
              </a:solidFill>
              <a:round/>
              <a:headEnd/>
              <a:tailEnd type="triangle" w="med" len="med"/>
            </a:ln>
          </p:spPr>
        </p:cxnSp>
        <p:cxnSp>
          <p:nvCxnSpPr>
            <p:cNvPr id="103564" name="AutoShape 108"/>
            <p:cNvCxnSpPr>
              <a:cxnSpLocks noChangeShapeType="1"/>
              <a:stCxn id="103559" idx="0"/>
              <a:endCxn id="103569" idx="4"/>
            </p:cNvCxnSpPr>
            <p:nvPr/>
          </p:nvCxnSpPr>
          <p:spPr bwMode="auto">
            <a:xfrm rot="16200000" flipH="1">
              <a:off x="2308" y="811"/>
              <a:ext cx="111" cy="323"/>
            </a:xfrm>
            <a:prstGeom prst="curvedConnector3">
              <a:avLst>
                <a:gd name="adj1" fmla="val 49551"/>
              </a:avLst>
            </a:prstGeom>
            <a:noFill/>
            <a:ln w="9525">
              <a:solidFill>
                <a:srgbClr val="C0C0C0"/>
              </a:solidFill>
              <a:round/>
              <a:headEnd/>
              <a:tailEnd type="triangle" w="med" len="med"/>
            </a:ln>
          </p:spPr>
        </p:cxnSp>
        <p:sp>
          <p:nvSpPr>
            <p:cNvPr id="103565" name="Oval 109"/>
            <p:cNvSpPr>
              <a:spLocks noChangeArrowheads="1"/>
            </p:cNvSpPr>
            <p:nvPr/>
          </p:nvSpPr>
          <p:spPr bwMode="auto">
            <a:xfrm flipH="1" flipV="1">
              <a:off x="2384" y="574"/>
              <a:ext cx="288" cy="117"/>
            </a:xfrm>
            <a:prstGeom prst="ellipse">
              <a:avLst/>
            </a:prstGeom>
            <a:solidFill>
              <a:srgbClr val="B2B2B2"/>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D</a:t>
              </a:r>
            </a:p>
          </p:txBody>
        </p:sp>
        <p:cxnSp>
          <p:nvCxnSpPr>
            <p:cNvPr id="103566" name="AutoShape 110"/>
            <p:cNvCxnSpPr>
              <a:cxnSpLocks noChangeShapeType="1"/>
              <a:stCxn id="103557" idx="0"/>
              <a:endCxn id="103565" idx="4"/>
            </p:cNvCxnSpPr>
            <p:nvPr/>
          </p:nvCxnSpPr>
          <p:spPr bwMode="auto">
            <a:xfrm rot="16200000" flipH="1">
              <a:off x="2391" y="439"/>
              <a:ext cx="115" cy="158"/>
            </a:xfrm>
            <a:prstGeom prst="curvedConnector3">
              <a:avLst>
                <a:gd name="adj1" fmla="val 49565"/>
              </a:avLst>
            </a:prstGeom>
            <a:noFill/>
            <a:ln w="9525">
              <a:solidFill>
                <a:srgbClr val="C0C0C0"/>
              </a:solidFill>
              <a:round/>
              <a:headEnd/>
              <a:tailEnd type="triangle" w="med" len="med"/>
            </a:ln>
          </p:spPr>
        </p:cxnSp>
        <p:cxnSp>
          <p:nvCxnSpPr>
            <p:cNvPr id="103567" name="AutoShape 111"/>
            <p:cNvCxnSpPr>
              <a:cxnSpLocks noChangeShapeType="1"/>
              <a:stCxn id="103559" idx="0"/>
              <a:endCxn id="103568" idx="4"/>
            </p:cNvCxnSpPr>
            <p:nvPr/>
          </p:nvCxnSpPr>
          <p:spPr bwMode="auto">
            <a:xfrm rot="5400000">
              <a:off x="2144" y="971"/>
              <a:ext cx="111" cy="4"/>
            </a:xfrm>
            <a:prstGeom prst="curvedConnector3">
              <a:avLst>
                <a:gd name="adj1" fmla="val 49551"/>
              </a:avLst>
            </a:prstGeom>
            <a:noFill/>
            <a:ln w="9525">
              <a:solidFill>
                <a:srgbClr val="C0C0C0"/>
              </a:solidFill>
              <a:round/>
              <a:headEnd/>
              <a:tailEnd type="triangle" w="med" len="med"/>
            </a:ln>
          </p:spPr>
        </p:cxnSp>
        <p:sp>
          <p:nvSpPr>
            <p:cNvPr id="103568" name="Oval 112"/>
            <p:cNvSpPr>
              <a:spLocks noChangeArrowheads="1"/>
            </p:cNvSpPr>
            <p:nvPr/>
          </p:nvSpPr>
          <p:spPr bwMode="auto">
            <a:xfrm flipH="1" flipV="1">
              <a:off x="2054" y="1027"/>
              <a:ext cx="287" cy="117"/>
            </a:xfrm>
            <a:prstGeom prst="ellipse">
              <a:avLst/>
            </a:prstGeom>
            <a:solidFill>
              <a:srgbClr val="B2B2B2"/>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SO</a:t>
              </a:r>
            </a:p>
          </p:txBody>
        </p:sp>
        <p:sp>
          <p:nvSpPr>
            <p:cNvPr id="103569" name="Oval 113"/>
            <p:cNvSpPr>
              <a:spLocks noChangeArrowheads="1"/>
            </p:cNvSpPr>
            <p:nvPr/>
          </p:nvSpPr>
          <p:spPr bwMode="auto">
            <a:xfrm flipH="1" flipV="1">
              <a:off x="2381" y="1027"/>
              <a:ext cx="288" cy="117"/>
            </a:xfrm>
            <a:prstGeom prst="ellipse">
              <a:avLst/>
            </a:prstGeom>
            <a:solidFill>
              <a:srgbClr val="B2B2B2"/>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SO</a:t>
              </a:r>
            </a:p>
          </p:txBody>
        </p:sp>
      </p:grpSp>
      <p:sp>
        <p:nvSpPr>
          <p:cNvPr id="103436" name="Oval 115"/>
          <p:cNvSpPr>
            <a:spLocks noChangeArrowheads="1"/>
          </p:cNvSpPr>
          <p:nvPr/>
        </p:nvSpPr>
        <p:spPr bwMode="auto">
          <a:xfrm flipH="1" flipV="1">
            <a:off x="82550" y="2714625"/>
            <a:ext cx="560388" cy="214313"/>
          </a:xfrm>
          <a:prstGeom prst="ellipse">
            <a:avLst/>
          </a:prstGeom>
          <a:solidFill>
            <a:srgbClr val="7171D1"/>
          </a:solidFill>
          <a:ln w="9525" algn="ctr">
            <a:solidFill>
              <a:srgbClr val="000000"/>
            </a:solidFill>
            <a:round/>
            <a:headEnd/>
            <a:tailEnd/>
          </a:ln>
        </p:spPr>
        <p:txBody>
          <a:bodyPr rot="10800000" anchor="ctr"/>
          <a:lstStyle/>
          <a:p>
            <a:pPr algn="ctr">
              <a:lnSpc>
                <a:spcPct val="110000"/>
              </a:lnSpc>
              <a:spcBef>
                <a:spcPct val="50000"/>
              </a:spcBef>
            </a:pPr>
            <a:r>
              <a:rPr lang="fr-FR" sz="800" b="1">
                <a:solidFill>
                  <a:schemeClr val="bg1"/>
                </a:solidFill>
                <a:latin typeface="Tahoma" pitchFamily="34" charset="0"/>
              </a:rPr>
              <a:t>Opp</a:t>
            </a:r>
          </a:p>
        </p:txBody>
      </p:sp>
      <p:grpSp>
        <p:nvGrpSpPr>
          <p:cNvPr id="103437" name="Group 214"/>
          <p:cNvGrpSpPr>
            <a:grpSpLocks/>
          </p:cNvGrpSpPr>
          <p:nvPr/>
        </p:nvGrpSpPr>
        <p:grpSpPr bwMode="auto">
          <a:xfrm>
            <a:off x="8083550" y="103188"/>
            <a:ext cx="1008063" cy="2482850"/>
            <a:chOff x="5092" y="74"/>
            <a:chExt cx="635" cy="1564"/>
          </a:xfrm>
        </p:grpSpPr>
        <p:sp>
          <p:nvSpPr>
            <p:cNvPr id="103542" name="Rectangle 118"/>
            <p:cNvSpPr>
              <a:spLocks noChangeArrowheads="1"/>
            </p:cNvSpPr>
            <p:nvPr/>
          </p:nvSpPr>
          <p:spPr bwMode="auto">
            <a:xfrm>
              <a:off x="5092" y="74"/>
              <a:ext cx="635" cy="1564"/>
            </a:xfrm>
            <a:prstGeom prst="rect">
              <a:avLst/>
            </a:prstGeom>
            <a:noFill/>
            <a:ln w="3175">
              <a:solidFill>
                <a:schemeClr val="tx1"/>
              </a:solidFill>
              <a:prstDash val="dashDot"/>
              <a:miter lim="800000"/>
              <a:headEnd/>
              <a:tailEnd/>
            </a:ln>
          </p:spPr>
          <p:txBody>
            <a:bodyPr wrap="none" anchor="ctr"/>
            <a:lstStyle/>
            <a:p>
              <a:pPr algn="ctr">
                <a:lnSpc>
                  <a:spcPct val="140000"/>
                </a:lnSpc>
              </a:pPr>
              <a:r>
                <a:rPr lang="fr-FR" sz="1200">
                  <a:solidFill>
                    <a:schemeClr val="bg1"/>
                  </a:solidFill>
                </a:rPr>
                <a:t>Recettes </a:t>
              </a:r>
            </a:p>
            <a:p>
              <a:pPr algn="ctr"/>
              <a:r>
                <a:rPr lang="fr-FR" sz="1200">
                  <a:solidFill>
                    <a:schemeClr val="bg1"/>
                  </a:solidFill>
                </a:rPr>
                <a:t>-OI</a:t>
              </a:r>
            </a:p>
            <a:p>
              <a:pPr algn="ctr"/>
              <a:endParaRPr lang="fr-FR" sz="1200"/>
            </a:p>
            <a:p>
              <a:pPr algn="ctr"/>
              <a:endParaRPr lang="fr-FR" sz="1200"/>
            </a:p>
            <a:p>
              <a:pPr algn="ctr"/>
              <a:endParaRPr lang="fr-FR" sz="1100"/>
            </a:p>
            <a:p>
              <a:pPr algn="ctr"/>
              <a:endParaRPr lang="fr-FR"/>
            </a:p>
            <a:p>
              <a:pPr algn="ctr"/>
              <a:endParaRPr lang="fr-FR"/>
            </a:p>
            <a:p>
              <a:pPr algn="ctr"/>
              <a:endParaRPr lang="fr-FR"/>
            </a:p>
            <a:p>
              <a:pPr algn="ctr"/>
              <a:endParaRPr lang="fr-FR"/>
            </a:p>
            <a:p>
              <a:pPr algn="ctr"/>
              <a:endParaRPr lang="fr-FR"/>
            </a:p>
            <a:p>
              <a:pPr algn="ctr"/>
              <a:endParaRPr lang="fr-FR"/>
            </a:p>
          </p:txBody>
        </p:sp>
        <p:sp>
          <p:nvSpPr>
            <p:cNvPr id="103543" name="Oval 119"/>
            <p:cNvSpPr>
              <a:spLocks noChangeArrowheads="1"/>
            </p:cNvSpPr>
            <p:nvPr/>
          </p:nvSpPr>
          <p:spPr bwMode="auto">
            <a:xfrm flipH="1" flipV="1">
              <a:off x="5281" y="345"/>
              <a:ext cx="288" cy="116"/>
            </a:xfrm>
            <a:prstGeom prst="ellipse">
              <a:avLst/>
            </a:prstGeom>
            <a:solidFill>
              <a:srgbClr val="008000"/>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E</a:t>
              </a:r>
            </a:p>
          </p:txBody>
        </p:sp>
        <p:sp>
          <p:nvSpPr>
            <p:cNvPr id="103544" name="Oval 120"/>
            <p:cNvSpPr>
              <a:spLocks noChangeArrowheads="1"/>
            </p:cNvSpPr>
            <p:nvPr/>
          </p:nvSpPr>
          <p:spPr bwMode="auto">
            <a:xfrm flipH="1" flipV="1">
              <a:off x="5430" y="800"/>
              <a:ext cx="287" cy="116"/>
            </a:xfrm>
            <a:prstGeom prst="ellipse">
              <a:avLst/>
            </a:prstGeom>
            <a:solidFill>
              <a:srgbClr val="008000"/>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O</a:t>
              </a:r>
            </a:p>
          </p:txBody>
        </p:sp>
        <p:sp>
          <p:nvSpPr>
            <p:cNvPr id="103545" name="Oval 121"/>
            <p:cNvSpPr>
              <a:spLocks noChangeArrowheads="1"/>
            </p:cNvSpPr>
            <p:nvPr/>
          </p:nvSpPr>
          <p:spPr bwMode="auto">
            <a:xfrm flipH="1" flipV="1">
              <a:off x="5113" y="802"/>
              <a:ext cx="287" cy="116"/>
            </a:xfrm>
            <a:prstGeom prst="ellipse">
              <a:avLst/>
            </a:prstGeom>
            <a:solidFill>
              <a:srgbClr val="008000"/>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O</a:t>
              </a:r>
            </a:p>
          </p:txBody>
        </p:sp>
        <p:sp>
          <p:nvSpPr>
            <p:cNvPr id="103546" name="Oval 122"/>
            <p:cNvSpPr>
              <a:spLocks noChangeArrowheads="1"/>
            </p:cNvSpPr>
            <p:nvPr/>
          </p:nvSpPr>
          <p:spPr bwMode="auto">
            <a:xfrm flipH="1" flipV="1">
              <a:off x="5109" y="575"/>
              <a:ext cx="288" cy="117"/>
            </a:xfrm>
            <a:prstGeom prst="ellipse">
              <a:avLst/>
            </a:prstGeom>
            <a:solidFill>
              <a:srgbClr val="008000"/>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D</a:t>
              </a:r>
            </a:p>
          </p:txBody>
        </p:sp>
        <p:cxnSp>
          <p:nvCxnSpPr>
            <p:cNvPr id="103547" name="AutoShape 123"/>
            <p:cNvCxnSpPr>
              <a:cxnSpLocks noChangeShapeType="1"/>
              <a:stCxn id="103546" idx="0"/>
              <a:endCxn id="103544" idx="4"/>
            </p:cNvCxnSpPr>
            <p:nvPr/>
          </p:nvCxnSpPr>
          <p:spPr bwMode="auto">
            <a:xfrm rot="16200000" flipH="1">
              <a:off x="5360" y="586"/>
              <a:ext cx="107" cy="321"/>
            </a:xfrm>
            <a:prstGeom prst="curvedConnector3">
              <a:avLst>
                <a:gd name="adj1" fmla="val 48597"/>
              </a:avLst>
            </a:prstGeom>
            <a:noFill/>
            <a:ln w="9525">
              <a:solidFill>
                <a:srgbClr val="C0C0C0"/>
              </a:solidFill>
              <a:round/>
              <a:headEnd/>
              <a:tailEnd type="triangle" w="med" len="med"/>
            </a:ln>
          </p:spPr>
        </p:cxnSp>
        <p:cxnSp>
          <p:nvCxnSpPr>
            <p:cNvPr id="103548" name="AutoShape 124"/>
            <p:cNvCxnSpPr>
              <a:cxnSpLocks noChangeShapeType="1"/>
              <a:stCxn id="103546" idx="0"/>
              <a:endCxn id="103545" idx="4"/>
            </p:cNvCxnSpPr>
            <p:nvPr/>
          </p:nvCxnSpPr>
          <p:spPr bwMode="auto">
            <a:xfrm rot="16200000" flipH="1">
              <a:off x="5200" y="746"/>
              <a:ext cx="109" cy="4"/>
            </a:xfrm>
            <a:prstGeom prst="curvedConnector3">
              <a:avLst>
                <a:gd name="adj1" fmla="val 48625"/>
              </a:avLst>
            </a:prstGeom>
            <a:noFill/>
            <a:ln w="9525">
              <a:solidFill>
                <a:srgbClr val="C0C0C0"/>
              </a:solidFill>
              <a:round/>
              <a:headEnd/>
              <a:tailEnd type="triangle" w="med" len="med"/>
            </a:ln>
          </p:spPr>
        </p:cxnSp>
        <p:cxnSp>
          <p:nvCxnSpPr>
            <p:cNvPr id="103549" name="AutoShape 125"/>
            <p:cNvCxnSpPr>
              <a:cxnSpLocks noChangeShapeType="1"/>
              <a:stCxn id="103543" idx="0"/>
              <a:endCxn id="103546" idx="4"/>
            </p:cNvCxnSpPr>
            <p:nvPr/>
          </p:nvCxnSpPr>
          <p:spPr bwMode="auto">
            <a:xfrm rot="5400000">
              <a:off x="5281" y="433"/>
              <a:ext cx="115" cy="172"/>
            </a:xfrm>
            <a:prstGeom prst="curvedConnector3">
              <a:avLst>
                <a:gd name="adj1" fmla="val 49565"/>
              </a:avLst>
            </a:prstGeom>
            <a:noFill/>
            <a:ln w="9525">
              <a:solidFill>
                <a:srgbClr val="C0C0C0"/>
              </a:solidFill>
              <a:round/>
              <a:headEnd/>
              <a:tailEnd type="triangle" w="med" len="med"/>
            </a:ln>
          </p:spPr>
        </p:cxnSp>
        <p:cxnSp>
          <p:nvCxnSpPr>
            <p:cNvPr id="103550" name="AutoShape 126"/>
            <p:cNvCxnSpPr>
              <a:cxnSpLocks noChangeShapeType="1"/>
              <a:stCxn id="103545" idx="0"/>
              <a:endCxn id="103555" idx="4"/>
            </p:cNvCxnSpPr>
            <p:nvPr/>
          </p:nvCxnSpPr>
          <p:spPr bwMode="auto">
            <a:xfrm rot="16200000" flipH="1">
              <a:off x="5363" y="812"/>
              <a:ext cx="111" cy="323"/>
            </a:xfrm>
            <a:prstGeom prst="curvedConnector3">
              <a:avLst>
                <a:gd name="adj1" fmla="val 49551"/>
              </a:avLst>
            </a:prstGeom>
            <a:noFill/>
            <a:ln w="9525">
              <a:solidFill>
                <a:srgbClr val="C0C0C0"/>
              </a:solidFill>
              <a:round/>
              <a:headEnd/>
              <a:tailEnd type="triangle" w="med" len="med"/>
            </a:ln>
          </p:spPr>
        </p:cxnSp>
        <p:sp>
          <p:nvSpPr>
            <p:cNvPr id="103551" name="Oval 127"/>
            <p:cNvSpPr>
              <a:spLocks noChangeArrowheads="1"/>
            </p:cNvSpPr>
            <p:nvPr/>
          </p:nvSpPr>
          <p:spPr bwMode="auto">
            <a:xfrm flipH="1" flipV="1">
              <a:off x="5439" y="575"/>
              <a:ext cx="288" cy="117"/>
            </a:xfrm>
            <a:prstGeom prst="ellipse">
              <a:avLst/>
            </a:prstGeom>
            <a:solidFill>
              <a:srgbClr val="008000"/>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D</a:t>
              </a:r>
            </a:p>
          </p:txBody>
        </p:sp>
        <p:cxnSp>
          <p:nvCxnSpPr>
            <p:cNvPr id="103552" name="AutoShape 128"/>
            <p:cNvCxnSpPr>
              <a:cxnSpLocks noChangeShapeType="1"/>
              <a:stCxn id="103543" idx="0"/>
              <a:endCxn id="103551" idx="4"/>
            </p:cNvCxnSpPr>
            <p:nvPr/>
          </p:nvCxnSpPr>
          <p:spPr bwMode="auto">
            <a:xfrm rot="16200000" flipH="1">
              <a:off x="5446" y="440"/>
              <a:ext cx="115" cy="158"/>
            </a:xfrm>
            <a:prstGeom prst="curvedConnector3">
              <a:avLst>
                <a:gd name="adj1" fmla="val 49565"/>
              </a:avLst>
            </a:prstGeom>
            <a:noFill/>
            <a:ln w="9525">
              <a:solidFill>
                <a:srgbClr val="C0C0C0"/>
              </a:solidFill>
              <a:round/>
              <a:headEnd/>
              <a:tailEnd type="triangle" w="med" len="med"/>
            </a:ln>
          </p:spPr>
        </p:cxnSp>
        <p:cxnSp>
          <p:nvCxnSpPr>
            <p:cNvPr id="103553" name="AutoShape 129"/>
            <p:cNvCxnSpPr>
              <a:cxnSpLocks noChangeShapeType="1"/>
              <a:stCxn id="103545" idx="0"/>
              <a:endCxn id="103554" idx="4"/>
            </p:cNvCxnSpPr>
            <p:nvPr/>
          </p:nvCxnSpPr>
          <p:spPr bwMode="auto">
            <a:xfrm rot="5400000">
              <a:off x="5199" y="972"/>
              <a:ext cx="111" cy="4"/>
            </a:xfrm>
            <a:prstGeom prst="curvedConnector3">
              <a:avLst>
                <a:gd name="adj1" fmla="val 49551"/>
              </a:avLst>
            </a:prstGeom>
            <a:noFill/>
            <a:ln w="9525">
              <a:solidFill>
                <a:srgbClr val="C0C0C0"/>
              </a:solidFill>
              <a:round/>
              <a:headEnd/>
              <a:tailEnd type="triangle" w="med" len="med"/>
            </a:ln>
          </p:spPr>
        </p:cxnSp>
        <p:sp>
          <p:nvSpPr>
            <p:cNvPr id="103554" name="Oval 130"/>
            <p:cNvSpPr>
              <a:spLocks noChangeArrowheads="1"/>
            </p:cNvSpPr>
            <p:nvPr/>
          </p:nvSpPr>
          <p:spPr bwMode="auto">
            <a:xfrm flipH="1" flipV="1">
              <a:off x="5109" y="1028"/>
              <a:ext cx="287" cy="117"/>
            </a:xfrm>
            <a:prstGeom prst="ellipse">
              <a:avLst/>
            </a:prstGeom>
            <a:solidFill>
              <a:srgbClr val="008000"/>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SO</a:t>
              </a:r>
            </a:p>
          </p:txBody>
        </p:sp>
        <p:sp>
          <p:nvSpPr>
            <p:cNvPr id="103555" name="Oval 131"/>
            <p:cNvSpPr>
              <a:spLocks noChangeArrowheads="1"/>
            </p:cNvSpPr>
            <p:nvPr/>
          </p:nvSpPr>
          <p:spPr bwMode="auto">
            <a:xfrm flipH="1" flipV="1">
              <a:off x="5436" y="1028"/>
              <a:ext cx="288" cy="117"/>
            </a:xfrm>
            <a:prstGeom prst="ellipse">
              <a:avLst/>
            </a:prstGeom>
            <a:solidFill>
              <a:srgbClr val="008000"/>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SO</a:t>
              </a:r>
            </a:p>
          </p:txBody>
        </p:sp>
      </p:grpSp>
      <p:grpSp>
        <p:nvGrpSpPr>
          <p:cNvPr id="103438" name="Group 207"/>
          <p:cNvGrpSpPr>
            <a:grpSpLocks/>
          </p:cNvGrpSpPr>
          <p:nvPr/>
        </p:nvGrpSpPr>
        <p:grpSpPr bwMode="auto">
          <a:xfrm>
            <a:off x="2160588" y="115888"/>
            <a:ext cx="1008062" cy="2482850"/>
            <a:chOff x="1361" y="73"/>
            <a:chExt cx="635" cy="1564"/>
          </a:xfrm>
        </p:grpSpPr>
        <p:sp>
          <p:nvSpPr>
            <p:cNvPr id="103524" name="Rectangle 134"/>
            <p:cNvSpPr>
              <a:spLocks noChangeArrowheads="1"/>
            </p:cNvSpPr>
            <p:nvPr/>
          </p:nvSpPr>
          <p:spPr bwMode="auto">
            <a:xfrm>
              <a:off x="1361" y="73"/>
              <a:ext cx="635" cy="1564"/>
            </a:xfrm>
            <a:prstGeom prst="rect">
              <a:avLst/>
            </a:prstGeom>
            <a:noFill/>
            <a:ln w="3175">
              <a:solidFill>
                <a:schemeClr val="tx1"/>
              </a:solidFill>
              <a:prstDash val="dashDot"/>
              <a:miter lim="800000"/>
              <a:headEnd/>
              <a:tailEnd/>
            </a:ln>
          </p:spPr>
          <p:txBody>
            <a:bodyPr wrap="none" anchor="ctr"/>
            <a:lstStyle/>
            <a:p>
              <a:pPr algn="ctr">
                <a:lnSpc>
                  <a:spcPct val="140000"/>
                </a:lnSpc>
              </a:pPr>
              <a:r>
                <a:rPr lang="fr-FR" sz="1100">
                  <a:solidFill>
                    <a:schemeClr val="bg1"/>
                  </a:solidFill>
                </a:rPr>
                <a:t>Crédits Régies </a:t>
              </a:r>
            </a:p>
            <a:p>
              <a:pPr algn="ctr"/>
              <a:r>
                <a:rPr lang="fr-FR" sz="1100">
                  <a:solidFill>
                    <a:schemeClr val="bg1"/>
                  </a:solidFill>
                </a:rPr>
                <a:t>-OI</a:t>
              </a:r>
            </a:p>
            <a:p>
              <a:pPr algn="ctr"/>
              <a:endParaRPr lang="fr-FR" sz="1100"/>
            </a:p>
            <a:p>
              <a:pPr algn="ctr"/>
              <a:endParaRPr lang="fr-FR" sz="1100"/>
            </a:p>
            <a:p>
              <a:pPr algn="ctr"/>
              <a:endParaRPr lang="fr-FR" sz="1100"/>
            </a:p>
            <a:p>
              <a:pPr algn="ctr"/>
              <a:endParaRPr lang="fr-FR"/>
            </a:p>
            <a:p>
              <a:pPr algn="ctr"/>
              <a:endParaRPr lang="fr-FR"/>
            </a:p>
            <a:p>
              <a:pPr algn="ctr"/>
              <a:endParaRPr lang="fr-FR"/>
            </a:p>
            <a:p>
              <a:pPr algn="ctr"/>
              <a:endParaRPr lang="fr-FR"/>
            </a:p>
            <a:p>
              <a:pPr algn="ctr"/>
              <a:endParaRPr lang="fr-FR"/>
            </a:p>
            <a:p>
              <a:pPr algn="ctr"/>
              <a:endParaRPr lang="fr-FR"/>
            </a:p>
          </p:txBody>
        </p:sp>
        <p:sp>
          <p:nvSpPr>
            <p:cNvPr id="103525" name="Oval 135"/>
            <p:cNvSpPr>
              <a:spLocks noChangeArrowheads="1"/>
            </p:cNvSpPr>
            <p:nvPr/>
          </p:nvSpPr>
          <p:spPr bwMode="auto">
            <a:xfrm flipH="1" flipV="1">
              <a:off x="1708" y="1228"/>
              <a:ext cx="288" cy="117"/>
            </a:xfrm>
            <a:prstGeom prst="ellipse">
              <a:avLst/>
            </a:prstGeom>
            <a:solidFill>
              <a:srgbClr val="7D7D7D"/>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R</a:t>
              </a:r>
            </a:p>
          </p:txBody>
        </p:sp>
        <p:cxnSp>
          <p:nvCxnSpPr>
            <p:cNvPr id="103526" name="AutoShape 136"/>
            <p:cNvCxnSpPr>
              <a:cxnSpLocks noChangeShapeType="1"/>
              <a:stCxn id="103538" idx="0"/>
              <a:endCxn id="103525" idx="4"/>
            </p:cNvCxnSpPr>
            <p:nvPr/>
          </p:nvCxnSpPr>
          <p:spPr bwMode="auto">
            <a:xfrm rot="16200000" flipH="1">
              <a:off x="1645" y="1022"/>
              <a:ext cx="84" cy="330"/>
            </a:xfrm>
            <a:prstGeom prst="curvedConnector3">
              <a:avLst>
                <a:gd name="adj1" fmla="val 47620"/>
              </a:avLst>
            </a:prstGeom>
            <a:noFill/>
            <a:ln w="9525">
              <a:solidFill>
                <a:srgbClr val="C0C0C0"/>
              </a:solidFill>
              <a:round/>
              <a:headEnd/>
              <a:tailEnd type="triangle" w="med" len="med"/>
            </a:ln>
          </p:spPr>
        </p:cxnSp>
        <p:sp>
          <p:nvSpPr>
            <p:cNvPr id="103527" name="Oval 137"/>
            <p:cNvSpPr>
              <a:spLocks noChangeArrowheads="1"/>
            </p:cNvSpPr>
            <p:nvPr/>
          </p:nvSpPr>
          <p:spPr bwMode="auto">
            <a:xfrm flipH="1" flipV="1">
              <a:off x="1550" y="344"/>
              <a:ext cx="288" cy="116"/>
            </a:xfrm>
            <a:prstGeom prst="ellipse">
              <a:avLst/>
            </a:prstGeom>
            <a:solidFill>
              <a:srgbClr val="7D7D7D"/>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E</a:t>
              </a:r>
            </a:p>
          </p:txBody>
        </p:sp>
        <p:sp>
          <p:nvSpPr>
            <p:cNvPr id="103528" name="Oval 138"/>
            <p:cNvSpPr>
              <a:spLocks noChangeArrowheads="1"/>
            </p:cNvSpPr>
            <p:nvPr/>
          </p:nvSpPr>
          <p:spPr bwMode="auto">
            <a:xfrm flipH="1" flipV="1">
              <a:off x="1699" y="799"/>
              <a:ext cx="287" cy="116"/>
            </a:xfrm>
            <a:prstGeom prst="ellipse">
              <a:avLst/>
            </a:prstGeom>
            <a:solidFill>
              <a:srgbClr val="7D7D7D"/>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O</a:t>
              </a:r>
            </a:p>
          </p:txBody>
        </p:sp>
        <p:sp>
          <p:nvSpPr>
            <p:cNvPr id="103529" name="Oval 139"/>
            <p:cNvSpPr>
              <a:spLocks noChangeArrowheads="1"/>
            </p:cNvSpPr>
            <p:nvPr/>
          </p:nvSpPr>
          <p:spPr bwMode="auto">
            <a:xfrm flipH="1" flipV="1">
              <a:off x="1382" y="801"/>
              <a:ext cx="287" cy="116"/>
            </a:xfrm>
            <a:prstGeom prst="ellipse">
              <a:avLst/>
            </a:prstGeom>
            <a:solidFill>
              <a:srgbClr val="7D7D7D"/>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O</a:t>
              </a:r>
            </a:p>
          </p:txBody>
        </p:sp>
        <p:sp>
          <p:nvSpPr>
            <p:cNvPr id="103530" name="Oval 140"/>
            <p:cNvSpPr>
              <a:spLocks noChangeArrowheads="1"/>
            </p:cNvSpPr>
            <p:nvPr/>
          </p:nvSpPr>
          <p:spPr bwMode="auto">
            <a:xfrm flipH="1" flipV="1">
              <a:off x="1378" y="574"/>
              <a:ext cx="288" cy="117"/>
            </a:xfrm>
            <a:prstGeom prst="ellipse">
              <a:avLst/>
            </a:prstGeom>
            <a:solidFill>
              <a:srgbClr val="7D7D7D"/>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D</a:t>
              </a:r>
            </a:p>
          </p:txBody>
        </p:sp>
        <p:cxnSp>
          <p:nvCxnSpPr>
            <p:cNvPr id="103531" name="AutoShape 141"/>
            <p:cNvCxnSpPr>
              <a:cxnSpLocks noChangeShapeType="1"/>
              <a:stCxn id="103530" idx="0"/>
              <a:endCxn id="103528" idx="4"/>
            </p:cNvCxnSpPr>
            <p:nvPr/>
          </p:nvCxnSpPr>
          <p:spPr bwMode="auto">
            <a:xfrm rot="16200000" flipH="1">
              <a:off x="1629" y="585"/>
              <a:ext cx="107" cy="321"/>
            </a:xfrm>
            <a:prstGeom prst="curvedConnector3">
              <a:avLst>
                <a:gd name="adj1" fmla="val 48597"/>
              </a:avLst>
            </a:prstGeom>
            <a:noFill/>
            <a:ln w="9525">
              <a:solidFill>
                <a:srgbClr val="C0C0C0"/>
              </a:solidFill>
              <a:round/>
              <a:headEnd/>
              <a:tailEnd type="triangle" w="med" len="med"/>
            </a:ln>
          </p:spPr>
        </p:cxnSp>
        <p:cxnSp>
          <p:nvCxnSpPr>
            <p:cNvPr id="103532" name="AutoShape 142"/>
            <p:cNvCxnSpPr>
              <a:cxnSpLocks noChangeShapeType="1"/>
              <a:stCxn id="103530" idx="0"/>
              <a:endCxn id="103529" idx="4"/>
            </p:cNvCxnSpPr>
            <p:nvPr/>
          </p:nvCxnSpPr>
          <p:spPr bwMode="auto">
            <a:xfrm rot="16200000" flipH="1">
              <a:off x="1469" y="745"/>
              <a:ext cx="109" cy="4"/>
            </a:xfrm>
            <a:prstGeom prst="curvedConnector3">
              <a:avLst>
                <a:gd name="adj1" fmla="val 48625"/>
              </a:avLst>
            </a:prstGeom>
            <a:noFill/>
            <a:ln w="9525">
              <a:solidFill>
                <a:srgbClr val="C0C0C0"/>
              </a:solidFill>
              <a:round/>
              <a:headEnd/>
              <a:tailEnd type="triangle" w="med" len="med"/>
            </a:ln>
          </p:spPr>
        </p:cxnSp>
        <p:cxnSp>
          <p:nvCxnSpPr>
            <p:cNvPr id="103533" name="AutoShape 143"/>
            <p:cNvCxnSpPr>
              <a:cxnSpLocks noChangeShapeType="1"/>
              <a:stCxn id="103527" idx="0"/>
              <a:endCxn id="103530" idx="4"/>
            </p:cNvCxnSpPr>
            <p:nvPr/>
          </p:nvCxnSpPr>
          <p:spPr bwMode="auto">
            <a:xfrm rot="5400000">
              <a:off x="1550" y="432"/>
              <a:ext cx="115" cy="172"/>
            </a:xfrm>
            <a:prstGeom prst="curvedConnector3">
              <a:avLst>
                <a:gd name="adj1" fmla="val 49565"/>
              </a:avLst>
            </a:prstGeom>
            <a:noFill/>
            <a:ln w="9525">
              <a:solidFill>
                <a:srgbClr val="C0C0C0"/>
              </a:solidFill>
              <a:round/>
              <a:headEnd/>
              <a:tailEnd type="triangle" w="med" len="med"/>
            </a:ln>
          </p:spPr>
        </p:cxnSp>
        <p:cxnSp>
          <p:nvCxnSpPr>
            <p:cNvPr id="103534" name="AutoShape 144"/>
            <p:cNvCxnSpPr>
              <a:cxnSpLocks noChangeShapeType="1"/>
              <a:stCxn id="103529" idx="0"/>
              <a:endCxn id="103539" idx="4"/>
            </p:cNvCxnSpPr>
            <p:nvPr/>
          </p:nvCxnSpPr>
          <p:spPr bwMode="auto">
            <a:xfrm rot="16200000" flipH="1">
              <a:off x="1632" y="811"/>
              <a:ext cx="111" cy="323"/>
            </a:xfrm>
            <a:prstGeom prst="curvedConnector3">
              <a:avLst>
                <a:gd name="adj1" fmla="val 49551"/>
              </a:avLst>
            </a:prstGeom>
            <a:noFill/>
            <a:ln w="9525">
              <a:solidFill>
                <a:srgbClr val="C0C0C0"/>
              </a:solidFill>
              <a:round/>
              <a:headEnd/>
              <a:tailEnd type="triangle" w="med" len="med"/>
            </a:ln>
          </p:spPr>
        </p:cxnSp>
        <p:sp>
          <p:nvSpPr>
            <p:cNvPr id="103535" name="Oval 145"/>
            <p:cNvSpPr>
              <a:spLocks noChangeArrowheads="1"/>
            </p:cNvSpPr>
            <p:nvPr/>
          </p:nvSpPr>
          <p:spPr bwMode="auto">
            <a:xfrm flipH="1" flipV="1">
              <a:off x="1708" y="574"/>
              <a:ext cx="288" cy="117"/>
            </a:xfrm>
            <a:prstGeom prst="ellipse">
              <a:avLst/>
            </a:prstGeom>
            <a:solidFill>
              <a:srgbClr val="7D7D7D"/>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D</a:t>
              </a:r>
            </a:p>
          </p:txBody>
        </p:sp>
        <p:cxnSp>
          <p:nvCxnSpPr>
            <p:cNvPr id="103536" name="AutoShape 146"/>
            <p:cNvCxnSpPr>
              <a:cxnSpLocks noChangeShapeType="1"/>
              <a:stCxn id="103527" idx="0"/>
              <a:endCxn id="103535" idx="4"/>
            </p:cNvCxnSpPr>
            <p:nvPr/>
          </p:nvCxnSpPr>
          <p:spPr bwMode="auto">
            <a:xfrm rot="16200000" flipH="1">
              <a:off x="1715" y="439"/>
              <a:ext cx="115" cy="158"/>
            </a:xfrm>
            <a:prstGeom prst="curvedConnector3">
              <a:avLst>
                <a:gd name="adj1" fmla="val 49565"/>
              </a:avLst>
            </a:prstGeom>
            <a:noFill/>
            <a:ln w="9525">
              <a:solidFill>
                <a:srgbClr val="C0C0C0"/>
              </a:solidFill>
              <a:round/>
              <a:headEnd/>
              <a:tailEnd type="triangle" w="med" len="med"/>
            </a:ln>
          </p:spPr>
        </p:cxnSp>
        <p:cxnSp>
          <p:nvCxnSpPr>
            <p:cNvPr id="103537" name="AutoShape 147"/>
            <p:cNvCxnSpPr>
              <a:cxnSpLocks noChangeShapeType="1"/>
              <a:stCxn id="103529" idx="0"/>
              <a:endCxn id="103538" idx="4"/>
            </p:cNvCxnSpPr>
            <p:nvPr/>
          </p:nvCxnSpPr>
          <p:spPr bwMode="auto">
            <a:xfrm rot="5400000">
              <a:off x="1468" y="971"/>
              <a:ext cx="111" cy="4"/>
            </a:xfrm>
            <a:prstGeom prst="curvedConnector3">
              <a:avLst>
                <a:gd name="adj1" fmla="val 49551"/>
              </a:avLst>
            </a:prstGeom>
            <a:noFill/>
            <a:ln w="9525">
              <a:solidFill>
                <a:srgbClr val="C0C0C0"/>
              </a:solidFill>
              <a:round/>
              <a:headEnd/>
              <a:tailEnd type="triangle" w="med" len="med"/>
            </a:ln>
          </p:spPr>
        </p:cxnSp>
        <p:sp>
          <p:nvSpPr>
            <p:cNvPr id="103538" name="Oval 148"/>
            <p:cNvSpPr>
              <a:spLocks noChangeArrowheads="1"/>
            </p:cNvSpPr>
            <p:nvPr/>
          </p:nvSpPr>
          <p:spPr bwMode="auto">
            <a:xfrm flipH="1" flipV="1">
              <a:off x="1378" y="1027"/>
              <a:ext cx="287" cy="117"/>
            </a:xfrm>
            <a:prstGeom prst="ellipse">
              <a:avLst/>
            </a:prstGeom>
            <a:solidFill>
              <a:srgbClr val="7D7D7D"/>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SO</a:t>
              </a:r>
            </a:p>
          </p:txBody>
        </p:sp>
        <p:sp>
          <p:nvSpPr>
            <p:cNvPr id="103539" name="Oval 149"/>
            <p:cNvSpPr>
              <a:spLocks noChangeArrowheads="1"/>
            </p:cNvSpPr>
            <p:nvPr/>
          </p:nvSpPr>
          <p:spPr bwMode="auto">
            <a:xfrm flipH="1" flipV="1">
              <a:off x="1705" y="1027"/>
              <a:ext cx="288" cy="117"/>
            </a:xfrm>
            <a:prstGeom prst="ellipse">
              <a:avLst/>
            </a:prstGeom>
            <a:solidFill>
              <a:srgbClr val="7D7D7D"/>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SO</a:t>
              </a:r>
            </a:p>
          </p:txBody>
        </p:sp>
        <p:sp>
          <p:nvSpPr>
            <p:cNvPr id="103540" name="Oval 150"/>
            <p:cNvSpPr>
              <a:spLocks noChangeArrowheads="1"/>
            </p:cNvSpPr>
            <p:nvPr/>
          </p:nvSpPr>
          <p:spPr bwMode="auto">
            <a:xfrm flipH="1" flipV="1">
              <a:off x="1375" y="1228"/>
              <a:ext cx="288" cy="117"/>
            </a:xfrm>
            <a:prstGeom prst="ellipse">
              <a:avLst/>
            </a:prstGeom>
            <a:solidFill>
              <a:srgbClr val="7D7D7D"/>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R</a:t>
              </a:r>
            </a:p>
          </p:txBody>
        </p:sp>
        <p:cxnSp>
          <p:nvCxnSpPr>
            <p:cNvPr id="103541" name="AutoShape 151"/>
            <p:cNvCxnSpPr>
              <a:cxnSpLocks noChangeShapeType="1"/>
              <a:stCxn id="103538" idx="0"/>
              <a:endCxn id="103540" idx="4"/>
            </p:cNvCxnSpPr>
            <p:nvPr/>
          </p:nvCxnSpPr>
          <p:spPr bwMode="auto">
            <a:xfrm rot="5400000">
              <a:off x="1479" y="1185"/>
              <a:ext cx="84" cy="3"/>
            </a:xfrm>
            <a:prstGeom prst="curvedConnector3">
              <a:avLst>
                <a:gd name="adj1" fmla="val 47620"/>
              </a:avLst>
            </a:prstGeom>
            <a:noFill/>
            <a:ln w="9525">
              <a:solidFill>
                <a:srgbClr val="C0C0C0"/>
              </a:solidFill>
              <a:round/>
              <a:headEnd/>
              <a:tailEnd type="triangle" w="med" len="med"/>
            </a:ln>
          </p:spPr>
        </p:cxnSp>
      </p:grpSp>
      <p:grpSp>
        <p:nvGrpSpPr>
          <p:cNvPr id="103439" name="Group 234"/>
          <p:cNvGrpSpPr>
            <a:grpSpLocks/>
          </p:cNvGrpSpPr>
          <p:nvPr/>
        </p:nvGrpSpPr>
        <p:grpSpPr bwMode="auto">
          <a:xfrm>
            <a:off x="755650" y="3471863"/>
            <a:ext cx="2562225" cy="2549525"/>
            <a:chOff x="476" y="2187"/>
            <a:chExt cx="1614" cy="1606"/>
          </a:xfrm>
        </p:grpSpPr>
        <p:sp>
          <p:nvSpPr>
            <p:cNvPr id="103521" name="Oval 50"/>
            <p:cNvSpPr>
              <a:spLocks noChangeArrowheads="1"/>
            </p:cNvSpPr>
            <p:nvPr/>
          </p:nvSpPr>
          <p:spPr bwMode="auto">
            <a:xfrm flipH="1" flipV="1">
              <a:off x="476" y="3677"/>
              <a:ext cx="288" cy="116"/>
            </a:xfrm>
            <a:prstGeom prst="ellipse">
              <a:avLst/>
            </a:prstGeom>
            <a:gradFill rotWithShape="1">
              <a:gsLst>
                <a:gs pos="0">
                  <a:srgbClr val="C0C0C0"/>
                </a:gs>
                <a:gs pos="100000">
                  <a:srgbClr val="FF0000"/>
                </a:gs>
              </a:gsLst>
              <a:lin ang="0" scaled="1"/>
            </a:gradFill>
            <a:ln w="9525">
              <a:solidFill>
                <a:srgbClr val="000000"/>
              </a:solidFill>
              <a:round/>
              <a:headEnd/>
              <a:tailEnd/>
            </a:ln>
          </p:spPr>
          <p:txBody>
            <a:bodyPr rot="10800000" anchor="ctr"/>
            <a:lstStyle/>
            <a:p>
              <a:pPr algn="ctr">
                <a:lnSpc>
                  <a:spcPct val="110000"/>
                </a:lnSpc>
                <a:spcBef>
                  <a:spcPct val="50000"/>
                </a:spcBef>
              </a:pPr>
              <a:r>
                <a:rPr lang="fr-FR" sz="900">
                  <a:latin typeface="Tahoma" pitchFamily="34" charset="0"/>
                </a:rPr>
                <a:t>LD</a:t>
              </a:r>
            </a:p>
          </p:txBody>
        </p:sp>
        <p:cxnSp>
          <p:nvCxnSpPr>
            <p:cNvPr id="103522" name="AutoShape 51"/>
            <p:cNvCxnSpPr>
              <a:cxnSpLocks noChangeShapeType="1"/>
              <a:stCxn id="103513" idx="7"/>
              <a:endCxn id="103521" idx="4"/>
            </p:cNvCxnSpPr>
            <p:nvPr/>
          </p:nvCxnSpPr>
          <p:spPr bwMode="auto">
            <a:xfrm rot="5400000">
              <a:off x="1041" y="2629"/>
              <a:ext cx="627" cy="1470"/>
            </a:xfrm>
            <a:prstGeom prst="curvedConnector3">
              <a:avLst>
                <a:gd name="adj1" fmla="val 16903"/>
              </a:avLst>
            </a:prstGeom>
            <a:noFill/>
            <a:ln w="9525">
              <a:solidFill>
                <a:srgbClr val="FF6600"/>
              </a:solidFill>
              <a:prstDash val="lgDashDot"/>
              <a:round/>
              <a:headEnd/>
              <a:tailEnd type="triangle" w="med" len="med"/>
            </a:ln>
          </p:spPr>
        </p:cxnSp>
        <p:cxnSp>
          <p:nvCxnSpPr>
            <p:cNvPr id="103523" name="AutoShape 154"/>
            <p:cNvCxnSpPr>
              <a:cxnSpLocks noChangeShapeType="1"/>
              <a:stCxn id="103511" idx="0"/>
              <a:endCxn id="103521" idx="4"/>
            </p:cNvCxnSpPr>
            <p:nvPr/>
          </p:nvCxnSpPr>
          <p:spPr bwMode="auto">
            <a:xfrm rot="5400000">
              <a:off x="-102" y="2909"/>
              <a:ext cx="1490" cy="45"/>
            </a:xfrm>
            <a:prstGeom prst="curvedConnector3">
              <a:avLst>
                <a:gd name="adj1" fmla="val 49935"/>
              </a:avLst>
            </a:prstGeom>
            <a:noFill/>
            <a:ln w="6350">
              <a:solidFill>
                <a:srgbClr val="000080"/>
              </a:solidFill>
              <a:round/>
              <a:headEnd/>
              <a:tailEnd type="triangle" w="med" len="med"/>
            </a:ln>
          </p:spPr>
        </p:cxnSp>
      </p:grpSp>
      <p:grpSp>
        <p:nvGrpSpPr>
          <p:cNvPr id="103440" name="Group 230"/>
          <p:cNvGrpSpPr>
            <a:grpSpLocks/>
          </p:cNvGrpSpPr>
          <p:nvPr/>
        </p:nvGrpSpPr>
        <p:grpSpPr bwMode="auto">
          <a:xfrm>
            <a:off x="4008438" y="1816100"/>
            <a:ext cx="2868612" cy="2470150"/>
            <a:chOff x="2525" y="1144"/>
            <a:chExt cx="1807" cy="1556"/>
          </a:xfrm>
        </p:grpSpPr>
        <p:sp>
          <p:nvSpPr>
            <p:cNvPr id="103516" name="Oval 10"/>
            <p:cNvSpPr>
              <a:spLocks noChangeArrowheads="1"/>
            </p:cNvSpPr>
            <p:nvPr/>
          </p:nvSpPr>
          <p:spPr bwMode="auto">
            <a:xfrm flipH="1" flipV="1">
              <a:off x="3817" y="2534"/>
              <a:ext cx="368" cy="166"/>
            </a:xfrm>
            <a:prstGeom prst="ellipse">
              <a:avLst/>
            </a:prstGeom>
            <a:gradFill rotWithShape="1">
              <a:gsLst>
                <a:gs pos="0">
                  <a:srgbClr val="FFCC99"/>
                </a:gs>
                <a:gs pos="100000">
                  <a:srgbClr val="C0C0C0"/>
                </a:gs>
              </a:gsLst>
              <a:lin ang="0" scaled="1"/>
            </a:gradFill>
            <a:ln w="9525" algn="ctr">
              <a:solidFill>
                <a:schemeClr val="tx1"/>
              </a:solidFill>
              <a:round/>
              <a:headEnd/>
              <a:tailEnd/>
            </a:ln>
          </p:spPr>
          <p:txBody>
            <a:bodyPr rot="10800000" anchor="ctr"/>
            <a:lstStyle/>
            <a:p>
              <a:pPr algn="ctr">
                <a:lnSpc>
                  <a:spcPct val="110000"/>
                </a:lnSpc>
                <a:spcBef>
                  <a:spcPct val="50000"/>
                </a:spcBef>
              </a:pPr>
              <a:r>
                <a:rPr lang="fr-FR" sz="800" b="1">
                  <a:latin typeface="Tahoma" pitchFamily="34" charset="0"/>
                </a:rPr>
                <a:t>LCO</a:t>
              </a:r>
            </a:p>
          </p:txBody>
        </p:sp>
        <p:cxnSp>
          <p:nvCxnSpPr>
            <p:cNvPr id="103517" name="AutoShape 156"/>
            <p:cNvCxnSpPr>
              <a:cxnSpLocks noChangeShapeType="1"/>
              <a:stCxn id="103569" idx="0"/>
              <a:endCxn id="103516" idx="4"/>
            </p:cNvCxnSpPr>
            <p:nvPr/>
          </p:nvCxnSpPr>
          <p:spPr bwMode="auto">
            <a:xfrm rot="16200000" flipH="1">
              <a:off x="2568" y="1101"/>
              <a:ext cx="1390" cy="1476"/>
            </a:xfrm>
            <a:prstGeom prst="curvedConnector3">
              <a:avLst>
                <a:gd name="adj1" fmla="val 50000"/>
              </a:avLst>
            </a:prstGeom>
            <a:noFill/>
            <a:ln w="9525">
              <a:solidFill>
                <a:srgbClr val="000080"/>
              </a:solidFill>
              <a:round/>
              <a:headEnd/>
              <a:tailEnd type="triangle" w="med" len="med"/>
            </a:ln>
          </p:spPr>
        </p:cxnSp>
        <p:sp>
          <p:nvSpPr>
            <p:cNvPr id="103518" name="Oval 159"/>
            <p:cNvSpPr>
              <a:spLocks noChangeArrowheads="1"/>
            </p:cNvSpPr>
            <p:nvPr/>
          </p:nvSpPr>
          <p:spPr bwMode="auto">
            <a:xfrm flipH="1" flipV="1">
              <a:off x="4044" y="2069"/>
              <a:ext cx="288" cy="118"/>
            </a:xfrm>
            <a:prstGeom prst="ellipse">
              <a:avLst/>
            </a:prstGeom>
            <a:solidFill>
              <a:schemeClr val="accent2"/>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FC</a:t>
              </a:r>
            </a:p>
          </p:txBody>
        </p:sp>
        <p:cxnSp>
          <p:nvCxnSpPr>
            <p:cNvPr id="103519" name="AutoShape 160"/>
            <p:cNvCxnSpPr>
              <a:cxnSpLocks noChangeShapeType="1"/>
              <a:stCxn id="103481" idx="0"/>
              <a:endCxn id="103516" idx="4"/>
            </p:cNvCxnSpPr>
            <p:nvPr/>
          </p:nvCxnSpPr>
          <p:spPr bwMode="auto">
            <a:xfrm rot="16200000" flipH="1">
              <a:off x="3485" y="2018"/>
              <a:ext cx="1009" cy="24"/>
            </a:xfrm>
            <a:prstGeom prst="curvedConnector3">
              <a:avLst>
                <a:gd name="adj1" fmla="val 50000"/>
              </a:avLst>
            </a:prstGeom>
            <a:noFill/>
            <a:ln w="9525">
              <a:solidFill>
                <a:srgbClr val="000080"/>
              </a:solidFill>
              <a:round/>
              <a:headEnd/>
              <a:tailEnd type="triangle" w="med" len="med"/>
            </a:ln>
          </p:spPr>
        </p:cxnSp>
        <p:cxnSp>
          <p:nvCxnSpPr>
            <p:cNvPr id="103520" name="AutoShape 161"/>
            <p:cNvCxnSpPr>
              <a:cxnSpLocks noChangeShapeType="1"/>
              <a:stCxn id="103518" idx="0"/>
              <a:endCxn id="103516" idx="4"/>
            </p:cNvCxnSpPr>
            <p:nvPr/>
          </p:nvCxnSpPr>
          <p:spPr bwMode="auto">
            <a:xfrm rot="5400000">
              <a:off x="3921" y="2267"/>
              <a:ext cx="347" cy="187"/>
            </a:xfrm>
            <a:prstGeom prst="curvedConnector3">
              <a:avLst>
                <a:gd name="adj1" fmla="val 50000"/>
              </a:avLst>
            </a:prstGeom>
            <a:noFill/>
            <a:ln w="6350">
              <a:solidFill>
                <a:srgbClr val="000080"/>
              </a:solidFill>
              <a:round/>
              <a:headEnd/>
              <a:tailEnd type="triangle" w="med" len="med"/>
            </a:ln>
          </p:spPr>
        </p:cxnSp>
      </p:grpSp>
      <p:grpSp>
        <p:nvGrpSpPr>
          <p:cNvPr id="103441" name="Group 239"/>
          <p:cNvGrpSpPr>
            <a:grpSpLocks/>
          </p:cNvGrpSpPr>
          <p:nvPr/>
        </p:nvGrpSpPr>
        <p:grpSpPr bwMode="auto">
          <a:xfrm>
            <a:off x="2940050" y="2136775"/>
            <a:ext cx="1274763" cy="2732088"/>
            <a:chOff x="1852" y="1346"/>
            <a:chExt cx="803" cy="1721"/>
          </a:xfrm>
        </p:grpSpPr>
        <p:sp>
          <p:nvSpPr>
            <p:cNvPr id="103513" name="Oval 42"/>
            <p:cNvSpPr>
              <a:spLocks noChangeArrowheads="1"/>
            </p:cNvSpPr>
            <p:nvPr/>
          </p:nvSpPr>
          <p:spPr bwMode="auto">
            <a:xfrm flipH="1" flipV="1">
              <a:off x="2048" y="2951"/>
              <a:ext cx="288" cy="116"/>
            </a:xfrm>
            <a:prstGeom prst="ellipse">
              <a:avLst/>
            </a:prstGeom>
            <a:gradFill rotWithShape="1">
              <a:gsLst>
                <a:gs pos="0">
                  <a:srgbClr val="FFCC99"/>
                </a:gs>
                <a:gs pos="100000">
                  <a:srgbClr val="C0C0C0"/>
                </a:gs>
              </a:gsLst>
              <a:lin ang="0" scaled="1"/>
            </a:gradFill>
            <a:ln w="9525" algn="ctr">
              <a:solidFill>
                <a:schemeClr val="tx1"/>
              </a:solidFill>
              <a:round/>
              <a:headEnd/>
              <a:tailEnd/>
            </a:ln>
          </p:spPr>
          <p:txBody>
            <a:bodyPr rot="10800000" anchor="ctr"/>
            <a:lstStyle/>
            <a:p>
              <a:pPr algn="ctr">
                <a:lnSpc>
                  <a:spcPct val="110000"/>
                </a:lnSpc>
                <a:spcBef>
                  <a:spcPct val="50000"/>
                </a:spcBef>
              </a:pPr>
              <a:r>
                <a:rPr lang="fr-FR" sz="800" b="1">
                  <a:latin typeface="Tahoma" pitchFamily="34" charset="0"/>
                </a:rPr>
                <a:t>LR</a:t>
              </a:r>
            </a:p>
          </p:txBody>
        </p:sp>
        <p:cxnSp>
          <p:nvCxnSpPr>
            <p:cNvPr id="103514" name="AutoShape 53"/>
            <p:cNvCxnSpPr>
              <a:cxnSpLocks noChangeShapeType="1"/>
              <a:stCxn id="103456" idx="0"/>
              <a:endCxn id="103513" idx="4"/>
            </p:cNvCxnSpPr>
            <p:nvPr/>
          </p:nvCxnSpPr>
          <p:spPr bwMode="auto">
            <a:xfrm rot="5400000">
              <a:off x="2253" y="2549"/>
              <a:ext cx="341" cy="463"/>
            </a:xfrm>
            <a:prstGeom prst="curvedConnector3">
              <a:avLst>
                <a:gd name="adj1" fmla="val 50000"/>
              </a:avLst>
            </a:prstGeom>
            <a:noFill/>
            <a:ln w="9525">
              <a:solidFill>
                <a:srgbClr val="FF6600"/>
              </a:solidFill>
              <a:round/>
              <a:headEnd/>
              <a:tailEnd type="triangle" w="med" len="med"/>
            </a:ln>
          </p:spPr>
        </p:cxnSp>
        <p:cxnSp>
          <p:nvCxnSpPr>
            <p:cNvPr id="103515" name="AutoShape 163"/>
            <p:cNvCxnSpPr>
              <a:cxnSpLocks noChangeShapeType="1"/>
              <a:stCxn id="103525" idx="0"/>
              <a:endCxn id="103513" idx="4"/>
            </p:cNvCxnSpPr>
            <p:nvPr/>
          </p:nvCxnSpPr>
          <p:spPr bwMode="auto">
            <a:xfrm rot="16200000" flipH="1">
              <a:off x="1219" y="1979"/>
              <a:ext cx="1605" cy="340"/>
            </a:xfrm>
            <a:prstGeom prst="curvedConnector3">
              <a:avLst>
                <a:gd name="adj1" fmla="val 49907"/>
              </a:avLst>
            </a:prstGeom>
            <a:noFill/>
            <a:ln w="9525">
              <a:solidFill>
                <a:srgbClr val="000080"/>
              </a:solidFill>
              <a:round/>
              <a:headEnd/>
              <a:tailEnd type="triangle" w="med" len="med"/>
            </a:ln>
          </p:spPr>
        </p:cxnSp>
      </p:grpSp>
      <p:cxnSp>
        <p:nvCxnSpPr>
          <p:cNvPr id="103442" name="AutoShape 169"/>
          <p:cNvCxnSpPr>
            <a:cxnSpLocks noChangeShapeType="1"/>
            <a:stCxn id="103436" idx="0"/>
            <a:endCxn id="103428" idx="4"/>
          </p:cNvCxnSpPr>
          <p:nvPr/>
        </p:nvCxnSpPr>
        <p:spPr bwMode="auto">
          <a:xfrm rot="16200000" flipH="1">
            <a:off x="-136524" y="3427412"/>
            <a:ext cx="1090612" cy="93663"/>
          </a:xfrm>
          <a:prstGeom prst="curvedConnector3">
            <a:avLst>
              <a:gd name="adj1" fmla="val 50000"/>
            </a:avLst>
          </a:prstGeom>
          <a:noFill/>
          <a:ln w="6350">
            <a:solidFill>
              <a:srgbClr val="FF0000"/>
            </a:solidFill>
            <a:round/>
            <a:headEnd/>
            <a:tailEnd type="triangle" w="med" len="med"/>
          </a:ln>
        </p:spPr>
      </p:cxnSp>
      <p:cxnSp>
        <p:nvCxnSpPr>
          <p:cNvPr id="103443" name="AutoShape 182"/>
          <p:cNvCxnSpPr>
            <a:cxnSpLocks noChangeShapeType="1"/>
            <a:stCxn id="103618" idx="0"/>
            <a:endCxn id="103480" idx="5"/>
          </p:cNvCxnSpPr>
          <p:nvPr/>
        </p:nvCxnSpPr>
        <p:spPr bwMode="auto">
          <a:xfrm rot="16200000" flipH="1">
            <a:off x="5299869" y="1913731"/>
            <a:ext cx="111125" cy="588963"/>
          </a:xfrm>
          <a:prstGeom prst="curvedConnector3">
            <a:avLst>
              <a:gd name="adj1" fmla="val 37144"/>
            </a:avLst>
          </a:prstGeom>
          <a:noFill/>
          <a:ln w="9525">
            <a:solidFill>
              <a:srgbClr val="FF6600"/>
            </a:solidFill>
            <a:round/>
            <a:headEnd/>
            <a:tailEnd type="triangle" w="med" len="med"/>
          </a:ln>
        </p:spPr>
      </p:cxnSp>
      <p:grpSp>
        <p:nvGrpSpPr>
          <p:cNvPr id="103444" name="Group 238"/>
          <p:cNvGrpSpPr>
            <a:grpSpLocks/>
          </p:cNvGrpSpPr>
          <p:nvPr/>
        </p:nvGrpSpPr>
        <p:grpSpPr bwMode="auto">
          <a:xfrm>
            <a:off x="285750" y="2136775"/>
            <a:ext cx="1346200" cy="1333500"/>
            <a:chOff x="180" y="1346"/>
            <a:chExt cx="848" cy="840"/>
          </a:xfrm>
        </p:grpSpPr>
        <p:grpSp>
          <p:nvGrpSpPr>
            <p:cNvPr id="103509" name="Group 233"/>
            <p:cNvGrpSpPr>
              <a:grpSpLocks/>
            </p:cNvGrpSpPr>
            <p:nvPr/>
          </p:nvGrpSpPr>
          <p:grpSpPr bwMode="auto">
            <a:xfrm>
              <a:off x="180" y="1346"/>
              <a:ext cx="629" cy="840"/>
              <a:chOff x="180" y="1346"/>
              <a:chExt cx="629" cy="840"/>
            </a:xfrm>
          </p:grpSpPr>
          <p:sp>
            <p:nvSpPr>
              <p:cNvPr id="103511" name="Oval 8"/>
              <p:cNvSpPr>
                <a:spLocks noChangeArrowheads="1"/>
              </p:cNvSpPr>
              <p:nvPr/>
            </p:nvSpPr>
            <p:spPr bwMode="auto">
              <a:xfrm flipH="1" flipV="1">
                <a:off x="521" y="2069"/>
                <a:ext cx="288" cy="117"/>
              </a:xfrm>
              <a:prstGeom prst="ellipse">
                <a:avLst/>
              </a:prstGeom>
              <a:solidFill>
                <a:srgbClr val="FF4F4F"/>
              </a:solidFill>
              <a:ln w="9525" algn="ctr">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D</a:t>
                </a:r>
              </a:p>
            </p:txBody>
          </p:sp>
          <p:cxnSp>
            <p:nvCxnSpPr>
              <p:cNvPr id="103512" name="AutoShape 133"/>
              <p:cNvCxnSpPr>
                <a:cxnSpLocks noChangeShapeType="1"/>
                <a:stCxn id="103606" idx="0"/>
                <a:endCxn id="103511" idx="4"/>
              </p:cNvCxnSpPr>
              <p:nvPr/>
            </p:nvCxnSpPr>
            <p:spPr bwMode="auto">
              <a:xfrm rot="16200000" flipH="1">
                <a:off x="61" y="1465"/>
                <a:ext cx="724" cy="485"/>
              </a:xfrm>
              <a:prstGeom prst="curvedConnector3">
                <a:avLst>
                  <a:gd name="adj1" fmla="val 49722"/>
                </a:avLst>
              </a:prstGeom>
              <a:noFill/>
              <a:ln w="6350">
                <a:solidFill>
                  <a:srgbClr val="FF0000"/>
                </a:solidFill>
                <a:round/>
                <a:headEnd/>
                <a:tailEnd type="triangle" w="med" len="med"/>
              </a:ln>
            </p:spPr>
          </p:cxnSp>
        </p:grpSp>
        <p:cxnSp>
          <p:nvCxnSpPr>
            <p:cNvPr id="103510" name="AutoShape 187"/>
            <p:cNvCxnSpPr>
              <a:cxnSpLocks noChangeShapeType="1"/>
              <a:stCxn id="103506" idx="0"/>
              <a:endCxn id="103511" idx="4"/>
            </p:cNvCxnSpPr>
            <p:nvPr/>
          </p:nvCxnSpPr>
          <p:spPr bwMode="auto">
            <a:xfrm rot="5400000">
              <a:off x="747" y="1788"/>
              <a:ext cx="199" cy="363"/>
            </a:xfrm>
            <a:prstGeom prst="curvedConnector3">
              <a:avLst>
                <a:gd name="adj1" fmla="val 50000"/>
              </a:avLst>
            </a:prstGeom>
            <a:noFill/>
            <a:ln w="6350">
              <a:solidFill>
                <a:srgbClr val="FF0000"/>
              </a:solidFill>
              <a:round/>
              <a:headEnd/>
              <a:tailEnd type="triangle" w="med" len="med"/>
            </a:ln>
          </p:spPr>
        </p:cxnSp>
      </p:grpSp>
      <p:grpSp>
        <p:nvGrpSpPr>
          <p:cNvPr id="103445" name="Group 231"/>
          <p:cNvGrpSpPr>
            <a:grpSpLocks/>
          </p:cNvGrpSpPr>
          <p:nvPr/>
        </p:nvGrpSpPr>
        <p:grpSpPr bwMode="auto">
          <a:xfrm>
            <a:off x="1357313" y="1857375"/>
            <a:ext cx="1033462" cy="1652588"/>
            <a:chOff x="913" y="1145"/>
            <a:chExt cx="651" cy="1041"/>
          </a:xfrm>
        </p:grpSpPr>
        <p:sp>
          <p:nvSpPr>
            <p:cNvPr id="103505" name="Oval 52"/>
            <p:cNvSpPr>
              <a:spLocks noChangeArrowheads="1"/>
            </p:cNvSpPr>
            <p:nvPr/>
          </p:nvSpPr>
          <p:spPr bwMode="auto">
            <a:xfrm flipH="1" flipV="1">
              <a:off x="1276" y="2069"/>
              <a:ext cx="288" cy="117"/>
            </a:xfrm>
            <a:prstGeom prst="ellipse">
              <a:avLst/>
            </a:prstGeom>
            <a:solidFill>
              <a:srgbClr val="FF0000"/>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D</a:t>
              </a:r>
            </a:p>
          </p:txBody>
        </p:sp>
        <p:sp>
          <p:nvSpPr>
            <p:cNvPr id="103506" name="Oval 114"/>
            <p:cNvSpPr>
              <a:spLocks noChangeArrowheads="1"/>
            </p:cNvSpPr>
            <p:nvPr/>
          </p:nvSpPr>
          <p:spPr bwMode="auto">
            <a:xfrm flipH="1" flipV="1">
              <a:off x="913" y="1710"/>
              <a:ext cx="347" cy="135"/>
            </a:xfrm>
            <a:prstGeom prst="ellipse">
              <a:avLst/>
            </a:prstGeom>
            <a:solidFill>
              <a:schemeClr val="accent2"/>
            </a:solidFill>
            <a:ln w="9525" algn="ctr">
              <a:solidFill>
                <a:srgbClr val="000000"/>
              </a:solidFill>
              <a:round/>
              <a:headEnd/>
              <a:tailEnd/>
            </a:ln>
          </p:spPr>
          <p:txBody>
            <a:bodyPr rot="10800000" anchor="ctr"/>
            <a:lstStyle/>
            <a:p>
              <a:pPr algn="ctr">
                <a:lnSpc>
                  <a:spcPct val="110000"/>
                </a:lnSpc>
                <a:spcBef>
                  <a:spcPct val="50000"/>
                </a:spcBef>
              </a:pPr>
              <a:r>
                <a:rPr lang="fr-FR" sz="800" b="1">
                  <a:solidFill>
                    <a:schemeClr val="bg1"/>
                  </a:solidFill>
                  <a:latin typeface="Tahoma" pitchFamily="34" charset="0"/>
                </a:rPr>
                <a:t>Frn</a:t>
              </a:r>
            </a:p>
          </p:txBody>
        </p:sp>
        <p:cxnSp>
          <p:nvCxnSpPr>
            <p:cNvPr id="103507" name="AutoShape 153"/>
            <p:cNvCxnSpPr>
              <a:cxnSpLocks noChangeShapeType="1"/>
              <a:stCxn id="103583" idx="0"/>
              <a:endCxn id="103505" idx="4"/>
            </p:cNvCxnSpPr>
            <p:nvPr/>
          </p:nvCxnSpPr>
          <p:spPr bwMode="auto">
            <a:xfrm rot="16200000" flipH="1">
              <a:off x="838" y="1488"/>
              <a:ext cx="925" cy="239"/>
            </a:xfrm>
            <a:prstGeom prst="curvedConnector3">
              <a:avLst>
                <a:gd name="adj1" fmla="val 49838"/>
              </a:avLst>
            </a:prstGeom>
            <a:noFill/>
            <a:ln w="6350">
              <a:solidFill>
                <a:srgbClr val="FF0000"/>
              </a:solidFill>
              <a:round/>
              <a:headEnd/>
              <a:tailEnd type="triangle" w="med" len="med"/>
            </a:ln>
          </p:spPr>
        </p:cxnSp>
        <p:cxnSp>
          <p:nvCxnSpPr>
            <p:cNvPr id="103508" name="AutoShape 189"/>
            <p:cNvCxnSpPr>
              <a:cxnSpLocks noChangeShapeType="1"/>
              <a:stCxn id="103506" idx="0"/>
              <a:endCxn id="103505" idx="4"/>
            </p:cNvCxnSpPr>
            <p:nvPr/>
          </p:nvCxnSpPr>
          <p:spPr bwMode="auto">
            <a:xfrm rot="16200000" flipH="1">
              <a:off x="1141" y="1790"/>
              <a:ext cx="224" cy="334"/>
            </a:xfrm>
            <a:prstGeom prst="curvedConnector3">
              <a:avLst>
                <a:gd name="adj1" fmla="val 50000"/>
              </a:avLst>
            </a:prstGeom>
            <a:noFill/>
            <a:ln w="6350">
              <a:solidFill>
                <a:srgbClr val="FF0000"/>
              </a:solidFill>
              <a:round/>
              <a:headEnd/>
              <a:tailEnd type="triangle" w="med" len="med"/>
            </a:ln>
          </p:spPr>
        </p:cxnSp>
      </p:grpSp>
      <p:cxnSp>
        <p:nvCxnSpPr>
          <p:cNvPr id="103446" name="AutoShape 191"/>
          <p:cNvCxnSpPr>
            <a:cxnSpLocks noChangeShapeType="1"/>
            <a:stCxn id="103484" idx="1"/>
            <a:endCxn id="103474" idx="5"/>
          </p:cNvCxnSpPr>
          <p:nvPr/>
        </p:nvCxnSpPr>
        <p:spPr bwMode="auto">
          <a:xfrm rot="16200000" flipH="1">
            <a:off x="6212682" y="1299368"/>
            <a:ext cx="920750" cy="398463"/>
          </a:xfrm>
          <a:prstGeom prst="curvedConnector3">
            <a:avLst>
              <a:gd name="adj1" fmla="val 50000"/>
            </a:avLst>
          </a:prstGeom>
          <a:noFill/>
          <a:ln w="38100">
            <a:solidFill>
              <a:srgbClr val="339966"/>
            </a:solidFill>
            <a:round/>
            <a:headEnd/>
            <a:tailEnd/>
          </a:ln>
        </p:spPr>
      </p:cxnSp>
      <p:grpSp>
        <p:nvGrpSpPr>
          <p:cNvPr id="103447" name="Group 229"/>
          <p:cNvGrpSpPr>
            <a:grpSpLocks/>
          </p:cNvGrpSpPr>
          <p:nvPr/>
        </p:nvGrpSpPr>
        <p:grpSpPr bwMode="auto">
          <a:xfrm>
            <a:off x="6475413" y="1803400"/>
            <a:ext cx="1984375" cy="2403475"/>
            <a:chOff x="4079" y="1136"/>
            <a:chExt cx="1250" cy="1514"/>
          </a:xfrm>
        </p:grpSpPr>
        <p:sp>
          <p:nvSpPr>
            <p:cNvPr id="103501" name="Oval 11"/>
            <p:cNvSpPr>
              <a:spLocks noChangeArrowheads="1"/>
            </p:cNvSpPr>
            <p:nvPr/>
          </p:nvSpPr>
          <p:spPr bwMode="auto">
            <a:xfrm flipH="1" flipV="1">
              <a:off x="4950" y="2475"/>
              <a:ext cx="379" cy="175"/>
            </a:xfrm>
            <a:prstGeom prst="ellipse">
              <a:avLst/>
            </a:prstGeom>
            <a:solidFill>
              <a:srgbClr val="339966"/>
            </a:solidFill>
            <a:ln w="9525" algn="ctr">
              <a:solidFill>
                <a:schemeClr val="tx1"/>
              </a:solidFill>
              <a:round/>
              <a:headEnd/>
              <a:tailEnd/>
            </a:ln>
          </p:spPr>
          <p:txBody>
            <a:bodyPr rot="10800000" anchor="ctr"/>
            <a:lstStyle/>
            <a:p>
              <a:pPr algn="ctr">
                <a:lnSpc>
                  <a:spcPct val="110000"/>
                </a:lnSpc>
                <a:spcBef>
                  <a:spcPct val="50000"/>
                </a:spcBef>
              </a:pPr>
              <a:r>
                <a:rPr lang="fr-FR" sz="800" b="1">
                  <a:solidFill>
                    <a:schemeClr val="bg1"/>
                  </a:solidFill>
                  <a:latin typeface="Tahoma" pitchFamily="34" charset="0"/>
                </a:rPr>
                <a:t>LCO</a:t>
              </a:r>
            </a:p>
          </p:txBody>
        </p:sp>
        <p:cxnSp>
          <p:nvCxnSpPr>
            <p:cNvPr id="103502" name="AutoShape 117"/>
            <p:cNvCxnSpPr>
              <a:cxnSpLocks noChangeShapeType="1"/>
              <a:stCxn id="103474" idx="0"/>
              <a:endCxn id="103501" idx="4"/>
            </p:cNvCxnSpPr>
            <p:nvPr/>
          </p:nvCxnSpPr>
          <p:spPr bwMode="auto">
            <a:xfrm rot="16200000" flipH="1">
              <a:off x="4215" y="1550"/>
              <a:ext cx="1140" cy="710"/>
            </a:xfrm>
            <a:prstGeom prst="curvedConnector3">
              <a:avLst>
                <a:gd name="adj1" fmla="val 50000"/>
              </a:avLst>
            </a:prstGeom>
            <a:noFill/>
            <a:ln w="9525">
              <a:solidFill>
                <a:srgbClr val="000080"/>
              </a:solidFill>
              <a:round/>
              <a:headEnd/>
              <a:tailEnd type="triangle" w="med" len="med"/>
            </a:ln>
          </p:spPr>
        </p:cxnSp>
        <p:cxnSp>
          <p:nvCxnSpPr>
            <p:cNvPr id="103503" name="AutoShape 165"/>
            <p:cNvCxnSpPr>
              <a:cxnSpLocks noChangeShapeType="1"/>
              <a:stCxn id="103554" idx="0"/>
              <a:endCxn id="103501" idx="4"/>
            </p:cNvCxnSpPr>
            <p:nvPr/>
          </p:nvCxnSpPr>
          <p:spPr bwMode="auto">
            <a:xfrm rot="5400000">
              <a:off x="4527" y="1749"/>
              <a:ext cx="1339" cy="113"/>
            </a:xfrm>
            <a:prstGeom prst="curvedConnector3">
              <a:avLst>
                <a:gd name="adj1" fmla="val 50000"/>
              </a:avLst>
            </a:prstGeom>
            <a:noFill/>
            <a:ln w="9525">
              <a:solidFill>
                <a:srgbClr val="000080"/>
              </a:solidFill>
              <a:round/>
              <a:headEnd/>
              <a:tailEnd type="triangle" w="med" len="med"/>
            </a:ln>
          </p:spPr>
        </p:cxnSp>
        <p:cxnSp>
          <p:nvCxnSpPr>
            <p:cNvPr id="103504" name="AutoShape 192"/>
            <p:cNvCxnSpPr>
              <a:cxnSpLocks noChangeShapeType="1"/>
              <a:stCxn id="103501" idx="5"/>
              <a:endCxn id="103481" idx="1"/>
            </p:cNvCxnSpPr>
            <p:nvPr/>
          </p:nvCxnSpPr>
          <p:spPr bwMode="auto">
            <a:xfrm rot="16200000" flipV="1">
              <a:off x="4046" y="1541"/>
              <a:ext cx="993" cy="927"/>
            </a:xfrm>
            <a:prstGeom prst="curvedConnector3">
              <a:avLst>
                <a:gd name="adj1" fmla="val 50000"/>
              </a:avLst>
            </a:prstGeom>
            <a:noFill/>
            <a:ln w="38100">
              <a:solidFill>
                <a:srgbClr val="339966"/>
              </a:solidFill>
              <a:round/>
              <a:headEnd/>
              <a:tailEnd/>
            </a:ln>
          </p:spPr>
        </p:cxnSp>
      </p:grpSp>
      <p:grpSp>
        <p:nvGrpSpPr>
          <p:cNvPr id="103448" name="Group 211"/>
          <p:cNvGrpSpPr>
            <a:grpSpLocks/>
          </p:cNvGrpSpPr>
          <p:nvPr/>
        </p:nvGrpSpPr>
        <p:grpSpPr bwMode="auto">
          <a:xfrm>
            <a:off x="5508625" y="115888"/>
            <a:ext cx="1079500" cy="2482850"/>
            <a:chOff x="3542" y="73"/>
            <a:chExt cx="680" cy="1564"/>
          </a:xfrm>
        </p:grpSpPr>
        <p:sp>
          <p:nvSpPr>
            <p:cNvPr id="103479" name="Rectangle 6"/>
            <p:cNvSpPr>
              <a:spLocks noChangeArrowheads="1"/>
            </p:cNvSpPr>
            <p:nvPr/>
          </p:nvSpPr>
          <p:spPr bwMode="auto">
            <a:xfrm>
              <a:off x="3542" y="73"/>
              <a:ext cx="680" cy="1564"/>
            </a:xfrm>
            <a:prstGeom prst="rect">
              <a:avLst/>
            </a:prstGeom>
            <a:noFill/>
            <a:ln w="3175">
              <a:solidFill>
                <a:schemeClr val="tx1"/>
              </a:solidFill>
              <a:prstDash val="dashDot"/>
              <a:miter lim="800000"/>
              <a:headEnd/>
              <a:tailEnd/>
            </a:ln>
          </p:spPr>
          <p:txBody>
            <a:bodyPr wrap="none" anchor="ctr"/>
            <a:lstStyle/>
            <a:p>
              <a:pPr algn="ctr">
                <a:lnSpc>
                  <a:spcPct val="70000"/>
                </a:lnSpc>
              </a:pPr>
              <a:r>
                <a:rPr lang="fr-FR" sz="1200">
                  <a:solidFill>
                    <a:schemeClr val="bg1"/>
                  </a:solidFill>
                </a:rPr>
                <a:t>MB-DEP</a:t>
              </a:r>
            </a:p>
            <a:p>
              <a:pPr algn="ctr"/>
              <a:endParaRPr lang="fr-FR" sz="1200"/>
            </a:p>
            <a:p>
              <a:pPr algn="ctr"/>
              <a:endParaRPr lang="fr-FR" sz="1200"/>
            </a:p>
            <a:p>
              <a:pPr algn="ctr"/>
              <a:endParaRPr lang="fr-FR" sz="1200"/>
            </a:p>
            <a:p>
              <a:pPr algn="ctr"/>
              <a:endParaRPr lang="fr-FR" sz="1200"/>
            </a:p>
            <a:p>
              <a:pPr algn="ctr"/>
              <a:endParaRPr lang="fr-FR" sz="1200"/>
            </a:p>
            <a:p>
              <a:pPr algn="ctr"/>
              <a:endParaRPr lang="fr-FR" sz="1200"/>
            </a:p>
            <a:p>
              <a:pPr algn="ctr"/>
              <a:endParaRPr lang="fr-FR" sz="1200"/>
            </a:p>
            <a:p>
              <a:pPr algn="ctr"/>
              <a:endParaRPr lang="fr-FR" sz="1200"/>
            </a:p>
            <a:p>
              <a:pPr algn="ctr"/>
              <a:endParaRPr lang="fr-FR" sz="1200"/>
            </a:p>
            <a:p>
              <a:pPr algn="ctr"/>
              <a:endParaRPr lang="fr-FR" sz="1200"/>
            </a:p>
            <a:p>
              <a:pPr algn="ctr"/>
              <a:endParaRPr lang="fr-FR" sz="1200"/>
            </a:p>
            <a:p>
              <a:pPr algn="ctr"/>
              <a:r>
                <a:rPr lang="fr-FR" sz="1200"/>
                <a:t> </a:t>
              </a:r>
              <a:endParaRPr lang="fr-FR"/>
            </a:p>
          </p:txBody>
        </p:sp>
        <p:sp>
          <p:nvSpPr>
            <p:cNvPr id="103480" name="Oval 7"/>
            <p:cNvSpPr>
              <a:spLocks noChangeArrowheads="1"/>
            </p:cNvSpPr>
            <p:nvPr/>
          </p:nvSpPr>
          <p:spPr bwMode="auto">
            <a:xfrm flipH="1" flipV="1">
              <a:off x="3588" y="1408"/>
              <a:ext cx="287" cy="117"/>
            </a:xfrm>
            <a:prstGeom prst="ellipse">
              <a:avLst/>
            </a:prstGeom>
            <a:solidFill>
              <a:srgbClr val="FFCC99"/>
            </a:solidFill>
            <a:ln w="9525" algn="ctr">
              <a:solidFill>
                <a:srgbClr val="000000"/>
              </a:solidFill>
              <a:round/>
              <a:headEnd/>
              <a:tailEnd/>
            </a:ln>
          </p:spPr>
          <p:txBody>
            <a:bodyPr rot="10800000" anchor="ctr"/>
            <a:lstStyle/>
            <a:p>
              <a:pPr algn="ctr">
                <a:lnSpc>
                  <a:spcPct val="110000"/>
                </a:lnSpc>
                <a:spcBef>
                  <a:spcPct val="50000"/>
                </a:spcBef>
              </a:pPr>
              <a:r>
                <a:rPr lang="fr-FR" sz="800">
                  <a:latin typeface="Tahoma" pitchFamily="34" charset="0"/>
                </a:rPr>
                <a:t>LB</a:t>
              </a:r>
            </a:p>
          </p:txBody>
        </p:sp>
        <p:sp>
          <p:nvSpPr>
            <p:cNvPr id="103481" name="Oval 9"/>
            <p:cNvSpPr>
              <a:spLocks noChangeArrowheads="1"/>
            </p:cNvSpPr>
            <p:nvPr/>
          </p:nvSpPr>
          <p:spPr bwMode="auto">
            <a:xfrm flipH="1" flipV="1">
              <a:off x="3906" y="1408"/>
              <a:ext cx="287" cy="117"/>
            </a:xfrm>
            <a:prstGeom prst="ellipse">
              <a:avLst/>
            </a:prstGeom>
            <a:solidFill>
              <a:srgbClr val="FFCC99"/>
            </a:solidFill>
            <a:ln w="9525" algn="ctr">
              <a:solidFill>
                <a:srgbClr val="000000"/>
              </a:solidFill>
              <a:round/>
              <a:headEnd/>
              <a:tailEnd/>
            </a:ln>
          </p:spPr>
          <p:txBody>
            <a:bodyPr rot="10800000" anchor="ctr"/>
            <a:lstStyle/>
            <a:p>
              <a:pPr algn="ctr">
                <a:lnSpc>
                  <a:spcPct val="110000"/>
                </a:lnSpc>
                <a:spcBef>
                  <a:spcPct val="50000"/>
                </a:spcBef>
              </a:pPr>
              <a:r>
                <a:rPr lang="fr-FR" sz="800">
                  <a:latin typeface="Tahoma" pitchFamily="34" charset="0"/>
                </a:rPr>
                <a:t>LB</a:t>
              </a:r>
            </a:p>
          </p:txBody>
        </p:sp>
        <p:sp>
          <p:nvSpPr>
            <p:cNvPr id="103482" name="Oval 13"/>
            <p:cNvSpPr>
              <a:spLocks noChangeArrowheads="1"/>
            </p:cNvSpPr>
            <p:nvPr/>
          </p:nvSpPr>
          <p:spPr bwMode="auto">
            <a:xfrm flipH="1" flipV="1">
              <a:off x="3590" y="1228"/>
              <a:ext cx="287" cy="116"/>
            </a:xfrm>
            <a:prstGeom prst="ellipse">
              <a:avLst/>
            </a:prstGeom>
            <a:solidFill>
              <a:srgbClr val="FFCC99"/>
            </a:solidFill>
            <a:ln w="9525">
              <a:solidFill>
                <a:srgbClr val="000000"/>
              </a:solidFill>
              <a:round/>
              <a:headEnd/>
              <a:tailEnd/>
            </a:ln>
          </p:spPr>
          <p:txBody>
            <a:bodyPr rot="10800000" anchor="ctr"/>
            <a:lstStyle/>
            <a:p>
              <a:pPr algn="ctr">
                <a:lnSpc>
                  <a:spcPct val="110000"/>
                </a:lnSpc>
                <a:spcBef>
                  <a:spcPct val="50000"/>
                </a:spcBef>
              </a:pPr>
              <a:r>
                <a:rPr lang="fr-FR" sz="800">
                  <a:latin typeface="Tahoma" pitchFamily="34" charset="0"/>
                </a:rPr>
                <a:t>P</a:t>
              </a:r>
            </a:p>
          </p:txBody>
        </p:sp>
        <p:sp>
          <p:nvSpPr>
            <p:cNvPr id="103483" name="Oval 14"/>
            <p:cNvSpPr>
              <a:spLocks noChangeArrowheads="1"/>
            </p:cNvSpPr>
            <p:nvPr/>
          </p:nvSpPr>
          <p:spPr bwMode="auto">
            <a:xfrm flipH="1" flipV="1">
              <a:off x="3563" y="779"/>
              <a:ext cx="288" cy="116"/>
            </a:xfrm>
            <a:prstGeom prst="ellipse">
              <a:avLst/>
            </a:prstGeom>
            <a:solidFill>
              <a:srgbClr val="FFCC99"/>
            </a:solidFill>
            <a:ln w="9525">
              <a:solidFill>
                <a:srgbClr val="000000"/>
              </a:solidFill>
              <a:round/>
              <a:headEnd/>
              <a:tailEnd/>
            </a:ln>
          </p:spPr>
          <p:txBody>
            <a:bodyPr rot="10800000" anchor="ctr"/>
            <a:lstStyle/>
            <a:p>
              <a:pPr algn="ctr">
                <a:lnSpc>
                  <a:spcPct val="110000"/>
                </a:lnSpc>
                <a:spcBef>
                  <a:spcPct val="50000"/>
                </a:spcBef>
              </a:pPr>
              <a:r>
                <a:rPr lang="fr-FR" sz="800">
                  <a:latin typeface="Tahoma" pitchFamily="34" charset="0"/>
                </a:rPr>
                <a:t>A</a:t>
              </a:r>
            </a:p>
          </p:txBody>
        </p:sp>
        <p:sp>
          <p:nvSpPr>
            <p:cNvPr id="103484" name="Oval 15"/>
            <p:cNvSpPr>
              <a:spLocks noChangeArrowheads="1"/>
            </p:cNvSpPr>
            <p:nvPr/>
          </p:nvSpPr>
          <p:spPr bwMode="auto">
            <a:xfrm flipH="1" flipV="1">
              <a:off x="3905" y="554"/>
              <a:ext cx="287" cy="118"/>
            </a:xfrm>
            <a:prstGeom prst="ellipse">
              <a:avLst/>
            </a:prstGeom>
            <a:solidFill>
              <a:srgbClr val="FFCC99"/>
            </a:solidFill>
            <a:ln w="9525">
              <a:solidFill>
                <a:srgbClr val="000000"/>
              </a:solidFill>
              <a:round/>
              <a:headEnd/>
              <a:tailEnd/>
            </a:ln>
          </p:spPr>
          <p:txBody>
            <a:bodyPr rot="10800000" anchor="ctr"/>
            <a:lstStyle/>
            <a:p>
              <a:pPr algn="ctr">
                <a:lnSpc>
                  <a:spcPct val="110000"/>
                </a:lnSpc>
                <a:spcBef>
                  <a:spcPct val="50000"/>
                </a:spcBef>
              </a:pPr>
              <a:r>
                <a:rPr lang="fr-FR" sz="800">
                  <a:latin typeface="Tahoma" pitchFamily="34" charset="0"/>
                </a:rPr>
                <a:t>C</a:t>
              </a:r>
            </a:p>
          </p:txBody>
        </p:sp>
        <p:cxnSp>
          <p:nvCxnSpPr>
            <p:cNvPr id="103485" name="AutoShape 16"/>
            <p:cNvCxnSpPr>
              <a:cxnSpLocks noChangeShapeType="1"/>
              <a:stCxn id="103488" idx="0"/>
              <a:endCxn id="103480" idx="4"/>
            </p:cNvCxnSpPr>
            <p:nvPr/>
          </p:nvCxnSpPr>
          <p:spPr bwMode="auto">
            <a:xfrm rot="5400000">
              <a:off x="3853" y="1222"/>
              <a:ext cx="66" cy="308"/>
            </a:xfrm>
            <a:prstGeom prst="curvedConnector3">
              <a:avLst>
                <a:gd name="adj1" fmla="val 48486"/>
              </a:avLst>
            </a:prstGeom>
            <a:noFill/>
            <a:ln w="9525">
              <a:solidFill>
                <a:srgbClr val="FF6600"/>
              </a:solidFill>
              <a:round/>
              <a:headEnd/>
              <a:tailEnd type="triangle" w="med" len="med"/>
            </a:ln>
          </p:spPr>
        </p:cxnSp>
        <p:cxnSp>
          <p:nvCxnSpPr>
            <p:cNvPr id="103486" name="AutoShape 17"/>
            <p:cNvCxnSpPr>
              <a:cxnSpLocks noChangeShapeType="1"/>
              <a:stCxn id="103492" idx="0"/>
              <a:endCxn id="103482" idx="4"/>
            </p:cNvCxnSpPr>
            <p:nvPr/>
          </p:nvCxnSpPr>
          <p:spPr bwMode="auto">
            <a:xfrm rot="5400000">
              <a:off x="3851" y="1036"/>
              <a:ext cx="75" cy="309"/>
            </a:xfrm>
            <a:prstGeom prst="curvedConnector3">
              <a:avLst>
                <a:gd name="adj1" fmla="val 49333"/>
              </a:avLst>
            </a:prstGeom>
            <a:noFill/>
            <a:ln w="9525">
              <a:solidFill>
                <a:srgbClr val="FF6600"/>
              </a:solidFill>
              <a:round/>
              <a:headEnd/>
              <a:tailEnd type="triangle" w="med" len="med"/>
            </a:ln>
          </p:spPr>
        </p:cxnSp>
        <p:cxnSp>
          <p:nvCxnSpPr>
            <p:cNvPr id="103487" name="AutoShape 18"/>
            <p:cNvCxnSpPr>
              <a:cxnSpLocks noChangeShapeType="1"/>
              <a:stCxn id="103484" idx="0"/>
              <a:endCxn id="103483" idx="4"/>
            </p:cNvCxnSpPr>
            <p:nvPr/>
          </p:nvCxnSpPr>
          <p:spPr bwMode="auto">
            <a:xfrm rot="5400000">
              <a:off x="3824" y="555"/>
              <a:ext cx="107" cy="342"/>
            </a:xfrm>
            <a:prstGeom prst="curvedConnector3">
              <a:avLst>
                <a:gd name="adj1" fmla="val 49532"/>
              </a:avLst>
            </a:prstGeom>
            <a:noFill/>
            <a:ln w="9525">
              <a:solidFill>
                <a:srgbClr val="FF6600"/>
              </a:solidFill>
              <a:round/>
              <a:headEnd/>
              <a:tailEnd type="triangle" w="med" len="med"/>
            </a:ln>
          </p:spPr>
        </p:cxnSp>
        <p:sp>
          <p:nvSpPr>
            <p:cNvPr id="103488" name="Oval 19"/>
            <p:cNvSpPr>
              <a:spLocks noChangeArrowheads="1"/>
            </p:cNvSpPr>
            <p:nvPr/>
          </p:nvSpPr>
          <p:spPr bwMode="auto">
            <a:xfrm flipH="1" flipV="1">
              <a:off x="3896" y="1227"/>
              <a:ext cx="287" cy="116"/>
            </a:xfrm>
            <a:prstGeom prst="ellipse">
              <a:avLst/>
            </a:prstGeom>
            <a:solidFill>
              <a:srgbClr val="FFCC99"/>
            </a:solidFill>
            <a:ln w="9525">
              <a:solidFill>
                <a:srgbClr val="000000"/>
              </a:solidFill>
              <a:round/>
              <a:headEnd/>
              <a:tailEnd/>
            </a:ln>
          </p:spPr>
          <p:txBody>
            <a:bodyPr rot="10800000" anchor="ctr"/>
            <a:lstStyle/>
            <a:p>
              <a:pPr algn="ctr">
                <a:lnSpc>
                  <a:spcPct val="110000"/>
                </a:lnSpc>
                <a:spcBef>
                  <a:spcPct val="50000"/>
                </a:spcBef>
              </a:pPr>
              <a:r>
                <a:rPr lang="fr-FR" sz="800">
                  <a:latin typeface="Tahoma" pitchFamily="34" charset="0"/>
                </a:rPr>
                <a:t>P</a:t>
              </a:r>
            </a:p>
          </p:txBody>
        </p:sp>
        <p:sp>
          <p:nvSpPr>
            <p:cNvPr id="103489" name="Oval 20"/>
            <p:cNvSpPr>
              <a:spLocks noChangeArrowheads="1"/>
            </p:cNvSpPr>
            <p:nvPr/>
          </p:nvSpPr>
          <p:spPr bwMode="auto">
            <a:xfrm flipH="1" flipV="1">
              <a:off x="3897" y="779"/>
              <a:ext cx="287" cy="116"/>
            </a:xfrm>
            <a:prstGeom prst="ellipse">
              <a:avLst/>
            </a:prstGeom>
            <a:solidFill>
              <a:srgbClr val="FFCC99"/>
            </a:solidFill>
            <a:ln w="9525">
              <a:solidFill>
                <a:srgbClr val="000000"/>
              </a:solidFill>
              <a:round/>
              <a:headEnd/>
              <a:tailEnd/>
            </a:ln>
          </p:spPr>
          <p:txBody>
            <a:bodyPr rot="10800000" anchor="ctr"/>
            <a:lstStyle/>
            <a:p>
              <a:pPr algn="ctr">
                <a:lnSpc>
                  <a:spcPct val="110000"/>
                </a:lnSpc>
                <a:spcBef>
                  <a:spcPct val="50000"/>
                </a:spcBef>
              </a:pPr>
              <a:r>
                <a:rPr lang="fr-FR" sz="800">
                  <a:latin typeface="Tahoma" pitchFamily="34" charset="0"/>
                </a:rPr>
                <a:t>A</a:t>
              </a:r>
            </a:p>
          </p:txBody>
        </p:sp>
        <p:cxnSp>
          <p:nvCxnSpPr>
            <p:cNvPr id="103490" name="AutoShape 21"/>
            <p:cNvCxnSpPr>
              <a:cxnSpLocks noChangeShapeType="1"/>
              <a:stCxn id="103492" idx="0"/>
              <a:endCxn id="103488" idx="4"/>
            </p:cNvCxnSpPr>
            <p:nvPr/>
          </p:nvCxnSpPr>
          <p:spPr bwMode="auto">
            <a:xfrm rot="5400000">
              <a:off x="4005" y="1188"/>
              <a:ext cx="74" cy="3"/>
            </a:xfrm>
            <a:prstGeom prst="curvedConnector3">
              <a:avLst>
                <a:gd name="adj1" fmla="val 50000"/>
              </a:avLst>
            </a:prstGeom>
            <a:noFill/>
            <a:ln w="9525">
              <a:solidFill>
                <a:srgbClr val="FF6600"/>
              </a:solidFill>
              <a:round/>
              <a:headEnd/>
              <a:tailEnd type="triangle" w="med" len="med"/>
            </a:ln>
          </p:spPr>
        </p:cxnSp>
        <p:cxnSp>
          <p:nvCxnSpPr>
            <p:cNvPr id="103491" name="AutoShape 22"/>
            <p:cNvCxnSpPr>
              <a:cxnSpLocks noChangeShapeType="1"/>
              <a:stCxn id="103484" idx="0"/>
              <a:endCxn id="103489" idx="4"/>
            </p:cNvCxnSpPr>
            <p:nvPr/>
          </p:nvCxnSpPr>
          <p:spPr bwMode="auto">
            <a:xfrm rot="5400000">
              <a:off x="3991" y="722"/>
              <a:ext cx="107" cy="8"/>
            </a:xfrm>
            <a:prstGeom prst="curvedConnector3">
              <a:avLst>
                <a:gd name="adj1" fmla="val 49532"/>
              </a:avLst>
            </a:prstGeom>
            <a:noFill/>
            <a:ln w="9525">
              <a:solidFill>
                <a:srgbClr val="FF6600"/>
              </a:solidFill>
              <a:round/>
              <a:headEnd/>
              <a:tailEnd type="triangle" w="med" len="med"/>
            </a:ln>
          </p:spPr>
        </p:cxnSp>
        <p:sp>
          <p:nvSpPr>
            <p:cNvPr id="103492" name="Oval 57"/>
            <p:cNvSpPr>
              <a:spLocks noChangeArrowheads="1"/>
            </p:cNvSpPr>
            <p:nvPr/>
          </p:nvSpPr>
          <p:spPr bwMode="auto">
            <a:xfrm flipH="1" flipV="1">
              <a:off x="3899" y="1035"/>
              <a:ext cx="288" cy="118"/>
            </a:xfrm>
            <a:prstGeom prst="ellipse">
              <a:avLst/>
            </a:prstGeom>
            <a:solidFill>
              <a:srgbClr val="FFCC99"/>
            </a:solidFill>
            <a:ln w="9525">
              <a:solidFill>
                <a:srgbClr val="000000"/>
              </a:solidFill>
              <a:round/>
              <a:headEnd/>
              <a:tailEnd/>
            </a:ln>
          </p:spPr>
          <p:txBody>
            <a:bodyPr rot="10800000" anchor="ctr"/>
            <a:lstStyle/>
            <a:p>
              <a:pPr algn="ctr">
                <a:lnSpc>
                  <a:spcPct val="110000"/>
                </a:lnSpc>
                <a:spcBef>
                  <a:spcPct val="50000"/>
                </a:spcBef>
              </a:pPr>
              <a:r>
                <a:rPr lang="fr-FR" sz="600">
                  <a:latin typeface="Tahoma" pitchFamily="34" charset="0"/>
                </a:rPr>
                <a:t>RegA</a:t>
              </a:r>
            </a:p>
          </p:txBody>
        </p:sp>
        <p:cxnSp>
          <p:nvCxnSpPr>
            <p:cNvPr id="103493" name="AutoShape 58"/>
            <p:cNvCxnSpPr>
              <a:cxnSpLocks noChangeShapeType="1"/>
              <a:stCxn id="103488" idx="0"/>
              <a:endCxn id="103481" idx="4"/>
            </p:cNvCxnSpPr>
            <p:nvPr/>
          </p:nvCxnSpPr>
          <p:spPr bwMode="auto">
            <a:xfrm rot="16200000" flipH="1">
              <a:off x="4012" y="1371"/>
              <a:ext cx="66" cy="10"/>
            </a:xfrm>
            <a:prstGeom prst="curvedConnector3">
              <a:avLst>
                <a:gd name="adj1" fmla="val 48486"/>
              </a:avLst>
            </a:prstGeom>
            <a:noFill/>
            <a:ln w="9525">
              <a:solidFill>
                <a:srgbClr val="FF6600"/>
              </a:solidFill>
              <a:round/>
              <a:headEnd/>
              <a:tailEnd type="triangle" w="med" len="med"/>
            </a:ln>
          </p:spPr>
        </p:cxnSp>
        <p:sp>
          <p:nvSpPr>
            <p:cNvPr id="103494" name="Oval 60"/>
            <p:cNvSpPr>
              <a:spLocks noChangeArrowheads="1"/>
            </p:cNvSpPr>
            <p:nvPr/>
          </p:nvSpPr>
          <p:spPr bwMode="auto">
            <a:xfrm flipH="1" flipV="1">
              <a:off x="3738" y="338"/>
              <a:ext cx="287" cy="116"/>
            </a:xfrm>
            <a:prstGeom prst="ellipse">
              <a:avLst/>
            </a:prstGeom>
            <a:solidFill>
              <a:srgbClr val="FFCC99"/>
            </a:solidFill>
            <a:ln w="9525">
              <a:solidFill>
                <a:srgbClr val="000000"/>
              </a:solidFill>
              <a:round/>
              <a:headEnd/>
              <a:tailEnd/>
            </a:ln>
          </p:spPr>
          <p:txBody>
            <a:bodyPr rot="10800000" anchor="ctr"/>
            <a:lstStyle/>
            <a:p>
              <a:pPr algn="ctr">
                <a:lnSpc>
                  <a:spcPct val="110000"/>
                </a:lnSpc>
                <a:spcBef>
                  <a:spcPct val="50000"/>
                </a:spcBef>
              </a:pPr>
              <a:r>
                <a:rPr lang="fr-FR" sz="800">
                  <a:latin typeface="Tahoma" pitchFamily="34" charset="0"/>
                </a:rPr>
                <a:t>E</a:t>
              </a:r>
            </a:p>
          </p:txBody>
        </p:sp>
        <p:cxnSp>
          <p:nvCxnSpPr>
            <p:cNvPr id="103495" name="AutoShape 78"/>
            <p:cNvCxnSpPr>
              <a:cxnSpLocks noChangeShapeType="1"/>
              <a:stCxn id="103494" idx="0"/>
              <a:endCxn id="103484" idx="4"/>
            </p:cNvCxnSpPr>
            <p:nvPr/>
          </p:nvCxnSpPr>
          <p:spPr bwMode="auto">
            <a:xfrm rot="16200000" flipH="1">
              <a:off x="3916" y="420"/>
              <a:ext cx="100" cy="167"/>
            </a:xfrm>
            <a:prstGeom prst="curvedConnector3">
              <a:avLst>
                <a:gd name="adj1" fmla="val 50000"/>
              </a:avLst>
            </a:prstGeom>
            <a:noFill/>
            <a:ln w="9525">
              <a:solidFill>
                <a:srgbClr val="C0C0C0"/>
              </a:solidFill>
              <a:round/>
              <a:headEnd/>
              <a:tailEnd type="triangle" w="med" len="med"/>
            </a:ln>
          </p:spPr>
        </p:cxnSp>
        <p:sp>
          <p:nvSpPr>
            <p:cNvPr id="103496" name="Oval 132"/>
            <p:cNvSpPr>
              <a:spLocks noChangeArrowheads="1"/>
            </p:cNvSpPr>
            <p:nvPr/>
          </p:nvSpPr>
          <p:spPr bwMode="auto">
            <a:xfrm flipH="1" flipV="1">
              <a:off x="3566" y="1035"/>
              <a:ext cx="288" cy="118"/>
            </a:xfrm>
            <a:prstGeom prst="ellipse">
              <a:avLst/>
            </a:prstGeom>
            <a:solidFill>
              <a:srgbClr val="FFCC99"/>
            </a:solidFill>
            <a:ln w="9525">
              <a:solidFill>
                <a:srgbClr val="000000"/>
              </a:solidFill>
              <a:round/>
              <a:headEnd/>
              <a:tailEnd/>
            </a:ln>
          </p:spPr>
          <p:txBody>
            <a:bodyPr rot="10800000" anchor="ctr"/>
            <a:lstStyle/>
            <a:p>
              <a:pPr algn="ctr">
                <a:lnSpc>
                  <a:spcPct val="110000"/>
                </a:lnSpc>
                <a:spcBef>
                  <a:spcPct val="50000"/>
                </a:spcBef>
              </a:pPr>
              <a:r>
                <a:rPr lang="fr-FR" sz="600">
                  <a:latin typeface="Tahoma" pitchFamily="34" charset="0"/>
                </a:rPr>
                <a:t>RegA</a:t>
              </a:r>
            </a:p>
          </p:txBody>
        </p:sp>
        <p:cxnSp>
          <p:nvCxnSpPr>
            <p:cNvPr id="103497" name="AutoShape 173"/>
            <p:cNvCxnSpPr>
              <a:cxnSpLocks noChangeShapeType="1"/>
              <a:stCxn id="103489" idx="0"/>
              <a:endCxn id="103496" idx="4"/>
            </p:cNvCxnSpPr>
            <p:nvPr/>
          </p:nvCxnSpPr>
          <p:spPr bwMode="auto">
            <a:xfrm rot="5400000">
              <a:off x="3806" y="799"/>
              <a:ext cx="140" cy="331"/>
            </a:xfrm>
            <a:prstGeom prst="curvedConnector3">
              <a:avLst>
                <a:gd name="adj1" fmla="val 50000"/>
              </a:avLst>
            </a:prstGeom>
            <a:noFill/>
            <a:ln w="9525">
              <a:solidFill>
                <a:srgbClr val="FF6600"/>
              </a:solidFill>
              <a:round/>
              <a:headEnd/>
              <a:tailEnd type="triangle" w="med" len="med"/>
            </a:ln>
          </p:spPr>
        </p:cxnSp>
        <p:cxnSp>
          <p:nvCxnSpPr>
            <p:cNvPr id="103498" name="AutoShape 181"/>
            <p:cNvCxnSpPr>
              <a:cxnSpLocks noChangeShapeType="1"/>
              <a:stCxn id="103489" idx="0"/>
              <a:endCxn id="103492" idx="4"/>
            </p:cNvCxnSpPr>
            <p:nvPr/>
          </p:nvCxnSpPr>
          <p:spPr bwMode="auto">
            <a:xfrm rot="16200000" flipH="1">
              <a:off x="3972" y="964"/>
              <a:ext cx="140" cy="2"/>
            </a:xfrm>
            <a:prstGeom prst="curvedConnector3">
              <a:avLst>
                <a:gd name="adj1" fmla="val 50000"/>
              </a:avLst>
            </a:prstGeom>
            <a:noFill/>
            <a:ln w="9525">
              <a:solidFill>
                <a:srgbClr val="FF6600"/>
              </a:solidFill>
              <a:round/>
              <a:headEnd/>
              <a:tailEnd type="triangle" w="med" len="med"/>
            </a:ln>
          </p:spPr>
        </p:cxnSp>
        <p:sp>
          <p:nvSpPr>
            <p:cNvPr id="103499" name="Oval 200"/>
            <p:cNvSpPr>
              <a:spLocks noChangeArrowheads="1"/>
            </p:cNvSpPr>
            <p:nvPr/>
          </p:nvSpPr>
          <p:spPr bwMode="auto">
            <a:xfrm flipH="1" flipV="1">
              <a:off x="3560" y="554"/>
              <a:ext cx="287" cy="118"/>
            </a:xfrm>
            <a:prstGeom prst="ellipse">
              <a:avLst/>
            </a:prstGeom>
            <a:solidFill>
              <a:srgbClr val="FFCC99"/>
            </a:solidFill>
            <a:ln w="9525">
              <a:solidFill>
                <a:srgbClr val="000000"/>
              </a:solidFill>
              <a:round/>
              <a:headEnd/>
              <a:tailEnd/>
            </a:ln>
          </p:spPr>
          <p:txBody>
            <a:bodyPr rot="10800000" anchor="ctr"/>
            <a:lstStyle/>
            <a:p>
              <a:pPr algn="ctr">
                <a:lnSpc>
                  <a:spcPct val="110000"/>
                </a:lnSpc>
                <a:spcBef>
                  <a:spcPct val="50000"/>
                </a:spcBef>
              </a:pPr>
              <a:r>
                <a:rPr lang="fr-FR" sz="800">
                  <a:latin typeface="Tahoma" pitchFamily="34" charset="0"/>
                </a:rPr>
                <a:t>C</a:t>
              </a:r>
            </a:p>
          </p:txBody>
        </p:sp>
        <p:cxnSp>
          <p:nvCxnSpPr>
            <p:cNvPr id="103500" name="AutoShape 201"/>
            <p:cNvCxnSpPr>
              <a:cxnSpLocks noChangeShapeType="1"/>
              <a:stCxn id="103494" idx="0"/>
              <a:endCxn id="103499" idx="4"/>
            </p:cNvCxnSpPr>
            <p:nvPr/>
          </p:nvCxnSpPr>
          <p:spPr bwMode="auto">
            <a:xfrm rot="5400000">
              <a:off x="3743" y="415"/>
              <a:ext cx="100" cy="178"/>
            </a:xfrm>
            <a:prstGeom prst="curvedConnector3">
              <a:avLst>
                <a:gd name="adj1" fmla="val 50000"/>
              </a:avLst>
            </a:prstGeom>
            <a:noFill/>
            <a:ln w="9525">
              <a:solidFill>
                <a:srgbClr val="C0C0C0"/>
              </a:solidFill>
              <a:round/>
              <a:headEnd/>
              <a:tailEnd type="triangle" w="med" len="med"/>
            </a:ln>
          </p:spPr>
        </p:cxnSp>
      </p:grpSp>
      <p:grpSp>
        <p:nvGrpSpPr>
          <p:cNvPr id="103449" name="Group 215"/>
          <p:cNvGrpSpPr>
            <a:grpSpLocks/>
          </p:cNvGrpSpPr>
          <p:nvPr/>
        </p:nvGrpSpPr>
        <p:grpSpPr bwMode="auto">
          <a:xfrm>
            <a:off x="6804025" y="1370013"/>
            <a:ext cx="1009650" cy="1223962"/>
            <a:chOff x="4421" y="872"/>
            <a:chExt cx="636" cy="771"/>
          </a:xfrm>
        </p:grpSpPr>
        <p:sp>
          <p:nvSpPr>
            <p:cNvPr id="103473" name="Rectangle 166"/>
            <p:cNvSpPr>
              <a:spLocks noChangeArrowheads="1"/>
            </p:cNvSpPr>
            <p:nvPr/>
          </p:nvSpPr>
          <p:spPr bwMode="auto">
            <a:xfrm>
              <a:off x="4422" y="872"/>
              <a:ext cx="635" cy="771"/>
            </a:xfrm>
            <a:prstGeom prst="rect">
              <a:avLst/>
            </a:prstGeom>
            <a:noFill/>
            <a:ln w="3175">
              <a:solidFill>
                <a:schemeClr val="tx1"/>
              </a:solidFill>
              <a:prstDash val="dashDot"/>
              <a:miter lim="800000"/>
              <a:headEnd/>
              <a:tailEnd/>
            </a:ln>
          </p:spPr>
          <p:txBody>
            <a:bodyPr wrap="none" anchor="ctr"/>
            <a:lstStyle/>
            <a:p>
              <a:pPr algn="ctr"/>
              <a:r>
                <a:rPr lang="fr-FR" sz="1200"/>
                <a:t>MB-Recette</a:t>
              </a:r>
            </a:p>
            <a:p>
              <a:pPr algn="ctr"/>
              <a:endParaRPr lang="fr-FR" sz="1200"/>
            </a:p>
            <a:p>
              <a:pPr algn="ctr"/>
              <a:endParaRPr lang="fr-FR" sz="1200"/>
            </a:p>
            <a:p>
              <a:pPr algn="ctr"/>
              <a:endParaRPr lang="fr-FR"/>
            </a:p>
            <a:p>
              <a:pPr algn="ctr"/>
              <a:endParaRPr lang="fr-FR"/>
            </a:p>
          </p:txBody>
        </p:sp>
        <p:sp>
          <p:nvSpPr>
            <p:cNvPr id="103474" name="Oval 116"/>
            <p:cNvSpPr>
              <a:spLocks noChangeArrowheads="1"/>
            </p:cNvSpPr>
            <p:nvPr/>
          </p:nvSpPr>
          <p:spPr bwMode="auto">
            <a:xfrm flipH="1" flipV="1">
              <a:off x="4421" y="1226"/>
              <a:ext cx="287" cy="118"/>
            </a:xfrm>
            <a:prstGeom prst="ellipse">
              <a:avLst/>
            </a:prstGeom>
            <a:solidFill>
              <a:srgbClr val="339966"/>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C</a:t>
              </a:r>
            </a:p>
          </p:txBody>
        </p:sp>
        <p:sp>
          <p:nvSpPr>
            <p:cNvPr id="103475" name="Oval 184"/>
            <p:cNvSpPr>
              <a:spLocks noChangeArrowheads="1"/>
            </p:cNvSpPr>
            <p:nvPr/>
          </p:nvSpPr>
          <p:spPr bwMode="auto">
            <a:xfrm flipH="1" flipV="1">
              <a:off x="4587" y="1036"/>
              <a:ext cx="287" cy="116"/>
            </a:xfrm>
            <a:prstGeom prst="ellipse">
              <a:avLst/>
            </a:prstGeom>
            <a:solidFill>
              <a:srgbClr val="339966"/>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E</a:t>
              </a:r>
            </a:p>
          </p:txBody>
        </p:sp>
        <p:cxnSp>
          <p:nvCxnSpPr>
            <p:cNvPr id="103476" name="AutoShape 185"/>
            <p:cNvCxnSpPr>
              <a:cxnSpLocks noChangeShapeType="1"/>
              <a:stCxn id="103475" idx="0"/>
              <a:endCxn id="103474" idx="4"/>
            </p:cNvCxnSpPr>
            <p:nvPr/>
          </p:nvCxnSpPr>
          <p:spPr bwMode="auto">
            <a:xfrm rot="5400000">
              <a:off x="4611" y="1106"/>
              <a:ext cx="74" cy="166"/>
            </a:xfrm>
            <a:prstGeom prst="curvedConnector3">
              <a:avLst>
                <a:gd name="adj1" fmla="val 50000"/>
              </a:avLst>
            </a:prstGeom>
            <a:noFill/>
            <a:ln w="9525">
              <a:solidFill>
                <a:srgbClr val="C0C0C0"/>
              </a:solidFill>
              <a:round/>
              <a:headEnd/>
              <a:tailEnd type="triangle" w="med" len="med"/>
            </a:ln>
          </p:spPr>
        </p:cxnSp>
        <p:sp>
          <p:nvSpPr>
            <p:cNvPr id="103477" name="Oval 203"/>
            <p:cNvSpPr>
              <a:spLocks noChangeArrowheads="1"/>
            </p:cNvSpPr>
            <p:nvPr/>
          </p:nvSpPr>
          <p:spPr bwMode="auto">
            <a:xfrm flipH="1" flipV="1">
              <a:off x="4769" y="1226"/>
              <a:ext cx="287" cy="118"/>
            </a:xfrm>
            <a:prstGeom prst="ellipse">
              <a:avLst/>
            </a:prstGeom>
            <a:solidFill>
              <a:srgbClr val="339966"/>
            </a:solidFill>
            <a:ln w="9525">
              <a:solidFill>
                <a:srgbClr val="000000"/>
              </a:solidFill>
              <a:round/>
              <a:headEnd/>
              <a:tailEnd/>
            </a:ln>
          </p:spPr>
          <p:txBody>
            <a:bodyPr rot="10800000" anchor="ctr"/>
            <a:lstStyle/>
            <a:p>
              <a:pPr algn="ctr">
                <a:lnSpc>
                  <a:spcPct val="110000"/>
                </a:lnSpc>
                <a:spcBef>
                  <a:spcPct val="50000"/>
                </a:spcBef>
              </a:pPr>
              <a:r>
                <a:rPr lang="fr-FR" sz="800">
                  <a:solidFill>
                    <a:schemeClr val="bg1"/>
                  </a:solidFill>
                  <a:latin typeface="Tahoma" pitchFamily="34" charset="0"/>
                </a:rPr>
                <a:t>C</a:t>
              </a:r>
            </a:p>
          </p:txBody>
        </p:sp>
        <p:cxnSp>
          <p:nvCxnSpPr>
            <p:cNvPr id="103478" name="AutoShape 204"/>
            <p:cNvCxnSpPr>
              <a:cxnSpLocks noChangeShapeType="1"/>
              <a:stCxn id="103475" idx="0"/>
              <a:endCxn id="103477" idx="4"/>
            </p:cNvCxnSpPr>
            <p:nvPr/>
          </p:nvCxnSpPr>
          <p:spPr bwMode="auto">
            <a:xfrm rot="16200000" flipH="1">
              <a:off x="4785" y="1098"/>
              <a:ext cx="74" cy="182"/>
            </a:xfrm>
            <a:prstGeom prst="curvedConnector3">
              <a:avLst>
                <a:gd name="adj1" fmla="val 50000"/>
              </a:avLst>
            </a:prstGeom>
            <a:noFill/>
            <a:ln w="9525">
              <a:solidFill>
                <a:srgbClr val="C0C0C0"/>
              </a:solidFill>
              <a:round/>
              <a:headEnd/>
              <a:tailEnd type="triangle" w="med" len="med"/>
            </a:ln>
          </p:spPr>
        </p:cxnSp>
      </p:grpSp>
      <p:grpSp>
        <p:nvGrpSpPr>
          <p:cNvPr id="103450" name="Group 240"/>
          <p:cNvGrpSpPr>
            <a:grpSpLocks/>
          </p:cNvGrpSpPr>
          <p:nvPr/>
        </p:nvGrpSpPr>
        <p:grpSpPr bwMode="auto">
          <a:xfrm>
            <a:off x="1704975" y="3509963"/>
            <a:ext cx="4648200" cy="2511425"/>
            <a:chOff x="1074" y="2211"/>
            <a:chExt cx="2928" cy="1582"/>
          </a:xfrm>
        </p:grpSpPr>
        <p:grpSp>
          <p:nvGrpSpPr>
            <p:cNvPr id="103466" name="Group 232"/>
            <p:cNvGrpSpPr>
              <a:grpSpLocks/>
            </p:cNvGrpSpPr>
            <p:nvPr/>
          </p:nvGrpSpPr>
          <p:grpSpPr bwMode="auto">
            <a:xfrm>
              <a:off x="1074" y="2211"/>
              <a:ext cx="2928" cy="1582"/>
              <a:chOff x="1074" y="2211"/>
              <a:chExt cx="2928" cy="1582"/>
            </a:xfrm>
          </p:grpSpPr>
          <p:sp>
            <p:nvSpPr>
              <p:cNvPr id="103468" name="Oval 45"/>
              <p:cNvSpPr>
                <a:spLocks noChangeArrowheads="1"/>
              </p:cNvSpPr>
              <p:nvPr/>
            </p:nvSpPr>
            <p:spPr bwMode="auto">
              <a:xfrm flipH="1" flipV="1">
                <a:off x="1655" y="3677"/>
                <a:ext cx="288" cy="116"/>
              </a:xfrm>
              <a:prstGeom prst="ellipse">
                <a:avLst/>
              </a:prstGeom>
              <a:gradFill rotWithShape="1">
                <a:gsLst>
                  <a:gs pos="0">
                    <a:srgbClr val="C0C0C0"/>
                  </a:gs>
                  <a:gs pos="100000">
                    <a:srgbClr val="FF0000"/>
                  </a:gs>
                </a:gsLst>
                <a:lin ang="0" scaled="1"/>
              </a:gradFill>
              <a:ln w="9525">
                <a:solidFill>
                  <a:srgbClr val="000000"/>
                </a:solidFill>
                <a:round/>
                <a:headEnd/>
                <a:tailEnd/>
              </a:ln>
            </p:spPr>
            <p:txBody>
              <a:bodyPr rot="10800000" anchor="ctr"/>
              <a:lstStyle/>
              <a:p>
                <a:pPr algn="ctr">
                  <a:lnSpc>
                    <a:spcPct val="110000"/>
                  </a:lnSpc>
                  <a:spcBef>
                    <a:spcPct val="50000"/>
                  </a:spcBef>
                </a:pPr>
                <a:r>
                  <a:rPr lang="fr-FR" sz="900">
                    <a:solidFill>
                      <a:srgbClr val="000000"/>
                    </a:solidFill>
                    <a:latin typeface="Tahoma" pitchFamily="34" charset="0"/>
                  </a:rPr>
                  <a:t>LD</a:t>
                </a:r>
              </a:p>
            </p:txBody>
          </p:sp>
          <p:sp>
            <p:nvSpPr>
              <p:cNvPr id="103469" name="Oval 47"/>
              <p:cNvSpPr>
                <a:spLocks noChangeArrowheads="1"/>
              </p:cNvSpPr>
              <p:nvPr/>
            </p:nvSpPr>
            <p:spPr bwMode="auto">
              <a:xfrm flipH="1" flipV="1">
                <a:off x="1074" y="3677"/>
                <a:ext cx="288" cy="116"/>
              </a:xfrm>
              <a:prstGeom prst="ellipse">
                <a:avLst/>
              </a:prstGeom>
              <a:gradFill rotWithShape="1">
                <a:gsLst>
                  <a:gs pos="0">
                    <a:srgbClr val="C0C0C0"/>
                  </a:gs>
                  <a:gs pos="100000">
                    <a:srgbClr val="FF0000"/>
                  </a:gs>
                </a:gsLst>
                <a:lin ang="0" scaled="1"/>
              </a:gradFill>
              <a:ln w="9525">
                <a:solidFill>
                  <a:srgbClr val="000000"/>
                </a:solidFill>
                <a:round/>
                <a:headEnd/>
                <a:tailEnd/>
              </a:ln>
            </p:spPr>
            <p:txBody>
              <a:bodyPr rot="10800000" anchor="ctr"/>
              <a:lstStyle/>
              <a:p>
                <a:pPr algn="ctr">
                  <a:lnSpc>
                    <a:spcPct val="110000"/>
                  </a:lnSpc>
                  <a:spcBef>
                    <a:spcPct val="50000"/>
                  </a:spcBef>
                </a:pPr>
                <a:r>
                  <a:rPr lang="fr-FR" sz="900">
                    <a:latin typeface="Tahoma" pitchFamily="34" charset="0"/>
                  </a:rPr>
                  <a:t>LD</a:t>
                </a:r>
              </a:p>
            </p:txBody>
          </p:sp>
          <p:cxnSp>
            <p:nvCxnSpPr>
              <p:cNvPr id="103470" name="AutoShape 162"/>
              <p:cNvCxnSpPr>
                <a:cxnSpLocks noChangeShapeType="1"/>
                <a:stCxn id="103505" idx="0"/>
                <a:endCxn id="103468" idx="4"/>
              </p:cNvCxnSpPr>
              <p:nvPr/>
            </p:nvCxnSpPr>
            <p:spPr bwMode="auto">
              <a:xfrm rot="16200000" flipH="1">
                <a:off x="847" y="2725"/>
                <a:ext cx="1466" cy="437"/>
              </a:xfrm>
              <a:prstGeom prst="curvedConnector3">
                <a:avLst>
                  <a:gd name="adj1" fmla="val 50000"/>
                </a:avLst>
              </a:prstGeom>
              <a:noFill/>
              <a:ln w="6350">
                <a:solidFill>
                  <a:srgbClr val="000080"/>
                </a:solidFill>
                <a:round/>
                <a:headEnd/>
                <a:tailEnd type="triangle" w="med" len="med"/>
              </a:ln>
            </p:spPr>
          </p:cxnSp>
          <p:cxnSp>
            <p:nvCxnSpPr>
              <p:cNvPr id="103471" name="AutoShape 168"/>
              <p:cNvCxnSpPr>
                <a:cxnSpLocks noChangeShapeType="1"/>
                <a:stCxn id="103505" idx="0"/>
                <a:endCxn id="103469" idx="4"/>
              </p:cNvCxnSpPr>
              <p:nvPr/>
            </p:nvCxnSpPr>
            <p:spPr bwMode="auto">
              <a:xfrm rot="5400000">
                <a:off x="557" y="2872"/>
                <a:ext cx="1466" cy="144"/>
              </a:xfrm>
              <a:prstGeom prst="curvedConnector3">
                <a:avLst>
                  <a:gd name="adj1" fmla="val 50000"/>
                </a:avLst>
              </a:prstGeom>
              <a:noFill/>
              <a:ln w="6350">
                <a:solidFill>
                  <a:srgbClr val="000080"/>
                </a:solidFill>
                <a:round/>
                <a:headEnd/>
                <a:tailEnd type="triangle" w="med" len="med"/>
              </a:ln>
            </p:spPr>
          </p:cxnSp>
          <p:cxnSp>
            <p:nvCxnSpPr>
              <p:cNvPr id="103472" name="AutoShape 190"/>
              <p:cNvCxnSpPr>
                <a:cxnSpLocks noChangeShapeType="1"/>
                <a:stCxn id="103516" idx="0"/>
                <a:endCxn id="103468" idx="4"/>
              </p:cNvCxnSpPr>
              <p:nvPr/>
            </p:nvCxnSpPr>
            <p:spPr bwMode="auto">
              <a:xfrm rot="5400000">
                <a:off x="2412" y="2087"/>
                <a:ext cx="977" cy="2202"/>
              </a:xfrm>
              <a:prstGeom prst="curvedConnector3">
                <a:avLst>
                  <a:gd name="adj1" fmla="val 50000"/>
                </a:avLst>
              </a:prstGeom>
              <a:noFill/>
              <a:ln w="9525">
                <a:solidFill>
                  <a:srgbClr val="FF6600"/>
                </a:solidFill>
                <a:prstDash val="lgDashDot"/>
                <a:round/>
                <a:headEnd/>
                <a:tailEnd type="triangle" w="med" len="med"/>
              </a:ln>
            </p:spPr>
          </p:cxnSp>
        </p:grpSp>
        <p:cxnSp>
          <p:nvCxnSpPr>
            <p:cNvPr id="103467" name="AutoShape 216"/>
            <p:cNvCxnSpPr>
              <a:cxnSpLocks noChangeShapeType="1"/>
              <a:stCxn id="103456" idx="0"/>
              <a:endCxn id="103469" idx="4"/>
            </p:cNvCxnSpPr>
            <p:nvPr/>
          </p:nvCxnSpPr>
          <p:spPr bwMode="auto">
            <a:xfrm rot="5400000">
              <a:off x="1403" y="2425"/>
              <a:ext cx="1067" cy="1437"/>
            </a:xfrm>
            <a:prstGeom prst="curvedConnector3">
              <a:avLst>
                <a:gd name="adj1" fmla="val 50000"/>
              </a:avLst>
            </a:prstGeom>
            <a:noFill/>
            <a:ln w="9525">
              <a:solidFill>
                <a:srgbClr val="FF6600"/>
              </a:solidFill>
              <a:prstDash val="lgDashDot"/>
              <a:round/>
              <a:headEnd/>
              <a:tailEnd type="triangle" w="med" len="med"/>
            </a:ln>
          </p:spPr>
        </p:cxnSp>
      </p:grpSp>
      <p:grpSp>
        <p:nvGrpSpPr>
          <p:cNvPr id="103451" name="Group 242"/>
          <p:cNvGrpSpPr>
            <a:grpSpLocks/>
          </p:cNvGrpSpPr>
          <p:nvPr/>
        </p:nvGrpSpPr>
        <p:grpSpPr bwMode="auto">
          <a:xfrm>
            <a:off x="2700338" y="6021388"/>
            <a:ext cx="457200" cy="687387"/>
            <a:chOff x="1701" y="3793"/>
            <a:chExt cx="288" cy="433"/>
          </a:xfrm>
        </p:grpSpPr>
        <p:sp>
          <p:nvSpPr>
            <p:cNvPr id="103464" name="Oval 218"/>
            <p:cNvSpPr>
              <a:spLocks noChangeArrowheads="1"/>
            </p:cNvSpPr>
            <p:nvPr/>
          </p:nvSpPr>
          <p:spPr bwMode="auto">
            <a:xfrm flipH="1" flipV="1">
              <a:off x="1701" y="4110"/>
              <a:ext cx="288" cy="116"/>
            </a:xfrm>
            <a:prstGeom prst="ellipse">
              <a:avLst/>
            </a:prstGeom>
            <a:gradFill rotWithShape="1">
              <a:gsLst>
                <a:gs pos="0">
                  <a:srgbClr val="FF0000"/>
                </a:gs>
                <a:gs pos="50000">
                  <a:srgbClr val="C0C0C0"/>
                </a:gs>
                <a:gs pos="100000">
                  <a:srgbClr val="FF0000"/>
                </a:gs>
              </a:gsLst>
              <a:lin ang="0" scaled="1"/>
            </a:gradFill>
            <a:ln w="9525" algn="ctr">
              <a:solidFill>
                <a:srgbClr val="000000"/>
              </a:solidFill>
              <a:round/>
              <a:headEnd/>
              <a:tailEnd/>
            </a:ln>
          </p:spPr>
          <p:txBody>
            <a:bodyPr rot="10800000" anchor="ctr"/>
            <a:lstStyle/>
            <a:p>
              <a:pPr algn="ctr">
                <a:lnSpc>
                  <a:spcPct val="110000"/>
                </a:lnSpc>
                <a:spcBef>
                  <a:spcPct val="50000"/>
                </a:spcBef>
              </a:pPr>
              <a:r>
                <a:rPr lang="fr-FR" sz="900">
                  <a:latin typeface="Tahoma" pitchFamily="34" charset="0"/>
                </a:rPr>
                <a:t>C</a:t>
              </a:r>
            </a:p>
          </p:txBody>
        </p:sp>
        <p:cxnSp>
          <p:nvCxnSpPr>
            <p:cNvPr id="103465" name="AutoShape 219"/>
            <p:cNvCxnSpPr>
              <a:cxnSpLocks noChangeShapeType="1"/>
              <a:stCxn id="103464" idx="4"/>
              <a:endCxn id="103468" idx="0"/>
            </p:cNvCxnSpPr>
            <p:nvPr/>
          </p:nvCxnSpPr>
          <p:spPr bwMode="auto">
            <a:xfrm rot="5400000" flipH="1">
              <a:off x="1663" y="3929"/>
              <a:ext cx="317" cy="46"/>
            </a:xfrm>
            <a:prstGeom prst="curvedConnector3">
              <a:avLst>
                <a:gd name="adj1" fmla="val 49843"/>
              </a:avLst>
            </a:prstGeom>
            <a:noFill/>
            <a:ln w="9525" cap="rnd">
              <a:solidFill>
                <a:schemeClr val="tx1"/>
              </a:solidFill>
              <a:prstDash val="sysDot"/>
              <a:round/>
              <a:headEnd type="triangle" w="med" len="med"/>
              <a:tailEnd/>
            </a:ln>
          </p:spPr>
        </p:cxnSp>
      </p:grpSp>
      <p:grpSp>
        <p:nvGrpSpPr>
          <p:cNvPr id="103452" name="Group 241"/>
          <p:cNvGrpSpPr>
            <a:grpSpLocks/>
          </p:cNvGrpSpPr>
          <p:nvPr/>
        </p:nvGrpSpPr>
        <p:grpSpPr bwMode="auto">
          <a:xfrm>
            <a:off x="2124075" y="6021388"/>
            <a:ext cx="731838" cy="687387"/>
            <a:chOff x="1338" y="3793"/>
            <a:chExt cx="461" cy="433"/>
          </a:xfrm>
        </p:grpSpPr>
        <p:sp>
          <p:nvSpPr>
            <p:cNvPr id="103462" name="Oval 220"/>
            <p:cNvSpPr>
              <a:spLocks noChangeArrowheads="1"/>
            </p:cNvSpPr>
            <p:nvPr/>
          </p:nvSpPr>
          <p:spPr bwMode="auto">
            <a:xfrm flipH="1" flipV="1">
              <a:off x="1338" y="4110"/>
              <a:ext cx="288" cy="116"/>
            </a:xfrm>
            <a:prstGeom prst="ellipse">
              <a:avLst/>
            </a:prstGeom>
            <a:gradFill rotWithShape="1">
              <a:gsLst>
                <a:gs pos="0">
                  <a:srgbClr val="FF0000"/>
                </a:gs>
                <a:gs pos="50000">
                  <a:srgbClr val="C0C0C0"/>
                </a:gs>
                <a:gs pos="100000">
                  <a:srgbClr val="FF0000"/>
                </a:gs>
              </a:gsLst>
              <a:lin ang="0" scaled="1"/>
            </a:gradFill>
            <a:ln w="9525" algn="ctr">
              <a:solidFill>
                <a:srgbClr val="000000"/>
              </a:solidFill>
              <a:round/>
              <a:headEnd/>
              <a:tailEnd/>
            </a:ln>
          </p:spPr>
          <p:txBody>
            <a:bodyPr rot="10800000" anchor="ctr"/>
            <a:lstStyle/>
            <a:p>
              <a:pPr algn="ctr">
                <a:lnSpc>
                  <a:spcPct val="110000"/>
                </a:lnSpc>
                <a:spcBef>
                  <a:spcPct val="50000"/>
                </a:spcBef>
              </a:pPr>
              <a:r>
                <a:rPr lang="fr-FR" sz="900">
                  <a:latin typeface="Tahoma" pitchFamily="34" charset="0"/>
                </a:rPr>
                <a:t>LP</a:t>
              </a:r>
            </a:p>
          </p:txBody>
        </p:sp>
        <p:cxnSp>
          <p:nvCxnSpPr>
            <p:cNvPr id="103463" name="AutoShape 221"/>
            <p:cNvCxnSpPr>
              <a:cxnSpLocks noChangeShapeType="1"/>
              <a:stCxn id="103462" idx="4"/>
              <a:endCxn id="103468" idx="0"/>
            </p:cNvCxnSpPr>
            <p:nvPr/>
          </p:nvCxnSpPr>
          <p:spPr bwMode="auto">
            <a:xfrm rot="-5400000">
              <a:off x="1482" y="3793"/>
              <a:ext cx="317" cy="317"/>
            </a:xfrm>
            <a:prstGeom prst="curvedConnector3">
              <a:avLst>
                <a:gd name="adj1" fmla="val 49843"/>
              </a:avLst>
            </a:prstGeom>
            <a:noFill/>
            <a:ln w="9525" cap="rnd">
              <a:solidFill>
                <a:schemeClr val="tx1"/>
              </a:solidFill>
              <a:prstDash val="sysDot"/>
              <a:round/>
              <a:headEnd type="triangle" w="med" len="med"/>
              <a:tailEnd/>
            </a:ln>
          </p:spPr>
        </p:cxnSp>
      </p:grpSp>
      <p:sp>
        <p:nvSpPr>
          <p:cNvPr id="103453" name="Line 222"/>
          <p:cNvSpPr>
            <a:spLocks noChangeShapeType="1"/>
          </p:cNvSpPr>
          <p:nvPr/>
        </p:nvSpPr>
        <p:spPr bwMode="auto">
          <a:xfrm>
            <a:off x="0" y="3644900"/>
            <a:ext cx="9144000" cy="0"/>
          </a:xfrm>
          <a:prstGeom prst="line">
            <a:avLst/>
          </a:prstGeom>
          <a:noFill/>
          <a:ln w="9525">
            <a:solidFill>
              <a:schemeClr val="tx1"/>
            </a:solidFill>
            <a:prstDash val="lgDashDotDot"/>
            <a:round/>
            <a:headEnd/>
            <a:tailEnd/>
          </a:ln>
        </p:spPr>
        <p:txBody>
          <a:bodyPr/>
          <a:lstStyle/>
          <a:p>
            <a:endParaRPr lang="fr-FR"/>
          </a:p>
        </p:txBody>
      </p:sp>
      <p:grpSp>
        <p:nvGrpSpPr>
          <p:cNvPr id="103454" name="Group 228"/>
          <p:cNvGrpSpPr>
            <a:grpSpLocks/>
          </p:cNvGrpSpPr>
          <p:nvPr/>
        </p:nvGrpSpPr>
        <p:grpSpPr bwMode="auto">
          <a:xfrm>
            <a:off x="3489325" y="1816100"/>
            <a:ext cx="2824163" cy="2470150"/>
            <a:chOff x="2198" y="1144"/>
            <a:chExt cx="1779" cy="1556"/>
          </a:xfrm>
        </p:grpSpPr>
        <p:sp>
          <p:nvSpPr>
            <p:cNvPr id="103456" name="Oval 49"/>
            <p:cNvSpPr>
              <a:spLocks noChangeArrowheads="1"/>
            </p:cNvSpPr>
            <p:nvPr/>
          </p:nvSpPr>
          <p:spPr bwMode="auto">
            <a:xfrm flipH="1" flipV="1">
              <a:off x="2475" y="2475"/>
              <a:ext cx="360" cy="135"/>
            </a:xfrm>
            <a:prstGeom prst="ellipse">
              <a:avLst/>
            </a:prstGeom>
            <a:gradFill rotWithShape="1">
              <a:gsLst>
                <a:gs pos="0">
                  <a:srgbClr val="FFCC99"/>
                </a:gs>
                <a:gs pos="100000">
                  <a:srgbClr val="C0C0C0"/>
                </a:gs>
              </a:gsLst>
              <a:lin ang="0" scaled="1"/>
            </a:gradFill>
            <a:ln w="9525" algn="ctr">
              <a:solidFill>
                <a:schemeClr val="tx1"/>
              </a:solidFill>
              <a:round/>
              <a:headEnd/>
              <a:tailEnd/>
            </a:ln>
          </p:spPr>
          <p:txBody>
            <a:bodyPr rot="10800000" anchor="ctr"/>
            <a:lstStyle/>
            <a:p>
              <a:pPr algn="ctr">
                <a:lnSpc>
                  <a:spcPct val="110000"/>
                </a:lnSpc>
                <a:spcBef>
                  <a:spcPct val="50000"/>
                </a:spcBef>
              </a:pPr>
              <a:r>
                <a:rPr lang="fr-FR" sz="800" b="1">
                  <a:latin typeface="Tahoma" pitchFamily="34" charset="0"/>
                </a:rPr>
                <a:t>LCO</a:t>
              </a:r>
            </a:p>
          </p:txBody>
        </p:sp>
        <p:cxnSp>
          <p:nvCxnSpPr>
            <p:cNvPr id="103457" name="AutoShape 155"/>
            <p:cNvCxnSpPr>
              <a:cxnSpLocks noChangeShapeType="1"/>
              <a:stCxn id="103481" idx="0"/>
              <a:endCxn id="103456" idx="4"/>
            </p:cNvCxnSpPr>
            <p:nvPr/>
          </p:nvCxnSpPr>
          <p:spPr bwMode="auto">
            <a:xfrm rot="5400000">
              <a:off x="2841" y="1339"/>
              <a:ext cx="950" cy="1323"/>
            </a:xfrm>
            <a:prstGeom prst="curvedConnector3">
              <a:avLst>
                <a:gd name="adj1" fmla="val 50000"/>
              </a:avLst>
            </a:prstGeom>
            <a:noFill/>
            <a:ln w="9525">
              <a:solidFill>
                <a:srgbClr val="000080"/>
              </a:solidFill>
              <a:round/>
              <a:headEnd/>
              <a:tailEnd type="triangle" w="med" len="med"/>
            </a:ln>
          </p:spPr>
        </p:cxnSp>
        <p:cxnSp>
          <p:nvCxnSpPr>
            <p:cNvPr id="103458" name="AutoShape 157"/>
            <p:cNvCxnSpPr>
              <a:cxnSpLocks noChangeShapeType="1"/>
              <a:stCxn id="103568" idx="0"/>
              <a:endCxn id="103456" idx="4"/>
            </p:cNvCxnSpPr>
            <p:nvPr/>
          </p:nvCxnSpPr>
          <p:spPr bwMode="auto">
            <a:xfrm rot="16200000" flipH="1">
              <a:off x="1761" y="1581"/>
              <a:ext cx="1331" cy="457"/>
            </a:xfrm>
            <a:prstGeom prst="curvedConnector3">
              <a:avLst>
                <a:gd name="adj1" fmla="val 50000"/>
              </a:avLst>
            </a:prstGeom>
            <a:noFill/>
            <a:ln w="9525">
              <a:solidFill>
                <a:srgbClr val="000080"/>
              </a:solidFill>
              <a:round/>
              <a:headEnd/>
              <a:tailEnd type="triangle" w="med" len="med"/>
            </a:ln>
          </p:spPr>
        </p:cxnSp>
        <p:sp>
          <p:nvSpPr>
            <p:cNvPr id="103459" name="Oval 223"/>
            <p:cNvSpPr>
              <a:spLocks noChangeArrowheads="1"/>
            </p:cNvSpPr>
            <p:nvPr/>
          </p:nvSpPr>
          <p:spPr bwMode="auto">
            <a:xfrm flipH="1" flipV="1">
              <a:off x="3198" y="2543"/>
              <a:ext cx="357" cy="157"/>
            </a:xfrm>
            <a:prstGeom prst="ellipse">
              <a:avLst/>
            </a:prstGeom>
            <a:gradFill rotWithShape="1">
              <a:gsLst>
                <a:gs pos="0">
                  <a:srgbClr val="FFCC99"/>
                </a:gs>
                <a:gs pos="100000">
                  <a:srgbClr val="C0C0C0"/>
                </a:gs>
              </a:gsLst>
              <a:lin ang="0" scaled="1"/>
            </a:gradFill>
            <a:ln w="9525" algn="ctr">
              <a:solidFill>
                <a:schemeClr val="tx1"/>
              </a:solidFill>
              <a:round/>
              <a:headEnd/>
              <a:tailEnd/>
            </a:ln>
          </p:spPr>
          <p:txBody>
            <a:bodyPr rot="10800000" anchor="ctr"/>
            <a:lstStyle/>
            <a:p>
              <a:pPr algn="ctr">
                <a:lnSpc>
                  <a:spcPct val="110000"/>
                </a:lnSpc>
                <a:spcBef>
                  <a:spcPct val="50000"/>
                </a:spcBef>
              </a:pPr>
              <a:r>
                <a:rPr lang="fr-FR" sz="700" b="1">
                  <a:latin typeface="Tahoma" pitchFamily="34" charset="0"/>
                </a:rPr>
                <a:t>LCO</a:t>
              </a:r>
            </a:p>
          </p:txBody>
        </p:sp>
        <p:cxnSp>
          <p:nvCxnSpPr>
            <p:cNvPr id="103460" name="AutoShape 224"/>
            <p:cNvCxnSpPr>
              <a:cxnSpLocks noChangeShapeType="1"/>
              <a:stCxn id="103481" idx="0"/>
              <a:endCxn id="103459" idx="4"/>
            </p:cNvCxnSpPr>
            <p:nvPr/>
          </p:nvCxnSpPr>
          <p:spPr bwMode="auto">
            <a:xfrm rot="5400000">
              <a:off x="3168" y="1734"/>
              <a:ext cx="1018" cy="601"/>
            </a:xfrm>
            <a:prstGeom prst="curvedConnector3">
              <a:avLst>
                <a:gd name="adj1" fmla="val 50000"/>
              </a:avLst>
            </a:prstGeom>
            <a:noFill/>
            <a:ln w="9525">
              <a:solidFill>
                <a:srgbClr val="000080"/>
              </a:solidFill>
              <a:round/>
              <a:headEnd/>
              <a:tailEnd type="triangle" w="med" len="med"/>
            </a:ln>
          </p:spPr>
        </p:cxnSp>
        <p:cxnSp>
          <p:nvCxnSpPr>
            <p:cNvPr id="103461" name="AutoShape 225"/>
            <p:cNvCxnSpPr>
              <a:cxnSpLocks noChangeShapeType="1"/>
              <a:stCxn id="103568" idx="0"/>
              <a:endCxn id="103459" idx="4"/>
            </p:cNvCxnSpPr>
            <p:nvPr/>
          </p:nvCxnSpPr>
          <p:spPr bwMode="auto">
            <a:xfrm rot="16200000" flipH="1">
              <a:off x="2088" y="1254"/>
              <a:ext cx="1399" cy="1179"/>
            </a:xfrm>
            <a:prstGeom prst="curvedConnector3">
              <a:avLst>
                <a:gd name="adj1" fmla="val 50000"/>
              </a:avLst>
            </a:prstGeom>
            <a:noFill/>
            <a:ln w="9525">
              <a:solidFill>
                <a:srgbClr val="000080"/>
              </a:solidFill>
              <a:round/>
              <a:headEnd/>
              <a:tailEnd type="triangle" w="med" len="med"/>
            </a:ln>
          </p:spPr>
        </p:cxnSp>
      </p:grpSp>
      <p:sp>
        <p:nvSpPr>
          <p:cNvPr id="103455"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2F8F2A3E-222D-4684-8144-13C7B4EBC033}" type="slidenum">
              <a:rPr lang="fr-FR" sz="900" b="1">
                <a:latin typeface="Arial Narrow" pitchFamily="34" charset="0"/>
              </a:rPr>
              <a:pPr algn="r" eaLnBrk="0" hangingPunct="0"/>
              <a:t>13</a:t>
            </a:fld>
            <a:endParaRPr lang="fr-FR" sz="900" b="1">
              <a:latin typeface="Arial Narrow" pitchFamily="34" charset="0"/>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44" name="Group 1042"/>
          <p:cNvGrpSpPr>
            <a:grpSpLocks/>
          </p:cNvGrpSpPr>
          <p:nvPr/>
        </p:nvGrpSpPr>
        <p:grpSpPr bwMode="auto">
          <a:xfrm>
            <a:off x="215900" y="908050"/>
            <a:ext cx="8624888" cy="5353050"/>
            <a:chOff x="136" y="572"/>
            <a:chExt cx="5433" cy="3372"/>
          </a:xfrm>
        </p:grpSpPr>
        <p:sp>
          <p:nvSpPr>
            <p:cNvPr id="95247" name="Oval 13"/>
            <p:cNvSpPr>
              <a:spLocks noChangeArrowheads="1"/>
            </p:cNvSpPr>
            <p:nvPr/>
          </p:nvSpPr>
          <p:spPr bwMode="auto">
            <a:xfrm>
              <a:off x="722" y="879"/>
              <a:ext cx="4473" cy="2839"/>
            </a:xfrm>
            <a:prstGeom prst="ellipse">
              <a:avLst/>
            </a:prstGeom>
            <a:solidFill>
              <a:schemeClr val="bg1"/>
            </a:solidFill>
            <a:ln w="9525">
              <a:solidFill>
                <a:srgbClr val="FF9900"/>
              </a:solidFill>
              <a:round/>
              <a:headEnd/>
              <a:tailEnd/>
            </a:ln>
          </p:spPr>
          <p:txBody>
            <a:bodyPr wrap="none" anchor="ctr"/>
            <a:lstStyle/>
            <a:p>
              <a:pPr eaLnBrk="0" hangingPunct="0"/>
              <a:endParaRPr lang="en-US" sz="1400">
                <a:latin typeface="Verdana" pitchFamily="34" charset="0"/>
              </a:endParaRPr>
            </a:p>
          </p:txBody>
        </p:sp>
        <p:sp>
          <p:nvSpPr>
            <p:cNvPr id="95248" name="Oval 10"/>
            <p:cNvSpPr>
              <a:spLocks noChangeArrowheads="1"/>
            </p:cNvSpPr>
            <p:nvPr/>
          </p:nvSpPr>
          <p:spPr bwMode="auto">
            <a:xfrm>
              <a:off x="2290" y="3203"/>
              <a:ext cx="1293" cy="741"/>
            </a:xfrm>
            <a:prstGeom prst="ellipse">
              <a:avLst/>
            </a:prstGeom>
            <a:solidFill>
              <a:srgbClr val="DDDDDD"/>
            </a:solidFill>
            <a:ln w="9525" algn="ctr">
              <a:solidFill>
                <a:srgbClr val="808080"/>
              </a:solidFill>
              <a:round/>
              <a:headEnd/>
              <a:tailEnd/>
            </a:ln>
          </p:spPr>
          <p:txBody>
            <a:bodyPr anchor="ctr"/>
            <a:lstStyle/>
            <a:p>
              <a:r>
                <a:rPr lang="fr-FR" sz="1400" b="1">
                  <a:latin typeface="Verdana" pitchFamily="34" charset="0"/>
                </a:rPr>
                <a:t>Disponibilité</a:t>
              </a:r>
            </a:p>
          </p:txBody>
        </p:sp>
        <p:sp>
          <p:nvSpPr>
            <p:cNvPr id="95249" name="Oval 12"/>
            <p:cNvSpPr>
              <a:spLocks noChangeArrowheads="1"/>
            </p:cNvSpPr>
            <p:nvPr/>
          </p:nvSpPr>
          <p:spPr bwMode="auto">
            <a:xfrm>
              <a:off x="3923" y="1117"/>
              <a:ext cx="1394" cy="725"/>
            </a:xfrm>
            <a:prstGeom prst="ellipse">
              <a:avLst/>
            </a:prstGeom>
            <a:solidFill>
              <a:srgbClr val="DDDDDD"/>
            </a:solidFill>
            <a:ln w="9525">
              <a:solidFill>
                <a:srgbClr val="808080"/>
              </a:solidFill>
              <a:round/>
              <a:headEnd/>
              <a:tailEnd/>
            </a:ln>
          </p:spPr>
          <p:txBody>
            <a:bodyPr anchor="ctr"/>
            <a:lstStyle/>
            <a:p>
              <a:r>
                <a:rPr lang="fr-FR" sz="1400" b="1">
                  <a:latin typeface="Verdana" pitchFamily="34" charset="0"/>
                </a:rPr>
                <a:t> Progressivité</a:t>
              </a:r>
            </a:p>
          </p:txBody>
        </p:sp>
        <p:sp>
          <p:nvSpPr>
            <p:cNvPr id="95250" name="Oval 10"/>
            <p:cNvSpPr>
              <a:spLocks noChangeArrowheads="1"/>
            </p:cNvSpPr>
            <p:nvPr/>
          </p:nvSpPr>
          <p:spPr bwMode="auto">
            <a:xfrm>
              <a:off x="136" y="1434"/>
              <a:ext cx="1655" cy="741"/>
            </a:xfrm>
            <a:prstGeom prst="ellipse">
              <a:avLst/>
            </a:prstGeom>
            <a:solidFill>
              <a:srgbClr val="DDDDDD"/>
            </a:solidFill>
            <a:ln w="9525" algn="ctr">
              <a:solidFill>
                <a:srgbClr val="808080"/>
              </a:solidFill>
              <a:round/>
              <a:headEnd/>
              <a:tailEnd/>
            </a:ln>
          </p:spPr>
          <p:txBody>
            <a:bodyPr anchor="ctr"/>
            <a:lstStyle/>
            <a:p>
              <a:r>
                <a:rPr lang="fr-FR" sz="1400" b="1">
                  <a:latin typeface="Verdana" pitchFamily="34" charset="0"/>
                </a:rPr>
                <a:t>Industrialisation</a:t>
              </a:r>
            </a:p>
          </p:txBody>
        </p:sp>
        <p:sp>
          <p:nvSpPr>
            <p:cNvPr id="95251" name="Oval 10"/>
            <p:cNvSpPr>
              <a:spLocks noChangeArrowheads="1"/>
            </p:cNvSpPr>
            <p:nvPr/>
          </p:nvSpPr>
          <p:spPr bwMode="auto">
            <a:xfrm>
              <a:off x="4241" y="2568"/>
              <a:ext cx="1328" cy="787"/>
            </a:xfrm>
            <a:prstGeom prst="ellipse">
              <a:avLst/>
            </a:prstGeom>
            <a:solidFill>
              <a:srgbClr val="DDDDDD"/>
            </a:solidFill>
            <a:ln w="9525" algn="ctr">
              <a:solidFill>
                <a:srgbClr val="808080"/>
              </a:solidFill>
              <a:round/>
              <a:headEnd/>
              <a:tailEnd/>
            </a:ln>
          </p:spPr>
          <p:txBody>
            <a:bodyPr anchor="ctr"/>
            <a:lstStyle/>
            <a:p>
              <a:r>
                <a:rPr lang="fr-FR" sz="1400" b="1">
                  <a:latin typeface="Verdana" pitchFamily="34" charset="0"/>
                </a:rPr>
                <a:t>Performance</a:t>
              </a:r>
            </a:p>
          </p:txBody>
        </p:sp>
        <p:sp>
          <p:nvSpPr>
            <p:cNvPr id="95252" name="Oval 10"/>
            <p:cNvSpPr>
              <a:spLocks noChangeArrowheads="1"/>
            </p:cNvSpPr>
            <p:nvPr/>
          </p:nvSpPr>
          <p:spPr bwMode="auto">
            <a:xfrm>
              <a:off x="521" y="2750"/>
              <a:ext cx="1297" cy="741"/>
            </a:xfrm>
            <a:prstGeom prst="ellipse">
              <a:avLst/>
            </a:prstGeom>
            <a:solidFill>
              <a:srgbClr val="DDDDDD"/>
            </a:solidFill>
            <a:ln w="9525" algn="ctr">
              <a:solidFill>
                <a:srgbClr val="808080"/>
              </a:solidFill>
              <a:round/>
              <a:headEnd/>
              <a:tailEnd/>
            </a:ln>
          </p:spPr>
          <p:txBody>
            <a:bodyPr anchor="ctr"/>
            <a:lstStyle/>
            <a:p>
              <a:r>
                <a:rPr lang="fr-FR" sz="1400" b="1">
                  <a:latin typeface="Verdana" pitchFamily="34" charset="0"/>
                </a:rPr>
                <a:t>    Sécurité</a:t>
              </a:r>
            </a:p>
          </p:txBody>
        </p:sp>
        <p:grpSp>
          <p:nvGrpSpPr>
            <p:cNvPr id="95253" name="Group 1041"/>
            <p:cNvGrpSpPr>
              <a:grpSpLocks/>
            </p:cNvGrpSpPr>
            <p:nvPr/>
          </p:nvGrpSpPr>
          <p:grpSpPr bwMode="auto">
            <a:xfrm>
              <a:off x="1973" y="572"/>
              <a:ext cx="1590" cy="2359"/>
              <a:chOff x="1973" y="572"/>
              <a:chExt cx="1590" cy="2359"/>
            </a:xfrm>
          </p:grpSpPr>
          <p:sp>
            <p:nvSpPr>
              <p:cNvPr id="95254" name="AutoShape 10"/>
              <p:cNvSpPr>
                <a:spLocks noChangeAspect="1" noChangeArrowheads="1" noTextEdit="1"/>
              </p:cNvSpPr>
              <p:nvPr/>
            </p:nvSpPr>
            <p:spPr bwMode="auto">
              <a:xfrm>
                <a:off x="2170" y="1315"/>
                <a:ext cx="1392" cy="1615"/>
              </a:xfrm>
              <a:prstGeom prst="rect">
                <a:avLst/>
              </a:prstGeom>
              <a:noFill/>
              <a:ln w="9525">
                <a:noFill/>
                <a:miter lim="800000"/>
                <a:headEnd/>
                <a:tailEnd/>
              </a:ln>
            </p:spPr>
            <p:txBody>
              <a:bodyPr/>
              <a:lstStyle/>
              <a:p>
                <a:endParaRPr lang="fr-FR"/>
              </a:p>
            </p:txBody>
          </p:sp>
          <p:sp>
            <p:nvSpPr>
              <p:cNvPr id="95255" name="Freeform 11"/>
              <p:cNvSpPr>
                <a:spLocks/>
              </p:cNvSpPr>
              <p:nvPr/>
            </p:nvSpPr>
            <p:spPr bwMode="auto">
              <a:xfrm>
                <a:off x="2191" y="1764"/>
                <a:ext cx="1034" cy="1087"/>
              </a:xfrm>
              <a:custGeom>
                <a:avLst/>
                <a:gdLst>
                  <a:gd name="T0" fmla="*/ 0 w 6357"/>
                  <a:gd name="T1" fmla="*/ 0 h 6458"/>
                  <a:gd name="T2" fmla="*/ 0 w 6357"/>
                  <a:gd name="T3" fmla="*/ 0 h 6458"/>
                  <a:gd name="T4" fmla="*/ 0 w 6357"/>
                  <a:gd name="T5" fmla="*/ 0 h 6458"/>
                  <a:gd name="T6" fmla="*/ 0 w 6357"/>
                  <a:gd name="T7" fmla="*/ 0 h 6458"/>
                  <a:gd name="T8" fmla="*/ 0 w 6357"/>
                  <a:gd name="T9" fmla="*/ 0 h 6458"/>
                  <a:gd name="T10" fmla="*/ 0 w 6357"/>
                  <a:gd name="T11" fmla="*/ 0 h 6458"/>
                  <a:gd name="T12" fmla="*/ 0 w 6357"/>
                  <a:gd name="T13" fmla="*/ 0 h 6458"/>
                  <a:gd name="T14" fmla="*/ 0 w 6357"/>
                  <a:gd name="T15" fmla="*/ 0 h 6458"/>
                  <a:gd name="T16" fmla="*/ 0 w 6357"/>
                  <a:gd name="T17" fmla="*/ 0 h 6458"/>
                  <a:gd name="T18" fmla="*/ 0 w 6357"/>
                  <a:gd name="T19" fmla="*/ 0 h 6458"/>
                  <a:gd name="T20" fmla="*/ 0 w 6357"/>
                  <a:gd name="T21" fmla="*/ 0 h 6458"/>
                  <a:gd name="T22" fmla="*/ 0 w 6357"/>
                  <a:gd name="T23" fmla="*/ 0 h 6458"/>
                  <a:gd name="T24" fmla="*/ 0 w 6357"/>
                  <a:gd name="T25" fmla="*/ 0 h 6458"/>
                  <a:gd name="T26" fmla="*/ 0 w 6357"/>
                  <a:gd name="T27" fmla="*/ 0 h 6458"/>
                  <a:gd name="T28" fmla="*/ 0 w 6357"/>
                  <a:gd name="T29" fmla="*/ 0 h 6458"/>
                  <a:gd name="T30" fmla="*/ 0 w 6357"/>
                  <a:gd name="T31" fmla="*/ 0 h 6458"/>
                  <a:gd name="T32" fmla="*/ 0 w 6357"/>
                  <a:gd name="T33" fmla="*/ 0 h 6458"/>
                  <a:gd name="T34" fmla="*/ 0 w 6357"/>
                  <a:gd name="T35" fmla="*/ 0 h 6458"/>
                  <a:gd name="T36" fmla="*/ 0 w 6357"/>
                  <a:gd name="T37" fmla="*/ 0 h 6458"/>
                  <a:gd name="T38" fmla="*/ 0 w 6357"/>
                  <a:gd name="T39" fmla="*/ 0 h 6458"/>
                  <a:gd name="T40" fmla="*/ 0 w 6357"/>
                  <a:gd name="T41" fmla="*/ 0 h 6458"/>
                  <a:gd name="T42" fmla="*/ 0 w 6357"/>
                  <a:gd name="T43" fmla="*/ 0 h 6458"/>
                  <a:gd name="T44" fmla="*/ 0 w 6357"/>
                  <a:gd name="T45" fmla="*/ 0 h 6458"/>
                  <a:gd name="T46" fmla="*/ 0 w 6357"/>
                  <a:gd name="T47" fmla="*/ 0 h 6458"/>
                  <a:gd name="T48" fmla="*/ 0 w 6357"/>
                  <a:gd name="T49" fmla="*/ 0 h 6458"/>
                  <a:gd name="T50" fmla="*/ 0 w 6357"/>
                  <a:gd name="T51" fmla="*/ 0 h 6458"/>
                  <a:gd name="T52" fmla="*/ 0 w 6357"/>
                  <a:gd name="T53" fmla="*/ 0 h 6458"/>
                  <a:gd name="T54" fmla="*/ 0 w 6357"/>
                  <a:gd name="T55" fmla="*/ 0 h 6458"/>
                  <a:gd name="T56" fmla="*/ 0 w 6357"/>
                  <a:gd name="T57" fmla="*/ 0 h 6458"/>
                  <a:gd name="T58" fmla="*/ 0 w 6357"/>
                  <a:gd name="T59" fmla="*/ 0 h 6458"/>
                  <a:gd name="T60" fmla="*/ 0 w 6357"/>
                  <a:gd name="T61" fmla="*/ 0 h 6458"/>
                  <a:gd name="T62" fmla="*/ 0 w 6357"/>
                  <a:gd name="T63" fmla="*/ 0 h 6458"/>
                  <a:gd name="T64" fmla="*/ 0 w 6357"/>
                  <a:gd name="T65" fmla="*/ 0 h 6458"/>
                  <a:gd name="T66" fmla="*/ 0 w 6357"/>
                  <a:gd name="T67" fmla="*/ 0 h 6458"/>
                  <a:gd name="T68" fmla="*/ 0 w 6357"/>
                  <a:gd name="T69" fmla="*/ 0 h 6458"/>
                  <a:gd name="T70" fmla="*/ 0 w 6357"/>
                  <a:gd name="T71" fmla="*/ 0 h 6458"/>
                  <a:gd name="T72" fmla="*/ 0 w 6357"/>
                  <a:gd name="T73" fmla="*/ 0 h 6458"/>
                  <a:gd name="T74" fmla="*/ 0 w 6357"/>
                  <a:gd name="T75" fmla="*/ 0 h 6458"/>
                  <a:gd name="T76" fmla="*/ 0 w 6357"/>
                  <a:gd name="T77" fmla="*/ 0 h 6458"/>
                  <a:gd name="T78" fmla="*/ 0 w 6357"/>
                  <a:gd name="T79" fmla="*/ 0 h 6458"/>
                  <a:gd name="T80" fmla="*/ 0 w 6357"/>
                  <a:gd name="T81" fmla="*/ 0 h 6458"/>
                  <a:gd name="T82" fmla="*/ 0 w 6357"/>
                  <a:gd name="T83" fmla="*/ 0 h 6458"/>
                  <a:gd name="T84" fmla="*/ 0 w 6357"/>
                  <a:gd name="T85" fmla="*/ 0 h 6458"/>
                  <a:gd name="T86" fmla="*/ 0 w 6357"/>
                  <a:gd name="T87" fmla="*/ 0 h 6458"/>
                  <a:gd name="T88" fmla="*/ 0 w 6357"/>
                  <a:gd name="T89" fmla="*/ 0 h 6458"/>
                  <a:gd name="T90" fmla="*/ 0 w 6357"/>
                  <a:gd name="T91" fmla="*/ 0 h 6458"/>
                  <a:gd name="T92" fmla="*/ 0 w 6357"/>
                  <a:gd name="T93" fmla="*/ 0 h 6458"/>
                  <a:gd name="T94" fmla="*/ 0 w 6357"/>
                  <a:gd name="T95" fmla="*/ 0 h 6458"/>
                  <a:gd name="T96" fmla="*/ 0 w 6357"/>
                  <a:gd name="T97" fmla="*/ 0 h 6458"/>
                  <a:gd name="T98" fmla="*/ 0 w 6357"/>
                  <a:gd name="T99" fmla="*/ 0 h 6458"/>
                  <a:gd name="T100" fmla="*/ 0 w 6357"/>
                  <a:gd name="T101" fmla="*/ 0 h 6458"/>
                  <a:gd name="T102" fmla="*/ 0 w 6357"/>
                  <a:gd name="T103" fmla="*/ 0 h 6458"/>
                  <a:gd name="T104" fmla="*/ 0 w 6357"/>
                  <a:gd name="T105" fmla="*/ 0 h 6458"/>
                  <a:gd name="T106" fmla="*/ 0 w 6357"/>
                  <a:gd name="T107" fmla="*/ 0 h 6458"/>
                  <a:gd name="T108" fmla="*/ 0 w 6357"/>
                  <a:gd name="T109" fmla="*/ 0 h 6458"/>
                  <a:gd name="T110" fmla="*/ 0 w 6357"/>
                  <a:gd name="T111" fmla="*/ 0 h 6458"/>
                  <a:gd name="T112" fmla="*/ 0 w 6357"/>
                  <a:gd name="T113" fmla="*/ 0 h 6458"/>
                  <a:gd name="T114" fmla="*/ 0 w 6357"/>
                  <a:gd name="T115" fmla="*/ 0 h 6458"/>
                  <a:gd name="T116" fmla="*/ 0 w 6357"/>
                  <a:gd name="T117" fmla="*/ 0 h 6458"/>
                  <a:gd name="T118" fmla="*/ 0 w 6357"/>
                  <a:gd name="T119" fmla="*/ 0 h 64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357"/>
                  <a:gd name="T181" fmla="*/ 0 h 6458"/>
                  <a:gd name="T182" fmla="*/ 6357 w 6357"/>
                  <a:gd name="T183" fmla="*/ 6458 h 64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357" h="6458">
                    <a:moveTo>
                      <a:pt x="2231" y="778"/>
                    </a:moveTo>
                    <a:lnTo>
                      <a:pt x="2256" y="764"/>
                    </a:lnTo>
                    <a:lnTo>
                      <a:pt x="2274" y="750"/>
                    </a:lnTo>
                    <a:lnTo>
                      <a:pt x="2288" y="738"/>
                    </a:lnTo>
                    <a:lnTo>
                      <a:pt x="2299" y="727"/>
                    </a:lnTo>
                    <a:lnTo>
                      <a:pt x="2304" y="718"/>
                    </a:lnTo>
                    <a:lnTo>
                      <a:pt x="2308" y="710"/>
                    </a:lnTo>
                    <a:lnTo>
                      <a:pt x="2310" y="705"/>
                    </a:lnTo>
                    <a:lnTo>
                      <a:pt x="2310" y="704"/>
                    </a:lnTo>
                    <a:lnTo>
                      <a:pt x="2313" y="322"/>
                    </a:lnTo>
                    <a:lnTo>
                      <a:pt x="2453" y="265"/>
                    </a:lnTo>
                    <a:lnTo>
                      <a:pt x="2592" y="208"/>
                    </a:lnTo>
                    <a:lnTo>
                      <a:pt x="2763" y="519"/>
                    </a:lnTo>
                    <a:lnTo>
                      <a:pt x="2764" y="520"/>
                    </a:lnTo>
                    <a:lnTo>
                      <a:pt x="2766" y="523"/>
                    </a:lnTo>
                    <a:lnTo>
                      <a:pt x="2771" y="526"/>
                    </a:lnTo>
                    <a:lnTo>
                      <a:pt x="2779" y="528"/>
                    </a:lnTo>
                    <a:lnTo>
                      <a:pt x="2791" y="531"/>
                    </a:lnTo>
                    <a:lnTo>
                      <a:pt x="2807" y="531"/>
                    </a:lnTo>
                    <a:lnTo>
                      <a:pt x="2827" y="528"/>
                    </a:lnTo>
                    <a:lnTo>
                      <a:pt x="2854" y="521"/>
                    </a:lnTo>
                    <a:lnTo>
                      <a:pt x="2879" y="512"/>
                    </a:lnTo>
                    <a:lnTo>
                      <a:pt x="2899" y="503"/>
                    </a:lnTo>
                    <a:lnTo>
                      <a:pt x="2913" y="494"/>
                    </a:lnTo>
                    <a:lnTo>
                      <a:pt x="2923" y="485"/>
                    </a:lnTo>
                    <a:lnTo>
                      <a:pt x="2930" y="477"/>
                    </a:lnTo>
                    <a:lnTo>
                      <a:pt x="2934" y="472"/>
                    </a:lnTo>
                    <a:lnTo>
                      <a:pt x="2936" y="467"/>
                    </a:lnTo>
                    <a:lnTo>
                      <a:pt x="2936" y="466"/>
                    </a:lnTo>
                    <a:lnTo>
                      <a:pt x="3025" y="79"/>
                    </a:lnTo>
                    <a:lnTo>
                      <a:pt x="3169" y="53"/>
                    </a:lnTo>
                    <a:lnTo>
                      <a:pt x="3313" y="29"/>
                    </a:lnTo>
                    <a:lnTo>
                      <a:pt x="3401" y="384"/>
                    </a:lnTo>
                    <a:lnTo>
                      <a:pt x="3403" y="386"/>
                    </a:lnTo>
                    <a:lnTo>
                      <a:pt x="3405" y="389"/>
                    </a:lnTo>
                    <a:lnTo>
                      <a:pt x="3410" y="394"/>
                    </a:lnTo>
                    <a:lnTo>
                      <a:pt x="3418" y="398"/>
                    </a:lnTo>
                    <a:lnTo>
                      <a:pt x="3429" y="403"/>
                    </a:lnTo>
                    <a:lnTo>
                      <a:pt x="3446" y="407"/>
                    </a:lnTo>
                    <a:lnTo>
                      <a:pt x="3466" y="409"/>
                    </a:lnTo>
                    <a:lnTo>
                      <a:pt x="3492" y="408"/>
                    </a:lnTo>
                    <a:lnTo>
                      <a:pt x="3519" y="405"/>
                    </a:lnTo>
                    <a:lnTo>
                      <a:pt x="3541" y="401"/>
                    </a:lnTo>
                    <a:lnTo>
                      <a:pt x="3557" y="395"/>
                    </a:lnTo>
                    <a:lnTo>
                      <a:pt x="3571" y="388"/>
                    </a:lnTo>
                    <a:lnTo>
                      <a:pt x="3580" y="381"/>
                    </a:lnTo>
                    <a:lnTo>
                      <a:pt x="3586" y="376"/>
                    </a:lnTo>
                    <a:lnTo>
                      <a:pt x="3589" y="372"/>
                    </a:lnTo>
                    <a:lnTo>
                      <a:pt x="3591" y="371"/>
                    </a:lnTo>
                    <a:lnTo>
                      <a:pt x="3762" y="0"/>
                    </a:lnTo>
                    <a:lnTo>
                      <a:pt x="3902" y="8"/>
                    </a:lnTo>
                    <a:lnTo>
                      <a:pt x="4042" y="17"/>
                    </a:lnTo>
                    <a:lnTo>
                      <a:pt x="4043" y="398"/>
                    </a:lnTo>
                    <a:lnTo>
                      <a:pt x="4043" y="400"/>
                    </a:lnTo>
                    <a:lnTo>
                      <a:pt x="4046" y="404"/>
                    </a:lnTo>
                    <a:lnTo>
                      <a:pt x="4049" y="409"/>
                    </a:lnTo>
                    <a:lnTo>
                      <a:pt x="4055" y="416"/>
                    </a:lnTo>
                    <a:lnTo>
                      <a:pt x="4065" y="424"/>
                    </a:lnTo>
                    <a:lnTo>
                      <a:pt x="4079" y="431"/>
                    </a:lnTo>
                    <a:lnTo>
                      <a:pt x="4098" y="438"/>
                    </a:lnTo>
                    <a:lnTo>
                      <a:pt x="4122" y="444"/>
                    </a:lnTo>
                    <a:lnTo>
                      <a:pt x="4148" y="447"/>
                    </a:lnTo>
                    <a:lnTo>
                      <a:pt x="4169" y="448"/>
                    </a:lnTo>
                    <a:lnTo>
                      <a:pt x="4186" y="446"/>
                    </a:lnTo>
                    <a:lnTo>
                      <a:pt x="4200" y="443"/>
                    </a:lnTo>
                    <a:lnTo>
                      <a:pt x="4209" y="438"/>
                    </a:lnTo>
                    <a:lnTo>
                      <a:pt x="4216" y="434"/>
                    </a:lnTo>
                    <a:lnTo>
                      <a:pt x="4221" y="431"/>
                    </a:lnTo>
                    <a:lnTo>
                      <a:pt x="4222" y="430"/>
                    </a:lnTo>
                    <a:lnTo>
                      <a:pt x="4468" y="95"/>
                    </a:lnTo>
                    <a:lnTo>
                      <a:pt x="4596" y="137"/>
                    </a:lnTo>
                    <a:lnTo>
                      <a:pt x="4725" y="179"/>
                    </a:lnTo>
                    <a:lnTo>
                      <a:pt x="4638" y="566"/>
                    </a:lnTo>
                    <a:lnTo>
                      <a:pt x="4638" y="567"/>
                    </a:lnTo>
                    <a:lnTo>
                      <a:pt x="4639" y="571"/>
                    </a:lnTo>
                    <a:lnTo>
                      <a:pt x="4640" y="578"/>
                    </a:lnTo>
                    <a:lnTo>
                      <a:pt x="4645" y="587"/>
                    </a:lnTo>
                    <a:lnTo>
                      <a:pt x="4653" y="597"/>
                    </a:lnTo>
                    <a:lnTo>
                      <a:pt x="4663" y="607"/>
                    </a:lnTo>
                    <a:lnTo>
                      <a:pt x="4679" y="619"/>
                    </a:lnTo>
                    <a:lnTo>
                      <a:pt x="4701" y="631"/>
                    </a:lnTo>
                    <a:lnTo>
                      <a:pt x="4724" y="640"/>
                    </a:lnTo>
                    <a:lnTo>
                      <a:pt x="4743" y="646"/>
                    </a:lnTo>
                    <a:lnTo>
                      <a:pt x="4759" y="648"/>
                    </a:lnTo>
                    <a:lnTo>
                      <a:pt x="4773" y="648"/>
                    </a:lnTo>
                    <a:lnTo>
                      <a:pt x="4784" y="647"/>
                    </a:lnTo>
                    <a:lnTo>
                      <a:pt x="4792" y="645"/>
                    </a:lnTo>
                    <a:lnTo>
                      <a:pt x="4797" y="642"/>
                    </a:lnTo>
                    <a:lnTo>
                      <a:pt x="4798" y="641"/>
                    </a:lnTo>
                    <a:lnTo>
                      <a:pt x="5103" y="360"/>
                    </a:lnTo>
                    <a:lnTo>
                      <a:pt x="5213" y="433"/>
                    </a:lnTo>
                    <a:lnTo>
                      <a:pt x="5324" y="506"/>
                    </a:lnTo>
                    <a:lnTo>
                      <a:pt x="5153" y="876"/>
                    </a:lnTo>
                    <a:lnTo>
                      <a:pt x="5153" y="877"/>
                    </a:lnTo>
                    <a:lnTo>
                      <a:pt x="5152" y="882"/>
                    </a:lnTo>
                    <a:lnTo>
                      <a:pt x="5153" y="890"/>
                    </a:lnTo>
                    <a:lnTo>
                      <a:pt x="5155" y="899"/>
                    </a:lnTo>
                    <a:lnTo>
                      <a:pt x="5160" y="911"/>
                    </a:lnTo>
                    <a:lnTo>
                      <a:pt x="5168" y="924"/>
                    </a:lnTo>
                    <a:lnTo>
                      <a:pt x="5180" y="941"/>
                    </a:lnTo>
                    <a:lnTo>
                      <a:pt x="5197" y="957"/>
                    </a:lnTo>
                    <a:lnTo>
                      <a:pt x="5216" y="972"/>
                    </a:lnTo>
                    <a:lnTo>
                      <a:pt x="5233" y="983"/>
                    </a:lnTo>
                    <a:lnTo>
                      <a:pt x="5248" y="988"/>
                    </a:lnTo>
                    <a:lnTo>
                      <a:pt x="5261" y="992"/>
                    </a:lnTo>
                    <a:lnTo>
                      <a:pt x="5271" y="992"/>
                    </a:lnTo>
                    <a:lnTo>
                      <a:pt x="5280" y="992"/>
                    </a:lnTo>
                    <a:lnTo>
                      <a:pt x="5284" y="991"/>
                    </a:lnTo>
                    <a:lnTo>
                      <a:pt x="5285" y="990"/>
                    </a:lnTo>
                    <a:lnTo>
                      <a:pt x="5636" y="778"/>
                    </a:lnTo>
                    <a:lnTo>
                      <a:pt x="5721" y="878"/>
                    </a:lnTo>
                    <a:lnTo>
                      <a:pt x="5807" y="979"/>
                    </a:lnTo>
                    <a:lnTo>
                      <a:pt x="5563" y="1315"/>
                    </a:lnTo>
                    <a:lnTo>
                      <a:pt x="5562" y="1316"/>
                    </a:lnTo>
                    <a:lnTo>
                      <a:pt x="5560" y="1321"/>
                    </a:lnTo>
                    <a:lnTo>
                      <a:pt x="5559" y="1329"/>
                    </a:lnTo>
                    <a:lnTo>
                      <a:pt x="5559" y="1338"/>
                    </a:lnTo>
                    <a:lnTo>
                      <a:pt x="5560" y="1352"/>
                    </a:lnTo>
                    <a:lnTo>
                      <a:pt x="5565" y="1368"/>
                    </a:lnTo>
                    <a:lnTo>
                      <a:pt x="5572" y="1387"/>
                    </a:lnTo>
                    <a:lnTo>
                      <a:pt x="5585" y="1408"/>
                    </a:lnTo>
                    <a:lnTo>
                      <a:pt x="5599" y="1427"/>
                    </a:lnTo>
                    <a:lnTo>
                      <a:pt x="5613" y="1441"/>
                    </a:lnTo>
                    <a:lnTo>
                      <a:pt x="5625" y="1451"/>
                    </a:lnTo>
                    <a:lnTo>
                      <a:pt x="5636" y="1456"/>
                    </a:lnTo>
                    <a:lnTo>
                      <a:pt x="5645" y="1460"/>
                    </a:lnTo>
                    <a:lnTo>
                      <a:pt x="5653" y="1461"/>
                    </a:lnTo>
                    <a:lnTo>
                      <a:pt x="5658" y="1461"/>
                    </a:lnTo>
                    <a:lnTo>
                      <a:pt x="5659" y="1461"/>
                    </a:lnTo>
                    <a:lnTo>
                      <a:pt x="6034" y="1330"/>
                    </a:lnTo>
                    <a:lnTo>
                      <a:pt x="6091" y="1452"/>
                    </a:lnTo>
                    <a:lnTo>
                      <a:pt x="6148" y="1574"/>
                    </a:lnTo>
                    <a:lnTo>
                      <a:pt x="5842" y="1856"/>
                    </a:lnTo>
                    <a:lnTo>
                      <a:pt x="5841" y="1857"/>
                    </a:lnTo>
                    <a:lnTo>
                      <a:pt x="5839" y="1862"/>
                    </a:lnTo>
                    <a:lnTo>
                      <a:pt x="5837" y="1869"/>
                    </a:lnTo>
                    <a:lnTo>
                      <a:pt x="5834" y="1879"/>
                    </a:lnTo>
                    <a:lnTo>
                      <a:pt x="5832" y="1893"/>
                    </a:lnTo>
                    <a:lnTo>
                      <a:pt x="5833" y="1910"/>
                    </a:lnTo>
                    <a:lnTo>
                      <a:pt x="5836" y="1931"/>
                    </a:lnTo>
                    <a:lnTo>
                      <a:pt x="5842" y="1956"/>
                    </a:lnTo>
                    <a:lnTo>
                      <a:pt x="5851" y="1979"/>
                    </a:lnTo>
                    <a:lnTo>
                      <a:pt x="5860" y="1996"/>
                    </a:lnTo>
                    <a:lnTo>
                      <a:pt x="5869" y="2009"/>
                    </a:lnTo>
                    <a:lnTo>
                      <a:pt x="5878" y="2019"/>
                    </a:lnTo>
                    <a:lnTo>
                      <a:pt x="5887" y="2023"/>
                    </a:lnTo>
                    <a:lnTo>
                      <a:pt x="5892" y="2027"/>
                    </a:lnTo>
                    <a:lnTo>
                      <a:pt x="5897" y="2028"/>
                    </a:lnTo>
                    <a:lnTo>
                      <a:pt x="5898" y="2028"/>
                    </a:lnTo>
                    <a:lnTo>
                      <a:pt x="6279" y="1984"/>
                    </a:lnTo>
                    <a:lnTo>
                      <a:pt x="6303" y="2122"/>
                    </a:lnTo>
                    <a:lnTo>
                      <a:pt x="6329" y="2259"/>
                    </a:lnTo>
                    <a:lnTo>
                      <a:pt x="5978" y="2471"/>
                    </a:lnTo>
                    <a:lnTo>
                      <a:pt x="5977" y="2473"/>
                    </a:lnTo>
                    <a:lnTo>
                      <a:pt x="5974" y="2476"/>
                    </a:lnTo>
                    <a:lnTo>
                      <a:pt x="5970" y="2483"/>
                    </a:lnTo>
                    <a:lnTo>
                      <a:pt x="5966" y="2494"/>
                    </a:lnTo>
                    <a:lnTo>
                      <a:pt x="5961" y="2506"/>
                    </a:lnTo>
                    <a:lnTo>
                      <a:pt x="5956" y="2525"/>
                    </a:lnTo>
                    <a:lnTo>
                      <a:pt x="5955" y="2546"/>
                    </a:lnTo>
                    <a:lnTo>
                      <a:pt x="5955" y="2572"/>
                    </a:lnTo>
                    <a:lnTo>
                      <a:pt x="5957" y="2598"/>
                    </a:lnTo>
                    <a:lnTo>
                      <a:pt x="5962" y="2619"/>
                    </a:lnTo>
                    <a:lnTo>
                      <a:pt x="5968" y="2634"/>
                    </a:lnTo>
                    <a:lnTo>
                      <a:pt x="5975" y="2646"/>
                    </a:lnTo>
                    <a:lnTo>
                      <a:pt x="5981" y="2653"/>
                    </a:lnTo>
                    <a:lnTo>
                      <a:pt x="5986" y="2657"/>
                    </a:lnTo>
                    <a:lnTo>
                      <a:pt x="5990" y="2660"/>
                    </a:lnTo>
                    <a:lnTo>
                      <a:pt x="5991" y="2660"/>
                    </a:lnTo>
                    <a:lnTo>
                      <a:pt x="6357" y="2706"/>
                    </a:lnTo>
                    <a:lnTo>
                      <a:pt x="6347" y="2851"/>
                    </a:lnTo>
                    <a:lnTo>
                      <a:pt x="6339" y="2996"/>
                    </a:lnTo>
                    <a:lnTo>
                      <a:pt x="5963" y="3129"/>
                    </a:lnTo>
                    <a:lnTo>
                      <a:pt x="5962" y="3130"/>
                    </a:lnTo>
                    <a:lnTo>
                      <a:pt x="5959" y="3132"/>
                    </a:lnTo>
                    <a:lnTo>
                      <a:pt x="5953" y="3138"/>
                    </a:lnTo>
                    <a:lnTo>
                      <a:pt x="5946" y="3147"/>
                    </a:lnTo>
                    <a:lnTo>
                      <a:pt x="5939" y="3160"/>
                    </a:lnTo>
                    <a:lnTo>
                      <a:pt x="5932" y="3176"/>
                    </a:lnTo>
                    <a:lnTo>
                      <a:pt x="5925" y="3198"/>
                    </a:lnTo>
                    <a:lnTo>
                      <a:pt x="5919" y="3225"/>
                    </a:lnTo>
                    <a:lnTo>
                      <a:pt x="5916" y="3252"/>
                    </a:lnTo>
                    <a:lnTo>
                      <a:pt x="5914" y="3274"/>
                    </a:lnTo>
                    <a:lnTo>
                      <a:pt x="5917" y="3290"/>
                    </a:lnTo>
                    <a:lnTo>
                      <a:pt x="5920" y="3303"/>
                    </a:lnTo>
                    <a:lnTo>
                      <a:pt x="5924" y="3312"/>
                    </a:lnTo>
                    <a:lnTo>
                      <a:pt x="5927" y="3318"/>
                    </a:lnTo>
                    <a:lnTo>
                      <a:pt x="5931" y="3320"/>
                    </a:lnTo>
                    <a:lnTo>
                      <a:pt x="5932" y="3322"/>
                    </a:lnTo>
                    <a:lnTo>
                      <a:pt x="6262" y="3455"/>
                    </a:lnTo>
                    <a:lnTo>
                      <a:pt x="6220" y="3600"/>
                    </a:lnTo>
                    <a:lnTo>
                      <a:pt x="6179" y="3745"/>
                    </a:lnTo>
                    <a:lnTo>
                      <a:pt x="5798" y="3791"/>
                    </a:lnTo>
                    <a:lnTo>
                      <a:pt x="5797" y="3791"/>
                    </a:lnTo>
                    <a:lnTo>
                      <a:pt x="5793" y="3793"/>
                    </a:lnTo>
                    <a:lnTo>
                      <a:pt x="5786" y="3798"/>
                    </a:lnTo>
                    <a:lnTo>
                      <a:pt x="5777" y="3805"/>
                    </a:lnTo>
                    <a:lnTo>
                      <a:pt x="5767" y="3816"/>
                    </a:lnTo>
                    <a:lnTo>
                      <a:pt x="5757" y="3831"/>
                    </a:lnTo>
                    <a:lnTo>
                      <a:pt x="5746" y="3852"/>
                    </a:lnTo>
                    <a:lnTo>
                      <a:pt x="5735" y="3878"/>
                    </a:lnTo>
                    <a:lnTo>
                      <a:pt x="5725" y="3905"/>
                    </a:lnTo>
                    <a:lnTo>
                      <a:pt x="5719" y="3925"/>
                    </a:lnTo>
                    <a:lnTo>
                      <a:pt x="5717" y="3944"/>
                    </a:lnTo>
                    <a:lnTo>
                      <a:pt x="5717" y="3957"/>
                    </a:lnTo>
                    <a:lnTo>
                      <a:pt x="5718" y="3967"/>
                    </a:lnTo>
                    <a:lnTo>
                      <a:pt x="5721" y="3974"/>
                    </a:lnTo>
                    <a:lnTo>
                      <a:pt x="5723" y="3978"/>
                    </a:lnTo>
                    <a:lnTo>
                      <a:pt x="5724" y="3979"/>
                    </a:lnTo>
                    <a:lnTo>
                      <a:pt x="6000" y="4193"/>
                    </a:lnTo>
                    <a:lnTo>
                      <a:pt x="5928" y="4331"/>
                    </a:lnTo>
                    <a:lnTo>
                      <a:pt x="5856" y="4468"/>
                    </a:lnTo>
                    <a:lnTo>
                      <a:pt x="5491" y="4423"/>
                    </a:lnTo>
                    <a:lnTo>
                      <a:pt x="5490" y="4423"/>
                    </a:lnTo>
                    <a:lnTo>
                      <a:pt x="5485" y="4424"/>
                    </a:lnTo>
                    <a:lnTo>
                      <a:pt x="5478" y="4427"/>
                    </a:lnTo>
                    <a:lnTo>
                      <a:pt x="5469" y="4433"/>
                    </a:lnTo>
                    <a:lnTo>
                      <a:pt x="5456" y="4441"/>
                    </a:lnTo>
                    <a:lnTo>
                      <a:pt x="5443" y="4454"/>
                    </a:lnTo>
                    <a:lnTo>
                      <a:pt x="5427" y="4473"/>
                    </a:lnTo>
                    <a:lnTo>
                      <a:pt x="5411" y="4496"/>
                    </a:lnTo>
                    <a:lnTo>
                      <a:pt x="5396" y="4520"/>
                    </a:lnTo>
                    <a:lnTo>
                      <a:pt x="5386" y="4541"/>
                    </a:lnTo>
                    <a:lnTo>
                      <a:pt x="5381" y="4558"/>
                    </a:lnTo>
                    <a:lnTo>
                      <a:pt x="5378" y="4571"/>
                    </a:lnTo>
                    <a:lnTo>
                      <a:pt x="5377" y="4583"/>
                    </a:lnTo>
                    <a:lnTo>
                      <a:pt x="5378" y="4590"/>
                    </a:lnTo>
                    <a:lnTo>
                      <a:pt x="5379" y="4594"/>
                    </a:lnTo>
                    <a:lnTo>
                      <a:pt x="5379" y="4596"/>
                    </a:lnTo>
                    <a:lnTo>
                      <a:pt x="5587" y="4879"/>
                    </a:lnTo>
                    <a:lnTo>
                      <a:pt x="5488" y="5001"/>
                    </a:lnTo>
                    <a:lnTo>
                      <a:pt x="5390" y="5123"/>
                    </a:lnTo>
                    <a:lnTo>
                      <a:pt x="5059" y="4990"/>
                    </a:lnTo>
                    <a:lnTo>
                      <a:pt x="5058" y="4990"/>
                    </a:lnTo>
                    <a:lnTo>
                      <a:pt x="5053" y="4990"/>
                    </a:lnTo>
                    <a:lnTo>
                      <a:pt x="5047" y="4990"/>
                    </a:lnTo>
                    <a:lnTo>
                      <a:pt x="5038" y="4993"/>
                    </a:lnTo>
                    <a:lnTo>
                      <a:pt x="5025" y="4999"/>
                    </a:lnTo>
                    <a:lnTo>
                      <a:pt x="5010" y="5008"/>
                    </a:lnTo>
                    <a:lnTo>
                      <a:pt x="4993" y="5022"/>
                    </a:lnTo>
                    <a:lnTo>
                      <a:pt x="4972" y="5042"/>
                    </a:lnTo>
                    <a:lnTo>
                      <a:pt x="4966" y="5047"/>
                    </a:lnTo>
                    <a:lnTo>
                      <a:pt x="4946" y="5068"/>
                    </a:lnTo>
                    <a:lnTo>
                      <a:pt x="4932" y="5087"/>
                    </a:lnTo>
                    <a:lnTo>
                      <a:pt x="4923" y="5103"/>
                    </a:lnTo>
                    <a:lnTo>
                      <a:pt x="4919" y="5116"/>
                    </a:lnTo>
                    <a:lnTo>
                      <a:pt x="4915" y="5126"/>
                    </a:lnTo>
                    <a:lnTo>
                      <a:pt x="4915" y="5133"/>
                    </a:lnTo>
                    <a:lnTo>
                      <a:pt x="4915" y="5138"/>
                    </a:lnTo>
                    <a:lnTo>
                      <a:pt x="4915" y="5139"/>
                    </a:lnTo>
                    <a:lnTo>
                      <a:pt x="5044" y="5475"/>
                    </a:lnTo>
                    <a:lnTo>
                      <a:pt x="4923" y="5575"/>
                    </a:lnTo>
                    <a:lnTo>
                      <a:pt x="4802" y="5676"/>
                    </a:lnTo>
                    <a:lnTo>
                      <a:pt x="4525" y="5462"/>
                    </a:lnTo>
                    <a:lnTo>
                      <a:pt x="4524" y="5462"/>
                    </a:lnTo>
                    <a:lnTo>
                      <a:pt x="4519" y="5461"/>
                    </a:lnTo>
                    <a:lnTo>
                      <a:pt x="4512" y="5460"/>
                    </a:lnTo>
                    <a:lnTo>
                      <a:pt x="4503" y="5461"/>
                    </a:lnTo>
                    <a:lnTo>
                      <a:pt x="4489" y="5464"/>
                    </a:lnTo>
                    <a:lnTo>
                      <a:pt x="4472" y="5470"/>
                    </a:lnTo>
                    <a:lnTo>
                      <a:pt x="4452" y="5481"/>
                    </a:lnTo>
                    <a:lnTo>
                      <a:pt x="4428" y="5496"/>
                    </a:lnTo>
                    <a:lnTo>
                      <a:pt x="4404" y="5513"/>
                    </a:lnTo>
                    <a:lnTo>
                      <a:pt x="4387" y="5528"/>
                    </a:lnTo>
                    <a:lnTo>
                      <a:pt x="4374" y="5542"/>
                    </a:lnTo>
                    <a:lnTo>
                      <a:pt x="4366" y="5554"/>
                    </a:lnTo>
                    <a:lnTo>
                      <a:pt x="4360" y="5564"/>
                    </a:lnTo>
                    <a:lnTo>
                      <a:pt x="4358" y="5572"/>
                    </a:lnTo>
                    <a:lnTo>
                      <a:pt x="4357" y="5577"/>
                    </a:lnTo>
                    <a:lnTo>
                      <a:pt x="4357" y="5578"/>
                    </a:lnTo>
                    <a:lnTo>
                      <a:pt x="4400" y="5950"/>
                    </a:lnTo>
                    <a:lnTo>
                      <a:pt x="4264" y="6023"/>
                    </a:lnTo>
                    <a:lnTo>
                      <a:pt x="4128" y="6096"/>
                    </a:lnTo>
                    <a:lnTo>
                      <a:pt x="3919" y="5814"/>
                    </a:lnTo>
                    <a:lnTo>
                      <a:pt x="3918" y="5813"/>
                    </a:lnTo>
                    <a:lnTo>
                      <a:pt x="3914" y="5812"/>
                    </a:lnTo>
                    <a:lnTo>
                      <a:pt x="3907" y="5809"/>
                    </a:lnTo>
                    <a:lnTo>
                      <a:pt x="3898" y="5807"/>
                    </a:lnTo>
                    <a:lnTo>
                      <a:pt x="3884" y="5808"/>
                    </a:lnTo>
                    <a:lnTo>
                      <a:pt x="3868" y="5810"/>
                    </a:lnTo>
                    <a:lnTo>
                      <a:pt x="3846" y="5816"/>
                    </a:lnTo>
                    <a:lnTo>
                      <a:pt x="3820" y="5826"/>
                    </a:lnTo>
                    <a:lnTo>
                      <a:pt x="3795" y="5837"/>
                    </a:lnTo>
                    <a:lnTo>
                      <a:pt x="3775" y="5849"/>
                    </a:lnTo>
                    <a:lnTo>
                      <a:pt x="3760" y="5859"/>
                    </a:lnTo>
                    <a:lnTo>
                      <a:pt x="3748" y="5870"/>
                    </a:lnTo>
                    <a:lnTo>
                      <a:pt x="3742" y="5879"/>
                    </a:lnTo>
                    <a:lnTo>
                      <a:pt x="3737" y="5886"/>
                    </a:lnTo>
                    <a:lnTo>
                      <a:pt x="3735" y="5891"/>
                    </a:lnTo>
                    <a:lnTo>
                      <a:pt x="3735" y="5892"/>
                    </a:lnTo>
                    <a:lnTo>
                      <a:pt x="3688" y="6278"/>
                    </a:lnTo>
                    <a:lnTo>
                      <a:pt x="3545" y="6320"/>
                    </a:lnTo>
                    <a:lnTo>
                      <a:pt x="3403" y="6361"/>
                    </a:lnTo>
                    <a:lnTo>
                      <a:pt x="3273" y="6026"/>
                    </a:lnTo>
                    <a:lnTo>
                      <a:pt x="3271" y="6025"/>
                    </a:lnTo>
                    <a:lnTo>
                      <a:pt x="3269" y="6022"/>
                    </a:lnTo>
                    <a:lnTo>
                      <a:pt x="3263" y="6018"/>
                    </a:lnTo>
                    <a:lnTo>
                      <a:pt x="3254" y="6015"/>
                    </a:lnTo>
                    <a:lnTo>
                      <a:pt x="3241" y="6011"/>
                    </a:lnTo>
                    <a:lnTo>
                      <a:pt x="3225" y="6009"/>
                    </a:lnTo>
                    <a:lnTo>
                      <a:pt x="3204" y="6010"/>
                    </a:lnTo>
                    <a:lnTo>
                      <a:pt x="3177" y="6014"/>
                    </a:lnTo>
                    <a:lnTo>
                      <a:pt x="3151" y="6019"/>
                    </a:lnTo>
                    <a:lnTo>
                      <a:pt x="3130" y="6026"/>
                    </a:lnTo>
                    <a:lnTo>
                      <a:pt x="3114" y="6035"/>
                    </a:lnTo>
                    <a:lnTo>
                      <a:pt x="3101" y="6043"/>
                    </a:lnTo>
                    <a:lnTo>
                      <a:pt x="3091" y="6050"/>
                    </a:lnTo>
                    <a:lnTo>
                      <a:pt x="3086" y="6055"/>
                    </a:lnTo>
                    <a:lnTo>
                      <a:pt x="3083" y="6060"/>
                    </a:lnTo>
                    <a:lnTo>
                      <a:pt x="3082" y="6061"/>
                    </a:lnTo>
                    <a:lnTo>
                      <a:pt x="2951" y="6442"/>
                    </a:lnTo>
                    <a:lnTo>
                      <a:pt x="2808" y="6450"/>
                    </a:lnTo>
                    <a:lnTo>
                      <a:pt x="2664" y="6458"/>
                    </a:lnTo>
                    <a:lnTo>
                      <a:pt x="2621" y="6087"/>
                    </a:lnTo>
                    <a:lnTo>
                      <a:pt x="2620" y="6086"/>
                    </a:lnTo>
                    <a:lnTo>
                      <a:pt x="2619" y="6082"/>
                    </a:lnTo>
                    <a:lnTo>
                      <a:pt x="2614" y="6076"/>
                    </a:lnTo>
                    <a:lnTo>
                      <a:pt x="2606" y="6071"/>
                    </a:lnTo>
                    <a:lnTo>
                      <a:pt x="2596" y="6065"/>
                    </a:lnTo>
                    <a:lnTo>
                      <a:pt x="2581" y="6059"/>
                    </a:lnTo>
                    <a:lnTo>
                      <a:pt x="2561" y="6054"/>
                    </a:lnTo>
                    <a:lnTo>
                      <a:pt x="2535" y="6052"/>
                    </a:lnTo>
                    <a:lnTo>
                      <a:pt x="2510" y="6052"/>
                    </a:lnTo>
                    <a:lnTo>
                      <a:pt x="2488" y="6053"/>
                    </a:lnTo>
                    <a:lnTo>
                      <a:pt x="2470" y="6058"/>
                    </a:lnTo>
                    <a:lnTo>
                      <a:pt x="2458" y="6062"/>
                    </a:lnTo>
                    <a:lnTo>
                      <a:pt x="2447" y="6068"/>
                    </a:lnTo>
                    <a:lnTo>
                      <a:pt x="2440" y="6073"/>
                    </a:lnTo>
                    <a:lnTo>
                      <a:pt x="2437" y="6076"/>
                    </a:lnTo>
                    <a:lnTo>
                      <a:pt x="2436" y="6078"/>
                    </a:lnTo>
                    <a:lnTo>
                      <a:pt x="2226" y="6432"/>
                    </a:lnTo>
                    <a:lnTo>
                      <a:pt x="2091" y="6406"/>
                    </a:lnTo>
                    <a:lnTo>
                      <a:pt x="1956" y="6381"/>
                    </a:lnTo>
                    <a:lnTo>
                      <a:pt x="2000" y="5994"/>
                    </a:lnTo>
                    <a:lnTo>
                      <a:pt x="2000" y="5993"/>
                    </a:lnTo>
                    <a:lnTo>
                      <a:pt x="1999" y="5988"/>
                    </a:lnTo>
                    <a:lnTo>
                      <a:pt x="1996" y="5982"/>
                    </a:lnTo>
                    <a:lnTo>
                      <a:pt x="1991" y="5974"/>
                    </a:lnTo>
                    <a:lnTo>
                      <a:pt x="1982" y="5966"/>
                    </a:lnTo>
                    <a:lnTo>
                      <a:pt x="1969" y="5957"/>
                    </a:lnTo>
                    <a:lnTo>
                      <a:pt x="1952" y="5947"/>
                    </a:lnTo>
                    <a:lnTo>
                      <a:pt x="1928" y="5938"/>
                    </a:lnTo>
                    <a:lnTo>
                      <a:pt x="1904" y="5931"/>
                    </a:lnTo>
                    <a:lnTo>
                      <a:pt x="1884" y="5928"/>
                    </a:lnTo>
                    <a:lnTo>
                      <a:pt x="1867" y="5928"/>
                    </a:lnTo>
                    <a:lnTo>
                      <a:pt x="1853" y="5930"/>
                    </a:lnTo>
                    <a:lnTo>
                      <a:pt x="1842" y="5932"/>
                    </a:lnTo>
                    <a:lnTo>
                      <a:pt x="1836" y="5936"/>
                    </a:lnTo>
                    <a:lnTo>
                      <a:pt x="1831" y="5938"/>
                    </a:lnTo>
                    <a:lnTo>
                      <a:pt x="1830" y="5939"/>
                    </a:lnTo>
                    <a:lnTo>
                      <a:pt x="1551" y="6249"/>
                    </a:lnTo>
                    <a:lnTo>
                      <a:pt x="1432" y="6190"/>
                    </a:lnTo>
                    <a:lnTo>
                      <a:pt x="1312" y="6132"/>
                    </a:lnTo>
                    <a:lnTo>
                      <a:pt x="1442" y="5751"/>
                    </a:lnTo>
                    <a:lnTo>
                      <a:pt x="1442" y="5750"/>
                    </a:lnTo>
                    <a:lnTo>
                      <a:pt x="1442" y="5745"/>
                    </a:lnTo>
                    <a:lnTo>
                      <a:pt x="1441" y="5738"/>
                    </a:lnTo>
                    <a:lnTo>
                      <a:pt x="1439" y="5729"/>
                    </a:lnTo>
                    <a:lnTo>
                      <a:pt x="1432" y="5718"/>
                    </a:lnTo>
                    <a:lnTo>
                      <a:pt x="1422" y="5705"/>
                    </a:lnTo>
                    <a:lnTo>
                      <a:pt x="1408" y="5692"/>
                    </a:lnTo>
                    <a:lnTo>
                      <a:pt x="1389" y="5677"/>
                    </a:lnTo>
                    <a:lnTo>
                      <a:pt x="1368" y="5664"/>
                    </a:lnTo>
                    <a:lnTo>
                      <a:pt x="1349" y="5656"/>
                    </a:lnTo>
                    <a:lnTo>
                      <a:pt x="1333" y="5652"/>
                    </a:lnTo>
                    <a:lnTo>
                      <a:pt x="1320" y="5651"/>
                    </a:lnTo>
                    <a:lnTo>
                      <a:pt x="1310" y="5651"/>
                    </a:lnTo>
                    <a:lnTo>
                      <a:pt x="1302" y="5654"/>
                    </a:lnTo>
                    <a:lnTo>
                      <a:pt x="1297" y="5655"/>
                    </a:lnTo>
                    <a:lnTo>
                      <a:pt x="1296" y="5656"/>
                    </a:lnTo>
                    <a:lnTo>
                      <a:pt x="965" y="5903"/>
                    </a:lnTo>
                    <a:lnTo>
                      <a:pt x="866" y="5815"/>
                    </a:lnTo>
                    <a:lnTo>
                      <a:pt x="769" y="5728"/>
                    </a:lnTo>
                    <a:lnTo>
                      <a:pt x="978" y="5373"/>
                    </a:lnTo>
                    <a:lnTo>
                      <a:pt x="978" y="5371"/>
                    </a:lnTo>
                    <a:lnTo>
                      <a:pt x="979" y="5367"/>
                    </a:lnTo>
                    <a:lnTo>
                      <a:pt x="980" y="5359"/>
                    </a:lnTo>
                    <a:lnTo>
                      <a:pt x="979" y="5349"/>
                    </a:lnTo>
                    <a:lnTo>
                      <a:pt x="975" y="5337"/>
                    </a:lnTo>
                    <a:lnTo>
                      <a:pt x="970" y="5321"/>
                    </a:lnTo>
                    <a:lnTo>
                      <a:pt x="960" y="5304"/>
                    </a:lnTo>
                    <a:lnTo>
                      <a:pt x="945" y="5284"/>
                    </a:lnTo>
                    <a:lnTo>
                      <a:pt x="929" y="5267"/>
                    </a:lnTo>
                    <a:lnTo>
                      <a:pt x="914" y="5254"/>
                    </a:lnTo>
                    <a:lnTo>
                      <a:pt x="900" y="5247"/>
                    </a:lnTo>
                    <a:lnTo>
                      <a:pt x="887" y="5243"/>
                    </a:lnTo>
                    <a:lnTo>
                      <a:pt x="878" y="5240"/>
                    </a:lnTo>
                    <a:lnTo>
                      <a:pt x="870" y="5240"/>
                    </a:lnTo>
                    <a:lnTo>
                      <a:pt x="865" y="5241"/>
                    </a:lnTo>
                    <a:lnTo>
                      <a:pt x="864" y="5241"/>
                    </a:lnTo>
                    <a:lnTo>
                      <a:pt x="498" y="5413"/>
                    </a:lnTo>
                    <a:lnTo>
                      <a:pt x="426" y="5301"/>
                    </a:lnTo>
                    <a:lnTo>
                      <a:pt x="356" y="5188"/>
                    </a:lnTo>
                    <a:lnTo>
                      <a:pt x="633" y="4878"/>
                    </a:lnTo>
                    <a:lnTo>
                      <a:pt x="634" y="4877"/>
                    </a:lnTo>
                    <a:lnTo>
                      <a:pt x="635" y="4872"/>
                    </a:lnTo>
                    <a:lnTo>
                      <a:pt x="638" y="4865"/>
                    </a:lnTo>
                    <a:lnTo>
                      <a:pt x="640" y="4853"/>
                    </a:lnTo>
                    <a:lnTo>
                      <a:pt x="639" y="4841"/>
                    </a:lnTo>
                    <a:lnTo>
                      <a:pt x="636" y="4824"/>
                    </a:lnTo>
                    <a:lnTo>
                      <a:pt x="631" y="4805"/>
                    </a:lnTo>
                    <a:lnTo>
                      <a:pt x="621" y="4781"/>
                    </a:lnTo>
                    <a:lnTo>
                      <a:pt x="610" y="4759"/>
                    </a:lnTo>
                    <a:lnTo>
                      <a:pt x="599" y="4743"/>
                    </a:lnTo>
                    <a:lnTo>
                      <a:pt x="588" y="4732"/>
                    </a:lnTo>
                    <a:lnTo>
                      <a:pt x="578" y="4725"/>
                    </a:lnTo>
                    <a:lnTo>
                      <a:pt x="569" y="4720"/>
                    </a:lnTo>
                    <a:lnTo>
                      <a:pt x="562" y="4718"/>
                    </a:lnTo>
                    <a:lnTo>
                      <a:pt x="558" y="4718"/>
                    </a:lnTo>
                    <a:lnTo>
                      <a:pt x="556" y="4718"/>
                    </a:lnTo>
                    <a:lnTo>
                      <a:pt x="176" y="4805"/>
                    </a:lnTo>
                    <a:lnTo>
                      <a:pt x="135" y="4673"/>
                    </a:lnTo>
                    <a:lnTo>
                      <a:pt x="94" y="4542"/>
                    </a:lnTo>
                    <a:lnTo>
                      <a:pt x="425" y="4295"/>
                    </a:lnTo>
                    <a:lnTo>
                      <a:pt x="426" y="4294"/>
                    </a:lnTo>
                    <a:lnTo>
                      <a:pt x="429" y="4289"/>
                    </a:lnTo>
                    <a:lnTo>
                      <a:pt x="432" y="4282"/>
                    </a:lnTo>
                    <a:lnTo>
                      <a:pt x="437" y="4272"/>
                    </a:lnTo>
                    <a:lnTo>
                      <a:pt x="439" y="4259"/>
                    </a:lnTo>
                    <a:lnTo>
                      <a:pt x="441" y="4241"/>
                    </a:lnTo>
                    <a:lnTo>
                      <a:pt x="440" y="4219"/>
                    </a:lnTo>
                    <a:lnTo>
                      <a:pt x="437" y="4194"/>
                    </a:lnTo>
                    <a:lnTo>
                      <a:pt x="431" y="4168"/>
                    </a:lnTo>
                    <a:lnTo>
                      <a:pt x="425" y="4150"/>
                    </a:lnTo>
                    <a:lnTo>
                      <a:pt x="417" y="4136"/>
                    </a:lnTo>
                    <a:lnTo>
                      <a:pt x="409" y="4125"/>
                    </a:lnTo>
                    <a:lnTo>
                      <a:pt x="402" y="4119"/>
                    </a:lnTo>
                    <a:lnTo>
                      <a:pt x="396" y="4116"/>
                    </a:lnTo>
                    <a:lnTo>
                      <a:pt x="392" y="4114"/>
                    </a:lnTo>
                    <a:lnTo>
                      <a:pt x="390" y="4114"/>
                    </a:lnTo>
                    <a:lnTo>
                      <a:pt x="15" y="4111"/>
                    </a:lnTo>
                    <a:lnTo>
                      <a:pt x="7" y="3968"/>
                    </a:lnTo>
                    <a:lnTo>
                      <a:pt x="0" y="3827"/>
                    </a:lnTo>
                    <a:lnTo>
                      <a:pt x="366" y="3654"/>
                    </a:lnTo>
                    <a:lnTo>
                      <a:pt x="367" y="3653"/>
                    </a:lnTo>
                    <a:lnTo>
                      <a:pt x="371" y="3649"/>
                    </a:lnTo>
                    <a:lnTo>
                      <a:pt x="375" y="3643"/>
                    </a:lnTo>
                    <a:lnTo>
                      <a:pt x="381" y="3633"/>
                    </a:lnTo>
                    <a:lnTo>
                      <a:pt x="388" y="3620"/>
                    </a:lnTo>
                    <a:lnTo>
                      <a:pt x="393" y="3603"/>
                    </a:lnTo>
                    <a:lnTo>
                      <a:pt x="397" y="3581"/>
                    </a:lnTo>
                    <a:lnTo>
                      <a:pt x="400" y="3554"/>
                    </a:lnTo>
                    <a:lnTo>
                      <a:pt x="401" y="3527"/>
                    </a:lnTo>
                    <a:lnTo>
                      <a:pt x="399" y="3506"/>
                    </a:lnTo>
                    <a:lnTo>
                      <a:pt x="395" y="3490"/>
                    </a:lnTo>
                    <a:lnTo>
                      <a:pt x="389" y="3478"/>
                    </a:lnTo>
                    <a:lnTo>
                      <a:pt x="385" y="3470"/>
                    </a:lnTo>
                    <a:lnTo>
                      <a:pt x="380" y="3466"/>
                    </a:lnTo>
                    <a:lnTo>
                      <a:pt x="376" y="3463"/>
                    </a:lnTo>
                    <a:lnTo>
                      <a:pt x="375" y="3462"/>
                    </a:lnTo>
                    <a:lnTo>
                      <a:pt x="26" y="3370"/>
                    </a:lnTo>
                    <a:lnTo>
                      <a:pt x="51" y="3224"/>
                    </a:lnTo>
                    <a:lnTo>
                      <a:pt x="77" y="3078"/>
                    </a:lnTo>
                    <a:lnTo>
                      <a:pt x="458" y="2989"/>
                    </a:lnTo>
                    <a:lnTo>
                      <a:pt x="459" y="2988"/>
                    </a:lnTo>
                    <a:lnTo>
                      <a:pt x="464" y="2986"/>
                    </a:lnTo>
                    <a:lnTo>
                      <a:pt x="469" y="2981"/>
                    </a:lnTo>
                    <a:lnTo>
                      <a:pt x="477" y="2973"/>
                    </a:lnTo>
                    <a:lnTo>
                      <a:pt x="486" y="2960"/>
                    </a:lnTo>
                    <a:lnTo>
                      <a:pt x="495" y="2945"/>
                    </a:lnTo>
                    <a:lnTo>
                      <a:pt x="504" y="2924"/>
                    </a:lnTo>
                    <a:lnTo>
                      <a:pt x="513" y="2898"/>
                    </a:lnTo>
                    <a:lnTo>
                      <a:pt x="520" y="2871"/>
                    </a:lnTo>
                    <a:lnTo>
                      <a:pt x="523" y="2849"/>
                    </a:lnTo>
                    <a:lnTo>
                      <a:pt x="523" y="2831"/>
                    </a:lnTo>
                    <a:lnTo>
                      <a:pt x="522" y="2818"/>
                    </a:lnTo>
                    <a:lnTo>
                      <a:pt x="518" y="2808"/>
                    </a:lnTo>
                    <a:lnTo>
                      <a:pt x="515" y="2802"/>
                    </a:lnTo>
                    <a:lnTo>
                      <a:pt x="512" y="2799"/>
                    </a:lnTo>
                    <a:lnTo>
                      <a:pt x="511" y="2798"/>
                    </a:lnTo>
                    <a:lnTo>
                      <a:pt x="207" y="2621"/>
                    </a:lnTo>
                    <a:lnTo>
                      <a:pt x="265" y="2480"/>
                    </a:lnTo>
                    <a:lnTo>
                      <a:pt x="322" y="2338"/>
                    </a:lnTo>
                    <a:lnTo>
                      <a:pt x="698" y="2338"/>
                    </a:lnTo>
                    <a:lnTo>
                      <a:pt x="699" y="2338"/>
                    </a:lnTo>
                    <a:lnTo>
                      <a:pt x="704" y="2336"/>
                    </a:lnTo>
                    <a:lnTo>
                      <a:pt x="711" y="2332"/>
                    </a:lnTo>
                    <a:lnTo>
                      <a:pt x="720" y="2325"/>
                    </a:lnTo>
                    <a:lnTo>
                      <a:pt x="730" y="2316"/>
                    </a:lnTo>
                    <a:lnTo>
                      <a:pt x="742" y="2302"/>
                    </a:lnTo>
                    <a:lnTo>
                      <a:pt x="756" y="2282"/>
                    </a:lnTo>
                    <a:lnTo>
                      <a:pt x="770" y="2258"/>
                    </a:lnTo>
                    <a:lnTo>
                      <a:pt x="783" y="2232"/>
                    </a:lnTo>
                    <a:lnTo>
                      <a:pt x="791" y="2211"/>
                    </a:lnTo>
                    <a:lnTo>
                      <a:pt x="794" y="2194"/>
                    </a:lnTo>
                    <a:lnTo>
                      <a:pt x="797" y="2180"/>
                    </a:lnTo>
                    <a:lnTo>
                      <a:pt x="795" y="2169"/>
                    </a:lnTo>
                    <a:lnTo>
                      <a:pt x="794" y="2163"/>
                    </a:lnTo>
                    <a:lnTo>
                      <a:pt x="793" y="2158"/>
                    </a:lnTo>
                    <a:lnTo>
                      <a:pt x="792" y="2157"/>
                    </a:lnTo>
                    <a:lnTo>
                      <a:pt x="548" y="1906"/>
                    </a:lnTo>
                    <a:lnTo>
                      <a:pt x="635" y="1776"/>
                    </a:lnTo>
                    <a:lnTo>
                      <a:pt x="721" y="1646"/>
                    </a:lnTo>
                    <a:lnTo>
                      <a:pt x="1071" y="1735"/>
                    </a:lnTo>
                    <a:lnTo>
                      <a:pt x="1072" y="1735"/>
                    </a:lnTo>
                    <a:lnTo>
                      <a:pt x="1076" y="1734"/>
                    </a:lnTo>
                    <a:lnTo>
                      <a:pt x="1085" y="1733"/>
                    </a:lnTo>
                    <a:lnTo>
                      <a:pt x="1094" y="1728"/>
                    </a:lnTo>
                    <a:lnTo>
                      <a:pt x="1107" y="1720"/>
                    </a:lnTo>
                    <a:lnTo>
                      <a:pt x="1122" y="1710"/>
                    </a:lnTo>
                    <a:lnTo>
                      <a:pt x="1139" y="1693"/>
                    </a:lnTo>
                    <a:lnTo>
                      <a:pt x="1158" y="1671"/>
                    </a:lnTo>
                    <a:lnTo>
                      <a:pt x="1175" y="1648"/>
                    </a:lnTo>
                    <a:lnTo>
                      <a:pt x="1188" y="1628"/>
                    </a:lnTo>
                    <a:lnTo>
                      <a:pt x="1195" y="1612"/>
                    </a:lnTo>
                    <a:lnTo>
                      <a:pt x="1199" y="1598"/>
                    </a:lnTo>
                    <a:lnTo>
                      <a:pt x="1202" y="1588"/>
                    </a:lnTo>
                    <a:lnTo>
                      <a:pt x="1202" y="1580"/>
                    </a:lnTo>
                    <a:lnTo>
                      <a:pt x="1201" y="1575"/>
                    </a:lnTo>
                    <a:lnTo>
                      <a:pt x="1201" y="1574"/>
                    </a:lnTo>
                    <a:lnTo>
                      <a:pt x="1032" y="1261"/>
                    </a:lnTo>
                    <a:lnTo>
                      <a:pt x="1143" y="1150"/>
                    </a:lnTo>
                    <a:lnTo>
                      <a:pt x="1253" y="1038"/>
                    </a:lnTo>
                    <a:lnTo>
                      <a:pt x="1558" y="1214"/>
                    </a:lnTo>
                    <a:lnTo>
                      <a:pt x="1559" y="1214"/>
                    </a:lnTo>
                    <a:lnTo>
                      <a:pt x="1564" y="1215"/>
                    </a:lnTo>
                    <a:lnTo>
                      <a:pt x="1571" y="1214"/>
                    </a:lnTo>
                    <a:lnTo>
                      <a:pt x="1581" y="1211"/>
                    </a:lnTo>
                    <a:lnTo>
                      <a:pt x="1594" y="1207"/>
                    </a:lnTo>
                    <a:lnTo>
                      <a:pt x="1612" y="1199"/>
                    </a:lnTo>
                    <a:lnTo>
                      <a:pt x="1630" y="1186"/>
                    </a:lnTo>
                    <a:lnTo>
                      <a:pt x="1653" y="1168"/>
                    </a:lnTo>
                    <a:lnTo>
                      <a:pt x="1675" y="1150"/>
                    </a:lnTo>
                    <a:lnTo>
                      <a:pt x="1690" y="1132"/>
                    </a:lnTo>
                    <a:lnTo>
                      <a:pt x="1702" y="1117"/>
                    </a:lnTo>
                    <a:lnTo>
                      <a:pt x="1709" y="1104"/>
                    </a:lnTo>
                    <a:lnTo>
                      <a:pt x="1714" y="1094"/>
                    </a:lnTo>
                    <a:lnTo>
                      <a:pt x="1716" y="1087"/>
                    </a:lnTo>
                    <a:lnTo>
                      <a:pt x="1716" y="1081"/>
                    </a:lnTo>
                    <a:lnTo>
                      <a:pt x="1716" y="1080"/>
                    </a:lnTo>
                    <a:lnTo>
                      <a:pt x="1631" y="725"/>
                    </a:lnTo>
                    <a:lnTo>
                      <a:pt x="1760" y="638"/>
                    </a:lnTo>
                    <a:lnTo>
                      <a:pt x="1889" y="552"/>
                    </a:lnTo>
                    <a:lnTo>
                      <a:pt x="2133" y="800"/>
                    </a:lnTo>
                    <a:lnTo>
                      <a:pt x="2134" y="801"/>
                    </a:lnTo>
                    <a:lnTo>
                      <a:pt x="2138" y="803"/>
                    </a:lnTo>
                    <a:lnTo>
                      <a:pt x="2145" y="804"/>
                    </a:lnTo>
                    <a:lnTo>
                      <a:pt x="2155" y="804"/>
                    </a:lnTo>
                    <a:lnTo>
                      <a:pt x="2169" y="803"/>
                    </a:lnTo>
                    <a:lnTo>
                      <a:pt x="2186" y="798"/>
                    </a:lnTo>
                    <a:lnTo>
                      <a:pt x="2207" y="791"/>
                    </a:lnTo>
                    <a:lnTo>
                      <a:pt x="2231" y="778"/>
                    </a:lnTo>
                    <a:close/>
                  </a:path>
                </a:pathLst>
              </a:custGeom>
              <a:solidFill>
                <a:srgbClr val="96B5B5"/>
              </a:solidFill>
              <a:ln w="9525">
                <a:noFill/>
                <a:round/>
                <a:headEnd/>
                <a:tailEnd/>
              </a:ln>
            </p:spPr>
            <p:txBody>
              <a:bodyPr/>
              <a:lstStyle/>
              <a:p>
                <a:endParaRPr lang="fr-FR"/>
              </a:p>
            </p:txBody>
          </p:sp>
          <p:sp>
            <p:nvSpPr>
              <p:cNvPr id="95256" name="Freeform 12"/>
              <p:cNvSpPr>
                <a:spLocks/>
              </p:cNvSpPr>
              <p:nvPr/>
            </p:nvSpPr>
            <p:spPr bwMode="auto">
              <a:xfrm>
                <a:off x="2554" y="1882"/>
                <a:ext cx="13" cy="13"/>
              </a:xfrm>
              <a:custGeom>
                <a:avLst/>
                <a:gdLst>
                  <a:gd name="T0" fmla="*/ 0 w 84"/>
                  <a:gd name="T1" fmla="*/ 0 h 78"/>
                  <a:gd name="T2" fmla="*/ 0 w 84"/>
                  <a:gd name="T3" fmla="*/ 0 h 78"/>
                  <a:gd name="T4" fmla="*/ 0 w 84"/>
                  <a:gd name="T5" fmla="*/ 0 h 78"/>
                  <a:gd name="T6" fmla="*/ 0 w 84"/>
                  <a:gd name="T7" fmla="*/ 0 h 78"/>
                  <a:gd name="T8" fmla="*/ 0 w 84"/>
                  <a:gd name="T9" fmla="*/ 0 h 78"/>
                  <a:gd name="T10" fmla="*/ 0 w 84"/>
                  <a:gd name="T11" fmla="*/ 0 h 78"/>
                  <a:gd name="T12" fmla="*/ 0 w 84"/>
                  <a:gd name="T13" fmla="*/ 0 h 78"/>
                  <a:gd name="T14" fmla="*/ 0 w 84"/>
                  <a:gd name="T15" fmla="*/ 0 h 78"/>
                  <a:gd name="T16" fmla="*/ 0 w 84"/>
                  <a:gd name="T17" fmla="*/ 0 h 78"/>
                  <a:gd name="T18" fmla="*/ 0 w 84"/>
                  <a:gd name="T19" fmla="*/ 0 h 78"/>
                  <a:gd name="T20" fmla="*/ 0 w 84"/>
                  <a:gd name="T21" fmla="*/ 0 h 78"/>
                  <a:gd name="T22" fmla="*/ 0 w 84"/>
                  <a:gd name="T23" fmla="*/ 0 h 78"/>
                  <a:gd name="T24" fmla="*/ 0 w 84"/>
                  <a:gd name="T25" fmla="*/ 0 h 78"/>
                  <a:gd name="T26" fmla="*/ 0 w 84"/>
                  <a:gd name="T27" fmla="*/ 0 h 78"/>
                  <a:gd name="T28" fmla="*/ 0 w 84"/>
                  <a:gd name="T29" fmla="*/ 0 h 78"/>
                  <a:gd name="T30" fmla="*/ 0 w 84"/>
                  <a:gd name="T31" fmla="*/ 0 h 78"/>
                  <a:gd name="T32" fmla="*/ 0 w 84"/>
                  <a:gd name="T33" fmla="*/ 0 h 78"/>
                  <a:gd name="T34" fmla="*/ 0 w 84"/>
                  <a:gd name="T35" fmla="*/ 0 h 78"/>
                  <a:gd name="T36" fmla="*/ 0 w 84"/>
                  <a:gd name="T37" fmla="*/ 0 h 78"/>
                  <a:gd name="T38" fmla="*/ 0 w 84"/>
                  <a:gd name="T39" fmla="*/ 0 h 78"/>
                  <a:gd name="T40" fmla="*/ 0 w 84"/>
                  <a:gd name="T41" fmla="*/ 0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
                  <a:gd name="T64" fmla="*/ 0 h 78"/>
                  <a:gd name="T65" fmla="*/ 84 w 84"/>
                  <a:gd name="T66" fmla="*/ 78 h 7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 h="78">
                    <a:moveTo>
                      <a:pt x="77" y="0"/>
                    </a:moveTo>
                    <a:lnTo>
                      <a:pt x="77" y="0"/>
                    </a:lnTo>
                    <a:lnTo>
                      <a:pt x="74" y="4"/>
                    </a:lnTo>
                    <a:lnTo>
                      <a:pt x="71" y="13"/>
                    </a:lnTo>
                    <a:lnTo>
                      <a:pt x="66" y="21"/>
                    </a:lnTo>
                    <a:lnTo>
                      <a:pt x="56" y="31"/>
                    </a:lnTo>
                    <a:lnTo>
                      <a:pt x="42" y="44"/>
                    </a:lnTo>
                    <a:lnTo>
                      <a:pt x="23" y="57"/>
                    </a:lnTo>
                    <a:lnTo>
                      <a:pt x="0" y="71"/>
                    </a:lnTo>
                    <a:lnTo>
                      <a:pt x="3" y="78"/>
                    </a:lnTo>
                    <a:lnTo>
                      <a:pt x="28" y="64"/>
                    </a:lnTo>
                    <a:lnTo>
                      <a:pt x="47" y="49"/>
                    </a:lnTo>
                    <a:lnTo>
                      <a:pt x="61" y="36"/>
                    </a:lnTo>
                    <a:lnTo>
                      <a:pt x="71" y="25"/>
                    </a:lnTo>
                    <a:lnTo>
                      <a:pt x="78" y="15"/>
                    </a:lnTo>
                    <a:lnTo>
                      <a:pt x="81" y="7"/>
                    </a:lnTo>
                    <a:lnTo>
                      <a:pt x="84" y="2"/>
                    </a:lnTo>
                    <a:lnTo>
                      <a:pt x="84" y="0"/>
                    </a:lnTo>
                    <a:lnTo>
                      <a:pt x="77" y="0"/>
                    </a:lnTo>
                    <a:close/>
                  </a:path>
                </a:pathLst>
              </a:custGeom>
              <a:solidFill>
                <a:srgbClr val="000000"/>
              </a:solidFill>
              <a:ln w="9525">
                <a:noFill/>
                <a:round/>
                <a:headEnd/>
                <a:tailEnd/>
              </a:ln>
            </p:spPr>
            <p:txBody>
              <a:bodyPr/>
              <a:lstStyle/>
              <a:p>
                <a:endParaRPr lang="fr-FR"/>
              </a:p>
            </p:txBody>
          </p:sp>
          <p:sp>
            <p:nvSpPr>
              <p:cNvPr id="95257" name="Freeform 13"/>
              <p:cNvSpPr>
                <a:spLocks/>
              </p:cNvSpPr>
              <p:nvPr/>
            </p:nvSpPr>
            <p:spPr bwMode="auto">
              <a:xfrm>
                <a:off x="2566" y="1818"/>
                <a:ext cx="2" cy="64"/>
              </a:xfrm>
              <a:custGeom>
                <a:avLst/>
                <a:gdLst>
                  <a:gd name="T0" fmla="*/ 0 w 9"/>
                  <a:gd name="T1" fmla="*/ 0 h 386"/>
                  <a:gd name="T2" fmla="*/ 0 w 9"/>
                  <a:gd name="T3" fmla="*/ 0 h 386"/>
                  <a:gd name="T4" fmla="*/ 0 w 9"/>
                  <a:gd name="T5" fmla="*/ 0 h 386"/>
                  <a:gd name="T6" fmla="*/ 0 w 9"/>
                  <a:gd name="T7" fmla="*/ 0 h 386"/>
                  <a:gd name="T8" fmla="*/ 0 w 9"/>
                  <a:gd name="T9" fmla="*/ 0 h 386"/>
                  <a:gd name="T10" fmla="*/ 0 w 9"/>
                  <a:gd name="T11" fmla="*/ 0 h 386"/>
                  <a:gd name="T12" fmla="*/ 0 w 9"/>
                  <a:gd name="T13" fmla="*/ 0 h 386"/>
                  <a:gd name="T14" fmla="*/ 0 60000 65536"/>
                  <a:gd name="T15" fmla="*/ 0 60000 65536"/>
                  <a:gd name="T16" fmla="*/ 0 60000 65536"/>
                  <a:gd name="T17" fmla="*/ 0 60000 65536"/>
                  <a:gd name="T18" fmla="*/ 0 60000 65536"/>
                  <a:gd name="T19" fmla="*/ 0 60000 65536"/>
                  <a:gd name="T20" fmla="*/ 0 60000 65536"/>
                  <a:gd name="T21" fmla="*/ 0 w 9"/>
                  <a:gd name="T22" fmla="*/ 0 h 386"/>
                  <a:gd name="T23" fmla="*/ 9 w 9"/>
                  <a:gd name="T24" fmla="*/ 386 h 3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386">
                    <a:moveTo>
                      <a:pt x="4" y="0"/>
                    </a:moveTo>
                    <a:lnTo>
                      <a:pt x="2" y="4"/>
                    </a:lnTo>
                    <a:lnTo>
                      <a:pt x="0" y="386"/>
                    </a:lnTo>
                    <a:lnTo>
                      <a:pt x="7" y="386"/>
                    </a:lnTo>
                    <a:lnTo>
                      <a:pt x="9" y="4"/>
                    </a:lnTo>
                    <a:lnTo>
                      <a:pt x="7" y="7"/>
                    </a:lnTo>
                    <a:lnTo>
                      <a:pt x="4" y="0"/>
                    </a:lnTo>
                    <a:close/>
                  </a:path>
                </a:pathLst>
              </a:custGeom>
              <a:solidFill>
                <a:srgbClr val="000000"/>
              </a:solidFill>
              <a:ln w="9525">
                <a:noFill/>
                <a:round/>
                <a:headEnd/>
                <a:tailEnd/>
              </a:ln>
            </p:spPr>
            <p:txBody>
              <a:bodyPr/>
              <a:lstStyle/>
              <a:p>
                <a:endParaRPr lang="fr-FR"/>
              </a:p>
            </p:txBody>
          </p:sp>
          <p:sp>
            <p:nvSpPr>
              <p:cNvPr id="95258" name="Freeform 14"/>
              <p:cNvSpPr>
                <a:spLocks/>
              </p:cNvSpPr>
              <p:nvPr/>
            </p:nvSpPr>
            <p:spPr bwMode="auto">
              <a:xfrm>
                <a:off x="2567" y="1809"/>
                <a:ext cx="23" cy="10"/>
              </a:xfrm>
              <a:custGeom>
                <a:avLst/>
                <a:gdLst>
                  <a:gd name="T0" fmla="*/ 0 w 143"/>
                  <a:gd name="T1" fmla="*/ 0 h 64"/>
                  <a:gd name="T2" fmla="*/ 0 w 143"/>
                  <a:gd name="T3" fmla="*/ 0 h 64"/>
                  <a:gd name="T4" fmla="*/ 0 w 143"/>
                  <a:gd name="T5" fmla="*/ 0 h 64"/>
                  <a:gd name="T6" fmla="*/ 0 w 143"/>
                  <a:gd name="T7" fmla="*/ 0 h 64"/>
                  <a:gd name="T8" fmla="*/ 0 w 143"/>
                  <a:gd name="T9" fmla="*/ 0 h 64"/>
                  <a:gd name="T10" fmla="*/ 0 w 143"/>
                  <a:gd name="T11" fmla="*/ 0 h 64"/>
                  <a:gd name="T12" fmla="*/ 0 w 143"/>
                  <a:gd name="T13" fmla="*/ 0 h 64"/>
                  <a:gd name="T14" fmla="*/ 0 60000 65536"/>
                  <a:gd name="T15" fmla="*/ 0 60000 65536"/>
                  <a:gd name="T16" fmla="*/ 0 60000 65536"/>
                  <a:gd name="T17" fmla="*/ 0 60000 65536"/>
                  <a:gd name="T18" fmla="*/ 0 60000 65536"/>
                  <a:gd name="T19" fmla="*/ 0 60000 65536"/>
                  <a:gd name="T20" fmla="*/ 0 60000 65536"/>
                  <a:gd name="T21" fmla="*/ 0 w 143"/>
                  <a:gd name="T22" fmla="*/ 0 h 64"/>
                  <a:gd name="T23" fmla="*/ 143 w 143"/>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64">
                    <a:moveTo>
                      <a:pt x="141" y="0"/>
                    </a:moveTo>
                    <a:lnTo>
                      <a:pt x="141" y="0"/>
                    </a:lnTo>
                    <a:lnTo>
                      <a:pt x="0" y="57"/>
                    </a:lnTo>
                    <a:lnTo>
                      <a:pt x="3" y="64"/>
                    </a:lnTo>
                    <a:lnTo>
                      <a:pt x="143" y="7"/>
                    </a:lnTo>
                    <a:lnTo>
                      <a:pt x="141" y="0"/>
                    </a:lnTo>
                    <a:close/>
                  </a:path>
                </a:pathLst>
              </a:custGeom>
              <a:solidFill>
                <a:srgbClr val="000000"/>
              </a:solidFill>
              <a:ln w="9525">
                <a:noFill/>
                <a:round/>
                <a:headEnd/>
                <a:tailEnd/>
              </a:ln>
            </p:spPr>
            <p:txBody>
              <a:bodyPr/>
              <a:lstStyle/>
              <a:p>
                <a:endParaRPr lang="fr-FR"/>
              </a:p>
            </p:txBody>
          </p:sp>
          <p:sp>
            <p:nvSpPr>
              <p:cNvPr id="95259" name="Freeform 15"/>
              <p:cNvSpPr>
                <a:spLocks/>
              </p:cNvSpPr>
              <p:nvPr/>
            </p:nvSpPr>
            <p:spPr bwMode="auto">
              <a:xfrm>
                <a:off x="2589" y="1799"/>
                <a:ext cx="24" cy="11"/>
              </a:xfrm>
              <a:custGeom>
                <a:avLst/>
                <a:gdLst>
                  <a:gd name="T0" fmla="*/ 0 w 144"/>
                  <a:gd name="T1" fmla="*/ 0 h 64"/>
                  <a:gd name="T2" fmla="*/ 0 w 144"/>
                  <a:gd name="T3" fmla="*/ 0 h 64"/>
                  <a:gd name="T4" fmla="*/ 0 w 144"/>
                  <a:gd name="T5" fmla="*/ 0 h 64"/>
                  <a:gd name="T6" fmla="*/ 0 w 144"/>
                  <a:gd name="T7" fmla="*/ 0 h 64"/>
                  <a:gd name="T8" fmla="*/ 0 w 144"/>
                  <a:gd name="T9" fmla="*/ 0 h 64"/>
                  <a:gd name="T10" fmla="*/ 0 w 144"/>
                  <a:gd name="T11" fmla="*/ 0 h 64"/>
                  <a:gd name="T12" fmla="*/ 0 w 144"/>
                  <a:gd name="T13" fmla="*/ 0 h 64"/>
                  <a:gd name="T14" fmla="*/ 0 60000 65536"/>
                  <a:gd name="T15" fmla="*/ 0 60000 65536"/>
                  <a:gd name="T16" fmla="*/ 0 60000 65536"/>
                  <a:gd name="T17" fmla="*/ 0 60000 65536"/>
                  <a:gd name="T18" fmla="*/ 0 60000 65536"/>
                  <a:gd name="T19" fmla="*/ 0 60000 65536"/>
                  <a:gd name="T20" fmla="*/ 0 60000 65536"/>
                  <a:gd name="T21" fmla="*/ 0 w 144"/>
                  <a:gd name="T22" fmla="*/ 0 h 64"/>
                  <a:gd name="T23" fmla="*/ 144 w 144"/>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64">
                    <a:moveTo>
                      <a:pt x="144" y="3"/>
                    </a:moveTo>
                    <a:lnTo>
                      <a:pt x="139" y="0"/>
                    </a:lnTo>
                    <a:lnTo>
                      <a:pt x="0" y="57"/>
                    </a:lnTo>
                    <a:lnTo>
                      <a:pt x="2" y="64"/>
                    </a:lnTo>
                    <a:lnTo>
                      <a:pt x="142" y="7"/>
                    </a:lnTo>
                    <a:lnTo>
                      <a:pt x="137" y="5"/>
                    </a:lnTo>
                    <a:lnTo>
                      <a:pt x="144" y="3"/>
                    </a:lnTo>
                    <a:close/>
                  </a:path>
                </a:pathLst>
              </a:custGeom>
              <a:solidFill>
                <a:srgbClr val="000000"/>
              </a:solidFill>
              <a:ln w="9525">
                <a:noFill/>
                <a:round/>
                <a:headEnd/>
                <a:tailEnd/>
              </a:ln>
            </p:spPr>
            <p:txBody>
              <a:bodyPr/>
              <a:lstStyle/>
              <a:p>
                <a:endParaRPr lang="fr-FR"/>
              </a:p>
            </p:txBody>
          </p:sp>
          <p:sp>
            <p:nvSpPr>
              <p:cNvPr id="95260" name="Freeform 16"/>
              <p:cNvSpPr>
                <a:spLocks/>
              </p:cNvSpPr>
              <p:nvPr/>
            </p:nvSpPr>
            <p:spPr bwMode="auto">
              <a:xfrm>
                <a:off x="2612" y="1799"/>
                <a:ext cx="29" cy="53"/>
              </a:xfrm>
              <a:custGeom>
                <a:avLst/>
                <a:gdLst>
                  <a:gd name="T0" fmla="*/ 0 w 177"/>
                  <a:gd name="T1" fmla="*/ 0 h 313"/>
                  <a:gd name="T2" fmla="*/ 0 w 177"/>
                  <a:gd name="T3" fmla="*/ 0 h 313"/>
                  <a:gd name="T4" fmla="*/ 0 w 177"/>
                  <a:gd name="T5" fmla="*/ 0 h 313"/>
                  <a:gd name="T6" fmla="*/ 0 w 177"/>
                  <a:gd name="T7" fmla="*/ 0 h 313"/>
                  <a:gd name="T8" fmla="*/ 0 w 177"/>
                  <a:gd name="T9" fmla="*/ 0 h 313"/>
                  <a:gd name="T10" fmla="*/ 0 w 177"/>
                  <a:gd name="T11" fmla="*/ 0 h 313"/>
                  <a:gd name="T12" fmla="*/ 0 w 177"/>
                  <a:gd name="T13" fmla="*/ 0 h 313"/>
                  <a:gd name="T14" fmla="*/ 0 60000 65536"/>
                  <a:gd name="T15" fmla="*/ 0 60000 65536"/>
                  <a:gd name="T16" fmla="*/ 0 60000 65536"/>
                  <a:gd name="T17" fmla="*/ 0 60000 65536"/>
                  <a:gd name="T18" fmla="*/ 0 60000 65536"/>
                  <a:gd name="T19" fmla="*/ 0 60000 65536"/>
                  <a:gd name="T20" fmla="*/ 0 60000 65536"/>
                  <a:gd name="T21" fmla="*/ 0 w 177"/>
                  <a:gd name="T22" fmla="*/ 0 h 313"/>
                  <a:gd name="T23" fmla="*/ 177 w 177"/>
                  <a:gd name="T24" fmla="*/ 313 h 3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 h="313">
                    <a:moveTo>
                      <a:pt x="177" y="311"/>
                    </a:moveTo>
                    <a:lnTo>
                      <a:pt x="177" y="311"/>
                    </a:lnTo>
                    <a:lnTo>
                      <a:pt x="7" y="0"/>
                    </a:lnTo>
                    <a:lnTo>
                      <a:pt x="0" y="2"/>
                    </a:lnTo>
                    <a:lnTo>
                      <a:pt x="171" y="313"/>
                    </a:lnTo>
                    <a:lnTo>
                      <a:pt x="177" y="311"/>
                    </a:lnTo>
                    <a:close/>
                  </a:path>
                </a:pathLst>
              </a:custGeom>
              <a:solidFill>
                <a:srgbClr val="000000"/>
              </a:solidFill>
              <a:ln w="9525">
                <a:noFill/>
                <a:round/>
                <a:headEnd/>
                <a:tailEnd/>
              </a:ln>
            </p:spPr>
            <p:txBody>
              <a:bodyPr/>
              <a:lstStyle/>
              <a:p>
                <a:endParaRPr lang="fr-FR"/>
              </a:p>
            </p:txBody>
          </p:sp>
          <p:sp>
            <p:nvSpPr>
              <p:cNvPr id="95261" name="Freeform 17"/>
              <p:cNvSpPr>
                <a:spLocks/>
              </p:cNvSpPr>
              <p:nvPr/>
            </p:nvSpPr>
            <p:spPr bwMode="auto">
              <a:xfrm>
                <a:off x="2640" y="1851"/>
                <a:ext cx="16" cy="3"/>
              </a:xfrm>
              <a:custGeom>
                <a:avLst/>
                <a:gdLst>
                  <a:gd name="T0" fmla="*/ 0 w 95"/>
                  <a:gd name="T1" fmla="*/ 0 h 16"/>
                  <a:gd name="T2" fmla="*/ 0 w 95"/>
                  <a:gd name="T3" fmla="*/ 0 h 16"/>
                  <a:gd name="T4" fmla="*/ 0 w 95"/>
                  <a:gd name="T5" fmla="*/ 0 h 16"/>
                  <a:gd name="T6" fmla="*/ 0 w 95"/>
                  <a:gd name="T7" fmla="*/ 0 h 16"/>
                  <a:gd name="T8" fmla="*/ 0 w 95"/>
                  <a:gd name="T9" fmla="*/ 0 h 16"/>
                  <a:gd name="T10" fmla="*/ 0 w 95"/>
                  <a:gd name="T11" fmla="*/ 0 h 16"/>
                  <a:gd name="T12" fmla="*/ 0 w 95"/>
                  <a:gd name="T13" fmla="*/ 0 h 16"/>
                  <a:gd name="T14" fmla="*/ 0 w 95"/>
                  <a:gd name="T15" fmla="*/ 0 h 16"/>
                  <a:gd name="T16" fmla="*/ 0 w 95"/>
                  <a:gd name="T17" fmla="*/ 0 h 16"/>
                  <a:gd name="T18" fmla="*/ 0 w 95"/>
                  <a:gd name="T19" fmla="*/ 0 h 16"/>
                  <a:gd name="T20" fmla="*/ 0 w 95"/>
                  <a:gd name="T21" fmla="*/ 0 h 16"/>
                  <a:gd name="T22" fmla="*/ 0 w 95"/>
                  <a:gd name="T23" fmla="*/ 0 h 16"/>
                  <a:gd name="T24" fmla="*/ 0 w 95"/>
                  <a:gd name="T25" fmla="*/ 0 h 16"/>
                  <a:gd name="T26" fmla="*/ 0 w 95"/>
                  <a:gd name="T27" fmla="*/ 0 h 16"/>
                  <a:gd name="T28" fmla="*/ 0 w 95"/>
                  <a:gd name="T29" fmla="*/ 0 h 16"/>
                  <a:gd name="T30" fmla="*/ 0 w 95"/>
                  <a:gd name="T31" fmla="*/ 0 h 16"/>
                  <a:gd name="T32" fmla="*/ 0 w 95"/>
                  <a:gd name="T33" fmla="*/ 0 h 16"/>
                  <a:gd name="T34" fmla="*/ 0 w 95"/>
                  <a:gd name="T35" fmla="*/ 0 h 16"/>
                  <a:gd name="T36" fmla="*/ 0 w 95"/>
                  <a:gd name="T37" fmla="*/ 0 h 16"/>
                  <a:gd name="T38" fmla="*/ 0 w 95"/>
                  <a:gd name="T39" fmla="*/ 0 h 16"/>
                  <a:gd name="T40" fmla="*/ 0 w 95"/>
                  <a:gd name="T41" fmla="*/ 0 h 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5"/>
                  <a:gd name="T64" fmla="*/ 0 h 16"/>
                  <a:gd name="T65" fmla="*/ 95 w 95"/>
                  <a:gd name="T66" fmla="*/ 16 h 1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5" h="16">
                    <a:moveTo>
                      <a:pt x="92" y="0"/>
                    </a:moveTo>
                    <a:lnTo>
                      <a:pt x="92" y="0"/>
                    </a:lnTo>
                    <a:lnTo>
                      <a:pt x="66" y="7"/>
                    </a:lnTo>
                    <a:lnTo>
                      <a:pt x="47" y="9"/>
                    </a:lnTo>
                    <a:lnTo>
                      <a:pt x="31" y="9"/>
                    </a:lnTo>
                    <a:lnTo>
                      <a:pt x="20" y="7"/>
                    </a:lnTo>
                    <a:lnTo>
                      <a:pt x="12" y="5"/>
                    </a:lnTo>
                    <a:lnTo>
                      <a:pt x="9" y="2"/>
                    </a:lnTo>
                    <a:lnTo>
                      <a:pt x="6" y="0"/>
                    </a:lnTo>
                    <a:lnTo>
                      <a:pt x="0" y="2"/>
                    </a:lnTo>
                    <a:lnTo>
                      <a:pt x="2" y="5"/>
                    </a:lnTo>
                    <a:lnTo>
                      <a:pt x="4" y="7"/>
                    </a:lnTo>
                    <a:lnTo>
                      <a:pt x="10" y="12"/>
                    </a:lnTo>
                    <a:lnTo>
                      <a:pt x="18" y="14"/>
                    </a:lnTo>
                    <a:lnTo>
                      <a:pt x="31" y="16"/>
                    </a:lnTo>
                    <a:lnTo>
                      <a:pt x="47" y="16"/>
                    </a:lnTo>
                    <a:lnTo>
                      <a:pt x="68" y="14"/>
                    </a:lnTo>
                    <a:lnTo>
                      <a:pt x="95" y="7"/>
                    </a:lnTo>
                    <a:lnTo>
                      <a:pt x="92" y="0"/>
                    </a:lnTo>
                    <a:close/>
                  </a:path>
                </a:pathLst>
              </a:custGeom>
              <a:solidFill>
                <a:srgbClr val="000000"/>
              </a:solidFill>
              <a:ln w="9525">
                <a:noFill/>
                <a:round/>
                <a:headEnd/>
                <a:tailEnd/>
              </a:ln>
            </p:spPr>
            <p:txBody>
              <a:bodyPr/>
              <a:lstStyle/>
              <a:p>
                <a:endParaRPr lang="fr-FR"/>
              </a:p>
            </p:txBody>
          </p:sp>
          <p:sp>
            <p:nvSpPr>
              <p:cNvPr id="95262" name="Freeform 18"/>
              <p:cNvSpPr>
                <a:spLocks/>
              </p:cNvSpPr>
              <p:nvPr/>
            </p:nvSpPr>
            <p:spPr bwMode="auto">
              <a:xfrm>
                <a:off x="2655" y="1842"/>
                <a:ext cx="14" cy="10"/>
              </a:xfrm>
              <a:custGeom>
                <a:avLst/>
                <a:gdLst>
                  <a:gd name="T0" fmla="*/ 0 w 87"/>
                  <a:gd name="T1" fmla="*/ 0 h 60"/>
                  <a:gd name="T2" fmla="*/ 0 w 87"/>
                  <a:gd name="T3" fmla="*/ 0 h 60"/>
                  <a:gd name="T4" fmla="*/ 0 w 87"/>
                  <a:gd name="T5" fmla="*/ 0 h 60"/>
                  <a:gd name="T6" fmla="*/ 0 w 87"/>
                  <a:gd name="T7" fmla="*/ 0 h 60"/>
                  <a:gd name="T8" fmla="*/ 0 w 87"/>
                  <a:gd name="T9" fmla="*/ 0 h 60"/>
                  <a:gd name="T10" fmla="*/ 0 w 87"/>
                  <a:gd name="T11" fmla="*/ 0 h 60"/>
                  <a:gd name="T12" fmla="*/ 0 w 87"/>
                  <a:gd name="T13" fmla="*/ 0 h 60"/>
                  <a:gd name="T14" fmla="*/ 0 w 87"/>
                  <a:gd name="T15" fmla="*/ 0 h 60"/>
                  <a:gd name="T16" fmla="*/ 0 w 87"/>
                  <a:gd name="T17" fmla="*/ 0 h 60"/>
                  <a:gd name="T18" fmla="*/ 0 w 87"/>
                  <a:gd name="T19" fmla="*/ 0 h 60"/>
                  <a:gd name="T20" fmla="*/ 0 w 87"/>
                  <a:gd name="T21" fmla="*/ 0 h 60"/>
                  <a:gd name="T22" fmla="*/ 0 w 87"/>
                  <a:gd name="T23" fmla="*/ 0 h 60"/>
                  <a:gd name="T24" fmla="*/ 0 w 87"/>
                  <a:gd name="T25" fmla="*/ 0 h 60"/>
                  <a:gd name="T26" fmla="*/ 0 w 87"/>
                  <a:gd name="T27" fmla="*/ 0 h 60"/>
                  <a:gd name="T28" fmla="*/ 0 w 87"/>
                  <a:gd name="T29" fmla="*/ 0 h 60"/>
                  <a:gd name="T30" fmla="*/ 0 w 87"/>
                  <a:gd name="T31" fmla="*/ 0 h 60"/>
                  <a:gd name="T32" fmla="*/ 0 w 87"/>
                  <a:gd name="T33" fmla="*/ 0 h 60"/>
                  <a:gd name="T34" fmla="*/ 0 w 87"/>
                  <a:gd name="T35" fmla="*/ 0 h 60"/>
                  <a:gd name="T36" fmla="*/ 0 w 87"/>
                  <a:gd name="T37" fmla="*/ 0 h 60"/>
                  <a:gd name="T38" fmla="*/ 0 w 87"/>
                  <a:gd name="T39" fmla="*/ 0 h 60"/>
                  <a:gd name="T40" fmla="*/ 0 w 87"/>
                  <a:gd name="T41" fmla="*/ 0 h 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7"/>
                  <a:gd name="T64" fmla="*/ 0 h 60"/>
                  <a:gd name="T65" fmla="*/ 87 w 87"/>
                  <a:gd name="T66" fmla="*/ 60 h 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7" h="60">
                    <a:moveTo>
                      <a:pt x="80" y="0"/>
                    </a:moveTo>
                    <a:lnTo>
                      <a:pt x="80" y="0"/>
                    </a:lnTo>
                    <a:lnTo>
                      <a:pt x="80" y="1"/>
                    </a:lnTo>
                    <a:lnTo>
                      <a:pt x="78" y="5"/>
                    </a:lnTo>
                    <a:lnTo>
                      <a:pt x="76" y="10"/>
                    </a:lnTo>
                    <a:lnTo>
                      <a:pt x="69" y="18"/>
                    </a:lnTo>
                    <a:lnTo>
                      <a:pt x="58" y="26"/>
                    </a:lnTo>
                    <a:lnTo>
                      <a:pt x="46" y="34"/>
                    </a:lnTo>
                    <a:lnTo>
                      <a:pt x="26" y="44"/>
                    </a:lnTo>
                    <a:lnTo>
                      <a:pt x="0" y="53"/>
                    </a:lnTo>
                    <a:lnTo>
                      <a:pt x="3" y="60"/>
                    </a:lnTo>
                    <a:lnTo>
                      <a:pt x="28" y="51"/>
                    </a:lnTo>
                    <a:lnTo>
                      <a:pt x="48" y="41"/>
                    </a:lnTo>
                    <a:lnTo>
                      <a:pt x="63" y="31"/>
                    </a:lnTo>
                    <a:lnTo>
                      <a:pt x="73" y="23"/>
                    </a:lnTo>
                    <a:lnTo>
                      <a:pt x="80" y="15"/>
                    </a:lnTo>
                    <a:lnTo>
                      <a:pt x="85" y="8"/>
                    </a:lnTo>
                    <a:lnTo>
                      <a:pt x="87" y="3"/>
                    </a:lnTo>
                    <a:lnTo>
                      <a:pt x="87" y="2"/>
                    </a:lnTo>
                    <a:lnTo>
                      <a:pt x="80" y="0"/>
                    </a:lnTo>
                    <a:close/>
                  </a:path>
                </a:pathLst>
              </a:custGeom>
              <a:solidFill>
                <a:srgbClr val="000000"/>
              </a:solidFill>
              <a:ln w="9525">
                <a:noFill/>
                <a:round/>
                <a:headEnd/>
                <a:tailEnd/>
              </a:ln>
            </p:spPr>
            <p:txBody>
              <a:bodyPr/>
              <a:lstStyle/>
              <a:p>
                <a:endParaRPr lang="fr-FR"/>
              </a:p>
            </p:txBody>
          </p:sp>
          <p:sp>
            <p:nvSpPr>
              <p:cNvPr id="95263" name="Freeform 19"/>
              <p:cNvSpPr>
                <a:spLocks/>
              </p:cNvSpPr>
              <p:nvPr/>
            </p:nvSpPr>
            <p:spPr bwMode="auto">
              <a:xfrm>
                <a:off x="2668" y="1777"/>
                <a:ext cx="16" cy="66"/>
              </a:xfrm>
              <a:custGeom>
                <a:avLst/>
                <a:gdLst>
                  <a:gd name="T0" fmla="*/ 0 w 97"/>
                  <a:gd name="T1" fmla="*/ 0 h 391"/>
                  <a:gd name="T2" fmla="*/ 0 w 97"/>
                  <a:gd name="T3" fmla="*/ 0 h 391"/>
                  <a:gd name="T4" fmla="*/ 0 w 97"/>
                  <a:gd name="T5" fmla="*/ 0 h 391"/>
                  <a:gd name="T6" fmla="*/ 0 w 97"/>
                  <a:gd name="T7" fmla="*/ 0 h 391"/>
                  <a:gd name="T8" fmla="*/ 0 w 97"/>
                  <a:gd name="T9" fmla="*/ 0 h 391"/>
                  <a:gd name="T10" fmla="*/ 0 w 97"/>
                  <a:gd name="T11" fmla="*/ 0 h 391"/>
                  <a:gd name="T12" fmla="*/ 0 w 97"/>
                  <a:gd name="T13" fmla="*/ 0 h 391"/>
                  <a:gd name="T14" fmla="*/ 0 60000 65536"/>
                  <a:gd name="T15" fmla="*/ 0 60000 65536"/>
                  <a:gd name="T16" fmla="*/ 0 60000 65536"/>
                  <a:gd name="T17" fmla="*/ 0 60000 65536"/>
                  <a:gd name="T18" fmla="*/ 0 60000 65536"/>
                  <a:gd name="T19" fmla="*/ 0 60000 65536"/>
                  <a:gd name="T20" fmla="*/ 0 60000 65536"/>
                  <a:gd name="T21" fmla="*/ 0 w 97"/>
                  <a:gd name="T22" fmla="*/ 0 h 391"/>
                  <a:gd name="T23" fmla="*/ 97 w 97"/>
                  <a:gd name="T24" fmla="*/ 391 h 3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391">
                    <a:moveTo>
                      <a:pt x="92" y="0"/>
                    </a:moveTo>
                    <a:lnTo>
                      <a:pt x="90" y="2"/>
                    </a:lnTo>
                    <a:lnTo>
                      <a:pt x="0" y="389"/>
                    </a:lnTo>
                    <a:lnTo>
                      <a:pt x="7" y="391"/>
                    </a:lnTo>
                    <a:lnTo>
                      <a:pt x="97" y="4"/>
                    </a:lnTo>
                    <a:lnTo>
                      <a:pt x="94" y="6"/>
                    </a:lnTo>
                    <a:lnTo>
                      <a:pt x="92" y="0"/>
                    </a:lnTo>
                    <a:close/>
                  </a:path>
                </a:pathLst>
              </a:custGeom>
              <a:solidFill>
                <a:srgbClr val="000000"/>
              </a:solidFill>
              <a:ln w="9525">
                <a:noFill/>
                <a:round/>
                <a:headEnd/>
                <a:tailEnd/>
              </a:ln>
            </p:spPr>
            <p:txBody>
              <a:bodyPr/>
              <a:lstStyle/>
              <a:p>
                <a:endParaRPr lang="fr-FR"/>
              </a:p>
            </p:txBody>
          </p:sp>
          <p:sp>
            <p:nvSpPr>
              <p:cNvPr id="95264" name="Freeform 20"/>
              <p:cNvSpPr>
                <a:spLocks/>
              </p:cNvSpPr>
              <p:nvPr/>
            </p:nvSpPr>
            <p:spPr bwMode="auto">
              <a:xfrm>
                <a:off x="2683" y="1772"/>
                <a:ext cx="23" cy="6"/>
              </a:xfrm>
              <a:custGeom>
                <a:avLst/>
                <a:gdLst>
                  <a:gd name="T0" fmla="*/ 0 w 146"/>
                  <a:gd name="T1" fmla="*/ 0 h 32"/>
                  <a:gd name="T2" fmla="*/ 0 w 146"/>
                  <a:gd name="T3" fmla="*/ 0 h 32"/>
                  <a:gd name="T4" fmla="*/ 0 w 146"/>
                  <a:gd name="T5" fmla="*/ 0 h 32"/>
                  <a:gd name="T6" fmla="*/ 0 w 146"/>
                  <a:gd name="T7" fmla="*/ 0 h 32"/>
                  <a:gd name="T8" fmla="*/ 0 w 146"/>
                  <a:gd name="T9" fmla="*/ 0 h 32"/>
                  <a:gd name="T10" fmla="*/ 0 w 146"/>
                  <a:gd name="T11" fmla="*/ 0 h 32"/>
                  <a:gd name="T12" fmla="*/ 0 w 146"/>
                  <a:gd name="T13" fmla="*/ 0 h 32"/>
                  <a:gd name="T14" fmla="*/ 0 60000 65536"/>
                  <a:gd name="T15" fmla="*/ 0 60000 65536"/>
                  <a:gd name="T16" fmla="*/ 0 60000 65536"/>
                  <a:gd name="T17" fmla="*/ 0 60000 65536"/>
                  <a:gd name="T18" fmla="*/ 0 60000 65536"/>
                  <a:gd name="T19" fmla="*/ 0 60000 65536"/>
                  <a:gd name="T20" fmla="*/ 0 60000 65536"/>
                  <a:gd name="T21" fmla="*/ 0 w 146"/>
                  <a:gd name="T22" fmla="*/ 0 h 32"/>
                  <a:gd name="T23" fmla="*/ 146 w 146"/>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6" h="32">
                    <a:moveTo>
                      <a:pt x="145" y="0"/>
                    </a:moveTo>
                    <a:lnTo>
                      <a:pt x="144" y="0"/>
                    </a:lnTo>
                    <a:lnTo>
                      <a:pt x="0" y="26"/>
                    </a:lnTo>
                    <a:lnTo>
                      <a:pt x="2" y="32"/>
                    </a:lnTo>
                    <a:lnTo>
                      <a:pt x="146" y="7"/>
                    </a:lnTo>
                    <a:lnTo>
                      <a:pt x="145" y="7"/>
                    </a:lnTo>
                    <a:lnTo>
                      <a:pt x="145" y="0"/>
                    </a:lnTo>
                    <a:close/>
                  </a:path>
                </a:pathLst>
              </a:custGeom>
              <a:solidFill>
                <a:srgbClr val="000000"/>
              </a:solidFill>
              <a:ln w="9525">
                <a:noFill/>
                <a:round/>
                <a:headEnd/>
                <a:tailEnd/>
              </a:ln>
            </p:spPr>
            <p:txBody>
              <a:bodyPr/>
              <a:lstStyle/>
              <a:p>
                <a:endParaRPr lang="fr-FR"/>
              </a:p>
            </p:txBody>
          </p:sp>
          <p:sp>
            <p:nvSpPr>
              <p:cNvPr id="95265" name="Freeform 21"/>
              <p:cNvSpPr>
                <a:spLocks/>
              </p:cNvSpPr>
              <p:nvPr/>
            </p:nvSpPr>
            <p:spPr bwMode="auto">
              <a:xfrm>
                <a:off x="2706" y="1768"/>
                <a:ext cx="25" cy="5"/>
              </a:xfrm>
              <a:custGeom>
                <a:avLst/>
                <a:gdLst>
                  <a:gd name="T0" fmla="*/ 0 w 148"/>
                  <a:gd name="T1" fmla="*/ 0 h 31"/>
                  <a:gd name="T2" fmla="*/ 0 w 148"/>
                  <a:gd name="T3" fmla="*/ 0 h 31"/>
                  <a:gd name="T4" fmla="*/ 0 w 148"/>
                  <a:gd name="T5" fmla="*/ 0 h 31"/>
                  <a:gd name="T6" fmla="*/ 0 w 148"/>
                  <a:gd name="T7" fmla="*/ 0 h 31"/>
                  <a:gd name="T8" fmla="*/ 0 w 148"/>
                  <a:gd name="T9" fmla="*/ 0 h 31"/>
                  <a:gd name="T10" fmla="*/ 0 w 148"/>
                  <a:gd name="T11" fmla="*/ 0 h 31"/>
                  <a:gd name="T12" fmla="*/ 0 w 148"/>
                  <a:gd name="T13" fmla="*/ 0 h 31"/>
                  <a:gd name="T14" fmla="*/ 0 60000 65536"/>
                  <a:gd name="T15" fmla="*/ 0 60000 65536"/>
                  <a:gd name="T16" fmla="*/ 0 60000 65536"/>
                  <a:gd name="T17" fmla="*/ 0 60000 65536"/>
                  <a:gd name="T18" fmla="*/ 0 60000 65536"/>
                  <a:gd name="T19" fmla="*/ 0 60000 65536"/>
                  <a:gd name="T20" fmla="*/ 0 60000 65536"/>
                  <a:gd name="T21" fmla="*/ 0 w 148"/>
                  <a:gd name="T22" fmla="*/ 0 h 31"/>
                  <a:gd name="T23" fmla="*/ 148 w 148"/>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31">
                    <a:moveTo>
                      <a:pt x="148" y="2"/>
                    </a:moveTo>
                    <a:lnTo>
                      <a:pt x="144" y="0"/>
                    </a:lnTo>
                    <a:lnTo>
                      <a:pt x="0" y="24"/>
                    </a:lnTo>
                    <a:lnTo>
                      <a:pt x="0" y="31"/>
                    </a:lnTo>
                    <a:lnTo>
                      <a:pt x="144" y="7"/>
                    </a:lnTo>
                    <a:lnTo>
                      <a:pt x="141" y="4"/>
                    </a:lnTo>
                    <a:lnTo>
                      <a:pt x="148" y="2"/>
                    </a:lnTo>
                    <a:close/>
                  </a:path>
                </a:pathLst>
              </a:custGeom>
              <a:solidFill>
                <a:srgbClr val="000000"/>
              </a:solidFill>
              <a:ln w="9525">
                <a:noFill/>
                <a:round/>
                <a:headEnd/>
                <a:tailEnd/>
              </a:ln>
            </p:spPr>
            <p:txBody>
              <a:bodyPr/>
              <a:lstStyle/>
              <a:p>
                <a:endParaRPr lang="fr-FR"/>
              </a:p>
            </p:txBody>
          </p:sp>
          <p:sp>
            <p:nvSpPr>
              <p:cNvPr id="95266" name="Freeform 22"/>
              <p:cNvSpPr>
                <a:spLocks/>
              </p:cNvSpPr>
              <p:nvPr/>
            </p:nvSpPr>
            <p:spPr bwMode="auto">
              <a:xfrm>
                <a:off x="2729" y="1769"/>
                <a:ext cx="15" cy="60"/>
              </a:xfrm>
              <a:custGeom>
                <a:avLst/>
                <a:gdLst>
                  <a:gd name="T0" fmla="*/ 0 w 95"/>
                  <a:gd name="T1" fmla="*/ 0 h 358"/>
                  <a:gd name="T2" fmla="*/ 0 w 95"/>
                  <a:gd name="T3" fmla="*/ 0 h 358"/>
                  <a:gd name="T4" fmla="*/ 0 w 95"/>
                  <a:gd name="T5" fmla="*/ 0 h 358"/>
                  <a:gd name="T6" fmla="*/ 0 w 95"/>
                  <a:gd name="T7" fmla="*/ 0 h 358"/>
                  <a:gd name="T8" fmla="*/ 0 w 95"/>
                  <a:gd name="T9" fmla="*/ 0 h 358"/>
                  <a:gd name="T10" fmla="*/ 0 w 95"/>
                  <a:gd name="T11" fmla="*/ 0 h 358"/>
                  <a:gd name="T12" fmla="*/ 0 w 95"/>
                  <a:gd name="T13" fmla="*/ 0 h 358"/>
                  <a:gd name="T14" fmla="*/ 0 60000 65536"/>
                  <a:gd name="T15" fmla="*/ 0 60000 65536"/>
                  <a:gd name="T16" fmla="*/ 0 60000 65536"/>
                  <a:gd name="T17" fmla="*/ 0 60000 65536"/>
                  <a:gd name="T18" fmla="*/ 0 60000 65536"/>
                  <a:gd name="T19" fmla="*/ 0 60000 65536"/>
                  <a:gd name="T20" fmla="*/ 0 60000 65536"/>
                  <a:gd name="T21" fmla="*/ 0 w 95"/>
                  <a:gd name="T22" fmla="*/ 0 h 358"/>
                  <a:gd name="T23" fmla="*/ 95 w 95"/>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58">
                    <a:moveTo>
                      <a:pt x="95" y="355"/>
                    </a:moveTo>
                    <a:lnTo>
                      <a:pt x="95" y="355"/>
                    </a:lnTo>
                    <a:lnTo>
                      <a:pt x="7" y="0"/>
                    </a:lnTo>
                    <a:lnTo>
                      <a:pt x="0" y="2"/>
                    </a:lnTo>
                    <a:lnTo>
                      <a:pt x="88" y="358"/>
                    </a:lnTo>
                    <a:lnTo>
                      <a:pt x="95" y="355"/>
                    </a:lnTo>
                    <a:close/>
                  </a:path>
                </a:pathLst>
              </a:custGeom>
              <a:solidFill>
                <a:srgbClr val="000000"/>
              </a:solidFill>
              <a:ln w="9525">
                <a:noFill/>
                <a:round/>
                <a:headEnd/>
                <a:tailEnd/>
              </a:ln>
            </p:spPr>
            <p:txBody>
              <a:bodyPr/>
              <a:lstStyle/>
              <a:p>
                <a:endParaRPr lang="fr-FR"/>
              </a:p>
            </p:txBody>
          </p:sp>
          <p:sp>
            <p:nvSpPr>
              <p:cNvPr id="95267" name="Freeform 23"/>
              <p:cNvSpPr>
                <a:spLocks/>
              </p:cNvSpPr>
              <p:nvPr/>
            </p:nvSpPr>
            <p:spPr bwMode="auto">
              <a:xfrm>
                <a:off x="2743" y="1829"/>
                <a:ext cx="16" cy="5"/>
              </a:xfrm>
              <a:custGeom>
                <a:avLst/>
                <a:gdLst>
                  <a:gd name="T0" fmla="*/ 0 w 94"/>
                  <a:gd name="T1" fmla="*/ 0 h 29"/>
                  <a:gd name="T2" fmla="*/ 0 w 94"/>
                  <a:gd name="T3" fmla="*/ 0 h 29"/>
                  <a:gd name="T4" fmla="*/ 0 w 94"/>
                  <a:gd name="T5" fmla="*/ 0 h 29"/>
                  <a:gd name="T6" fmla="*/ 0 w 94"/>
                  <a:gd name="T7" fmla="*/ 0 h 29"/>
                  <a:gd name="T8" fmla="*/ 0 w 94"/>
                  <a:gd name="T9" fmla="*/ 0 h 29"/>
                  <a:gd name="T10" fmla="*/ 0 w 94"/>
                  <a:gd name="T11" fmla="*/ 0 h 29"/>
                  <a:gd name="T12" fmla="*/ 0 w 94"/>
                  <a:gd name="T13" fmla="*/ 0 h 29"/>
                  <a:gd name="T14" fmla="*/ 0 w 94"/>
                  <a:gd name="T15" fmla="*/ 0 h 29"/>
                  <a:gd name="T16" fmla="*/ 0 w 94"/>
                  <a:gd name="T17" fmla="*/ 0 h 29"/>
                  <a:gd name="T18" fmla="*/ 0 w 94"/>
                  <a:gd name="T19" fmla="*/ 0 h 29"/>
                  <a:gd name="T20" fmla="*/ 0 w 94"/>
                  <a:gd name="T21" fmla="*/ 0 h 29"/>
                  <a:gd name="T22" fmla="*/ 0 w 94"/>
                  <a:gd name="T23" fmla="*/ 0 h 29"/>
                  <a:gd name="T24" fmla="*/ 0 w 94"/>
                  <a:gd name="T25" fmla="*/ 0 h 29"/>
                  <a:gd name="T26" fmla="*/ 0 w 94"/>
                  <a:gd name="T27" fmla="*/ 0 h 29"/>
                  <a:gd name="T28" fmla="*/ 0 w 94"/>
                  <a:gd name="T29" fmla="*/ 0 h 29"/>
                  <a:gd name="T30" fmla="*/ 0 w 94"/>
                  <a:gd name="T31" fmla="*/ 0 h 29"/>
                  <a:gd name="T32" fmla="*/ 0 w 94"/>
                  <a:gd name="T33" fmla="*/ 0 h 29"/>
                  <a:gd name="T34" fmla="*/ 0 w 94"/>
                  <a:gd name="T35" fmla="*/ 0 h 29"/>
                  <a:gd name="T36" fmla="*/ 0 w 94"/>
                  <a:gd name="T37" fmla="*/ 0 h 29"/>
                  <a:gd name="T38" fmla="*/ 0 w 94"/>
                  <a:gd name="T39" fmla="*/ 0 h 29"/>
                  <a:gd name="T40" fmla="*/ 0 w 94"/>
                  <a:gd name="T41" fmla="*/ 0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4"/>
                  <a:gd name="T64" fmla="*/ 0 h 29"/>
                  <a:gd name="T65" fmla="*/ 94 w 94"/>
                  <a:gd name="T66" fmla="*/ 29 h 2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4" h="29">
                    <a:moveTo>
                      <a:pt x="94" y="21"/>
                    </a:moveTo>
                    <a:lnTo>
                      <a:pt x="94" y="21"/>
                    </a:lnTo>
                    <a:lnTo>
                      <a:pt x="68" y="22"/>
                    </a:lnTo>
                    <a:lnTo>
                      <a:pt x="48" y="20"/>
                    </a:lnTo>
                    <a:lnTo>
                      <a:pt x="32" y="17"/>
                    </a:lnTo>
                    <a:lnTo>
                      <a:pt x="21" y="12"/>
                    </a:lnTo>
                    <a:lnTo>
                      <a:pt x="14" y="8"/>
                    </a:lnTo>
                    <a:lnTo>
                      <a:pt x="9" y="4"/>
                    </a:lnTo>
                    <a:lnTo>
                      <a:pt x="7" y="0"/>
                    </a:lnTo>
                    <a:lnTo>
                      <a:pt x="0" y="3"/>
                    </a:lnTo>
                    <a:lnTo>
                      <a:pt x="2" y="5"/>
                    </a:lnTo>
                    <a:lnTo>
                      <a:pt x="5" y="8"/>
                    </a:lnTo>
                    <a:lnTo>
                      <a:pt x="9" y="13"/>
                    </a:lnTo>
                    <a:lnTo>
                      <a:pt x="18" y="19"/>
                    </a:lnTo>
                    <a:lnTo>
                      <a:pt x="30" y="24"/>
                    </a:lnTo>
                    <a:lnTo>
                      <a:pt x="48" y="27"/>
                    </a:lnTo>
                    <a:lnTo>
                      <a:pt x="68" y="29"/>
                    </a:lnTo>
                    <a:lnTo>
                      <a:pt x="94" y="28"/>
                    </a:lnTo>
                    <a:lnTo>
                      <a:pt x="94" y="21"/>
                    </a:lnTo>
                    <a:close/>
                  </a:path>
                </a:pathLst>
              </a:custGeom>
              <a:solidFill>
                <a:srgbClr val="000000"/>
              </a:solidFill>
              <a:ln w="9525">
                <a:noFill/>
                <a:round/>
                <a:headEnd/>
                <a:tailEnd/>
              </a:ln>
            </p:spPr>
            <p:txBody>
              <a:bodyPr/>
              <a:lstStyle/>
              <a:p>
                <a:endParaRPr lang="fr-FR"/>
              </a:p>
            </p:txBody>
          </p:sp>
          <p:sp>
            <p:nvSpPr>
              <p:cNvPr id="95268" name="Freeform 24"/>
              <p:cNvSpPr>
                <a:spLocks/>
              </p:cNvSpPr>
              <p:nvPr/>
            </p:nvSpPr>
            <p:spPr bwMode="auto">
              <a:xfrm>
                <a:off x="2759" y="1826"/>
                <a:ext cx="17" cy="8"/>
              </a:xfrm>
              <a:custGeom>
                <a:avLst/>
                <a:gdLst>
                  <a:gd name="T0" fmla="*/ 0 w 102"/>
                  <a:gd name="T1" fmla="*/ 0 h 43"/>
                  <a:gd name="T2" fmla="*/ 0 w 102"/>
                  <a:gd name="T3" fmla="*/ 0 h 43"/>
                  <a:gd name="T4" fmla="*/ 0 w 102"/>
                  <a:gd name="T5" fmla="*/ 0 h 43"/>
                  <a:gd name="T6" fmla="*/ 0 w 102"/>
                  <a:gd name="T7" fmla="*/ 0 h 43"/>
                  <a:gd name="T8" fmla="*/ 0 w 102"/>
                  <a:gd name="T9" fmla="*/ 0 h 43"/>
                  <a:gd name="T10" fmla="*/ 0 w 102"/>
                  <a:gd name="T11" fmla="*/ 0 h 43"/>
                  <a:gd name="T12" fmla="*/ 0 w 102"/>
                  <a:gd name="T13" fmla="*/ 0 h 43"/>
                  <a:gd name="T14" fmla="*/ 0 w 102"/>
                  <a:gd name="T15" fmla="*/ 0 h 43"/>
                  <a:gd name="T16" fmla="*/ 0 w 102"/>
                  <a:gd name="T17" fmla="*/ 0 h 43"/>
                  <a:gd name="T18" fmla="*/ 0 w 102"/>
                  <a:gd name="T19" fmla="*/ 0 h 43"/>
                  <a:gd name="T20" fmla="*/ 0 w 102"/>
                  <a:gd name="T21" fmla="*/ 0 h 43"/>
                  <a:gd name="T22" fmla="*/ 0 w 102"/>
                  <a:gd name="T23" fmla="*/ 0 h 43"/>
                  <a:gd name="T24" fmla="*/ 0 w 102"/>
                  <a:gd name="T25" fmla="*/ 0 h 43"/>
                  <a:gd name="T26" fmla="*/ 0 w 102"/>
                  <a:gd name="T27" fmla="*/ 0 h 43"/>
                  <a:gd name="T28" fmla="*/ 0 w 102"/>
                  <a:gd name="T29" fmla="*/ 0 h 43"/>
                  <a:gd name="T30" fmla="*/ 0 w 102"/>
                  <a:gd name="T31" fmla="*/ 0 h 43"/>
                  <a:gd name="T32" fmla="*/ 0 w 102"/>
                  <a:gd name="T33" fmla="*/ 0 h 43"/>
                  <a:gd name="T34" fmla="*/ 0 w 102"/>
                  <a:gd name="T35" fmla="*/ 0 h 43"/>
                  <a:gd name="T36" fmla="*/ 0 w 102"/>
                  <a:gd name="T37" fmla="*/ 0 h 43"/>
                  <a:gd name="T38" fmla="*/ 0 w 102"/>
                  <a:gd name="T39" fmla="*/ 0 h 43"/>
                  <a:gd name="T40" fmla="*/ 0 w 102"/>
                  <a:gd name="T41" fmla="*/ 0 h 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2"/>
                  <a:gd name="T64" fmla="*/ 0 h 43"/>
                  <a:gd name="T65" fmla="*/ 102 w 102"/>
                  <a:gd name="T66" fmla="*/ 43 h 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2" h="43">
                    <a:moveTo>
                      <a:pt x="95" y="1"/>
                    </a:moveTo>
                    <a:lnTo>
                      <a:pt x="95" y="0"/>
                    </a:lnTo>
                    <a:lnTo>
                      <a:pt x="95" y="1"/>
                    </a:lnTo>
                    <a:lnTo>
                      <a:pt x="92" y="6"/>
                    </a:lnTo>
                    <a:lnTo>
                      <a:pt x="86" y="11"/>
                    </a:lnTo>
                    <a:lnTo>
                      <a:pt x="77" y="16"/>
                    </a:lnTo>
                    <a:lnTo>
                      <a:pt x="64" y="23"/>
                    </a:lnTo>
                    <a:lnTo>
                      <a:pt x="48" y="29"/>
                    </a:lnTo>
                    <a:lnTo>
                      <a:pt x="27" y="34"/>
                    </a:lnTo>
                    <a:lnTo>
                      <a:pt x="0" y="36"/>
                    </a:lnTo>
                    <a:lnTo>
                      <a:pt x="0" y="43"/>
                    </a:lnTo>
                    <a:lnTo>
                      <a:pt x="27" y="41"/>
                    </a:lnTo>
                    <a:lnTo>
                      <a:pt x="50" y="36"/>
                    </a:lnTo>
                    <a:lnTo>
                      <a:pt x="66" y="30"/>
                    </a:lnTo>
                    <a:lnTo>
                      <a:pt x="81" y="23"/>
                    </a:lnTo>
                    <a:lnTo>
                      <a:pt x="90" y="15"/>
                    </a:lnTo>
                    <a:lnTo>
                      <a:pt x="96" y="11"/>
                    </a:lnTo>
                    <a:lnTo>
                      <a:pt x="100" y="6"/>
                    </a:lnTo>
                    <a:lnTo>
                      <a:pt x="102" y="5"/>
                    </a:lnTo>
                    <a:lnTo>
                      <a:pt x="102" y="4"/>
                    </a:lnTo>
                    <a:lnTo>
                      <a:pt x="95" y="1"/>
                    </a:lnTo>
                    <a:close/>
                  </a:path>
                </a:pathLst>
              </a:custGeom>
              <a:solidFill>
                <a:srgbClr val="000000"/>
              </a:solidFill>
              <a:ln w="9525">
                <a:noFill/>
                <a:round/>
                <a:headEnd/>
                <a:tailEnd/>
              </a:ln>
            </p:spPr>
            <p:txBody>
              <a:bodyPr/>
              <a:lstStyle/>
              <a:p>
                <a:endParaRPr lang="fr-FR"/>
              </a:p>
            </p:txBody>
          </p:sp>
          <p:sp>
            <p:nvSpPr>
              <p:cNvPr id="95269" name="Freeform 25"/>
              <p:cNvSpPr>
                <a:spLocks/>
              </p:cNvSpPr>
              <p:nvPr/>
            </p:nvSpPr>
            <p:spPr bwMode="auto">
              <a:xfrm>
                <a:off x="2775" y="1763"/>
                <a:ext cx="28" cy="64"/>
              </a:xfrm>
              <a:custGeom>
                <a:avLst/>
                <a:gdLst>
                  <a:gd name="T0" fmla="*/ 0 w 179"/>
                  <a:gd name="T1" fmla="*/ 0 h 375"/>
                  <a:gd name="T2" fmla="*/ 0 w 179"/>
                  <a:gd name="T3" fmla="*/ 0 h 375"/>
                  <a:gd name="T4" fmla="*/ 0 w 179"/>
                  <a:gd name="T5" fmla="*/ 0 h 375"/>
                  <a:gd name="T6" fmla="*/ 0 w 179"/>
                  <a:gd name="T7" fmla="*/ 0 h 375"/>
                  <a:gd name="T8" fmla="*/ 0 w 179"/>
                  <a:gd name="T9" fmla="*/ 0 h 375"/>
                  <a:gd name="T10" fmla="*/ 0 w 179"/>
                  <a:gd name="T11" fmla="*/ 0 h 375"/>
                  <a:gd name="T12" fmla="*/ 0 w 179"/>
                  <a:gd name="T13" fmla="*/ 0 h 375"/>
                  <a:gd name="T14" fmla="*/ 0 60000 65536"/>
                  <a:gd name="T15" fmla="*/ 0 60000 65536"/>
                  <a:gd name="T16" fmla="*/ 0 60000 65536"/>
                  <a:gd name="T17" fmla="*/ 0 60000 65536"/>
                  <a:gd name="T18" fmla="*/ 0 60000 65536"/>
                  <a:gd name="T19" fmla="*/ 0 60000 65536"/>
                  <a:gd name="T20" fmla="*/ 0 60000 65536"/>
                  <a:gd name="T21" fmla="*/ 0 w 179"/>
                  <a:gd name="T22" fmla="*/ 0 h 375"/>
                  <a:gd name="T23" fmla="*/ 179 w 179"/>
                  <a:gd name="T24" fmla="*/ 375 h 3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 h="375">
                    <a:moveTo>
                      <a:pt x="175" y="0"/>
                    </a:moveTo>
                    <a:lnTo>
                      <a:pt x="172" y="2"/>
                    </a:lnTo>
                    <a:lnTo>
                      <a:pt x="0" y="372"/>
                    </a:lnTo>
                    <a:lnTo>
                      <a:pt x="7" y="375"/>
                    </a:lnTo>
                    <a:lnTo>
                      <a:pt x="179" y="4"/>
                    </a:lnTo>
                    <a:lnTo>
                      <a:pt x="175" y="7"/>
                    </a:lnTo>
                    <a:lnTo>
                      <a:pt x="175" y="0"/>
                    </a:lnTo>
                    <a:close/>
                  </a:path>
                </a:pathLst>
              </a:custGeom>
              <a:solidFill>
                <a:srgbClr val="000000"/>
              </a:solidFill>
              <a:ln w="9525">
                <a:noFill/>
                <a:round/>
                <a:headEnd/>
                <a:tailEnd/>
              </a:ln>
            </p:spPr>
            <p:txBody>
              <a:bodyPr/>
              <a:lstStyle/>
              <a:p>
                <a:endParaRPr lang="fr-FR"/>
              </a:p>
            </p:txBody>
          </p:sp>
          <p:sp>
            <p:nvSpPr>
              <p:cNvPr id="95270" name="Freeform 26"/>
              <p:cNvSpPr>
                <a:spLocks/>
              </p:cNvSpPr>
              <p:nvPr/>
            </p:nvSpPr>
            <p:spPr bwMode="auto">
              <a:xfrm>
                <a:off x="2803" y="1763"/>
                <a:ext cx="22" cy="3"/>
              </a:xfrm>
              <a:custGeom>
                <a:avLst/>
                <a:gdLst>
                  <a:gd name="T0" fmla="*/ 0 w 140"/>
                  <a:gd name="T1" fmla="*/ 0 h 15"/>
                  <a:gd name="T2" fmla="*/ 0 w 140"/>
                  <a:gd name="T3" fmla="*/ 0 h 15"/>
                  <a:gd name="T4" fmla="*/ 0 w 140"/>
                  <a:gd name="T5" fmla="*/ 0 h 15"/>
                  <a:gd name="T6" fmla="*/ 0 w 140"/>
                  <a:gd name="T7" fmla="*/ 0 h 15"/>
                  <a:gd name="T8" fmla="*/ 0 w 140"/>
                  <a:gd name="T9" fmla="*/ 0 h 15"/>
                  <a:gd name="T10" fmla="*/ 0 w 140"/>
                  <a:gd name="T11" fmla="*/ 0 h 15"/>
                  <a:gd name="T12" fmla="*/ 0 w 140"/>
                  <a:gd name="T13" fmla="*/ 0 h 15"/>
                  <a:gd name="T14" fmla="*/ 0 60000 65536"/>
                  <a:gd name="T15" fmla="*/ 0 60000 65536"/>
                  <a:gd name="T16" fmla="*/ 0 60000 65536"/>
                  <a:gd name="T17" fmla="*/ 0 60000 65536"/>
                  <a:gd name="T18" fmla="*/ 0 60000 65536"/>
                  <a:gd name="T19" fmla="*/ 0 60000 65536"/>
                  <a:gd name="T20" fmla="*/ 0 60000 65536"/>
                  <a:gd name="T21" fmla="*/ 0 w 140"/>
                  <a:gd name="T22" fmla="*/ 0 h 15"/>
                  <a:gd name="T23" fmla="*/ 140 w 140"/>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5">
                    <a:moveTo>
                      <a:pt x="140" y="8"/>
                    </a:moveTo>
                    <a:lnTo>
                      <a:pt x="140" y="8"/>
                    </a:lnTo>
                    <a:lnTo>
                      <a:pt x="0" y="0"/>
                    </a:lnTo>
                    <a:lnTo>
                      <a:pt x="0" y="7"/>
                    </a:lnTo>
                    <a:lnTo>
                      <a:pt x="140" y="15"/>
                    </a:lnTo>
                    <a:lnTo>
                      <a:pt x="140" y="8"/>
                    </a:lnTo>
                    <a:close/>
                  </a:path>
                </a:pathLst>
              </a:custGeom>
              <a:solidFill>
                <a:srgbClr val="000000"/>
              </a:solidFill>
              <a:ln w="9525">
                <a:noFill/>
                <a:round/>
                <a:headEnd/>
                <a:tailEnd/>
              </a:ln>
            </p:spPr>
            <p:txBody>
              <a:bodyPr/>
              <a:lstStyle/>
              <a:p>
                <a:endParaRPr lang="fr-FR"/>
              </a:p>
            </p:txBody>
          </p:sp>
          <p:sp>
            <p:nvSpPr>
              <p:cNvPr id="95271" name="Freeform 27"/>
              <p:cNvSpPr>
                <a:spLocks/>
              </p:cNvSpPr>
              <p:nvPr/>
            </p:nvSpPr>
            <p:spPr bwMode="auto">
              <a:xfrm>
                <a:off x="2825" y="1765"/>
                <a:ext cx="24" cy="2"/>
              </a:xfrm>
              <a:custGeom>
                <a:avLst/>
                <a:gdLst>
                  <a:gd name="T0" fmla="*/ 0 w 144"/>
                  <a:gd name="T1" fmla="*/ 0 h 16"/>
                  <a:gd name="T2" fmla="*/ 0 w 144"/>
                  <a:gd name="T3" fmla="*/ 0 h 16"/>
                  <a:gd name="T4" fmla="*/ 0 w 144"/>
                  <a:gd name="T5" fmla="*/ 0 h 16"/>
                  <a:gd name="T6" fmla="*/ 0 w 144"/>
                  <a:gd name="T7" fmla="*/ 0 h 16"/>
                  <a:gd name="T8" fmla="*/ 0 w 144"/>
                  <a:gd name="T9" fmla="*/ 0 h 16"/>
                  <a:gd name="T10" fmla="*/ 0 w 144"/>
                  <a:gd name="T11" fmla="*/ 0 h 16"/>
                  <a:gd name="T12" fmla="*/ 0 w 144"/>
                  <a:gd name="T13" fmla="*/ 0 h 16"/>
                  <a:gd name="T14" fmla="*/ 0 60000 65536"/>
                  <a:gd name="T15" fmla="*/ 0 60000 65536"/>
                  <a:gd name="T16" fmla="*/ 0 60000 65536"/>
                  <a:gd name="T17" fmla="*/ 0 60000 65536"/>
                  <a:gd name="T18" fmla="*/ 0 60000 65536"/>
                  <a:gd name="T19" fmla="*/ 0 60000 65536"/>
                  <a:gd name="T20" fmla="*/ 0 60000 65536"/>
                  <a:gd name="T21" fmla="*/ 0 w 144"/>
                  <a:gd name="T22" fmla="*/ 0 h 16"/>
                  <a:gd name="T23" fmla="*/ 144 w 144"/>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6">
                    <a:moveTo>
                      <a:pt x="144" y="12"/>
                    </a:moveTo>
                    <a:lnTo>
                      <a:pt x="140" y="9"/>
                    </a:lnTo>
                    <a:lnTo>
                      <a:pt x="0" y="0"/>
                    </a:lnTo>
                    <a:lnTo>
                      <a:pt x="0" y="7"/>
                    </a:lnTo>
                    <a:lnTo>
                      <a:pt x="140" y="16"/>
                    </a:lnTo>
                    <a:lnTo>
                      <a:pt x="137" y="12"/>
                    </a:lnTo>
                    <a:lnTo>
                      <a:pt x="144" y="12"/>
                    </a:lnTo>
                    <a:close/>
                  </a:path>
                </a:pathLst>
              </a:custGeom>
              <a:solidFill>
                <a:srgbClr val="000000"/>
              </a:solidFill>
              <a:ln w="9525">
                <a:noFill/>
                <a:round/>
                <a:headEnd/>
                <a:tailEnd/>
              </a:ln>
            </p:spPr>
            <p:txBody>
              <a:bodyPr/>
              <a:lstStyle/>
              <a:p>
                <a:endParaRPr lang="fr-FR"/>
              </a:p>
            </p:txBody>
          </p:sp>
          <p:sp>
            <p:nvSpPr>
              <p:cNvPr id="95272" name="Freeform 28"/>
              <p:cNvSpPr>
                <a:spLocks/>
              </p:cNvSpPr>
              <p:nvPr/>
            </p:nvSpPr>
            <p:spPr bwMode="auto">
              <a:xfrm>
                <a:off x="2848" y="1767"/>
                <a:ext cx="1" cy="65"/>
              </a:xfrm>
              <a:custGeom>
                <a:avLst/>
                <a:gdLst>
                  <a:gd name="T0" fmla="*/ 0 w 8"/>
                  <a:gd name="T1" fmla="*/ 0 h 383"/>
                  <a:gd name="T2" fmla="*/ 0 w 8"/>
                  <a:gd name="T3" fmla="*/ 0 h 383"/>
                  <a:gd name="T4" fmla="*/ 0 w 8"/>
                  <a:gd name="T5" fmla="*/ 0 h 383"/>
                  <a:gd name="T6" fmla="*/ 0 w 8"/>
                  <a:gd name="T7" fmla="*/ 0 h 383"/>
                  <a:gd name="T8" fmla="*/ 0 w 8"/>
                  <a:gd name="T9" fmla="*/ 0 h 383"/>
                  <a:gd name="T10" fmla="*/ 0 w 8"/>
                  <a:gd name="T11" fmla="*/ 0 h 383"/>
                  <a:gd name="T12" fmla="*/ 0 w 8"/>
                  <a:gd name="T13" fmla="*/ 0 h 383"/>
                  <a:gd name="T14" fmla="*/ 0 60000 65536"/>
                  <a:gd name="T15" fmla="*/ 0 60000 65536"/>
                  <a:gd name="T16" fmla="*/ 0 60000 65536"/>
                  <a:gd name="T17" fmla="*/ 0 60000 65536"/>
                  <a:gd name="T18" fmla="*/ 0 60000 65536"/>
                  <a:gd name="T19" fmla="*/ 0 60000 65536"/>
                  <a:gd name="T20" fmla="*/ 0 60000 65536"/>
                  <a:gd name="T21" fmla="*/ 0 w 8"/>
                  <a:gd name="T22" fmla="*/ 0 h 383"/>
                  <a:gd name="T23" fmla="*/ 8 w 8"/>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83">
                    <a:moveTo>
                      <a:pt x="8" y="380"/>
                    </a:moveTo>
                    <a:lnTo>
                      <a:pt x="8" y="381"/>
                    </a:lnTo>
                    <a:lnTo>
                      <a:pt x="7" y="0"/>
                    </a:lnTo>
                    <a:lnTo>
                      <a:pt x="0" y="0"/>
                    </a:lnTo>
                    <a:lnTo>
                      <a:pt x="1" y="381"/>
                    </a:lnTo>
                    <a:lnTo>
                      <a:pt x="1" y="383"/>
                    </a:lnTo>
                    <a:lnTo>
                      <a:pt x="8" y="380"/>
                    </a:lnTo>
                    <a:close/>
                  </a:path>
                </a:pathLst>
              </a:custGeom>
              <a:solidFill>
                <a:srgbClr val="000000"/>
              </a:solidFill>
              <a:ln w="9525">
                <a:noFill/>
                <a:round/>
                <a:headEnd/>
                <a:tailEnd/>
              </a:ln>
            </p:spPr>
            <p:txBody>
              <a:bodyPr/>
              <a:lstStyle/>
              <a:p>
                <a:endParaRPr lang="fr-FR"/>
              </a:p>
            </p:txBody>
          </p:sp>
          <p:sp>
            <p:nvSpPr>
              <p:cNvPr id="95273" name="Freeform 29"/>
              <p:cNvSpPr>
                <a:spLocks/>
              </p:cNvSpPr>
              <p:nvPr/>
            </p:nvSpPr>
            <p:spPr bwMode="auto">
              <a:xfrm>
                <a:off x="2848" y="1831"/>
                <a:ext cx="14" cy="9"/>
              </a:xfrm>
              <a:custGeom>
                <a:avLst/>
                <a:gdLst>
                  <a:gd name="T0" fmla="*/ 0 w 83"/>
                  <a:gd name="T1" fmla="*/ 0 h 50"/>
                  <a:gd name="T2" fmla="*/ 0 w 83"/>
                  <a:gd name="T3" fmla="*/ 0 h 50"/>
                  <a:gd name="T4" fmla="*/ 0 w 83"/>
                  <a:gd name="T5" fmla="*/ 0 h 50"/>
                  <a:gd name="T6" fmla="*/ 0 w 83"/>
                  <a:gd name="T7" fmla="*/ 0 h 50"/>
                  <a:gd name="T8" fmla="*/ 0 w 83"/>
                  <a:gd name="T9" fmla="*/ 0 h 50"/>
                  <a:gd name="T10" fmla="*/ 0 w 83"/>
                  <a:gd name="T11" fmla="*/ 0 h 50"/>
                  <a:gd name="T12" fmla="*/ 0 w 83"/>
                  <a:gd name="T13" fmla="*/ 0 h 50"/>
                  <a:gd name="T14" fmla="*/ 0 w 83"/>
                  <a:gd name="T15" fmla="*/ 0 h 50"/>
                  <a:gd name="T16" fmla="*/ 0 w 83"/>
                  <a:gd name="T17" fmla="*/ 0 h 50"/>
                  <a:gd name="T18" fmla="*/ 0 w 83"/>
                  <a:gd name="T19" fmla="*/ 0 h 50"/>
                  <a:gd name="T20" fmla="*/ 0 w 83"/>
                  <a:gd name="T21" fmla="*/ 0 h 50"/>
                  <a:gd name="T22" fmla="*/ 0 w 83"/>
                  <a:gd name="T23" fmla="*/ 0 h 50"/>
                  <a:gd name="T24" fmla="*/ 0 w 83"/>
                  <a:gd name="T25" fmla="*/ 0 h 50"/>
                  <a:gd name="T26" fmla="*/ 0 w 83"/>
                  <a:gd name="T27" fmla="*/ 0 h 50"/>
                  <a:gd name="T28" fmla="*/ 0 w 83"/>
                  <a:gd name="T29" fmla="*/ 0 h 50"/>
                  <a:gd name="T30" fmla="*/ 0 w 83"/>
                  <a:gd name="T31" fmla="*/ 0 h 50"/>
                  <a:gd name="T32" fmla="*/ 0 w 83"/>
                  <a:gd name="T33" fmla="*/ 0 h 50"/>
                  <a:gd name="T34" fmla="*/ 0 w 83"/>
                  <a:gd name="T35" fmla="*/ 0 h 50"/>
                  <a:gd name="T36" fmla="*/ 0 w 83"/>
                  <a:gd name="T37" fmla="*/ 0 h 50"/>
                  <a:gd name="T38" fmla="*/ 0 w 83"/>
                  <a:gd name="T39" fmla="*/ 0 h 50"/>
                  <a:gd name="T40" fmla="*/ 0 w 83"/>
                  <a:gd name="T41" fmla="*/ 0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
                  <a:gd name="T64" fmla="*/ 0 h 50"/>
                  <a:gd name="T65" fmla="*/ 83 w 83"/>
                  <a:gd name="T66" fmla="*/ 50 h 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 h="50">
                    <a:moveTo>
                      <a:pt x="83" y="43"/>
                    </a:moveTo>
                    <a:lnTo>
                      <a:pt x="83" y="43"/>
                    </a:lnTo>
                    <a:lnTo>
                      <a:pt x="59" y="37"/>
                    </a:lnTo>
                    <a:lnTo>
                      <a:pt x="40" y="30"/>
                    </a:lnTo>
                    <a:lnTo>
                      <a:pt x="28" y="23"/>
                    </a:lnTo>
                    <a:lnTo>
                      <a:pt x="17" y="16"/>
                    </a:lnTo>
                    <a:lnTo>
                      <a:pt x="11" y="10"/>
                    </a:lnTo>
                    <a:lnTo>
                      <a:pt x="9" y="5"/>
                    </a:lnTo>
                    <a:lnTo>
                      <a:pt x="7" y="1"/>
                    </a:lnTo>
                    <a:lnTo>
                      <a:pt x="7" y="0"/>
                    </a:lnTo>
                    <a:lnTo>
                      <a:pt x="0" y="3"/>
                    </a:lnTo>
                    <a:lnTo>
                      <a:pt x="0" y="4"/>
                    </a:lnTo>
                    <a:lnTo>
                      <a:pt x="2" y="10"/>
                    </a:lnTo>
                    <a:lnTo>
                      <a:pt x="7" y="14"/>
                    </a:lnTo>
                    <a:lnTo>
                      <a:pt x="13" y="21"/>
                    </a:lnTo>
                    <a:lnTo>
                      <a:pt x="23" y="30"/>
                    </a:lnTo>
                    <a:lnTo>
                      <a:pt x="38" y="37"/>
                    </a:lnTo>
                    <a:lnTo>
                      <a:pt x="57" y="44"/>
                    </a:lnTo>
                    <a:lnTo>
                      <a:pt x="81" y="50"/>
                    </a:lnTo>
                    <a:lnTo>
                      <a:pt x="83" y="43"/>
                    </a:lnTo>
                    <a:close/>
                  </a:path>
                </a:pathLst>
              </a:custGeom>
              <a:solidFill>
                <a:srgbClr val="000000"/>
              </a:solidFill>
              <a:ln w="9525">
                <a:noFill/>
                <a:round/>
                <a:headEnd/>
                <a:tailEnd/>
              </a:ln>
            </p:spPr>
            <p:txBody>
              <a:bodyPr/>
              <a:lstStyle/>
              <a:p>
                <a:endParaRPr lang="fr-FR"/>
              </a:p>
            </p:txBody>
          </p:sp>
          <p:sp>
            <p:nvSpPr>
              <p:cNvPr id="95274" name="Freeform 30"/>
              <p:cNvSpPr>
                <a:spLocks/>
              </p:cNvSpPr>
              <p:nvPr/>
            </p:nvSpPr>
            <p:spPr bwMode="auto">
              <a:xfrm>
                <a:off x="2862" y="1836"/>
                <a:ext cx="16" cy="4"/>
              </a:xfrm>
              <a:custGeom>
                <a:avLst/>
                <a:gdLst>
                  <a:gd name="T0" fmla="*/ 0 w 103"/>
                  <a:gd name="T1" fmla="*/ 0 h 25"/>
                  <a:gd name="T2" fmla="*/ 0 w 103"/>
                  <a:gd name="T3" fmla="*/ 0 h 25"/>
                  <a:gd name="T4" fmla="*/ 0 w 103"/>
                  <a:gd name="T5" fmla="*/ 0 h 25"/>
                  <a:gd name="T6" fmla="*/ 0 w 103"/>
                  <a:gd name="T7" fmla="*/ 0 h 25"/>
                  <a:gd name="T8" fmla="*/ 0 w 103"/>
                  <a:gd name="T9" fmla="*/ 0 h 25"/>
                  <a:gd name="T10" fmla="*/ 0 w 103"/>
                  <a:gd name="T11" fmla="*/ 0 h 25"/>
                  <a:gd name="T12" fmla="*/ 0 w 103"/>
                  <a:gd name="T13" fmla="*/ 0 h 25"/>
                  <a:gd name="T14" fmla="*/ 0 w 103"/>
                  <a:gd name="T15" fmla="*/ 0 h 25"/>
                  <a:gd name="T16" fmla="*/ 0 w 103"/>
                  <a:gd name="T17" fmla="*/ 0 h 25"/>
                  <a:gd name="T18" fmla="*/ 0 w 103"/>
                  <a:gd name="T19" fmla="*/ 0 h 25"/>
                  <a:gd name="T20" fmla="*/ 0 w 103"/>
                  <a:gd name="T21" fmla="*/ 0 h 25"/>
                  <a:gd name="T22" fmla="*/ 0 w 103"/>
                  <a:gd name="T23" fmla="*/ 0 h 25"/>
                  <a:gd name="T24" fmla="*/ 0 w 103"/>
                  <a:gd name="T25" fmla="*/ 0 h 25"/>
                  <a:gd name="T26" fmla="*/ 0 w 103"/>
                  <a:gd name="T27" fmla="*/ 0 h 25"/>
                  <a:gd name="T28" fmla="*/ 0 w 103"/>
                  <a:gd name="T29" fmla="*/ 0 h 25"/>
                  <a:gd name="T30" fmla="*/ 0 w 103"/>
                  <a:gd name="T31" fmla="*/ 0 h 25"/>
                  <a:gd name="T32" fmla="*/ 0 w 103"/>
                  <a:gd name="T33" fmla="*/ 0 h 25"/>
                  <a:gd name="T34" fmla="*/ 0 w 103"/>
                  <a:gd name="T35" fmla="*/ 0 h 25"/>
                  <a:gd name="T36" fmla="*/ 0 w 103"/>
                  <a:gd name="T37" fmla="*/ 0 h 25"/>
                  <a:gd name="T38" fmla="*/ 0 w 103"/>
                  <a:gd name="T39" fmla="*/ 0 h 25"/>
                  <a:gd name="T40" fmla="*/ 0 w 103"/>
                  <a:gd name="T41" fmla="*/ 0 h 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
                  <a:gd name="T64" fmla="*/ 0 h 25"/>
                  <a:gd name="T65" fmla="*/ 103 w 103"/>
                  <a:gd name="T66" fmla="*/ 25 h 2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 h="25">
                    <a:moveTo>
                      <a:pt x="99" y="0"/>
                    </a:moveTo>
                    <a:lnTo>
                      <a:pt x="99" y="0"/>
                    </a:lnTo>
                    <a:lnTo>
                      <a:pt x="98" y="2"/>
                    </a:lnTo>
                    <a:lnTo>
                      <a:pt x="93" y="4"/>
                    </a:lnTo>
                    <a:lnTo>
                      <a:pt x="87" y="7"/>
                    </a:lnTo>
                    <a:lnTo>
                      <a:pt x="78" y="12"/>
                    </a:lnTo>
                    <a:lnTo>
                      <a:pt x="64" y="16"/>
                    </a:lnTo>
                    <a:lnTo>
                      <a:pt x="48" y="18"/>
                    </a:lnTo>
                    <a:lnTo>
                      <a:pt x="27" y="17"/>
                    </a:lnTo>
                    <a:lnTo>
                      <a:pt x="2" y="13"/>
                    </a:lnTo>
                    <a:lnTo>
                      <a:pt x="0" y="20"/>
                    </a:lnTo>
                    <a:lnTo>
                      <a:pt x="27" y="24"/>
                    </a:lnTo>
                    <a:lnTo>
                      <a:pt x="48" y="25"/>
                    </a:lnTo>
                    <a:lnTo>
                      <a:pt x="66" y="22"/>
                    </a:lnTo>
                    <a:lnTo>
                      <a:pt x="80" y="19"/>
                    </a:lnTo>
                    <a:lnTo>
                      <a:pt x="89" y="14"/>
                    </a:lnTo>
                    <a:lnTo>
                      <a:pt x="98" y="11"/>
                    </a:lnTo>
                    <a:lnTo>
                      <a:pt x="102" y="6"/>
                    </a:lnTo>
                    <a:lnTo>
                      <a:pt x="103" y="5"/>
                    </a:lnTo>
                    <a:lnTo>
                      <a:pt x="99" y="0"/>
                    </a:lnTo>
                    <a:close/>
                  </a:path>
                </a:pathLst>
              </a:custGeom>
              <a:solidFill>
                <a:srgbClr val="000000"/>
              </a:solidFill>
              <a:ln w="9525">
                <a:noFill/>
                <a:round/>
                <a:headEnd/>
                <a:tailEnd/>
              </a:ln>
            </p:spPr>
            <p:txBody>
              <a:bodyPr/>
              <a:lstStyle/>
              <a:p>
                <a:endParaRPr lang="fr-FR"/>
              </a:p>
            </p:txBody>
          </p:sp>
          <p:sp>
            <p:nvSpPr>
              <p:cNvPr id="95275" name="Freeform 31"/>
              <p:cNvSpPr>
                <a:spLocks/>
              </p:cNvSpPr>
              <p:nvPr/>
            </p:nvSpPr>
            <p:spPr bwMode="auto">
              <a:xfrm>
                <a:off x="2877" y="1779"/>
                <a:ext cx="41" cy="58"/>
              </a:xfrm>
              <a:custGeom>
                <a:avLst/>
                <a:gdLst>
                  <a:gd name="T0" fmla="*/ 0 w 250"/>
                  <a:gd name="T1" fmla="*/ 0 h 340"/>
                  <a:gd name="T2" fmla="*/ 0 w 250"/>
                  <a:gd name="T3" fmla="*/ 0 h 340"/>
                  <a:gd name="T4" fmla="*/ 0 w 250"/>
                  <a:gd name="T5" fmla="*/ 0 h 340"/>
                  <a:gd name="T6" fmla="*/ 0 w 250"/>
                  <a:gd name="T7" fmla="*/ 0 h 340"/>
                  <a:gd name="T8" fmla="*/ 0 w 250"/>
                  <a:gd name="T9" fmla="*/ 0 h 340"/>
                  <a:gd name="T10" fmla="*/ 0 w 250"/>
                  <a:gd name="T11" fmla="*/ 0 h 340"/>
                  <a:gd name="T12" fmla="*/ 0 w 250"/>
                  <a:gd name="T13" fmla="*/ 0 h 340"/>
                  <a:gd name="T14" fmla="*/ 0 60000 65536"/>
                  <a:gd name="T15" fmla="*/ 0 60000 65536"/>
                  <a:gd name="T16" fmla="*/ 0 60000 65536"/>
                  <a:gd name="T17" fmla="*/ 0 60000 65536"/>
                  <a:gd name="T18" fmla="*/ 0 60000 65536"/>
                  <a:gd name="T19" fmla="*/ 0 60000 65536"/>
                  <a:gd name="T20" fmla="*/ 0 60000 65536"/>
                  <a:gd name="T21" fmla="*/ 0 w 250"/>
                  <a:gd name="T22" fmla="*/ 0 h 340"/>
                  <a:gd name="T23" fmla="*/ 250 w 250"/>
                  <a:gd name="T24" fmla="*/ 340 h 3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0" h="340">
                    <a:moveTo>
                      <a:pt x="249" y="0"/>
                    </a:moveTo>
                    <a:lnTo>
                      <a:pt x="246" y="1"/>
                    </a:lnTo>
                    <a:lnTo>
                      <a:pt x="0" y="335"/>
                    </a:lnTo>
                    <a:lnTo>
                      <a:pt x="4" y="340"/>
                    </a:lnTo>
                    <a:lnTo>
                      <a:pt x="250" y="6"/>
                    </a:lnTo>
                    <a:lnTo>
                      <a:pt x="247" y="7"/>
                    </a:lnTo>
                    <a:lnTo>
                      <a:pt x="249" y="0"/>
                    </a:lnTo>
                    <a:close/>
                  </a:path>
                </a:pathLst>
              </a:custGeom>
              <a:solidFill>
                <a:srgbClr val="000000"/>
              </a:solidFill>
              <a:ln w="9525">
                <a:noFill/>
                <a:round/>
                <a:headEnd/>
                <a:tailEnd/>
              </a:ln>
            </p:spPr>
            <p:txBody>
              <a:bodyPr/>
              <a:lstStyle/>
              <a:p>
                <a:endParaRPr lang="fr-FR"/>
              </a:p>
            </p:txBody>
          </p:sp>
          <p:sp>
            <p:nvSpPr>
              <p:cNvPr id="95276" name="Freeform 32"/>
              <p:cNvSpPr>
                <a:spLocks/>
              </p:cNvSpPr>
              <p:nvPr/>
            </p:nvSpPr>
            <p:spPr bwMode="auto">
              <a:xfrm>
                <a:off x="2917" y="1779"/>
                <a:ext cx="22" cy="8"/>
              </a:xfrm>
              <a:custGeom>
                <a:avLst/>
                <a:gdLst>
                  <a:gd name="T0" fmla="*/ 0 w 130"/>
                  <a:gd name="T1" fmla="*/ 0 h 49"/>
                  <a:gd name="T2" fmla="*/ 0 w 130"/>
                  <a:gd name="T3" fmla="*/ 0 h 49"/>
                  <a:gd name="T4" fmla="*/ 0 w 130"/>
                  <a:gd name="T5" fmla="*/ 0 h 49"/>
                  <a:gd name="T6" fmla="*/ 0 w 130"/>
                  <a:gd name="T7" fmla="*/ 0 h 49"/>
                  <a:gd name="T8" fmla="*/ 0 w 130"/>
                  <a:gd name="T9" fmla="*/ 0 h 49"/>
                  <a:gd name="T10" fmla="*/ 0 w 130"/>
                  <a:gd name="T11" fmla="*/ 0 h 49"/>
                  <a:gd name="T12" fmla="*/ 0 w 130"/>
                  <a:gd name="T13" fmla="*/ 0 h 49"/>
                  <a:gd name="T14" fmla="*/ 0 60000 65536"/>
                  <a:gd name="T15" fmla="*/ 0 60000 65536"/>
                  <a:gd name="T16" fmla="*/ 0 60000 65536"/>
                  <a:gd name="T17" fmla="*/ 0 60000 65536"/>
                  <a:gd name="T18" fmla="*/ 0 60000 65536"/>
                  <a:gd name="T19" fmla="*/ 0 60000 65536"/>
                  <a:gd name="T20" fmla="*/ 0 60000 65536"/>
                  <a:gd name="T21" fmla="*/ 0 w 130"/>
                  <a:gd name="T22" fmla="*/ 0 h 49"/>
                  <a:gd name="T23" fmla="*/ 130 w 130"/>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 h="49">
                    <a:moveTo>
                      <a:pt x="130" y="42"/>
                    </a:moveTo>
                    <a:lnTo>
                      <a:pt x="130" y="42"/>
                    </a:lnTo>
                    <a:lnTo>
                      <a:pt x="2" y="0"/>
                    </a:lnTo>
                    <a:lnTo>
                      <a:pt x="0" y="7"/>
                    </a:lnTo>
                    <a:lnTo>
                      <a:pt x="128" y="49"/>
                    </a:lnTo>
                    <a:lnTo>
                      <a:pt x="130" y="42"/>
                    </a:lnTo>
                    <a:close/>
                  </a:path>
                </a:pathLst>
              </a:custGeom>
              <a:solidFill>
                <a:srgbClr val="000000"/>
              </a:solidFill>
              <a:ln w="9525">
                <a:noFill/>
                <a:round/>
                <a:headEnd/>
                <a:tailEnd/>
              </a:ln>
            </p:spPr>
            <p:txBody>
              <a:bodyPr/>
              <a:lstStyle/>
              <a:p>
                <a:endParaRPr lang="fr-FR"/>
              </a:p>
            </p:txBody>
          </p:sp>
          <p:sp>
            <p:nvSpPr>
              <p:cNvPr id="95277" name="Freeform 33"/>
              <p:cNvSpPr>
                <a:spLocks/>
              </p:cNvSpPr>
              <p:nvPr/>
            </p:nvSpPr>
            <p:spPr bwMode="auto">
              <a:xfrm>
                <a:off x="2939" y="1786"/>
                <a:ext cx="21" cy="9"/>
              </a:xfrm>
              <a:custGeom>
                <a:avLst/>
                <a:gdLst>
                  <a:gd name="T0" fmla="*/ 0 w 133"/>
                  <a:gd name="T1" fmla="*/ 0 h 48"/>
                  <a:gd name="T2" fmla="*/ 0 w 133"/>
                  <a:gd name="T3" fmla="*/ 0 h 48"/>
                  <a:gd name="T4" fmla="*/ 0 w 133"/>
                  <a:gd name="T5" fmla="*/ 0 h 48"/>
                  <a:gd name="T6" fmla="*/ 0 w 133"/>
                  <a:gd name="T7" fmla="*/ 0 h 48"/>
                  <a:gd name="T8" fmla="*/ 0 w 133"/>
                  <a:gd name="T9" fmla="*/ 0 h 48"/>
                  <a:gd name="T10" fmla="*/ 0 w 133"/>
                  <a:gd name="T11" fmla="*/ 0 h 48"/>
                  <a:gd name="T12" fmla="*/ 0 w 133"/>
                  <a:gd name="T13" fmla="*/ 0 h 48"/>
                  <a:gd name="T14" fmla="*/ 0 60000 65536"/>
                  <a:gd name="T15" fmla="*/ 0 60000 65536"/>
                  <a:gd name="T16" fmla="*/ 0 60000 65536"/>
                  <a:gd name="T17" fmla="*/ 0 60000 65536"/>
                  <a:gd name="T18" fmla="*/ 0 60000 65536"/>
                  <a:gd name="T19" fmla="*/ 0 60000 65536"/>
                  <a:gd name="T20" fmla="*/ 0 60000 65536"/>
                  <a:gd name="T21" fmla="*/ 0 w 133"/>
                  <a:gd name="T22" fmla="*/ 0 h 48"/>
                  <a:gd name="T23" fmla="*/ 133 w 133"/>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48">
                    <a:moveTo>
                      <a:pt x="133" y="46"/>
                    </a:moveTo>
                    <a:lnTo>
                      <a:pt x="131" y="41"/>
                    </a:lnTo>
                    <a:lnTo>
                      <a:pt x="2" y="0"/>
                    </a:lnTo>
                    <a:lnTo>
                      <a:pt x="0" y="7"/>
                    </a:lnTo>
                    <a:lnTo>
                      <a:pt x="129" y="48"/>
                    </a:lnTo>
                    <a:lnTo>
                      <a:pt x="126" y="44"/>
                    </a:lnTo>
                    <a:lnTo>
                      <a:pt x="133" y="46"/>
                    </a:lnTo>
                    <a:close/>
                  </a:path>
                </a:pathLst>
              </a:custGeom>
              <a:solidFill>
                <a:srgbClr val="000000"/>
              </a:solidFill>
              <a:ln w="9525">
                <a:noFill/>
                <a:round/>
                <a:headEnd/>
                <a:tailEnd/>
              </a:ln>
            </p:spPr>
            <p:txBody>
              <a:bodyPr/>
              <a:lstStyle/>
              <a:p>
                <a:endParaRPr lang="fr-FR"/>
              </a:p>
            </p:txBody>
          </p:sp>
          <p:sp>
            <p:nvSpPr>
              <p:cNvPr id="95278" name="Freeform 34"/>
              <p:cNvSpPr>
                <a:spLocks/>
              </p:cNvSpPr>
              <p:nvPr/>
            </p:nvSpPr>
            <p:spPr bwMode="auto">
              <a:xfrm>
                <a:off x="2944" y="1795"/>
                <a:ext cx="16" cy="64"/>
              </a:xfrm>
              <a:custGeom>
                <a:avLst/>
                <a:gdLst>
                  <a:gd name="T0" fmla="*/ 0 w 94"/>
                  <a:gd name="T1" fmla="*/ 0 h 389"/>
                  <a:gd name="T2" fmla="*/ 0 w 94"/>
                  <a:gd name="T3" fmla="*/ 0 h 389"/>
                  <a:gd name="T4" fmla="*/ 0 w 94"/>
                  <a:gd name="T5" fmla="*/ 0 h 389"/>
                  <a:gd name="T6" fmla="*/ 0 w 94"/>
                  <a:gd name="T7" fmla="*/ 0 h 389"/>
                  <a:gd name="T8" fmla="*/ 0 w 94"/>
                  <a:gd name="T9" fmla="*/ 0 h 389"/>
                  <a:gd name="T10" fmla="*/ 0 w 94"/>
                  <a:gd name="T11" fmla="*/ 0 h 389"/>
                  <a:gd name="T12" fmla="*/ 0 w 94"/>
                  <a:gd name="T13" fmla="*/ 0 h 389"/>
                  <a:gd name="T14" fmla="*/ 0 60000 65536"/>
                  <a:gd name="T15" fmla="*/ 0 60000 65536"/>
                  <a:gd name="T16" fmla="*/ 0 60000 65536"/>
                  <a:gd name="T17" fmla="*/ 0 60000 65536"/>
                  <a:gd name="T18" fmla="*/ 0 60000 65536"/>
                  <a:gd name="T19" fmla="*/ 0 60000 65536"/>
                  <a:gd name="T20" fmla="*/ 0 60000 65536"/>
                  <a:gd name="T21" fmla="*/ 0 w 94"/>
                  <a:gd name="T22" fmla="*/ 0 h 389"/>
                  <a:gd name="T23" fmla="*/ 94 w 94"/>
                  <a:gd name="T24" fmla="*/ 389 h 3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4" h="389">
                    <a:moveTo>
                      <a:pt x="7" y="388"/>
                    </a:moveTo>
                    <a:lnTo>
                      <a:pt x="7" y="389"/>
                    </a:lnTo>
                    <a:lnTo>
                      <a:pt x="94" y="2"/>
                    </a:lnTo>
                    <a:lnTo>
                      <a:pt x="87" y="0"/>
                    </a:lnTo>
                    <a:lnTo>
                      <a:pt x="0" y="386"/>
                    </a:lnTo>
                    <a:lnTo>
                      <a:pt x="0" y="388"/>
                    </a:lnTo>
                    <a:lnTo>
                      <a:pt x="7" y="388"/>
                    </a:lnTo>
                    <a:close/>
                  </a:path>
                </a:pathLst>
              </a:custGeom>
              <a:solidFill>
                <a:srgbClr val="000000"/>
              </a:solidFill>
              <a:ln w="9525">
                <a:noFill/>
                <a:round/>
                <a:headEnd/>
                <a:tailEnd/>
              </a:ln>
            </p:spPr>
            <p:txBody>
              <a:bodyPr/>
              <a:lstStyle/>
              <a:p>
                <a:endParaRPr lang="fr-FR"/>
              </a:p>
            </p:txBody>
          </p:sp>
          <p:sp>
            <p:nvSpPr>
              <p:cNvPr id="95279" name="Freeform 35"/>
              <p:cNvSpPr>
                <a:spLocks/>
              </p:cNvSpPr>
              <p:nvPr/>
            </p:nvSpPr>
            <p:spPr bwMode="auto">
              <a:xfrm>
                <a:off x="2944" y="1859"/>
                <a:ext cx="12" cy="12"/>
              </a:xfrm>
              <a:custGeom>
                <a:avLst/>
                <a:gdLst>
                  <a:gd name="T0" fmla="*/ 0 w 69"/>
                  <a:gd name="T1" fmla="*/ 0 h 68"/>
                  <a:gd name="T2" fmla="*/ 0 w 69"/>
                  <a:gd name="T3" fmla="*/ 0 h 68"/>
                  <a:gd name="T4" fmla="*/ 0 w 69"/>
                  <a:gd name="T5" fmla="*/ 0 h 68"/>
                  <a:gd name="T6" fmla="*/ 0 w 69"/>
                  <a:gd name="T7" fmla="*/ 0 h 68"/>
                  <a:gd name="T8" fmla="*/ 0 w 69"/>
                  <a:gd name="T9" fmla="*/ 0 h 68"/>
                  <a:gd name="T10" fmla="*/ 0 w 69"/>
                  <a:gd name="T11" fmla="*/ 0 h 68"/>
                  <a:gd name="T12" fmla="*/ 0 w 69"/>
                  <a:gd name="T13" fmla="*/ 0 h 68"/>
                  <a:gd name="T14" fmla="*/ 0 w 69"/>
                  <a:gd name="T15" fmla="*/ 0 h 68"/>
                  <a:gd name="T16" fmla="*/ 0 w 69"/>
                  <a:gd name="T17" fmla="*/ 0 h 68"/>
                  <a:gd name="T18" fmla="*/ 0 w 69"/>
                  <a:gd name="T19" fmla="*/ 0 h 68"/>
                  <a:gd name="T20" fmla="*/ 0 w 69"/>
                  <a:gd name="T21" fmla="*/ 0 h 68"/>
                  <a:gd name="T22" fmla="*/ 0 w 69"/>
                  <a:gd name="T23" fmla="*/ 0 h 68"/>
                  <a:gd name="T24" fmla="*/ 0 w 69"/>
                  <a:gd name="T25" fmla="*/ 0 h 68"/>
                  <a:gd name="T26" fmla="*/ 0 w 69"/>
                  <a:gd name="T27" fmla="*/ 0 h 68"/>
                  <a:gd name="T28" fmla="*/ 0 w 69"/>
                  <a:gd name="T29" fmla="*/ 0 h 68"/>
                  <a:gd name="T30" fmla="*/ 0 w 69"/>
                  <a:gd name="T31" fmla="*/ 0 h 68"/>
                  <a:gd name="T32" fmla="*/ 0 w 69"/>
                  <a:gd name="T33" fmla="*/ 0 h 68"/>
                  <a:gd name="T34" fmla="*/ 0 w 69"/>
                  <a:gd name="T35" fmla="*/ 0 h 68"/>
                  <a:gd name="T36" fmla="*/ 0 w 69"/>
                  <a:gd name="T37" fmla="*/ 0 h 68"/>
                  <a:gd name="T38" fmla="*/ 0 w 69"/>
                  <a:gd name="T39" fmla="*/ 0 h 68"/>
                  <a:gd name="T40" fmla="*/ 0 w 69"/>
                  <a:gd name="T41" fmla="*/ 0 h 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68"/>
                  <a:gd name="T65" fmla="*/ 69 w 69"/>
                  <a:gd name="T66" fmla="*/ 68 h 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68">
                    <a:moveTo>
                      <a:pt x="69" y="61"/>
                    </a:moveTo>
                    <a:lnTo>
                      <a:pt x="69" y="61"/>
                    </a:lnTo>
                    <a:lnTo>
                      <a:pt x="48" y="50"/>
                    </a:lnTo>
                    <a:lnTo>
                      <a:pt x="31" y="39"/>
                    </a:lnTo>
                    <a:lnTo>
                      <a:pt x="21" y="29"/>
                    </a:lnTo>
                    <a:lnTo>
                      <a:pt x="13" y="18"/>
                    </a:lnTo>
                    <a:lnTo>
                      <a:pt x="9" y="11"/>
                    </a:lnTo>
                    <a:lnTo>
                      <a:pt x="8" y="4"/>
                    </a:lnTo>
                    <a:lnTo>
                      <a:pt x="7" y="0"/>
                    </a:lnTo>
                    <a:lnTo>
                      <a:pt x="0" y="0"/>
                    </a:lnTo>
                    <a:lnTo>
                      <a:pt x="0" y="2"/>
                    </a:lnTo>
                    <a:lnTo>
                      <a:pt x="1" y="7"/>
                    </a:lnTo>
                    <a:lnTo>
                      <a:pt x="2" y="14"/>
                    </a:lnTo>
                    <a:lnTo>
                      <a:pt x="8" y="23"/>
                    </a:lnTo>
                    <a:lnTo>
                      <a:pt x="16" y="33"/>
                    </a:lnTo>
                    <a:lnTo>
                      <a:pt x="27" y="44"/>
                    </a:lnTo>
                    <a:lnTo>
                      <a:pt x="43" y="57"/>
                    </a:lnTo>
                    <a:lnTo>
                      <a:pt x="66" y="68"/>
                    </a:lnTo>
                    <a:lnTo>
                      <a:pt x="69" y="61"/>
                    </a:lnTo>
                    <a:close/>
                  </a:path>
                </a:pathLst>
              </a:custGeom>
              <a:solidFill>
                <a:srgbClr val="000000"/>
              </a:solidFill>
              <a:ln w="9525">
                <a:noFill/>
                <a:round/>
                <a:headEnd/>
                <a:tailEnd/>
              </a:ln>
            </p:spPr>
            <p:txBody>
              <a:bodyPr/>
              <a:lstStyle/>
              <a:p>
                <a:endParaRPr lang="fr-FR"/>
              </a:p>
            </p:txBody>
          </p:sp>
          <p:sp>
            <p:nvSpPr>
              <p:cNvPr id="95280" name="Freeform 36"/>
              <p:cNvSpPr>
                <a:spLocks/>
              </p:cNvSpPr>
              <p:nvPr/>
            </p:nvSpPr>
            <p:spPr bwMode="auto">
              <a:xfrm>
                <a:off x="2955" y="1870"/>
                <a:ext cx="17" cy="4"/>
              </a:xfrm>
              <a:custGeom>
                <a:avLst/>
                <a:gdLst>
                  <a:gd name="T0" fmla="*/ 0 w 100"/>
                  <a:gd name="T1" fmla="*/ 0 h 25"/>
                  <a:gd name="T2" fmla="*/ 0 w 100"/>
                  <a:gd name="T3" fmla="*/ 0 h 25"/>
                  <a:gd name="T4" fmla="*/ 0 w 100"/>
                  <a:gd name="T5" fmla="*/ 0 h 25"/>
                  <a:gd name="T6" fmla="*/ 0 w 100"/>
                  <a:gd name="T7" fmla="*/ 0 h 25"/>
                  <a:gd name="T8" fmla="*/ 0 w 100"/>
                  <a:gd name="T9" fmla="*/ 0 h 25"/>
                  <a:gd name="T10" fmla="*/ 0 w 100"/>
                  <a:gd name="T11" fmla="*/ 0 h 25"/>
                  <a:gd name="T12" fmla="*/ 0 w 100"/>
                  <a:gd name="T13" fmla="*/ 0 h 25"/>
                  <a:gd name="T14" fmla="*/ 0 w 100"/>
                  <a:gd name="T15" fmla="*/ 0 h 25"/>
                  <a:gd name="T16" fmla="*/ 0 w 100"/>
                  <a:gd name="T17" fmla="*/ 0 h 25"/>
                  <a:gd name="T18" fmla="*/ 0 w 100"/>
                  <a:gd name="T19" fmla="*/ 0 h 25"/>
                  <a:gd name="T20" fmla="*/ 0 w 100"/>
                  <a:gd name="T21" fmla="*/ 0 h 25"/>
                  <a:gd name="T22" fmla="*/ 0 w 100"/>
                  <a:gd name="T23" fmla="*/ 0 h 25"/>
                  <a:gd name="T24" fmla="*/ 0 w 100"/>
                  <a:gd name="T25" fmla="*/ 0 h 25"/>
                  <a:gd name="T26" fmla="*/ 0 w 100"/>
                  <a:gd name="T27" fmla="*/ 0 h 25"/>
                  <a:gd name="T28" fmla="*/ 0 w 100"/>
                  <a:gd name="T29" fmla="*/ 0 h 25"/>
                  <a:gd name="T30" fmla="*/ 0 w 100"/>
                  <a:gd name="T31" fmla="*/ 0 h 25"/>
                  <a:gd name="T32" fmla="*/ 0 w 100"/>
                  <a:gd name="T33" fmla="*/ 0 h 25"/>
                  <a:gd name="T34" fmla="*/ 0 w 100"/>
                  <a:gd name="T35" fmla="*/ 0 h 25"/>
                  <a:gd name="T36" fmla="*/ 0 w 100"/>
                  <a:gd name="T37" fmla="*/ 0 h 25"/>
                  <a:gd name="T38" fmla="*/ 0 w 100"/>
                  <a:gd name="T39" fmla="*/ 0 h 25"/>
                  <a:gd name="T40" fmla="*/ 0 w 100"/>
                  <a:gd name="T41" fmla="*/ 0 h 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25"/>
                  <a:gd name="T65" fmla="*/ 100 w 100"/>
                  <a:gd name="T66" fmla="*/ 25 h 2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25">
                    <a:moveTo>
                      <a:pt x="95" y="12"/>
                    </a:moveTo>
                    <a:lnTo>
                      <a:pt x="95" y="12"/>
                    </a:lnTo>
                    <a:lnTo>
                      <a:pt x="94" y="12"/>
                    </a:lnTo>
                    <a:lnTo>
                      <a:pt x="91" y="14"/>
                    </a:lnTo>
                    <a:lnTo>
                      <a:pt x="83" y="16"/>
                    </a:lnTo>
                    <a:lnTo>
                      <a:pt x="73" y="18"/>
                    </a:lnTo>
                    <a:lnTo>
                      <a:pt x="59" y="18"/>
                    </a:lnTo>
                    <a:lnTo>
                      <a:pt x="44" y="15"/>
                    </a:lnTo>
                    <a:lnTo>
                      <a:pt x="25" y="9"/>
                    </a:lnTo>
                    <a:lnTo>
                      <a:pt x="3" y="0"/>
                    </a:lnTo>
                    <a:lnTo>
                      <a:pt x="0" y="7"/>
                    </a:lnTo>
                    <a:lnTo>
                      <a:pt x="22" y="16"/>
                    </a:lnTo>
                    <a:lnTo>
                      <a:pt x="42" y="22"/>
                    </a:lnTo>
                    <a:lnTo>
                      <a:pt x="59" y="25"/>
                    </a:lnTo>
                    <a:lnTo>
                      <a:pt x="73" y="25"/>
                    </a:lnTo>
                    <a:lnTo>
                      <a:pt x="85" y="23"/>
                    </a:lnTo>
                    <a:lnTo>
                      <a:pt x="93" y="21"/>
                    </a:lnTo>
                    <a:lnTo>
                      <a:pt x="99" y="19"/>
                    </a:lnTo>
                    <a:lnTo>
                      <a:pt x="100" y="16"/>
                    </a:lnTo>
                    <a:lnTo>
                      <a:pt x="95" y="12"/>
                    </a:lnTo>
                    <a:close/>
                  </a:path>
                </a:pathLst>
              </a:custGeom>
              <a:solidFill>
                <a:srgbClr val="000000"/>
              </a:solidFill>
              <a:ln w="9525">
                <a:noFill/>
                <a:round/>
                <a:headEnd/>
                <a:tailEnd/>
              </a:ln>
            </p:spPr>
            <p:txBody>
              <a:bodyPr/>
              <a:lstStyle/>
              <a:p>
                <a:endParaRPr lang="fr-FR"/>
              </a:p>
            </p:txBody>
          </p:sp>
          <p:sp>
            <p:nvSpPr>
              <p:cNvPr id="95281" name="Freeform 37"/>
              <p:cNvSpPr>
                <a:spLocks/>
              </p:cNvSpPr>
              <p:nvPr/>
            </p:nvSpPr>
            <p:spPr bwMode="auto">
              <a:xfrm>
                <a:off x="2971" y="1825"/>
                <a:ext cx="51" cy="47"/>
              </a:xfrm>
              <a:custGeom>
                <a:avLst/>
                <a:gdLst>
                  <a:gd name="T0" fmla="*/ 0 w 310"/>
                  <a:gd name="T1" fmla="*/ 0 h 285"/>
                  <a:gd name="T2" fmla="*/ 0 w 310"/>
                  <a:gd name="T3" fmla="*/ 0 h 285"/>
                  <a:gd name="T4" fmla="*/ 0 w 310"/>
                  <a:gd name="T5" fmla="*/ 0 h 285"/>
                  <a:gd name="T6" fmla="*/ 0 w 310"/>
                  <a:gd name="T7" fmla="*/ 0 h 285"/>
                  <a:gd name="T8" fmla="*/ 0 w 310"/>
                  <a:gd name="T9" fmla="*/ 0 h 285"/>
                  <a:gd name="T10" fmla="*/ 0 w 310"/>
                  <a:gd name="T11" fmla="*/ 0 h 285"/>
                  <a:gd name="T12" fmla="*/ 0 w 310"/>
                  <a:gd name="T13" fmla="*/ 0 h 285"/>
                  <a:gd name="T14" fmla="*/ 0 60000 65536"/>
                  <a:gd name="T15" fmla="*/ 0 60000 65536"/>
                  <a:gd name="T16" fmla="*/ 0 60000 65536"/>
                  <a:gd name="T17" fmla="*/ 0 60000 65536"/>
                  <a:gd name="T18" fmla="*/ 0 60000 65536"/>
                  <a:gd name="T19" fmla="*/ 0 60000 65536"/>
                  <a:gd name="T20" fmla="*/ 0 60000 65536"/>
                  <a:gd name="T21" fmla="*/ 0 w 310"/>
                  <a:gd name="T22" fmla="*/ 0 h 285"/>
                  <a:gd name="T23" fmla="*/ 310 w 310"/>
                  <a:gd name="T24" fmla="*/ 285 h 2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0" h="285">
                    <a:moveTo>
                      <a:pt x="310" y="0"/>
                    </a:moveTo>
                    <a:lnTo>
                      <a:pt x="306" y="0"/>
                    </a:lnTo>
                    <a:lnTo>
                      <a:pt x="0" y="281"/>
                    </a:lnTo>
                    <a:lnTo>
                      <a:pt x="5" y="285"/>
                    </a:lnTo>
                    <a:lnTo>
                      <a:pt x="310" y="4"/>
                    </a:lnTo>
                    <a:lnTo>
                      <a:pt x="306" y="4"/>
                    </a:lnTo>
                    <a:lnTo>
                      <a:pt x="310" y="0"/>
                    </a:lnTo>
                    <a:close/>
                  </a:path>
                </a:pathLst>
              </a:custGeom>
              <a:solidFill>
                <a:srgbClr val="000000"/>
              </a:solidFill>
              <a:ln w="9525">
                <a:noFill/>
                <a:round/>
                <a:headEnd/>
                <a:tailEnd/>
              </a:ln>
            </p:spPr>
            <p:txBody>
              <a:bodyPr/>
              <a:lstStyle/>
              <a:p>
                <a:endParaRPr lang="fr-FR"/>
              </a:p>
            </p:txBody>
          </p:sp>
          <p:sp>
            <p:nvSpPr>
              <p:cNvPr id="95282" name="Freeform 38"/>
              <p:cNvSpPr>
                <a:spLocks/>
              </p:cNvSpPr>
              <p:nvPr/>
            </p:nvSpPr>
            <p:spPr bwMode="auto">
              <a:xfrm>
                <a:off x="3021" y="1825"/>
                <a:ext cx="18" cy="13"/>
              </a:xfrm>
              <a:custGeom>
                <a:avLst/>
                <a:gdLst>
                  <a:gd name="T0" fmla="*/ 0 w 115"/>
                  <a:gd name="T1" fmla="*/ 0 h 78"/>
                  <a:gd name="T2" fmla="*/ 0 w 115"/>
                  <a:gd name="T3" fmla="*/ 0 h 78"/>
                  <a:gd name="T4" fmla="*/ 0 w 115"/>
                  <a:gd name="T5" fmla="*/ 0 h 78"/>
                  <a:gd name="T6" fmla="*/ 0 w 115"/>
                  <a:gd name="T7" fmla="*/ 0 h 78"/>
                  <a:gd name="T8" fmla="*/ 0 w 115"/>
                  <a:gd name="T9" fmla="*/ 0 h 78"/>
                  <a:gd name="T10" fmla="*/ 0 w 115"/>
                  <a:gd name="T11" fmla="*/ 0 h 78"/>
                  <a:gd name="T12" fmla="*/ 0 w 115"/>
                  <a:gd name="T13" fmla="*/ 0 h 78"/>
                  <a:gd name="T14" fmla="*/ 0 60000 65536"/>
                  <a:gd name="T15" fmla="*/ 0 60000 65536"/>
                  <a:gd name="T16" fmla="*/ 0 60000 65536"/>
                  <a:gd name="T17" fmla="*/ 0 60000 65536"/>
                  <a:gd name="T18" fmla="*/ 0 60000 65536"/>
                  <a:gd name="T19" fmla="*/ 0 60000 65536"/>
                  <a:gd name="T20" fmla="*/ 0 60000 65536"/>
                  <a:gd name="T21" fmla="*/ 0 w 115"/>
                  <a:gd name="T22" fmla="*/ 0 h 78"/>
                  <a:gd name="T23" fmla="*/ 115 w 115"/>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78">
                    <a:moveTo>
                      <a:pt x="115" y="73"/>
                    </a:moveTo>
                    <a:lnTo>
                      <a:pt x="115" y="73"/>
                    </a:lnTo>
                    <a:lnTo>
                      <a:pt x="4" y="0"/>
                    </a:lnTo>
                    <a:lnTo>
                      <a:pt x="0" y="4"/>
                    </a:lnTo>
                    <a:lnTo>
                      <a:pt x="110" y="78"/>
                    </a:lnTo>
                    <a:lnTo>
                      <a:pt x="115" y="73"/>
                    </a:lnTo>
                    <a:close/>
                  </a:path>
                </a:pathLst>
              </a:custGeom>
              <a:solidFill>
                <a:srgbClr val="000000"/>
              </a:solidFill>
              <a:ln w="9525">
                <a:noFill/>
                <a:round/>
                <a:headEnd/>
                <a:tailEnd/>
              </a:ln>
            </p:spPr>
            <p:txBody>
              <a:bodyPr/>
              <a:lstStyle/>
              <a:p>
                <a:endParaRPr lang="fr-FR"/>
              </a:p>
            </p:txBody>
          </p:sp>
          <p:sp>
            <p:nvSpPr>
              <p:cNvPr id="95283" name="Freeform 39"/>
              <p:cNvSpPr>
                <a:spLocks/>
              </p:cNvSpPr>
              <p:nvPr/>
            </p:nvSpPr>
            <p:spPr bwMode="auto">
              <a:xfrm>
                <a:off x="3038" y="1837"/>
                <a:ext cx="20" cy="13"/>
              </a:xfrm>
              <a:custGeom>
                <a:avLst/>
                <a:gdLst>
                  <a:gd name="T0" fmla="*/ 0 w 116"/>
                  <a:gd name="T1" fmla="*/ 0 h 78"/>
                  <a:gd name="T2" fmla="*/ 0 w 116"/>
                  <a:gd name="T3" fmla="*/ 0 h 78"/>
                  <a:gd name="T4" fmla="*/ 0 w 116"/>
                  <a:gd name="T5" fmla="*/ 0 h 78"/>
                  <a:gd name="T6" fmla="*/ 0 w 116"/>
                  <a:gd name="T7" fmla="*/ 0 h 78"/>
                  <a:gd name="T8" fmla="*/ 0 w 116"/>
                  <a:gd name="T9" fmla="*/ 0 h 78"/>
                  <a:gd name="T10" fmla="*/ 0 w 116"/>
                  <a:gd name="T11" fmla="*/ 0 h 78"/>
                  <a:gd name="T12" fmla="*/ 0 w 116"/>
                  <a:gd name="T13" fmla="*/ 0 h 78"/>
                  <a:gd name="T14" fmla="*/ 0 60000 65536"/>
                  <a:gd name="T15" fmla="*/ 0 60000 65536"/>
                  <a:gd name="T16" fmla="*/ 0 60000 65536"/>
                  <a:gd name="T17" fmla="*/ 0 60000 65536"/>
                  <a:gd name="T18" fmla="*/ 0 60000 65536"/>
                  <a:gd name="T19" fmla="*/ 0 60000 65536"/>
                  <a:gd name="T20" fmla="*/ 0 60000 65536"/>
                  <a:gd name="T21" fmla="*/ 0 w 116"/>
                  <a:gd name="T22" fmla="*/ 0 h 78"/>
                  <a:gd name="T23" fmla="*/ 116 w 116"/>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78">
                    <a:moveTo>
                      <a:pt x="116" y="77"/>
                    </a:moveTo>
                    <a:lnTo>
                      <a:pt x="115" y="73"/>
                    </a:lnTo>
                    <a:lnTo>
                      <a:pt x="5" y="0"/>
                    </a:lnTo>
                    <a:lnTo>
                      <a:pt x="0" y="5"/>
                    </a:lnTo>
                    <a:lnTo>
                      <a:pt x="110" y="78"/>
                    </a:lnTo>
                    <a:lnTo>
                      <a:pt x="109" y="74"/>
                    </a:lnTo>
                    <a:lnTo>
                      <a:pt x="116" y="77"/>
                    </a:lnTo>
                    <a:close/>
                  </a:path>
                </a:pathLst>
              </a:custGeom>
              <a:solidFill>
                <a:srgbClr val="000000"/>
              </a:solidFill>
              <a:ln w="9525">
                <a:noFill/>
                <a:round/>
                <a:headEnd/>
                <a:tailEnd/>
              </a:ln>
            </p:spPr>
            <p:txBody>
              <a:bodyPr/>
              <a:lstStyle/>
              <a:p>
                <a:endParaRPr lang="fr-FR"/>
              </a:p>
            </p:txBody>
          </p:sp>
          <p:sp>
            <p:nvSpPr>
              <p:cNvPr id="95284" name="Freeform 40"/>
              <p:cNvSpPr>
                <a:spLocks/>
              </p:cNvSpPr>
              <p:nvPr/>
            </p:nvSpPr>
            <p:spPr bwMode="auto">
              <a:xfrm>
                <a:off x="3028" y="1849"/>
                <a:ext cx="30" cy="63"/>
              </a:xfrm>
              <a:custGeom>
                <a:avLst/>
                <a:gdLst>
                  <a:gd name="T0" fmla="*/ 0 w 177"/>
                  <a:gd name="T1" fmla="*/ 0 h 372"/>
                  <a:gd name="T2" fmla="*/ 0 w 177"/>
                  <a:gd name="T3" fmla="*/ 0 h 372"/>
                  <a:gd name="T4" fmla="*/ 0 w 177"/>
                  <a:gd name="T5" fmla="*/ 0 h 372"/>
                  <a:gd name="T6" fmla="*/ 0 w 177"/>
                  <a:gd name="T7" fmla="*/ 0 h 372"/>
                  <a:gd name="T8" fmla="*/ 0 w 177"/>
                  <a:gd name="T9" fmla="*/ 0 h 372"/>
                  <a:gd name="T10" fmla="*/ 0 w 177"/>
                  <a:gd name="T11" fmla="*/ 0 h 372"/>
                  <a:gd name="T12" fmla="*/ 0 w 177"/>
                  <a:gd name="T13" fmla="*/ 0 h 372"/>
                  <a:gd name="T14" fmla="*/ 0 60000 65536"/>
                  <a:gd name="T15" fmla="*/ 0 60000 65536"/>
                  <a:gd name="T16" fmla="*/ 0 60000 65536"/>
                  <a:gd name="T17" fmla="*/ 0 60000 65536"/>
                  <a:gd name="T18" fmla="*/ 0 60000 65536"/>
                  <a:gd name="T19" fmla="*/ 0 60000 65536"/>
                  <a:gd name="T20" fmla="*/ 0 60000 65536"/>
                  <a:gd name="T21" fmla="*/ 0 w 177"/>
                  <a:gd name="T22" fmla="*/ 0 h 372"/>
                  <a:gd name="T23" fmla="*/ 177 w 177"/>
                  <a:gd name="T24" fmla="*/ 372 h 3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 h="372">
                    <a:moveTo>
                      <a:pt x="6" y="372"/>
                    </a:moveTo>
                    <a:lnTo>
                      <a:pt x="6" y="372"/>
                    </a:lnTo>
                    <a:lnTo>
                      <a:pt x="177" y="3"/>
                    </a:lnTo>
                    <a:lnTo>
                      <a:pt x="170" y="0"/>
                    </a:lnTo>
                    <a:lnTo>
                      <a:pt x="0" y="370"/>
                    </a:lnTo>
                    <a:lnTo>
                      <a:pt x="6" y="372"/>
                    </a:lnTo>
                    <a:close/>
                  </a:path>
                </a:pathLst>
              </a:custGeom>
              <a:solidFill>
                <a:srgbClr val="000000"/>
              </a:solidFill>
              <a:ln w="9525">
                <a:noFill/>
                <a:round/>
                <a:headEnd/>
                <a:tailEnd/>
              </a:ln>
            </p:spPr>
            <p:txBody>
              <a:bodyPr/>
              <a:lstStyle/>
              <a:p>
                <a:endParaRPr lang="fr-FR"/>
              </a:p>
            </p:txBody>
          </p:sp>
          <p:sp>
            <p:nvSpPr>
              <p:cNvPr id="95285" name="Freeform 41"/>
              <p:cNvSpPr>
                <a:spLocks/>
              </p:cNvSpPr>
              <p:nvPr/>
            </p:nvSpPr>
            <p:spPr bwMode="auto">
              <a:xfrm>
                <a:off x="3028" y="1912"/>
                <a:ext cx="8" cy="14"/>
              </a:xfrm>
              <a:custGeom>
                <a:avLst/>
                <a:gdLst>
                  <a:gd name="T0" fmla="*/ 0 w 51"/>
                  <a:gd name="T1" fmla="*/ 0 h 84"/>
                  <a:gd name="T2" fmla="*/ 0 w 51"/>
                  <a:gd name="T3" fmla="*/ 0 h 84"/>
                  <a:gd name="T4" fmla="*/ 0 w 51"/>
                  <a:gd name="T5" fmla="*/ 0 h 84"/>
                  <a:gd name="T6" fmla="*/ 0 w 51"/>
                  <a:gd name="T7" fmla="*/ 0 h 84"/>
                  <a:gd name="T8" fmla="*/ 0 w 51"/>
                  <a:gd name="T9" fmla="*/ 0 h 84"/>
                  <a:gd name="T10" fmla="*/ 0 w 51"/>
                  <a:gd name="T11" fmla="*/ 0 h 84"/>
                  <a:gd name="T12" fmla="*/ 0 w 51"/>
                  <a:gd name="T13" fmla="*/ 0 h 84"/>
                  <a:gd name="T14" fmla="*/ 0 w 51"/>
                  <a:gd name="T15" fmla="*/ 0 h 84"/>
                  <a:gd name="T16" fmla="*/ 0 w 51"/>
                  <a:gd name="T17" fmla="*/ 0 h 84"/>
                  <a:gd name="T18" fmla="*/ 0 w 51"/>
                  <a:gd name="T19" fmla="*/ 0 h 84"/>
                  <a:gd name="T20" fmla="*/ 0 w 51"/>
                  <a:gd name="T21" fmla="*/ 0 h 84"/>
                  <a:gd name="T22" fmla="*/ 0 w 51"/>
                  <a:gd name="T23" fmla="*/ 0 h 84"/>
                  <a:gd name="T24" fmla="*/ 0 w 51"/>
                  <a:gd name="T25" fmla="*/ 0 h 84"/>
                  <a:gd name="T26" fmla="*/ 0 w 51"/>
                  <a:gd name="T27" fmla="*/ 0 h 84"/>
                  <a:gd name="T28" fmla="*/ 0 w 51"/>
                  <a:gd name="T29" fmla="*/ 0 h 84"/>
                  <a:gd name="T30" fmla="*/ 0 w 51"/>
                  <a:gd name="T31" fmla="*/ 0 h 84"/>
                  <a:gd name="T32" fmla="*/ 0 w 51"/>
                  <a:gd name="T33" fmla="*/ 0 h 84"/>
                  <a:gd name="T34" fmla="*/ 0 w 51"/>
                  <a:gd name="T35" fmla="*/ 0 h 84"/>
                  <a:gd name="T36" fmla="*/ 0 w 51"/>
                  <a:gd name="T37" fmla="*/ 0 h 84"/>
                  <a:gd name="T38" fmla="*/ 0 w 51"/>
                  <a:gd name="T39" fmla="*/ 0 h 84"/>
                  <a:gd name="T40" fmla="*/ 0 w 51"/>
                  <a:gd name="T41" fmla="*/ 0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1"/>
                  <a:gd name="T64" fmla="*/ 0 h 84"/>
                  <a:gd name="T65" fmla="*/ 51 w 51"/>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1" h="84">
                    <a:moveTo>
                      <a:pt x="51" y="80"/>
                    </a:moveTo>
                    <a:lnTo>
                      <a:pt x="51" y="80"/>
                    </a:lnTo>
                    <a:lnTo>
                      <a:pt x="34" y="63"/>
                    </a:lnTo>
                    <a:lnTo>
                      <a:pt x="24" y="47"/>
                    </a:lnTo>
                    <a:lnTo>
                      <a:pt x="15" y="34"/>
                    </a:lnTo>
                    <a:lnTo>
                      <a:pt x="11" y="23"/>
                    </a:lnTo>
                    <a:lnTo>
                      <a:pt x="8" y="13"/>
                    </a:lnTo>
                    <a:lnTo>
                      <a:pt x="7" y="7"/>
                    </a:lnTo>
                    <a:lnTo>
                      <a:pt x="8" y="3"/>
                    </a:lnTo>
                    <a:lnTo>
                      <a:pt x="8" y="2"/>
                    </a:lnTo>
                    <a:lnTo>
                      <a:pt x="2" y="0"/>
                    </a:lnTo>
                    <a:lnTo>
                      <a:pt x="2" y="1"/>
                    </a:lnTo>
                    <a:lnTo>
                      <a:pt x="0" y="7"/>
                    </a:lnTo>
                    <a:lnTo>
                      <a:pt x="2" y="16"/>
                    </a:lnTo>
                    <a:lnTo>
                      <a:pt x="4" y="25"/>
                    </a:lnTo>
                    <a:lnTo>
                      <a:pt x="8" y="37"/>
                    </a:lnTo>
                    <a:lnTo>
                      <a:pt x="17" y="52"/>
                    </a:lnTo>
                    <a:lnTo>
                      <a:pt x="29" y="68"/>
                    </a:lnTo>
                    <a:lnTo>
                      <a:pt x="47" y="84"/>
                    </a:lnTo>
                    <a:lnTo>
                      <a:pt x="51" y="80"/>
                    </a:lnTo>
                    <a:close/>
                  </a:path>
                </a:pathLst>
              </a:custGeom>
              <a:solidFill>
                <a:srgbClr val="000000"/>
              </a:solidFill>
              <a:ln w="9525">
                <a:noFill/>
                <a:round/>
                <a:headEnd/>
                <a:tailEnd/>
              </a:ln>
            </p:spPr>
            <p:txBody>
              <a:bodyPr/>
              <a:lstStyle/>
              <a:p>
                <a:endParaRPr lang="fr-FR"/>
              </a:p>
            </p:txBody>
          </p:sp>
          <p:sp>
            <p:nvSpPr>
              <p:cNvPr id="95286" name="Freeform 42"/>
              <p:cNvSpPr>
                <a:spLocks/>
              </p:cNvSpPr>
              <p:nvPr/>
            </p:nvSpPr>
            <p:spPr bwMode="auto">
              <a:xfrm>
                <a:off x="3036" y="1925"/>
                <a:ext cx="15" cy="7"/>
              </a:xfrm>
              <a:custGeom>
                <a:avLst/>
                <a:gdLst>
                  <a:gd name="T0" fmla="*/ 0 w 93"/>
                  <a:gd name="T1" fmla="*/ 0 h 40"/>
                  <a:gd name="T2" fmla="*/ 0 w 93"/>
                  <a:gd name="T3" fmla="*/ 0 h 40"/>
                  <a:gd name="T4" fmla="*/ 0 w 93"/>
                  <a:gd name="T5" fmla="*/ 0 h 40"/>
                  <a:gd name="T6" fmla="*/ 0 w 93"/>
                  <a:gd name="T7" fmla="*/ 0 h 40"/>
                  <a:gd name="T8" fmla="*/ 0 w 93"/>
                  <a:gd name="T9" fmla="*/ 0 h 40"/>
                  <a:gd name="T10" fmla="*/ 0 w 93"/>
                  <a:gd name="T11" fmla="*/ 0 h 40"/>
                  <a:gd name="T12" fmla="*/ 0 w 93"/>
                  <a:gd name="T13" fmla="*/ 0 h 40"/>
                  <a:gd name="T14" fmla="*/ 0 w 93"/>
                  <a:gd name="T15" fmla="*/ 0 h 40"/>
                  <a:gd name="T16" fmla="*/ 0 w 93"/>
                  <a:gd name="T17" fmla="*/ 0 h 40"/>
                  <a:gd name="T18" fmla="*/ 0 w 93"/>
                  <a:gd name="T19" fmla="*/ 0 h 40"/>
                  <a:gd name="T20" fmla="*/ 0 w 93"/>
                  <a:gd name="T21" fmla="*/ 0 h 40"/>
                  <a:gd name="T22" fmla="*/ 0 w 93"/>
                  <a:gd name="T23" fmla="*/ 0 h 40"/>
                  <a:gd name="T24" fmla="*/ 0 w 93"/>
                  <a:gd name="T25" fmla="*/ 0 h 40"/>
                  <a:gd name="T26" fmla="*/ 0 w 93"/>
                  <a:gd name="T27" fmla="*/ 0 h 40"/>
                  <a:gd name="T28" fmla="*/ 0 w 93"/>
                  <a:gd name="T29" fmla="*/ 0 h 40"/>
                  <a:gd name="T30" fmla="*/ 0 w 93"/>
                  <a:gd name="T31" fmla="*/ 0 h 40"/>
                  <a:gd name="T32" fmla="*/ 0 w 93"/>
                  <a:gd name="T33" fmla="*/ 0 h 40"/>
                  <a:gd name="T34" fmla="*/ 0 w 93"/>
                  <a:gd name="T35" fmla="*/ 0 h 40"/>
                  <a:gd name="T36" fmla="*/ 0 w 93"/>
                  <a:gd name="T37" fmla="*/ 0 h 40"/>
                  <a:gd name="T38" fmla="*/ 0 w 93"/>
                  <a:gd name="T39" fmla="*/ 0 h 40"/>
                  <a:gd name="T40" fmla="*/ 0 w 93"/>
                  <a:gd name="T41" fmla="*/ 0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40"/>
                  <a:gd name="T65" fmla="*/ 93 w 93"/>
                  <a:gd name="T66" fmla="*/ 40 h 4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40">
                    <a:moveTo>
                      <a:pt x="88" y="31"/>
                    </a:moveTo>
                    <a:lnTo>
                      <a:pt x="89" y="31"/>
                    </a:lnTo>
                    <a:lnTo>
                      <a:pt x="88" y="32"/>
                    </a:lnTo>
                    <a:lnTo>
                      <a:pt x="85" y="33"/>
                    </a:lnTo>
                    <a:lnTo>
                      <a:pt x="76" y="33"/>
                    </a:lnTo>
                    <a:lnTo>
                      <a:pt x="66" y="33"/>
                    </a:lnTo>
                    <a:lnTo>
                      <a:pt x="54" y="30"/>
                    </a:lnTo>
                    <a:lnTo>
                      <a:pt x="39" y="24"/>
                    </a:lnTo>
                    <a:lnTo>
                      <a:pt x="23" y="15"/>
                    </a:lnTo>
                    <a:lnTo>
                      <a:pt x="4" y="0"/>
                    </a:lnTo>
                    <a:lnTo>
                      <a:pt x="0" y="4"/>
                    </a:lnTo>
                    <a:lnTo>
                      <a:pt x="18" y="19"/>
                    </a:lnTo>
                    <a:lnTo>
                      <a:pt x="37" y="31"/>
                    </a:lnTo>
                    <a:lnTo>
                      <a:pt x="52" y="37"/>
                    </a:lnTo>
                    <a:lnTo>
                      <a:pt x="66" y="40"/>
                    </a:lnTo>
                    <a:lnTo>
                      <a:pt x="76" y="40"/>
                    </a:lnTo>
                    <a:lnTo>
                      <a:pt x="85" y="40"/>
                    </a:lnTo>
                    <a:lnTo>
                      <a:pt x="90" y="39"/>
                    </a:lnTo>
                    <a:lnTo>
                      <a:pt x="91" y="38"/>
                    </a:lnTo>
                    <a:lnTo>
                      <a:pt x="93" y="38"/>
                    </a:lnTo>
                    <a:lnTo>
                      <a:pt x="88" y="31"/>
                    </a:lnTo>
                    <a:close/>
                  </a:path>
                </a:pathLst>
              </a:custGeom>
              <a:solidFill>
                <a:srgbClr val="000000"/>
              </a:solidFill>
              <a:ln w="9525">
                <a:noFill/>
                <a:round/>
                <a:headEnd/>
                <a:tailEnd/>
              </a:ln>
            </p:spPr>
            <p:txBody>
              <a:bodyPr/>
              <a:lstStyle/>
              <a:p>
                <a:endParaRPr lang="fr-FR"/>
              </a:p>
            </p:txBody>
          </p:sp>
          <p:sp>
            <p:nvSpPr>
              <p:cNvPr id="95287" name="Freeform 43"/>
              <p:cNvSpPr>
                <a:spLocks/>
              </p:cNvSpPr>
              <p:nvPr/>
            </p:nvSpPr>
            <p:spPr bwMode="auto">
              <a:xfrm>
                <a:off x="3050" y="1894"/>
                <a:ext cx="59" cy="38"/>
              </a:xfrm>
              <a:custGeom>
                <a:avLst/>
                <a:gdLst>
                  <a:gd name="T0" fmla="*/ 0 w 355"/>
                  <a:gd name="T1" fmla="*/ 0 h 218"/>
                  <a:gd name="T2" fmla="*/ 0 w 355"/>
                  <a:gd name="T3" fmla="*/ 0 h 218"/>
                  <a:gd name="T4" fmla="*/ 0 w 355"/>
                  <a:gd name="T5" fmla="*/ 0 h 218"/>
                  <a:gd name="T6" fmla="*/ 0 w 355"/>
                  <a:gd name="T7" fmla="*/ 0 h 218"/>
                  <a:gd name="T8" fmla="*/ 0 w 355"/>
                  <a:gd name="T9" fmla="*/ 0 h 218"/>
                  <a:gd name="T10" fmla="*/ 0 w 355"/>
                  <a:gd name="T11" fmla="*/ 0 h 218"/>
                  <a:gd name="T12" fmla="*/ 0 w 355"/>
                  <a:gd name="T13" fmla="*/ 0 h 218"/>
                  <a:gd name="T14" fmla="*/ 0 60000 65536"/>
                  <a:gd name="T15" fmla="*/ 0 60000 65536"/>
                  <a:gd name="T16" fmla="*/ 0 60000 65536"/>
                  <a:gd name="T17" fmla="*/ 0 60000 65536"/>
                  <a:gd name="T18" fmla="*/ 0 60000 65536"/>
                  <a:gd name="T19" fmla="*/ 0 60000 65536"/>
                  <a:gd name="T20" fmla="*/ 0 60000 65536"/>
                  <a:gd name="T21" fmla="*/ 0 w 355"/>
                  <a:gd name="T22" fmla="*/ 0 h 218"/>
                  <a:gd name="T23" fmla="*/ 355 w 355"/>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5" h="218">
                    <a:moveTo>
                      <a:pt x="355" y="1"/>
                    </a:moveTo>
                    <a:lnTo>
                      <a:pt x="351" y="0"/>
                    </a:lnTo>
                    <a:lnTo>
                      <a:pt x="0" y="211"/>
                    </a:lnTo>
                    <a:lnTo>
                      <a:pt x="5" y="218"/>
                    </a:lnTo>
                    <a:lnTo>
                      <a:pt x="355" y="7"/>
                    </a:lnTo>
                    <a:lnTo>
                      <a:pt x="351" y="5"/>
                    </a:lnTo>
                    <a:lnTo>
                      <a:pt x="355" y="1"/>
                    </a:lnTo>
                    <a:close/>
                  </a:path>
                </a:pathLst>
              </a:custGeom>
              <a:solidFill>
                <a:srgbClr val="000000"/>
              </a:solidFill>
              <a:ln w="9525">
                <a:noFill/>
                <a:round/>
                <a:headEnd/>
                <a:tailEnd/>
              </a:ln>
            </p:spPr>
            <p:txBody>
              <a:bodyPr/>
              <a:lstStyle/>
              <a:p>
                <a:endParaRPr lang="fr-FR"/>
              </a:p>
            </p:txBody>
          </p:sp>
          <p:sp>
            <p:nvSpPr>
              <p:cNvPr id="95288" name="Freeform 44"/>
              <p:cNvSpPr>
                <a:spLocks/>
              </p:cNvSpPr>
              <p:nvPr/>
            </p:nvSpPr>
            <p:spPr bwMode="auto">
              <a:xfrm>
                <a:off x="3108" y="1894"/>
                <a:ext cx="14" cy="19"/>
              </a:xfrm>
              <a:custGeom>
                <a:avLst/>
                <a:gdLst>
                  <a:gd name="T0" fmla="*/ 0 w 89"/>
                  <a:gd name="T1" fmla="*/ 0 h 104"/>
                  <a:gd name="T2" fmla="*/ 0 w 89"/>
                  <a:gd name="T3" fmla="*/ 0 h 104"/>
                  <a:gd name="T4" fmla="*/ 0 w 89"/>
                  <a:gd name="T5" fmla="*/ 0 h 104"/>
                  <a:gd name="T6" fmla="*/ 0 w 89"/>
                  <a:gd name="T7" fmla="*/ 0 h 104"/>
                  <a:gd name="T8" fmla="*/ 0 w 89"/>
                  <a:gd name="T9" fmla="*/ 0 h 104"/>
                  <a:gd name="T10" fmla="*/ 0 w 89"/>
                  <a:gd name="T11" fmla="*/ 0 h 104"/>
                  <a:gd name="T12" fmla="*/ 0 w 89"/>
                  <a:gd name="T13" fmla="*/ 0 h 104"/>
                  <a:gd name="T14" fmla="*/ 0 60000 65536"/>
                  <a:gd name="T15" fmla="*/ 0 60000 65536"/>
                  <a:gd name="T16" fmla="*/ 0 60000 65536"/>
                  <a:gd name="T17" fmla="*/ 0 60000 65536"/>
                  <a:gd name="T18" fmla="*/ 0 60000 65536"/>
                  <a:gd name="T19" fmla="*/ 0 60000 65536"/>
                  <a:gd name="T20" fmla="*/ 0 60000 65536"/>
                  <a:gd name="T21" fmla="*/ 0 w 89"/>
                  <a:gd name="T22" fmla="*/ 0 h 104"/>
                  <a:gd name="T23" fmla="*/ 89 w 89"/>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 h="104">
                    <a:moveTo>
                      <a:pt x="89" y="100"/>
                    </a:moveTo>
                    <a:lnTo>
                      <a:pt x="89" y="100"/>
                    </a:lnTo>
                    <a:lnTo>
                      <a:pt x="4" y="0"/>
                    </a:lnTo>
                    <a:lnTo>
                      <a:pt x="0" y="4"/>
                    </a:lnTo>
                    <a:lnTo>
                      <a:pt x="84" y="104"/>
                    </a:lnTo>
                    <a:lnTo>
                      <a:pt x="89" y="100"/>
                    </a:lnTo>
                    <a:close/>
                  </a:path>
                </a:pathLst>
              </a:custGeom>
              <a:solidFill>
                <a:srgbClr val="000000"/>
              </a:solidFill>
              <a:ln w="9525">
                <a:noFill/>
                <a:round/>
                <a:headEnd/>
                <a:tailEnd/>
              </a:ln>
            </p:spPr>
            <p:txBody>
              <a:bodyPr/>
              <a:lstStyle/>
              <a:p>
                <a:endParaRPr lang="fr-FR"/>
              </a:p>
            </p:txBody>
          </p:sp>
          <p:sp>
            <p:nvSpPr>
              <p:cNvPr id="95289" name="Freeform 45"/>
              <p:cNvSpPr>
                <a:spLocks/>
              </p:cNvSpPr>
              <p:nvPr/>
            </p:nvSpPr>
            <p:spPr bwMode="auto">
              <a:xfrm>
                <a:off x="3121" y="1912"/>
                <a:ext cx="15" cy="18"/>
              </a:xfrm>
              <a:custGeom>
                <a:avLst/>
                <a:gdLst>
                  <a:gd name="T0" fmla="*/ 0 w 91"/>
                  <a:gd name="T1" fmla="*/ 0 h 105"/>
                  <a:gd name="T2" fmla="*/ 0 w 91"/>
                  <a:gd name="T3" fmla="*/ 0 h 105"/>
                  <a:gd name="T4" fmla="*/ 0 w 91"/>
                  <a:gd name="T5" fmla="*/ 0 h 105"/>
                  <a:gd name="T6" fmla="*/ 0 w 91"/>
                  <a:gd name="T7" fmla="*/ 0 h 105"/>
                  <a:gd name="T8" fmla="*/ 0 w 91"/>
                  <a:gd name="T9" fmla="*/ 0 h 105"/>
                  <a:gd name="T10" fmla="*/ 0 w 91"/>
                  <a:gd name="T11" fmla="*/ 0 h 105"/>
                  <a:gd name="T12" fmla="*/ 0 w 91"/>
                  <a:gd name="T13" fmla="*/ 0 h 105"/>
                  <a:gd name="T14" fmla="*/ 0 60000 65536"/>
                  <a:gd name="T15" fmla="*/ 0 60000 65536"/>
                  <a:gd name="T16" fmla="*/ 0 60000 65536"/>
                  <a:gd name="T17" fmla="*/ 0 60000 65536"/>
                  <a:gd name="T18" fmla="*/ 0 60000 65536"/>
                  <a:gd name="T19" fmla="*/ 0 60000 65536"/>
                  <a:gd name="T20" fmla="*/ 0 60000 65536"/>
                  <a:gd name="T21" fmla="*/ 0 w 91"/>
                  <a:gd name="T22" fmla="*/ 0 h 105"/>
                  <a:gd name="T23" fmla="*/ 91 w 91"/>
                  <a:gd name="T24" fmla="*/ 105 h 1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105">
                    <a:moveTo>
                      <a:pt x="91" y="105"/>
                    </a:moveTo>
                    <a:lnTo>
                      <a:pt x="91" y="101"/>
                    </a:lnTo>
                    <a:lnTo>
                      <a:pt x="5" y="0"/>
                    </a:lnTo>
                    <a:lnTo>
                      <a:pt x="0" y="4"/>
                    </a:lnTo>
                    <a:lnTo>
                      <a:pt x="86" y="105"/>
                    </a:lnTo>
                    <a:lnTo>
                      <a:pt x="86" y="101"/>
                    </a:lnTo>
                    <a:lnTo>
                      <a:pt x="91" y="105"/>
                    </a:lnTo>
                    <a:close/>
                  </a:path>
                </a:pathLst>
              </a:custGeom>
              <a:solidFill>
                <a:srgbClr val="000000"/>
              </a:solidFill>
              <a:ln w="9525">
                <a:noFill/>
                <a:round/>
                <a:headEnd/>
                <a:tailEnd/>
              </a:ln>
            </p:spPr>
            <p:txBody>
              <a:bodyPr/>
              <a:lstStyle/>
              <a:p>
                <a:endParaRPr lang="fr-FR"/>
              </a:p>
            </p:txBody>
          </p:sp>
          <p:sp>
            <p:nvSpPr>
              <p:cNvPr id="95290" name="Freeform 46"/>
              <p:cNvSpPr>
                <a:spLocks/>
              </p:cNvSpPr>
              <p:nvPr/>
            </p:nvSpPr>
            <p:spPr bwMode="auto">
              <a:xfrm>
                <a:off x="3095" y="1929"/>
                <a:ext cx="41" cy="57"/>
              </a:xfrm>
              <a:custGeom>
                <a:avLst/>
                <a:gdLst>
                  <a:gd name="T0" fmla="*/ 0 w 250"/>
                  <a:gd name="T1" fmla="*/ 0 h 340"/>
                  <a:gd name="T2" fmla="*/ 0 w 250"/>
                  <a:gd name="T3" fmla="*/ 0 h 340"/>
                  <a:gd name="T4" fmla="*/ 0 w 250"/>
                  <a:gd name="T5" fmla="*/ 0 h 340"/>
                  <a:gd name="T6" fmla="*/ 0 w 250"/>
                  <a:gd name="T7" fmla="*/ 0 h 340"/>
                  <a:gd name="T8" fmla="*/ 0 w 250"/>
                  <a:gd name="T9" fmla="*/ 0 h 340"/>
                  <a:gd name="T10" fmla="*/ 0 w 250"/>
                  <a:gd name="T11" fmla="*/ 0 h 340"/>
                  <a:gd name="T12" fmla="*/ 0 w 250"/>
                  <a:gd name="T13" fmla="*/ 0 h 340"/>
                  <a:gd name="T14" fmla="*/ 0 60000 65536"/>
                  <a:gd name="T15" fmla="*/ 0 60000 65536"/>
                  <a:gd name="T16" fmla="*/ 0 60000 65536"/>
                  <a:gd name="T17" fmla="*/ 0 60000 65536"/>
                  <a:gd name="T18" fmla="*/ 0 60000 65536"/>
                  <a:gd name="T19" fmla="*/ 0 60000 65536"/>
                  <a:gd name="T20" fmla="*/ 0 60000 65536"/>
                  <a:gd name="T21" fmla="*/ 0 w 250"/>
                  <a:gd name="T22" fmla="*/ 0 h 340"/>
                  <a:gd name="T23" fmla="*/ 250 w 250"/>
                  <a:gd name="T24" fmla="*/ 340 h 3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0" h="340">
                    <a:moveTo>
                      <a:pt x="7" y="339"/>
                    </a:moveTo>
                    <a:lnTo>
                      <a:pt x="6" y="340"/>
                    </a:lnTo>
                    <a:lnTo>
                      <a:pt x="250" y="4"/>
                    </a:lnTo>
                    <a:lnTo>
                      <a:pt x="245" y="0"/>
                    </a:lnTo>
                    <a:lnTo>
                      <a:pt x="1" y="335"/>
                    </a:lnTo>
                    <a:lnTo>
                      <a:pt x="0" y="337"/>
                    </a:lnTo>
                    <a:lnTo>
                      <a:pt x="7" y="339"/>
                    </a:lnTo>
                    <a:close/>
                  </a:path>
                </a:pathLst>
              </a:custGeom>
              <a:solidFill>
                <a:srgbClr val="000000"/>
              </a:solidFill>
              <a:ln w="9525">
                <a:noFill/>
                <a:round/>
                <a:headEnd/>
                <a:tailEnd/>
              </a:ln>
            </p:spPr>
            <p:txBody>
              <a:bodyPr/>
              <a:lstStyle/>
              <a:p>
                <a:endParaRPr lang="fr-FR"/>
              </a:p>
            </p:txBody>
          </p:sp>
          <p:sp>
            <p:nvSpPr>
              <p:cNvPr id="95291" name="Freeform 47"/>
              <p:cNvSpPr>
                <a:spLocks/>
              </p:cNvSpPr>
              <p:nvPr/>
            </p:nvSpPr>
            <p:spPr bwMode="auto">
              <a:xfrm>
                <a:off x="3095" y="1985"/>
                <a:ext cx="5" cy="16"/>
              </a:xfrm>
              <a:custGeom>
                <a:avLst/>
                <a:gdLst>
                  <a:gd name="T0" fmla="*/ 0 w 32"/>
                  <a:gd name="T1" fmla="*/ 0 h 96"/>
                  <a:gd name="T2" fmla="*/ 0 w 32"/>
                  <a:gd name="T3" fmla="*/ 0 h 96"/>
                  <a:gd name="T4" fmla="*/ 0 w 32"/>
                  <a:gd name="T5" fmla="*/ 0 h 96"/>
                  <a:gd name="T6" fmla="*/ 0 w 32"/>
                  <a:gd name="T7" fmla="*/ 0 h 96"/>
                  <a:gd name="T8" fmla="*/ 0 w 32"/>
                  <a:gd name="T9" fmla="*/ 0 h 96"/>
                  <a:gd name="T10" fmla="*/ 0 w 32"/>
                  <a:gd name="T11" fmla="*/ 0 h 96"/>
                  <a:gd name="T12" fmla="*/ 0 w 32"/>
                  <a:gd name="T13" fmla="*/ 0 h 96"/>
                  <a:gd name="T14" fmla="*/ 0 w 32"/>
                  <a:gd name="T15" fmla="*/ 0 h 96"/>
                  <a:gd name="T16" fmla="*/ 0 w 32"/>
                  <a:gd name="T17" fmla="*/ 0 h 96"/>
                  <a:gd name="T18" fmla="*/ 0 w 32"/>
                  <a:gd name="T19" fmla="*/ 0 h 96"/>
                  <a:gd name="T20" fmla="*/ 0 w 32"/>
                  <a:gd name="T21" fmla="*/ 0 h 96"/>
                  <a:gd name="T22" fmla="*/ 0 w 32"/>
                  <a:gd name="T23" fmla="*/ 0 h 96"/>
                  <a:gd name="T24" fmla="*/ 0 w 32"/>
                  <a:gd name="T25" fmla="*/ 0 h 96"/>
                  <a:gd name="T26" fmla="*/ 0 w 32"/>
                  <a:gd name="T27" fmla="*/ 0 h 96"/>
                  <a:gd name="T28" fmla="*/ 0 w 32"/>
                  <a:gd name="T29" fmla="*/ 0 h 96"/>
                  <a:gd name="T30" fmla="*/ 0 w 32"/>
                  <a:gd name="T31" fmla="*/ 0 h 96"/>
                  <a:gd name="T32" fmla="*/ 0 w 32"/>
                  <a:gd name="T33" fmla="*/ 0 h 96"/>
                  <a:gd name="T34" fmla="*/ 0 w 32"/>
                  <a:gd name="T35" fmla="*/ 0 h 96"/>
                  <a:gd name="T36" fmla="*/ 0 w 32"/>
                  <a:gd name="T37" fmla="*/ 0 h 96"/>
                  <a:gd name="T38" fmla="*/ 0 w 32"/>
                  <a:gd name="T39" fmla="*/ 0 h 96"/>
                  <a:gd name="T40" fmla="*/ 0 w 32"/>
                  <a:gd name="T41" fmla="*/ 0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2"/>
                  <a:gd name="T64" fmla="*/ 0 h 96"/>
                  <a:gd name="T65" fmla="*/ 32 w 32"/>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2" h="96">
                    <a:moveTo>
                      <a:pt x="32" y="91"/>
                    </a:moveTo>
                    <a:lnTo>
                      <a:pt x="32" y="91"/>
                    </a:lnTo>
                    <a:lnTo>
                      <a:pt x="20" y="72"/>
                    </a:lnTo>
                    <a:lnTo>
                      <a:pt x="13" y="53"/>
                    </a:lnTo>
                    <a:lnTo>
                      <a:pt x="8" y="37"/>
                    </a:lnTo>
                    <a:lnTo>
                      <a:pt x="7" y="24"/>
                    </a:lnTo>
                    <a:lnTo>
                      <a:pt x="7" y="15"/>
                    </a:lnTo>
                    <a:lnTo>
                      <a:pt x="8" y="8"/>
                    </a:lnTo>
                    <a:lnTo>
                      <a:pt x="9" y="3"/>
                    </a:lnTo>
                    <a:lnTo>
                      <a:pt x="10" y="2"/>
                    </a:lnTo>
                    <a:lnTo>
                      <a:pt x="3" y="0"/>
                    </a:lnTo>
                    <a:lnTo>
                      <a:pt x="2" y="1"/>
                    </a:lnTo>
                    <a:lnTo>
                      <a:pt x="1" y="5"/>
                    </a:lnTo>
                    <a:lnTo>
                      <a:pt x="0" y="15"/>
                    </a:lnTo>
                    <a:lnTo>
                      <a:pt x="0" y="24"/>
                    </a:lnTo>
                    <a:lnTo>
                      <a:pt x="1" y="39"/>
                    </a:lnTo>
                    <a:lnTo>
                      <a:pt x="6" y="55"/>
                    </a:lnTo>
                    <a:lnTo>
                      <a:pt x="13" y="74"/>
                    </a:lnTo>
                    <a:lnTo>
                      <a:pt x="25" y="96"/>
                    </a:lnTo>
                    <a:lnTo>
                      <a:pt x="32" y="91"/>
                    </a:lnTo>
                    <a:close/>
                  </a:path>
                </a:pathLst>
              </a:custGeom>
              <a:solidFill>
                <a:srgbClr val="000000"/>
              </a:solidFill>
              <a:ln w="9525">
                <a:noFill/>
                <a:round/>
                <a:headEnd/>
                <a:tailEnd/>
              </a:ln>
            </p:spPr>
            <p:txBody>
              <a:bodyPr/>
              <a:lstStyle/>
              <a:p>
                <a:endParaRPr lang="fr-FR"/>
              </a:p>
            </p:txBody>
          </p:sp>
          <p:sp>
            <p:nvSpPr>
              <p:cNvPr id="95292" name="Freeform 48"/>
              <p:cNvSpPr>
                <a:spLocks/>
              </p:cNvSpPr>
              <p:nvPr/>
            </p:nvSpPr>
            <p:spPr bwMode="auto">
              <a:xfrm>
                <a:off x="3099" y="2000"/>
                <a:ext cx="12" cy="11"/>
              </a:xfrm>
              <a:custGeom>
                <a:avLst/>
                <a:gdLst>
                  <a:gd name="T0" fmla="*/ 0 w 79"/>
                  <a:gd name="T1" fmla="*/ 0 h 60"/>
                  <a:gd name="T2" fmla="*/ 0 w 79"/>
                  <a:gd name="T3" fmla="*/ 0 h 60"/>
                  <a:gd name="T4" fmla="*/ 0 w 79"/>
                  <a:gd name="T5" fmla="*/ 0 h 60"/>
                  <a:gd name="T6" fmla="*/ 0 w 79"/>
                  <a:gd name="T7" fmla="*/ 0 h 60"/>
                  <a:gd name="T8" fmla="*/ 0 w 79"/>
                  <a:gd name="T9" fmla="*/ 0 h 60"/>
                  <a:gd name="T10" fmla="*/ 0 w 79"/>
                  <a:gd name="T11" fmla="*/ 0 h 60"/>
                  <a:gd name="T12" fmla="*/ 0 w 79"/>
                  <a:gd name="T13" fmla="*/ 0 h 60"/>
                  <a:gd name="T14" fmla="*/ 0 w 79"/>
                  <a:gd name="T15" fmla="*/ 0 h 60"/>
                  <a:gd name="T16" fmla="*/ 0 w 79"/>
                  <a:gd name="T17" fmla="*/ 0 h 60"/>
                  <a:gd name="T18" fmla="*/ 0 w 79"/>
                  <a:gd name="T19" fmla="*/ 0 h 60"/>
                  <a:gd name="T20" fmla="*/ 0 w 79"/>
                  <a:gd name="T21" fmla="*/ 0 h 60"/>
                  <a:gd name="T22" fmla="*/ 0 w 79"/>
                  <a:gd name="T23" fmla="*/ 0 h 60"/>
                  <a:gd name="T24" fmla="*/ 0 w 79"/>
                  <a:gd name="T25" fmla="*/ 0 h 60"/>
                  <a:gd name="T26" fmla="*/ 0 w 79"/>
                  <a:gd name="T27" fmla="*/ 0 h 60"/>
                  <a:gd name="T28" fmla="*/ 0 w 79"/>
                  <a:gd name="T29" fmla="*/ 0 h 60"/>
                  <a:gd name="T30" fmla="*/ 0 w 79"/>
                  <a:gd name="T31" fmla="*/ 0 h 60"/>
                  <a:gd name="T32" fmla="*/ 0 w 79"/>
                  <a:gd name="T33" fmla="*/ 0 h 60"/>
                  <a:gd name="T34" fmla="*/ 0 w 79"/>
                  <a:gd name="T35" fmla="*/ 0 h 60"/>
                  <a:gd name="T36" fmla="*/ 0 w 79"/>
                  <a:gd name="T37" fmla="*/ 0 h 60"/>
                  <a:gd name="T38" fmla="*/ 0 w 79"/>
                  <a:gd name="T39" fmla="*/ 0 h 60"/>
                  <a:gd name="T40" fmla="*/ 0 w 79"/>
                  <a:gd name="T41" fmla="*/ 0 h 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9"/>
                  <a:gd name="T64" fmla="*/ 0 h 60"/>
                  <a:gd name="T65" fmla="*/ 79 w 79"/>
                  <a:gd name="T66" fmla="*/ 60 h 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9" h="60">
                    <a:moveTo>
                      <a:pt x="77" y="53"/>
                    </a:moveTo>
                    <a:lnTo>
                      <a:pt x="77" y="53"/>
                    </a:lnTo>
                    <a:lnTo>
                      <a:pt x="72" y="53"/>
                    </a:lnTo>
                    <a:lnTo>
                      <a:pt x="65" y="51"/>
                    </a:lnTo>
                    <a:lnTo>
                      <a:pt x="56" y="48"/>
                    </a:lnTo>
                    <a:lnTo>
                      <a:pt x="47" y="42"/>
                    </a:lnTo>
                    <a:lnTo>
                      <a:pt x="34" y="34"/>
                    </a:lnTo>
                    <a:lnTo>
                      <a:pt x="20" y="20"/>
                    </a:lnTo>
                    <a:lnTo>
                      <a:pt x="7" y="0"/>
                    </a:lnTo>
                    <a:lnTo>
                      <a:pt x="0" y="5"/>
                    </a:lnTo>
                    <a:lnTo>
                      <a:pt x="15" y="25"/>
                    </a:lnTo>
                    <a:lnTo>
                      <a:pt x="29" y="39"/>
                    </a:lnTo>
                    <a:lnTo>
                      <a:pt x="42" y="49"/>
                    </a:lnTo>
                    <a:lnTo>
                      <a:pt x="54" y="55"/>
                    </a:lnTo>
                    <a:lnTo>
                      <a:pt x="63" y="58"/>
                    </a:lnTo>
                    <a:lnTo>
                      <a:pt x="72" y="60"/>
                    </a:lnTo>
                    <a:lnTo>
                      <a:pt x="77" y="60"/>
                    </a:lnTo>
                    <a:lnTo>
                      <a:pt x="79" y="60"/>
                    </a:lnTo>
                    <a:lnTo>
                      <a:pt x="77" y="53"/>
                    </a:lnTo>
                    <a:close/>
                  </a:path>
                </a:pathLst>
              </a:custGeom>
              <a:solidFill>
                <a:srgbClr val="000000"/>
              </a:solidFill>
              <a:ln w="9525">
                <a:noFill/>
                <a:round/>
                <a:headEnd/>
                <a:tailEnd/>
              </a:ln>
            </p:spPr>
            <p:txBody>
              <a:bodyPr/>
              <a:lstStyle/>
              <a:p>
                <a:endParaRPr lang="fr-FR"/>
              </a:p>
            </p:txBody>
          </p:sp>
          <p:sp>
            <p:nvSpPr>
              <p:cNvPr id="95293" name="Freeform 49"/>
              <p:cNvSpPr>
                <a:spLocks/>
              </p:cNvSpPr>
              <p:nvPr/>
            </p:nvSpPr>
            <p:spPr bwMode="auto">
              <a:xfrm>
                <a:off x="3111" y="1987"/>
                <a:ext cx="62" cy="24"/>
              </a:xfrm>
              <a:custGeom>
                <a:avLst/>
                <a:gdLst>
                  <a:gd name="T0" fmla="*/ 0 w 380"/>
                  <a:gd name="T1" fmla="*/ 0 h 139"/>
                  <a:gd name="T2" fmla="*/ 0 w 380"/>
                  <a:gd name="T3" fmla="*/ 0 h 139"/>
                  <a:gd name="T4" fmla="*/ 0 w 380"/>
                  <a:gd name="T5" fmla="*/ 0 h 139"/>
                  <a:gd name="T6" fmla="*/ 0 w 380"/>
                  <a:gd name="T7" fmla="*/ 0 h 139"/>
                  <a:gd name="T8" fmla="*/ 0 w 380"/>
                  <a:gd name="T9" fmla="*/ 0 h 139"/>
                  <a:gd name="T10" fmla="*/ 0 w 380"/>
                  <a:gd name="T11" fmla="*/ 0 h 139"/>
                  <a:gd name="T12" fmla="*/ 0 w 380"/>
                  <a:gd name="T13" fmla="*/ 0 h 139"/>
                  <a:gd name="T14" fmla="*/ 0 60000 65536"/>
                  <a:gd name="T15" fmla="*/ 0 60000 65536"/>
                  <a:gd name="T16" fmla="*/ 0 60000 65536"/>
                  <a:gd name="T17" fmla="*/ 0 60000 65536"/>
                  <a:gd name="T18" fmla="*/ 0 60000 65536"/>
                  <a:gd name="T19" fmla="*/ 0 60000 65536"/>
                  <a:gd name="T20" fmla="*/ 0 60000 65536"/>
                  <a:gd name="T21" fmla="*/ 0 w 380"/>
                  <a:gd name="T22" fmla="*/ 0 h 139"/>
                  <a:gd name="T23" fmla="*/ 380 w 380"/>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0" h="139">
                    <a:moveTo>
                      <a:pt x="380" y="3"/>
                    </a:moveTo>
                    <a:lnTo>
                      <a:pt x="375" y="0"/>
                    </a:lnTo>
                    <a:lnTo>
                      <a:pt x="0" y="132"/>
                    </a:lnTo>
                    <a:lnTo>
                      <a:pt x="2" y="139"/>
                    </a:lnTo>
                    <a:lnTo>
                      <a:pt x="377" y="7"/>
                    </a:lnTo>
                    <a:lnTo>
                      <a:pt x="373" y="5"/>
                    </a:lnTo>
                    <a:lnTo>
                      <a:pt x="380" y="3"/>
                    </a:lnTo>
                    <a:close/>
                  </a:path>
                </a:pathLst>
              </a:custGeom>
              <a:solidFill>
                <a:srgbClr val="000000"/>
              </a:solidFill>
              <a:ln w="9525">
                <a:noFill/>
                <a:round/>
                <a:headEnd/>
                <a:tailEnd/>
              </a:ln>
            </p:spPr>
            <p:txBody>
              <a:bodyPr/>
              <a:lstStyle/>
              <a:p>
                <a:endParaRPr lang="fr-FR"/>
              </a:p>
            </p:txBody>
          </p:sp>
          <p:sp>
            <p:nvSpPr>
              <p:cNvPr id="95294" name="Freeform 50"/>
              <p:cNvSpPr>
                <a:spLocks/>
              </p:cNvSpPr>
              <p:nvPr/>
            </p:nvSpPr>
            <p:spPr bwMode="auto">
              <a:xfrm>
                <a:off x="3172" y="1987"/>
                <a:ext cx="11" cy="22"/>
              </a:xfrm>
              <a:custGeom>
                <a:avLst/>
                <a:gdLst>
                  <a:gd name="T0" fmla="*/ 0 w 63"/>
                  <a:gd name="T1" fmla="*/ 0 h 124"/>
                  <a:gd name="T2" fmla="*/ 0 w 63"/>
                  <a:gd name="T3" fmla="*/ 0 h 124"/>
                  <a:gd name="T4" fmla="*/ 0 w 63"/>
                  <a:gd name="T5" fmla="*/ 0 h 124"/>
                  <a:gd name="T6" fmla="*/ 0 w 63"/>
                  <a:gd name="T7" fmla="*/ 0 h 124"/>
                  <a:gd name="T8" fmla="*/ 0 w 63"/>
                  <a:gd name="T9" fmla="*/ 0 h 124"/>
                  <a:gd name="T10" fmla="*/ 0 w 63"/>
                  <a:gd name="T11" fmla="*/ 0 h 124"/>
                  <a:gd name="T12" fmla="*/ 0 w 63"/>
                  <a:gd name="T13" fmla="*/ 0 h 124"/>
                  <a:gd name="T14" fmla="*/ 0 60000 65536"/>
                  <a:gd name="T15" fmla="*/ 0 60000 65536"/>
                  <a:gd name="T16" fmla="*/ 0 60000 65536"/>
                  <a:gd name="T17" fmla="*/ 0 60000 65536"/>
                  <a:gd name="T18" fmla="*/ 0 60000 65536"/>
                  <a:gd name="T19" fmla="*/ 0 60000 65536"/>
                  <a:gd name="T20" fmla="*/ 0 60000 65536"/>
                  <a:gd name="T21" fmla="*/ 0 w 63"/>
                  <a:gd name="T22" fmla="*/ 0 h 124"/>
                  <a:gd name="T23" fmla="*/ 63 w 63"/>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4">
                    <a:moveTo>
                      <a:pt x="63" y="122"/>
                    </a:moveTo>
                    <a:lnTo>
                      <a:pt x="63" y="122"/>
                    </a:lnTo>
                    <a:lnTo>
                      <a:pt x="7" y="0"/>
                    </a:lnTo>
                    <a:lnTo>
                      <a:pt x="0" y="2"/>
                    </a:lnTo>
                    <a:lnTo>
                      <a:pt x="56" y="124"/>
                    </a:lnTo>
                    <a:lnTo>
                      <a:pt x="63" y="122"/>
                    </a:lnTo>
                    <a:close/>
                  </a:path>
                </a:pathLst>
              </a:custGeom>
              <a:solidFill>
                <a:srgbClr val="000000"/>
              </a:solidFill>
              <a:ln w="9525">
                <a:noFill/>
                <a:round/>
                <a:headEnd/>
                <a:tailEnd/>
              </a:ln>
            </p:spPr>
            <p:txBody>
              <a:bodyPr/>
              <a:lstStyle/>
              <a:p>
                <a:endParaRPr lang="fr-FR"/>
              </a:p>
            </p:txBody>
          </p:sp>
          <p:sp>
            <p:nvSpPr>
              <p:cNvPr id="95295" name="Freeform 51"/>
              <p:cNvSpPr>
                <a:spLocks/>
              </p:cNvSpPr>
              <p:nvPr/>
            </p:nvSpPr>
            <p:spPr bwMode="auto">
              <a:xfrm>
                <a:off x="3181" y="2009"/>
                <a:ext cx="10" cy="21"/>
              </a:xfrm>
              <a:custGeom>
                <a:avLst/>
                <a:gdLst>
                  <a:gd name="T0" fmla="*/ 0 w 64"/>
                  <a:gd name="T1" fmla="*/ 0 h 125"/>
                  <a:gd name="T2" fmla="*/ 0 w 64"/>
                  <a:gd name="T3" fmla="*/ 0 h 125"/>
                  <a:gd name="T4" fmla="*/ 0 w 64"/>
                  <a:gd name="T5" fmla="*/ 0 h 125"/>
                  <a:gd name="T6" fmla="*/ 0 w 64"/>
                  <a:gd name="T7" fmla="*/ 0 h 125"/>
                  <a:gd name="T8" fmla="*/ 0 w 64"/>
                  <a:gd name="T9" fmla="*/ 0 h 125"/>
                  <a:gd name="T10" fmla="*/ 0 w 64"/>
                  <a:gd name="T11" fmla="*/ 0 h 125"/>
                  <a:gd name="T12" fmla="*/ 0 w 64"/>
                  <a:gd name="T13" fmla="*/ 0 h 125"/>
                  <a:gd name="T14" fmla="*/ 0 60000 65536"/>
                  <a:gd name="T15" fmla="*/ 0 60000 65536"/>
                  <a:gd name="T16" fmla="*/ 0 60000 65536"/>
                  <a:gd name="T17" fmla="*/ 0 60000 65536"/>
                  <a:gd name="T18" fmla="*/ 0 60000 65536"/>
                  <a:gd name="T19" fmla="*/ 0 60000 65536"/>
                  <a:gd name="T20" fmla="*/ 0 60000 65536"/>
                  <a:gd name="T21" fmla="*/ 0 w 64"/>
                  <a:gd name="T22" fmla="*/ 0 h 125"/>
                  <a:gd name="T23" fmla="*/ 64 w 64"/>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125">
                    <a:moveTo>
                      <a:pt x="63" y="125"/>
                    </a:moveTo>
                    <a:lnTo>
                      <a:pt x="64" y="122"/>
                    </a:lnTo>
                    <a:lnTo>
                      <a:pt x="7" y="0"/>
                    </a:lnTo>
                    <a:lnTo>
                      <a:pt x="0" y="2"/>
                    </a:lnTo>
                    <a:lnTo>
                      <a:pt x="57" y="124"/>
                    </a:lnTo>
                    <a:lnTo>
                      <a:pt x="58" y="120"/>
                    </a:lnTo>
                    <a:lnTo>
                      <a:pt x="63" y="125"/>
                    </a:lnTo>
                    <a:close/>
                  </a:path>
                </a:pathLst>
              </a:custGeom>
              <a:solidFill>
                <a:srgbClr val="000000"/>
              </a:solidFill>
              <a:ln w="9525">
                <a:noFill/>
                <a:round/>
                <a:headEnd/>
                <a:tailEnd/>
              </a:ln>
            </p:spPr>
            <p:txBody>
              <a:bodyPr/>
              <a:lstStyle/>
              <a:p>
                <a:endParaRPr lang="fr-FR"/>
              </a:p>
            </p:txBody>
          </p:sp>
          <p:sp>
            <p:nvSpPr>
              <p:cNvPr id="95296" name="Freeform 52"/>
              <p:cNvSpPr>
                <a:spLocks/>
              </p:cNvSpPr>
              <p:nvPr/>
            </p:nvSpPr>
            <p:spPr bwMode="auto">
              <a:xfrm>
                <a:off x="3141" y="2029"/>
                <a:ext cx="50" cy="48"/>
              </a:xfrm>
              <a:custGeom>
                <a:avLst/>
                <a:gdLst>
                  <a:gd name="T0" fmla="*/ 0 w 310"/>
                  <a:gd name="T1" fmla="*/ 0 h 287"/>
                  <a:gd name="T2" fmla="*/ 0 w 310"/>
                  <a:gd name="T3" fmla="*/ 0 h 287"/>
                  <a:gd name="T4" fmla="*/ 0 w 310"/>
                  <a:gd name="T5" fmla="*/ 0 h 287"/>
                  <a:gd name="T6" fmla="*/ 0 w 310"/>
                  <a:gd name="T7" fmla="*/ 0 h 287"/>
                  <a:gd name="T8" fmla="*/ 0 w 310"/>
                  <a:gd name="T9" fmla="*/ 0 h 287"/>
                  <a:gd name="T10" fmla="*/ 0 w 310"/>
                  <a:gd name="T11" fmla="*/ 0 h 287"/>
                  <a:gd name="T12" fmla="*/ 0 w 310"/>
                  <a:gd name="T13" fmla="*/ 0 h 287"/>
                  <a:gd name="T14" fmla="*/ 0 60000 65536"/>
                  <a:gd name="T15" fmla="*/ 0 60000 65536"/>
                  <a:gd name="T16" fmla="*/ 0 60000 65536"/>
                  <a:gd name="T17" fmla="*/ 0 60000 65536"/>
                  <a:gd name="T18" fmla="*/ 0 60000 65536"/>
                  <a:gd name="T19" fmla="*/ 0 60000 65536"/>
                  <a:gd name="T20" fmla="*/ 0 60000 65536"/>
                  <a:gd name="T21" fmla="*/ 0 w 310"/>
                  <a:gd name="T22" fmla="*/ 0 h 287"/>
                  <a:gd name="T23" fmla="*/ 310 w 310"/>
                  <a:gd name="T24" fmla="*/ 287 h 2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0" h="287">
                    <a:moveTo>
                      <a:pt x="5" y="287"/>
                    </a:moveTo>
                    <a:lnTo>
                      <a:pt x="5" y="287"/>
                    </a:lnTo>
                    <a:lnTo>
                      <a:pt x="310" y="5"/>
                    </a:lnTo>
                    <a:lnTo>
                      <a:pt x="305" y="0"/>
                    </a:lnTo>
                    <a:lnTo>
                      <a:pt x="0" y="283"/>
                    </a:lnTo>
                    <a:lnTo>
                      <a:pt x="5" y="287"/>
                    </a:lnTo>
                    <a:close/>
                  </a:path>
                </a:pathLst>
              </a:custGeom>
              <a:solidFill>
                <a:srgbClr val="000000"/>
              </a:solidFill>
              <a:ln w="9525">
                <a:noFill/>
                <a:round/>
                <a:headEnd/>
                <a:tailEnd/>
              </a:ln>
            </p:spPr>
            <p:txBody>
              <a:bodyPr/>
              <a:lstStyle/>
              <a:p>
                <a:endParaRPr lang="fr-FR"/>
              </a:p>
            </p:txBody>
          </p:sp>
          <p:sp>
            <p:nvSpPr>
              <p:cNvPr id="95297" name="Freeform 53"/>
              <p:cNvSpPr>
                <a:spLocks/>
              </p:cNvSpPr>
              <p:nvPr/>
            </p:nvSpPr>
            <p:spPr bwMode="auto">
              <a:xfrm>
                <a:off x="3139" y="2076"/>
                <a:ext cx="3" cy="17"/>
              </a:xfrm>
              <a:custGeom>
                <a:avLst/>
                <a:gdLst>
                  <a:gd name="T0" fmla="*/ 0 w 17"/>
                  <a:gd name="T1" fmla="*/ 0 h 103"/>
                  <a:gd name="T2" fmla="*/ 0 w 17"/>
                  <a:gd name="T3" fmla="*/ 0 h 103"/>
                  <a:gd name="T4" fmla="*/ 0 w 17"/>
                  <a:gd name="T5" fmla="*/ 0 h 103"/>
                  <a:gd name="T6" fmla="*/ 0 w 17"/>
                  <a:gd name="T7" fmla="*/ 0 h 103"/>
                  <a:gd name="T8" fmla="*/ 0 w 17"/>
                  <a:gd name="T9" fmla="*/ 0 h 103"/>
                  <a:gd name="T10" fmla="*/ 0 w 17"/>
                  <a:gd name="T11" fmla="*/ 0 h 103"/>
                  <a:gd name="T12" fmla="*/ 0 w 17"/>
                  <a:gd name="T13" fmla="*/ 0 h 103"/>
                  <a:gd name="T14" fmla="*/ 0 w 17"/>
                  <a:gd name="T15" fmla="*/ 0 h 103"/>
                  <a:gd name="T16" fmla="*/ 0 w 17"/>
                  <a:gd name="T17" fmla="*/ 0 h 103"/>
                  <a:gd name="T18" fmla="*/ 0 w 17"/>
                  <a:gd name="T19" fmla="*/ 0 h 103"/>
                  <a:gd name="T20" fmla="*/ 0 w 17"/>
                  <a:gd name="T21" fmla="*/ 0 h 103"/>
                  <a:gd name="T22" fmla="*/ 0 w 17"/>
                  <a:gd name="T23" fmla="*/ 0 h 103"/>
                  <a:gd name="T24" fmla="*/ 0 w 17"/>
                  <a:gd name="T25" fmla="*/ 0 h 103"/>
                  <a:gd name="T26" fmla="*/ 0 w 17"/>
                  <a:gd name="T27" fmla="*/ 0 h 103"/>
                  <a:gd name="T28" fmla="*/ 0 w 17"/>
                  <a:gd name="T29" fmla="*/ 0 h 103"/>
                  <a:gd name="T30" fmla="*/ 0 w 17"/>
                  <a:gd name="T31" fmla="*/ 0 h 103"/>
                  <a:gd name="T32" fmla="*/ 0 w 17"/>
                  <a:gd name="T33" fmla="*/ 0 h 103"/>
                  <a:gd name="T34" fmla="*/ 0 w 17"/>
                  <a:gd name="T35" fmla="*/ 0 h 103"/>
                  <a:gd name="T36" fmla="*/ 0 w 17"/>
                  <a:gd name="T37" fmla="*/ 0 h 103"/>
                  <a:gd name="T38" fmla="*/ 0 w 17"/>
                  <a:gd name="T39" fmla="*/ 0 h 103"/>
                  <a:gd name="T40" fmla="*/ 0 w 17"/>
                  <a:gd name="T41" fmla="*/ 0 h 1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03"/>
                  <a:gd name="T65" fmla="*/ 17 w 17"/>
                  <a:gd name="T66" fmla="*/ 103 h 10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03">
                    <a:moveTo>
                      <a:pt x="17" y="101"/>
                    </a:moveTo>
                    <a:lnTo>
                      <a:pt x="17" y="101"/>
                    </a:lnTo>
                    <a:lnTo>
                      <a:pt x="10" y="76"/>
                    </a:lnTo>
                    <a:lnTo>
                      <a:pt x="8" y="56"/>
                    </a:lnTo>
                    <a:lnTo>
                      <a:pt x="7" y="39"/>
                    </a:lnTo>
                    <a:lnTo>
                      <a:pt x="9" y="26"/>
                    </a:lnTo>
                    <a:lnTo>
                      <a:pt x="11" y="16"/>
                    </a:lnTo>
                    <a:lnTo>
                      <a:pt x="13" y="9"/>
                    </a:lnTo>
                    <a:lnTo>
                      <a:pt x="16" y="5"/>
                    </a:lnTo>
                    <a:lnTo>
                      <a:pt x="16" y="4"/>
                    </a:lnTo>
                    <a:lnTo>
                      <a:pt x="11" y="0"/>
                    </a:lnTo>
                    <a:lnTo>
                      <a:pt x="9" y="1"/>
                    </a:lnTo>
                    <a:lnTo>
                      <a:pt x="7" y="7"/>
                    </a:lnTo>
                    <a:lnTo>
                      <a:pt x="4" y="14"/>
                    </a:lnTo>
                    <a:lnTo>
                      <a:pt x="2" y="24"/>
                    </a:lnTo>
                    <a:lnTo>
                      <a:pt x="0" y="39"/>
                    </a:lnTo>
                    <a:lnTo>
                      <a:pt x="1" y="56"/>
                    </a:lnTo>
                    <a:lnTo>
                      <a:pt x="3" y="79"/>
                    </a:lnTo>
                    <a:lnTo>
                      <a:pt x="10" y="103"/>
                    </a:lnTo>
                    <a:lnTo>
                      <a:pt x="17" y="101"/>
                    </a:lnTo>
                    <a:close/>
                  </a:path>
                </a:pathLst>
              </a:custGeom>
              <a:solidFill>
                <a:srgbClr val="000000"/>
              </a:solidFill>
              <a:ln w="9525">
                <a:noFill/>
                <a:round/>
                <a:headEnd/>
                <a:tailEnd/>
              </a:ln>
            </p:spPr>
            <p:txBody>
              <a:bodyPr/>
              <a:lstStyle/>
              <a:p>
                <a:endParaRPr lang="fr-FR"/>
              </a:p>
            </p:txBody>
          </p:sp>
          <p:sp>
            <p:nvSpPr>
              <p:cNvPr id="95298" name="Freeform 54"/>
              <p:cNvSpPr>
                <a:spLocks/>
              </p:cNvSpPr>
              <p:nvPr/>
            </p:nvSpPr>
            <p:spPr bwMode="auto">
              <a:xfrm>
                <a:off x="3141" y="2093"/>
                <a:ext cx="9" cy="13"/>
              </a:xfrm>
              <a:custGeom>
                <a:avLst/>
                <a:gdLst>
                  <a:gd name="T0" fmla="*/ 0 w 59"/>
                  <a:gd name="T1" fmla="*/ 0 h 76"/>
                  <a:gd name="T2" fmla="*/ 0 w 59"/>
                  <a:gd name="T3" fmla="*/ 0 h 76"/>
                  <a:gd name="T4" fmla="*/ 0 w 59"/>
                  <a:gd name="T5" fmla="*/ 0 h 76"/>
                  <a:gd name="T6" fmla="*/ 0 w 59"/>
                  <a:gd name="T7" fmla="*/ 0 h 76"/>
                  <a:gd name="T8" fmla="*/ 0 w 59"/>
                  <a:gd name="T9" fmla="*/ 0 h 76"/>
                  <a:gd name="T10" fmla="*/ 0 w 59"/>
                  <a:gd name="T11" fmla="*/ 0 h 76"/>
                  <a:gd name="T12" fmla="*/ 0 w 59"/>
                  <a:gd name="T13" fmla="*/ 0 h 76"/>
                  <a:gd name="T14" fmla="*/ 0 w 59"/>
                  <a:gd name="T15" fmla="*/ 0 h 76"/>
                  <a:gd name="T16" fmla="*/ 0 w 59"/>
                  <a:gd name="T17" fmla="*/ 0 h 76"/>
                  <a:gd name="T18" fmla="*/ 0 w 59"/>
                  <a:gd name="T19" fmla="*/ 0 h 76"/>
                  <a:gd name="T20" fmla="*/ 0 w 59"/>
                  <a:gd name="T21" fmla="*/ 0 h 76"/>
                  <a:gd name="T22" fmla="*/ 0 w 59"/>
                  <a:gd name="T23" fmla="*/ 0 h 76"/>
                  <a:gd name="T24" fmla="*/ 0 w 59"/>
                  <a:gd name="T25" fmla="*/ 0 h 76"/>
                  <a:gd name="T26" fmla="*/ 0 w 59"/>
                  <a:gd name="T27" fmla="*/ 0 h 76"/>
                  <a:gd name="T28" fmla="*/ 0 w 59"/>
                  <a:gd name="T29" fmla="*/ 0 h 76"/>
                  <a:gd name="T30" fmla="*/ 0 w 59"/>
                  <a:gd name="T31" fmla="*/ 0 h 76"/>
                  <a:gd name="T32" fmla="*/ 0 w 59"/>
                  <a:gd name="T33" fmla="*/ 0 h 76"/>
                  <a:gd name="T34" fmla="*/ 0 w 59"/>
                  <a:gd name="T35" fmla="*/ 0 h 76"/>
                  <a:gd name="T36" fmla="*/ 0 w 59"/>
                  <a:gd name="T37" fmla="*/ 0 h 76"/>
                  <a:gd name="T38" fmla="*/ 0 w 59"/>
                  <a:gd name="T39" fmla="*/ 0 h 76"/>
                  <a:gd name="T40" fmla="*/ 0 w 59"/>
                  <a:gd name="T41" fmla="*/ 0 h 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76"/>
                  <a:gd name="T65" fmla="*/ 59 w 59"/>
                  <a:gd name="T66" fmla="*/ 76 h 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76">
                    <a:moveTo>
                      <a:pt x="59" y="69"/>
                    </a:moveTo>
                    <a:lnTo>
                      <a:pt x="59" y="69"/>
                    </a:lnTo>
                    <a:lnTo>
                      <a:pt x="55" y="68"/>
                    </a:lnTo>
                    <a:lnTo>
                      <a:pt x="50" y="65"/>
                    </a:lnTo>
                    <a:lnTo>
                      <a:pt x="42" y="61"/>
                    </a:lnTo>
                    <a:lnTo>
                      <a:pt x="33" y="52"/>
                    </a:lnTo>
                    <a:lnTo>
                      <a:pt x="24" y="39"/>
                    </a:lnTo>
                    <a:lnTo>
                      <a:pt x="15" y="23"/>
                    </a:lnTo>
                    <a:lnTo>
                      <a:pt x="7" y="0"/>
                    </a:lnTo>
                    <a:lnTo>
                      <a:pt x="0" y="2"/>
                    </a:lnTo>
                    <a:lnTo>
                      <a:pt x="8" y="25"/>
                    </a:lnTo>
                    <a:lnTo>
                      <a:pt x="17" y="44"/>
                    </a:lnTo>
                    <a:lnTo>
                      <a:pt x="28" y="57"/>
                    </a:lnTo>
                    <a:lnTo>
                      <a:pt x="37" y="66"/>
                    </a:lnTo>
                    <a:lnTo>
                      <a:pt x="45" y="72"/>
                    </a:lnTo>
                    <a:lnTo>
                      <a:pt x="52" y="75"/>
                    </a:lnTo>
                    <a:lnTo>
                      <a:pt x="57" y="76"/>
                    </a:lnTo>
                    <a:lnTo>
                      <a:pt x="59" y="76"/>
                    </a:lnTo>
                    <a:lnTo>
                      <a:pt x="59" y="69"/>
                    </a:lnTo>
                    <a:close/>
                  </a:path>
                </a:pathLst>
              </a:custGeom>
              <a:solidFill>
                <a:srgbClr val="000000"/>
              </a:solidFill>
              <a:ln w="9525">
                <a:noFill/>
                <a:round/>
                <a:headEnd/>
                <a:tailEnd/>
              </a:ln>
            </p:spPr>
            <p:txBody>
              <a:bodyPr/>
              <a:lstStyle/>
              <a:p>
                <a:endParaRPr lang="fr-FR"/>
              </a:p>
            </p:txBody>
          </p:sp>
          <p:sp>
            <p:nvSpPr>
              <p:cNvPr id="95299" name="Freeform 55"/>
              <p:cNvSpPr>
                <a:spLocks/>
              </p:cNvSpPr>
              <p:nvPr/>
            </p:nvSpPr>
            <p:spPr bwMode="auto">
              <a:xfrm>
                <a:off x="3150" y="2097"/>
                <a:ext cx="63" cy="9"/>
              </a:xfrm>
              <a:custGeom>
                <a:avLst/>
                <a:gdLst>
                  <a:gd name="T0" fmla="*/ 0 w 384"/>
                  <a:gd name="T1" fmla="*/ 0 h 51"/>
                  <a:gd name="T2" fmla="*/ 0 w 384"/>
                  <a:gd name="T3" fmla="*/ 0 h 51"/>
                  <a:gd name="T4" fmla="*/ 0 w 384"/>
                  <a:gd name="T5" fmla="*/ 0 h 51"/>
                  <a:gd name="T6" fmla="*/ 0 w 384"/>
                  <a:gd name="T7" fmla="*/ 0 h 51"/>
                  <a:gd name="T8" fmla="*/ 0 w 384"/>
                  <a:gd name="T9" fmla="*/ 0 h 51"/>
                  <a:gd name="T10" fmla="*/ 0 w 384"/>
                  <a:gd name="T11" fmla="*/ 0 h 51"/>
                  <a:gd name="T12" fmla="*/ 0 w 384"/>
                  <a:gd name="T13" fmla="*/ 0 h 51"/>
                  <a:gd name="T14" fmla="*/ 0 60000 65536"/>
                  <a:gd name="T15" fmla="*/ 0 60000 65536"/>
                  <a:gd name="T16" fmla="*/ 0 60000 65536"/>
                  <a:gd name="T17" fmla="*/ 0 60000 65536"/>
                  <a:gd name="T18" fmla="*/ 0 60000 65536"/>
                  <a:gd name="T19" fmla="*/ 0 60000 65536"/>
                  <a:gd name="T20" fmla="*/ 0 60000 65536"/>
                  <a:gd name="T21" fmla="*/ 0 w 384"/>
                  <a:gd name="T22" fmla="*/ 0 h 51"/>
                  <a:gd name="T23" fmla="*/ 384 w 384"/>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4" h="51">
                    <a:moveTo>
                      <a:pt x="384" y="3"/>
                    </a:moveTo>
                    <a:lnTo>
                      <a:pt x="381" y="0"/>
                    </a:lnTo>
                    <a:lnTo>
                      <a:pt x="0" y="44"/>
                    </a:lnTo>
                    <a:lnTo>
                      <a:pt x="0" y="51"/>
                    </a:lnTo>
                    <a:lnTo>
                      <a:pt x="381" y="7"/>
                    </a:lnTo>
                    <a:lnTo>
                      <a:pt x="377" y="5"/>
                    </a:lnTo>
                    <a:lnTo>
                      <a:pt x="384" y="3"/>
                    </a:lnTo>
                    <a:close/>
                  </a:path>
                </a:pathLst>
              </a:custGeom>
              <a:solidFill>
                <a:srgbClr val="000000"/>
              </a:solidFill>
              <a:ln w="9525">
                <a:noFill/>
                <a:round/>
                <a:headEnd/>
                <a:tailEnd/>
              </a:ln>
            </p:spPr>
            <p:txBody>
              <a:bodyPr/>
              <a:lstStyle/>
              <a:p>
                <a:endParaRPr lang="fr-FR"/>
              </a:p>
            </p:txBody>
          </p:sp>
          <p:sp>
            <p:nvSpPr>
              <p:cNvPr id="95300" name="Freeform 56"/>
              <p:cNvSpPr>
                <a:spLocks/>
              </p:cNvSpPr>
              <p:nvPr/>
            </p:nvSpPr>
            <p:spPr bwMode="auto">
              <a:xfrm>
                <a:off x="3212" y="2097"/>
                <a:ext cx="5" cy="25"/>
              </a:xfrm>
              <a:custGeom>
                <a:avLst/>
                <a:gdLst>
                  <a:gd name="T0" fmla="*/ 0 w 32"/>
                  <a:gd name="T1" fmla="*/ 0 h 140"/>
                  <a:gd name="T2" fmla="*/ 0 w 32"/>
                  <a:gd name="T3" fmla="*/ 0 h 140"/>
                  <a:gd name="T4" fmla="*/ 0 w 32"/>
                  <a:gd name="T5" fmla="*/ 0 h 140"/>
                  <a:gd name="T6" fmla="*/ 0 w 32"/>
                  <a:gd name="T7" fmla="*/ 0 h 140"/>
                  <a:gd name="T8" fmla="*/ 0 w 32"/>
                  <a:gd name="T9" fmla="*/ 0 h 140"/>
                  <a:gd name="T10" fmla="*/ 0 w 32"/>
                  <a:gd name="T11" fmla="*/ 0 h 140"/>
                  <a:gd name="T12" fmla="*/ 0 w 32"/>
                  <a:gd name="T13" fmla="*/ 0 h 140"/>
                  <a:gd name="T14" fmla="*/ 0 60000 65536"/>
                  <a:gd name="T15" fmla="*/ 0 60000 65536"/>
                  <a:gd name="T16" fmla="*/ 0 60000 65536"/>
                  <a:gd name="T17" fmla="*/ 0 60000 65536"/>
                  <a:gd name="T18" fmla="*/ 0 60000 65536"/>
                  <a:gd name="T19" fmla="*/ 0 60000 65536"/>
                  <a:gd name="T20" fmla="*/ 0 60000 65536"/>
                  <a:gd name="T21" fmla="*/ 0 w 32"/>
                  <a:gd name="T22" fmla="*/ 0 h 140"/>
                  <a:gd name="T23" fmla="*/ 32 w 32"/>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140">
                    <a:moveTo>
                      <a:pt x="32" y="138"/>
                    </a:moveTo>
                    <a:lnTo>
                      <a:pt x="32" y="138"/>
                    </a:lnTo>
                    <a:lnTo>
                      <a:pt x="7" y="0"/>
                    </a:lnTo>
                    <a:lnTo>
                      <a:pt x="0" y="2"/>
                    </a:lnTo>
                    <a:lnTo>
                      <a:pt x="25" y="140"/>
                    </a:lnTo>
                    <a:lnTo>
                      <a:pt x="32" y="138"/>
                    </a:lnTo>
                    <a:close/>
                  </a:path>
                </a:pathLst>
              </a:custGeom>
              <a:solidFill>
                <a:srgbClr val="000000"/>
              </a:solidFill>
              <a:ln w="9525">
                <a:noFill/>
                <a:round/>
                <a:headEnd/>
                <a:tailEnd/>
              </a:ln>
            </p:spPr>
            <p:txBody>
              <a:bodyPr/>
              <a:lstStyle/>
              <a:p>
                <a:endParaRPr lang="fr-FR"/>
              </a:p>
            </p:txBody>
          </p:sp>
          <p:sp>
            <p:nvSpPr>
              <p:cNvPr id="95301" name="Freeform 57"/>
              <p:cNvSpPr>
                <a:spLocks/>
              </p:cNvSpPr>
              <p:nvPr/>
            </p:nvSpPr>
            <p:spPr bwMode="auto">
              <a:xfrm>
                <a:off x="3216" y="2121"/>
                <a:ext cx="5" cy="24"/>
              </a:xfrm>
              <a:custGeom>
                <a:avLst/>
                <a:gdLst>
                  <a:gd name="T0" fmla="*/ 0 w 32"/>
                  <a:gd name="T1" fmla="*/ 0 h 141"/>
                  <a:gd name="T2" fmla="*/ 0 w 32"/>
                  <a:gd name="T3" fmla="*/ 0 h 141"/>
                  <a:gd name="T4" fmla="*/ 0 w 32"/>
                  <a:gd name="T5" fmla="*/ 0 h 141"/>
                  <a:gd name="T6" fmla="*/ 0 w 32"/>
                  <a:gd name="T7" fmla="*/ 0 h 141"/>
                  <a:gd name="T8" fmla="*/ 0 w 32"/>
                  <a:gd name="T9" fmla="*/ 0 h 141"/>
                  <a:gd name="T10" fmla="*/ 0 w 32"/>
                  <a:gd name="T11" fmla="*/ 0 h 141"/>
                  <a:gd name="T12" fmla="*/ 0 w 32"/>
                  <a:gd name="T13" fmla="*/ 0 h 141"/>
                  <a:gd name="T14" fmla="*/ 0 60000 65536"/>
                  <a:gd name="T15" fmla="*/ 0 60000 65536"/>
                  <a:gd name="T16" fmla="*/ 0 60000 65536"/>
                  <a:gd name="T17" fmla="*/ 0 60000 65536"/>
                  <a:gd name="T18" fmla="*/ 0 60000 65536"/>
                  <a:gd name="T19" fmla="*/ 0 60000 65536"/>
                  <a:gd name="T20" fmla="*/ 0 60000 65536"/>
                  <a:gd name="T21" fmla="*/ 0 w 32"/>
                  <a:gd name="T22" fmla="*/ 0 h 141"/>
                  <a:gd name="T23" fmla="*/ 32 w 3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141">
                    <a:moveTo>
                      <a:pt x="31" y="141"/>
                    </a:moveTo>
                    <a:lnTo>
                      <a:pt x="32" y="137"/>
                    </a:lnTo>
                    <a:lnTo>
                      <a:pt x="7" y="0"/>
                    </a:lnTo>
                    <a:lnTo>
                      <a:pt x="0" y="2"/>
                    </a:lnTo>
                    <a:lnTo>
                      <a:pt x="25" y="139"/>
                    </a:lnTo>
                    <a:lnTo>
                      <a:pt x="27" y="134"/>
                    </a:lnTo>
                    <a:lnTo>
                      <a:pt x="31" y="141"/>
                    </a:lnTo>
                    <a:close/>
                  </a:path>
                </a:pathLst>
              </a:custGeom>
              <a:solidFill>
                <a:srgbClr val="000000"/>
              </a:solidFill>
              <a:ln w="9525">
                <a:noFill/>
                <a:round/>
                <a:headEnd/>
                <a:tailEnd/>
              </a:ln>
            </p:spPr>
            <p:txBody>
              <a:bodyPr/>
              <a:lstStyle/>
              <a:p>
                <a:endParaRPr lang="fr-FR"/>
              </a:p>
            </p:txBody>
          </p:sp>
          <p:sp>
            <p:nvSpPr>
              <p:cNvPr id="95302" name="Freeform 58"/>
              <p:cNvSpPr>
                <a:spLocks/>
              </p:cNvSpPr>
              <p:nvPr/>
            </p:nvSpPr>
            <p:spPr bwMode="auto">
              <a:xfrm>
                <a:off x="3163" y="2144"/>
                <a:ext cx="58" cy="36"/>
              </a:xfrm>
              <a:custGeom>
                <a:avLst/>
                <a:gdLst>
                  <a:gd name="T0" fmla="*/ 0 w 355"/>
                  <a:gd name="T1" fmla="*/ 0 h 220"/>
                  <a:gd name="T2" fmla="*/ 0 w 355"/>
                  <a:gd name="T3" fmla="*/ 0 h 220"/>
                  <a:gd name="T4" fmla="*/ 0 w 355"/>
                  <a:gd name="T5" fmla="*/ 0 h 220"/>
                  <a:gd name="T6" fmla="*/ 0 w 355"/>
                  <a:gd name="T7" fmla="*/ 0 h 220"/>
                  <a:gd name="T8" fmla="*/ 0 w 355"/>
                  <a:gd name="T9" fmla="*/ 0 h 220"/>
                  <a:gd name="T10" fmla="*/ 0 w 355"/>
                  <a:gd name="T11" fmla="*/ 0 h 220"/>
                  <a:gd name="T12" fmla="*/ 0 w 355"/>
                  <a:gd name="T13" fmla="*/ 0 h 220"/>
                  <a:gd name="T14" fmla="*/ 0 60000 65536"/>
                  <a:gd name="T15" fmla="*/ 0 60000 65536"/>
                  <a:gd name="T16" fmla="*/ 0 60000 65536"/>
                  <a:gd name="T17" fmla="*/ 0 60000 65536"/>
                  <a:gd name="T18" fmla="*/ 0 60000 65536"/>
                  <a:gd name="T19" fmla="*/ 0 60000 65536"/>
                  <a:gd name="T20" fmla="*/ 0 60000 65536"/>
                  <a:gd name="T21" fmla="*/ 0 w 355"/>
                  <a:gd name="T22" fmla="*/ 0 h 220"/>
                  <a:gd name="T23" fmla="*/ 355 w 355"/>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5" h="220">
                    <a:moveTo>
                      <a:pt x="5" y="219"/>
                    </a:moveTo>
                    <a:lnTo>
                      <a:pt x="5" y="220"/>
                    </a:lnTo>
                    <a:lnTo>
                      <a:pt x="355" y="7"/>
                    </a:lnTo>
                    <a:lnTo>
                      <a:pt x="351" y="0"/>
                    </a:lnTo>
                    <a:lnTo>
                      <a:pt x="0" y="213"/>
                    </a:lnTo>
                    <a:lnTo>
                      <a:pt x="0" y="214"/>
                    </a:lnTo>
                    <a:lnTo>
                      <a:pt x="5" y="219"/>
                    </a:lnTo>
                    <a:close/>
                  </a:path>
                </a:pathLst>
              </a:custGeom>
              <a:solidFill>
                <a:srgbClr val="000000"/>
              </a:solidFill>
              <a:ln w="9525">
                <a:noFill/>
                <a:round/>
                <a:headEnd/>
                <a:tailEnd/>
              </a:ln>
            </p:spPr>
            <p:txBody>
              <a:bodyPr/>
              <a:lstStyle/>
              <a:p>
                <a:endParaRPr lang="fr-FR"/>
              </a:p>
            </p:txBody>
          </p:sp>
          <p:sp>
            <p:nvSpPr>
              <p:cNvPr id="95303" name="Freeform 59"/>
              <p:cNvSpPr>
                <a:spLocks/>
              </p:cNvSpPr>
              <p:nvPr/>
            </p:nvSpPr>
            <p:spPr bwMode="auto">
              <a:xfrm>
                <a:off x="3159" y="2180"/>
                <a:ext cx="5" cy="17"/>
              </a:xfrm>
              <a:custGeom>
                <a:avLst/>
                <a:gdLst>
                  <a:gd name="T0" fmla="*/ 0 w 29"/>
                  <a:gd name="T1" fmla="*/ 0 h 103"/>
                  <a:gd name="T2" fmla="*/ 0 w 29"/>
                  <a:gd name="T3" fmla="*/ 0 h 103"/>
                  <a:gd name="T4" fmla="*/ 0 w 29"/>
                  <a:gd name="T5" fmla="*/ 0 h 103"/>
                  <a:gd name="T6" fmla="*/ 0 w 29"/>
                  <a:gd name="T7" fmla="*/ 0 h 103"/>
                  <a:gd name="T8" fmla="*/ 0 w 29"/>
                  <a:gd name="T9" fmla="*/ 0 h 103"/>
                  <a:gd name="T10" fmla="*/ 0 w 29"/>
                  <a:gd name="T11" fmla="*/ 0 h 103"/>
                  <a:gd name="T12" fmla="*/ 0 w 29"/>
                  <a:gd name="T13" fmla="*/ 0 h 103"/>
                  <a:gd name="T14" fmla="*/ 0 w 29"/>
                  <a:gd name="T15" fmla="*/ 0 h 103"/>
                  <a:gd name="T16" fmla="*/ 0 w 29"/>
                  <a:gd name="T17" fmla="*/ 0 h 103"/>
                  <a:gd name="T18" fmla="*/ 0 w 29"/>
                  <a:gd name="T19" fmla="*/ 0 h 103"/>
                  <a:gd name="T20" fmla="*/ 0 w 29"/>
                  <a:gd name="T21" fmla="*/ 0 h 103"/>
                  <a:gd name="T22" fmla="*/ 0 w 29"/>
                  <a:gd name="T23" fmla="*/ 0 h 103"/>
                  <a:gd name="T24" fmla="*/ 0 w 29"/>
                  <a:gd name="T25" fmla="*/ 0 h 103"/>
                  <a:gd name="T26" fmla="*/ 0 w 29"/>
                  <a:gd name="T27" fmla="*/ 0 h 103"/>
                  <a:gd name="T28" fmla="*/ 0 w 29"/>
                  <a:gd name="T29" fmla="*/ 0 h 103"/>
                  <a:gd name="T30" fmla="*/ 0 w 29"/>
                  <a:gd name="T31" fmla="*/ 0 h 103"/>
                  <a:gd name="T32" fmla="*/ 0 w 29"/>
                  <a:gd name="T33" fmla="*/ 0 h 103"/>
                  <a:gd name="T34" fmla="*/ 0 w 29"/>
                  <a:gd name="T35" fmla="*/ 0 h 103"/>
                  <a:gd name="T36" fmla="*/ 0 w 29"/>
                  <a:gd name="T37" fmla="*/ 0 h 103"/>
                  <a:gd name="T38" fmla="*/ 0 w 29"/>
                  <a:gd name="T39" fmla="*/ 0 h 103"/>
                  <a:gd name="T40" fmla="*/ 0 w 29"/>
                  <a:gd name="T41" fmla="*/ 0 h 1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
                  <a:gd name="T64" fmla="*/ 0 h 103"/>
                  <a:gd name="T65" fmla="*/ 29 w 29"/>
                  <a:gd name="T66" fmla="*/ 103 h 10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 h="103">
                    <a:moveTo>
                      <a:pt x="7" y="103"/>
                    </a:moveTo>
                    <a:lnTo>
                      <a:pt x="7" y="103"/>
                    </a:lnTo>
                    <a:lnTo>
                      <a:pt x="7" y="77"/>
                    </a:lnTo>
                    <a:lnTo>
                      <a:pt x="8" y="56"/>
                    </a:lnTo>
                    <a:lnTo>
                      <a:pt x="12" y="38"/>
                    </a:lnTo>
                    <a:lnTo>
                      <a:pt x="17" y="26"/>
                    </a:lnTo>
                    <a:lnTo>
                      <a:pt x="22" y="15"/>
                    </a:lnTo>
                    <a:lnTo>
                      <a:pt x="24" y="9"/>
                    </a:lnTo>
                    <a:lnTo>
                      <a:pt x="27" y="6"/>
                    </a:lnTo>
                    <a:lnTo>
                      <a:pt x="29" y="5"/>
                    </a:lnTo>
                    <a:lnTo>
                      <a:pt x="24" y="0"/>
                    </a:lnTo>
                    <a:lnTo>
                      <a:pt x="23" y="1"/>
                    </a:lnTo>
                    <a:lnTo>
                      <a:pt x="19" y="5"/>
                    </a:lnTo>
                    <a:lnTo>
                      <a:pt x="15" y="13"/>
                    </a:lnTo>
                    <a:lnTo>
                      <a:pt x="10" y="23"/>
                    </a:lnTo>
                    <a:lnTo>
                      <a:pt x="5" y="36"/>
                    </a:lnTo>
                    <a:lnTo>
                      <a:pt x="1" y="56"/>
                    </a:lnTo>
                    <a:lnTo>
                      <a:pt x="0" y="77"/>
                    </a:lnTo>
                    <a:lnTo>
                      <a:pt x="0" y="103"/>
                    </a:lnTo>
                    <a:lnTo>
                      <a:pt x="7" y="103"/>
                    </a:lnTo>
                    <a:close/>
                  </a:path>
                </a:pathLst>
              </a:custGeom>
              <a:solidFill>
                <a:srgbClr val="000000"/>
              </a:solidFill>
              <a:ln w="9525">
                <a:noFill/>
                <a:round/>
                <a:headEnd/>
                <a:tailEnd/>
              </a:ln>
            </p:spPr>
            <p:txBody>
              <a:bodyPr/>
              <a:lstStyle/>
              <a:p>
                <a:endParaRPr lang="fr-FR"/>
              </a:p>
            </p:txBody>
          </p:sp>
          <p:sp>
            <p:nvSpPr>
              <p:cNvPr id="95304" name="Freeform 60"/>
              <p:cNvSpPr>
                <a:spLocks/>
              </p:cNvSpPr>
              <p:nvPr/>
            </p:nvSpPr>
            <p:spPr bwMode="auto">
              <a:xfrm>
                <a:off x="3159" y="2197"/>
                <a:ext cx="7" cy="15"/>
              </a:xfrm>
              <a:custGeom>
                <a:avLst/>
                <a:gdLst>
                  <a:gd name="T0" fmla="*/ 0 w 40"/>
                  <a:gd name="T1" fmla="*/ 0 h 91"/>
                  <a:gd name="T2" fmla="*/ 0 w 40"/>
                  <a:gd name="T3" fmla="*/ 0 h 91"/>
                  <a:gd name="T4" fmla="*/ 0 w 40"/>
                  <a:gd name="T5" fmla="*/ 0 h 91"/>
                  <a:gd name="T6" fmla="*/ 0 w 40"/>
                  <a:gd name="T7" fmla="*/ 0 h 91"/>
                  <a:gd name="T8" fmla="*/ 0 w 40"/>
                  <a:gd name="T9" fmla="*/ 0 h 91"/>
                  <a:gd name="T10" fmla="*/ 0 w 40"/>
                  <a:gd name="T11" fmla="*/ 0 h 91"/>
                  <a:gd name="T12" fmla="*/ 0 w 40"/>
                  <a:gd name="T13" fmla="*/ 0 h 91"/>
                  <a:gd name="T14" fmla="*/ 0 w 40"/>
                  <a:gd name="T15" fmla="*/ 0 h 91"/>
                  <a:gd name="T16" fmla="*/ 0 w 40"/>
                  <a:gd name="T17" fmla="*/ 0 h 91"/>
                  <a:gd name="T18" fmla="*/ 0 w 40"/>
                  <a:gd name="T19" fmla="*/ 0 h 91"/>
                  <a:gd name="T20" fmla="*/ 0 w 40"/>
                  <a:gd name="T21" fmla="*/ 0 h 91"/>
                  <a:gd name="T22" fmla="*/ 0 w 40"/>
                  <a:gd name="T23" fmla="*/ 0 h 91"/>
                  <a:gd name="T24" fmla="*/ 0 w 40"/>
                  <a:gd name="T25" fmla="*/ 0 h 91"/>
                  <a:gd name="T26" fmla="*/ 0 w 40"/>
                  <a:gd name="T27" fmla="*/ 0 h 91"/>
                  <a:gd name="T28" fmla="*/ 0 w 40"/>
                  <a:gd name="T29" fmla="*/ 0 h 91"/>
                  <a:gd name="T30" fmla="*/ 0 w 40"/>
                  <a:gd name="T31" fmla="*/ 0 h 91"/>
                  <a:gd name="T32" fmla="*/ 0 w 40"/>
                  <a:gd name="T33" fmla="*/ 0 h 91"/>
                  <a:gd name="T34" fmla="*/ 0 w 40"/>
                  <a:gd name="T35" fmla="*/ 0 h 91"/>
                  <a:gd name="T36" fmla="*/ 0 w 40"/>
                  <a:gd name="T37" fmla="*/ 0 h 91"/>
                  <a:gd name="T38" fmla="*/ 0 w 40"/>
                  <a:gd name="T39" fmla="*/ 0 h 91"/>
                  <a:gd name="T40" fmla="*/ 0 w 40"/>
                  <a:gd name="T41" fmla="*/ 0 h 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
                  <a:gd name="T64" fmla="*/ 0 h 91"/>
                  <a:gd name="T65" fmla="*/ 40 w 40"/>
                  <a:gd name="T66" fmla="*/ 91 h 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 h="91">
                    <a:moveTo>
                      <a:pt x="39" y="84"/>
                    </a:moveTo>
                    <a:lnTo>
                      <a:pt x="40" y="84"/>
                    </a:lnTo>
                    <a:lnTo>
                      <a:pt x="39" y="84"/>
                    </a:lnTo>
                    <a:lnTo>
                      <a:pt x="37" y="83"/>
                    </a:lnTo>
                    <a:lnTo>
                      <a:pt x="31" y="78"/>
                    </a:lnTo>
                    <a:lnTo>
                      <a:pt x="25" y="71"/>
                    </a:lnTo>
                    <a:lnTo>
                      <a:pt x="19" y="61"/>
                    </a:lnTo>
                    <a:lnTo>
                      <a:pt x="14" y="46"/>
                    </a:lnTo>
                    <a:lnTo>
                      <a:pt x="9" y="26"/>
                    </a:lnTo>
                    <a:lnTo>
                      <a:pt x="7" y="0"/>
                    </a:lnTo>
                    <a:lnTo>
                      <a:pt x="0" y="0"/>
                    </a:lnTo>
                    <a:lnTo>
                      <a:pt x="2" y="26"/>
                    </a:lnTo>
                    <a:lnTo>
                      <a:pt x="7" y="48"/>
                    </a:lnTo>
                    <a:lnTo>
                      <a:pt x="12" y="63"/>
                    </a:lnTo>
                    <a:lnTo>
                      <a:pt x="20" y="76"/>
                    </a:lnTo>
                    <a:lnTo>
                      <a:pt x="26" y="83"/>
                    </a:lnTo>
                    <a:lnTo>
                      <a:pt x="32" y="88"/>
                    </a:lnTo>
                    <a:lnTo>
                      <a:pt x="37" y="91"/>
                    </a:lnTo>
                    <a:lnTo>
                      <a:pt x="38" y="91"/>
                    </a:lnTo>
                    <a:lnTo>
                      <a:pt x="39" y="91"/>
                    </a:lnTo>
                    <a:lnTo>
                      <a:pt x="39" y="84"/>
                    </a:lnTo>
                    <a:close/>
                  </a:path>
                </a:pathLst>
              </a:custGeom>
              <a:solidFill>
                <a:srgbClr val="000000"/>
              </a:solidFill>
              <a:ln w="9525">
                <a:noFill/>
                <a:round/>
                <a:headEnd/>
                <a:tailEnd/>
              </a:ln>
            </p:spPr>
            <p:txBody>
              <a:bodyPr/>
              <a:lstStyle/>
              <a:p>
                <a:endParaRPr lang="fr-FR"/>
              </a:p>
            </p:txBody>
          </p:sp>
          <p:sp>
            <p:nvSpPr>
              <p:cNvPr id="95305" name="Freeform 61"/>
              <p:cNvSpPr>
                <a:spLocks/>
              </p:cNvSpPr>
              <p:nvPr/>
            </p:nvSpPr>
            <p:spPr bwMode="auto">
              <a:xfrm>
                <a:off x="3165" y="2211"/>
                <a:ext cx="61" cy="10"/>
              </a:xfrm>
              <a:custGeom>
                <a:avLst/>
                <a:gdLst>
                  <a:gd name="T0" fmla="*/ 0 w 369"/>
                  <a:gd name="T1" fmla="*/ 0 h 54"/>
                  <a:gd name="T2" fmla="*/ 0 w 369"/>
                  <a:gd name="T3" fmla="*/ 0 h 54"/>
                  <a:gd name="T4" fmla="*/ 0 w 369"/>
                  <a:gd name="T5" fmla="*/ 0 h 54"/>
                  <a:gd name="T6" fmla="*/ 0 w 369"/>
                  <a:gd name="T7" fmla="*/ 0 h 54"/>
                  <a:gd name="T8" fmla="*/ 0 w 369"/>
                  <a:gd name="T9" fmla="*/ 0 h 54"/>
                  <a:gd name="T10" fmla="*/ 0 w 369"/>
                  <a:gd name="T11" fmla="*/ 0 h 54"/>
                  <a:gd name="T12" fmla="*/ 0 w 369"/>
                  <a:gd name="T13" fmla="*/ 0 h 54"/>
                  <a:gd name="T14" fmla="*/ 0 60000 65536"/>
                  <a:gd name="T15" fmla="*/ 0 60000 65536"/>
                  <a:gd name="T16" fmla="*/ 0 60000 65536"/>
                  <a:gd name="T17" fmla="*/ 0 60000 65536"/>
                  <a:gd name="T18" fmla="*/ 0 60000 65536"/>
                  <a:gd name="T19" fmla="*/ 0 60000 65536"/>
                  <a:gd name="T20" fmla="*/ 0 60000 65536"/>
                  <a:gd name="T21" fmla="*/ 0 w 369"/>
                  <a:gd name="T22" fmla="*/ 0 h 54"/>
                  <a:gd name="T23" fmla="*/ 369 w 369"/>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9" h="54">
                    <a:moveTo>
                      <a:pt x="369" y="50"/>
                    </a:moveTo>
                    <a:lnTo>
                      <a:pt x="366" y="47"/>
                    </a:lnTo>
                    <a:lnTo>
                      <a:pt x="0" y="0"/>
                    </a:lnTo>
                    <a:lnTo>
                      <a:pt x="0" y="7"/>
                    </a:lnTo>
                    <a:lnTo>
                      <a:pt x="366" y="54"/>
                    </a:lnTo>
                    <a:lnTo>
                      <a:pt x="362" y="50"/>
                    </a:lnTo>
                    <a:lnTo>
                      <a:pt x="369" y="50"/>
                    </a:lnTo>
                    <a:close/>
                  </a:path>
                </a:pathLst>
              </a:custGeom>
              <a:solidFill>
                <a:srgbClr val="000000"/>
              </a:solidFill>
              <a:ln w="9525">
                <a:noFill/>
                <a:round/>
                <a:headEnd/>
                <a:tailEnd/>
              </a:ln>
            </p:spPr>
            <p:txBody>
              <a:bodyPr/>
              <a:lstStyle/>
              <a:p>
                <a:endParaRPr lang="fr-FR"/>
              </a:p>
            </p:txBody>
          </p:sp>
          <p:sp>
            <p:nvSpPr>
              <p:cNvPr id="95306" name="Freeform 62"/>
              <p:cNvSpPr>
                <a:spLocks/>
              </p:cNvSpPr>
              <p:nvPr/>
            </p:nvSpPr>
            <p:spPr bwMode="auto">
              <a:xfrm>
                <a:off x="3223" y="2220"/>
                <a:ext cx="3" cy="24"/>
              </a:xfrm>
              <a:custGeom>
                <a:avLst/>
                <a:gdLst>
                  <a:gd name="T0" fmla="*/ 0 w 16"/>
                  <a:gd name="T1" fmla="*/ 0 h 145"/>
                  <a:gd name="T2" fmla="*/ 0 w 16"/>
                  <a:gd name="T3" fmla="*/ 0 h 145"/>
                  <a:gd name="T4" fmla="*/ 0 w 16"/>
                  <a:gd name="T5" fmla="*/ 0 h 145"/>
                  <a:gd name="T6" fmla="*/ 0 w 16"/>
                  <a:gd name="T7" fmla="*/ 0 h 145"/>
                  <a:gd name="T8" fmla="*/ 0 w 16"/>
                  <a:gd name="T9" fmla="*/ 0 h 145"/>
                  <a:gd name="T10" fmla="*/ 0 w 16"/>
                  <a:gd name="T11" fmla="*/ 0 h 145"/>
                  <a:gd name="T12" fmla="*/ 0 w 16"/>
                  <a:gd name="T13" fmla="*/ 0 h 145"/>
                  <a:gd name="T14" fmla="*/ 0 60000 65536"/>
                  <a:gd name="T15" fmla="*/ 0 60000 65536"/>
                  <a:gd name="T16" fmla="*/ 0 60000 65536"/>
                  <a:gd name="T17" fmla="*/ 0 60000 65536"/>
                  <a:gd name="T18" fmla="*/ 0 60000 65536"/>
                  <a:gd name="T19" fmla="*/ 0 60000 65536"/>
                  <a:gd name="T20" fmla="*/ 0 60000 65536"/>
                  <a:gd name="T21" fmla="*/ 0 w 16"/>
                  <a:gd name="T22" fmla="*/ 0 h 145"/>
                  <a:gd name="T23" fmla="*/ 16 w 16"/>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145">
                    <a:moveTo>
                      <a:pt x="7" y="145"/>
                    </a:moveTo>
                    <a:lnTo>
                      <a:pt x="7" y="145"/>
                    </a:lnTo>
                    <a:lnTo>
                      <a:pt x="16" y="0"/>
                    </a:lnTo>
                    <a:lnTo>
                      <a:pt x="9" y="0"/>
                    </a:lnTo>
                    <a:lnTo>
                      <a:pt x="0" y="145"/>
                    </a:lnTo>
                    <a:lnTo>
                      <a:pt x="7" y="145"/>
                    </a:lnTo>
                    <a:close/>
                  </a:path>
                </a:pathLst>
              </a:custGeom>
              <a:solidFill>
                <a:srgbClr val="000000"/>
              </a:solidFill>
              <a:ln w="9525">
                <a:noFill/>
                <a:round/>
                <a:headEnd/>
                <a:tailEnd/>
              </a:ln>
            </p:spPr>
            <p:txBody>
              <a:bodyPr/>
              <a:lstStyle/>
              <a:p>
                <a:endParaRPr lang="fr-FR"/>
              </a:p>
            </p:txBody>
          </p:sp>
          <p:sp>
            <p:nvSpPr>
              <p:cNvPr id="95307" name="Freeform 63"/>
              <p:cNvSpPr>
                <a:spLocks/>
              </p:cNvSpPr>
              <p:nvPr/>
            </p:nvSpPr>
            <p:spPr bwMode="auto">
              <a:xfrm>
                <a:off x="3222" y="2244"/>
                <a:ext cx="2" cy="25"/>
              </a:xfrm>
              <a:custGeom>
                <a:avLst/>
                <a:gdLst>
                  <a:gd name="T0" fmla="*/ 0 w 15"/>
                  <a:gd name="T1" fmla="*/ 0 h 149"/>
                  <a:gd name="T2" fmla="*/ 0 w 15"/>
                  <a:gd name="T3" fmla="*/ 0 h 149"/>
                  <a:gd name="T4" fmla="*/ 0 w 15"/>
                  <a:gd name="T5" fmla="*/ 0 h 149"/>
                  <a:gd name="T6" fmla="*/ 0 w 15"/>
                  <a:gd name="T7" fmla="*/ 0 h 149"/>
                  <a:gd name="T8" fmla="*/ 0 w 15"/>
                  <a:gd name="T9" fmla="*/ 0 h 149"/>
                  <a:gd name="T10" fmla="*/ 0 w 15"/>
                  <a:gd name="T11" fmla="*/ 0 h 149"/>
                  <a:gd name="T12" fmla="*/ 0 w 15"/>
                  <a:gd name="T13" fmla="*/ 0 h 149"/>
                  <a:gd name="T14" fmla="*/ 0 60000 65536"/>
                  <a:gd name="T15" fmla="*/ 0 60000 65536"/>
                  <a:gd name="T16" fmla="*/ 0 60000 65536"/>
                  <a:gd name="T17" fmla="*/ 0 60000 65536"/>
                  <a:gd name="T18" fmla="*/ 0 60000 65536"/>
                  <a:gd name="T19" fmla="*/ 0 60000 65536"/>
                  <a:gd name="T20" fmla="*/ 0 60000 65536"/>
                  <a:gd name="T21" fmla="*/ 0 w 15"/>
                  <a:gd name="T22" fmla="*/ 0 h 149"/>
                  <a:gd name="T23" fmla="*/ 15 w 15"/>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49">
                    <a:moveTo>
                      <a:pt x="4" y="149"/>
                    </a:moveTo>
                    <a:lnTo>
                      <a:pt x="7" y="145"/>
                    </a:lnTo>
                    <a:lnTo>
                      <a:pt x="15" y="0"/>
                    </a:lnTo>
                    <a:lnTo>
                      <a:pt x="8" y="0"/>
                    </a:lnTo>
                    <a:lnTo>
                      <a:pt x="0" y="145"/>
                    </a:lnTo>
                    <a:lnTo>
                      <a:pt x="2" y="142"/>
                    </a:lnTo>
                    <a:lnTo>
                      <a:pt x="4" y="149"/>
                    </a:lnTo>
                    <a:close/>
                  </a:path>
                </a:pathLst>
              </a:custGeom>
              <a:solidFill>
                <a:srgbClr val="000000"/>
              </a:solidFill>
              <a:ln w="9525">
                <a:noFill/>
                <a:round/>
                <a:headEnd/>
                <a:tailEnd/>
              </a:ln>
            </p:spPr>
            <p:txBody>
              <a:bodyPr/>
              <a:lstStyle/>
              <a:p>
                <a:endParaRPr lang="fr-FR"/>
              </a:p>
            </p:txBody>
          </p:sp>
          <p:sp>
            <p:nvSpPr>
              <p:cNvPr id="95308" name="Freeform 64"/>
              <p:cNvSpPr>
                <a:spLocks/>
              </p:cNvSpPr>
              <p:nvPr/>
            </p:nvSpPr>
            <p:spPr bwMode="auto">
              <a:xfrm>
                <a:off x="3161" y="2268"/>
                <a:ext cx="62" cy="23"/>
              </a:xfrm>
              <a:custGeom>
                <a:avLst/>
                <a:gdLst>
                  <a:gd name="T0" fmla="*/ 0 w 378"/>
                  <a:gd name="T1" fmla="*/ 0 h 139"/>
                  <a:gd name="T2" fmla="*/ 0 w 378"/>
                  <a:gd name="T3" fmla="*/ 0 h 139"/>
                  <a:gd name="T4" fmla="*/ 0 w 378"/>
                  <a:gd name="T5" fmla="*/ 0 h 139"/>
                  <a:gd name="T6" fmla="*/ 0 w 378"/>
                  <a:gd name="T7" fmla="*/ 0 h 139"/>
                  <a:gd name="T8" fmla="*/ 0 w 378"/>
                  <a:gd name="T9" fmla="*/ 0 h 139"/>
                  <a:gd name="T10" fmla="*/ 0 w 378"/>
                  <a:gd name="T11" fmla="*/ 0 h 139"/>
                  <a:gd name="T12" fmla="*/ 0 w 378"/>
                  <a:gd name="T13" fmla="*/ 0 h 139"/>
                  <a:gd name="T14" fmla="*/ 0 60000 65536"/>
                  <a:gd name="T15" fmla="*/ 0 60000 65536"/>
                  <a:gd name="T16" fmla="*/ 0 60000 65536"/>
                  <a:gd name="T17" fmla="*/ 0 60000 65536"/>
                  <a:gd name="T18" fmla="*/ 0 60000 65536"/>
                  <a:gd name="T19" fmla="*/ 0 60000 65536"/>
                  <a:gd name="T20" fmla="*/ 0 60000 65536"/>
                  <a:gd name="T21" fmla="*/ 0 w 378"/>
                  <a:gd name="T22" fmla="*/ 0 h 139"/>
                  <a:gd name="T23" fmla="*/ 378 w 378"/>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8" h="139">
                    <a:moveTo>
                      <a:pt x="2" y="139"/>
                    </a:moveTo>
                    <a:lnTo>
                      <a:pt x="2" y="139"/>
                    </a:lnTo>
                    <a:lnTo>
                      <a:pt x="378" y="7"/>
                    </a:lnTo>
                    <a:lnTo>
                      <a:pt x="376" y="0"/>
                    </a:lnTo>
                    <a:lnTo>
                      <a:pt x="0" y="132"/>
                    </a:lnTo>
                    <a:lnTo>
                      <a:pt x="2" y="139"/>
                    </a:lnTo>
                    <a:close/>
                  </a:path>
                </a:pathLst>
              </a:custGeom>
              <a:solidFill>
                <a:srgbClr val="000000"/>
              </a:solidFill>
              <a:ln w="9525">
                <a:noFill/>
                <a:round/>
                <a:headEnd/>
                <a:tailEnd/>
              </a:ln>
            </p:spPr>
            <p:txBody>
              <a:bodyPr/>
              <a:lstStyle/>
              <a:p>
                <a:endParaRPr lang="fr-FR"/>
              </a:p>
            </p:txBody>
          </p:sp>
          <p:sp>
            <p:nvSpPr>
              <p:cNvPr id="95309" name="Freeform 65"/>
              <p:cNvSpPr>
                <a:spLocks/>
              </p:cNvSpPr>
              <p:nvPr/>
            </p:nvSpPr>
            <p:spPr bwMode="auto">
              <a:xfrm>
                <a:off x="3153" y="2290"/>
                <a:ext cx="8" cy="17"/>
              </a:xfrm>
              <a:custGeom>
                <a:avLst/>
                <a:gdLst>
                  <a:gd name="T0" fmla="*/ 0 w 48"/>
                  <a:gd name="T1" fmla="*/ 0 h 101"/>
                  <a:gd name="T2" fmla="*/ 0 w 48"/>
                  <a:gd name="T3" fmla="*/ 0 h 101"/>
                  <a:gd name="T4" fmla="*/ 0 w 48"/>
                  <a:gd name="T5" fmla="*/ 0 h 101"/>
                  <a:gd name="T6" fmla="*/ 0 w 48"/>
                  <a:gd name="T7" fmla="*/ 0 h 101"/>
                  <a:gd name="T8" fmla="*/ 0 w 48"/>
                  <a:gd name="T9" fmla="*/ 0 h 101"/>
                  <a:gd name="T10" fmla="*/ 0 w 48"/>
                  <a:gd name="T11" fmla="*/ 0 h 101"/>
                  <a:gd name="T12" fmla="*/ 0 w 48"/>
                  <a:gd name="T13" fmla="*/ 0 h 101"/>
                  <a:gd name="T14" fmla="*/ 0 w 48"/>
                  <a:gd name="T15" fmla="*/ 0 h 101"/>
                  <a:gd name="T16" fmla="*/ 0 w 48"/>
                  <a:gd name="T17" fmla="*/ 0 h 101"/>
                  <a:gd name="T18" fmla="*/ 0 w 48"/>
                  <a:gd name="T19" fmla="*/ 0 h 101"/>
                  <a:gd name="T20" fmla="*/ 0 w 48"/>
                  <a:gd name="T21" fmla="*/ 0 h 101"/>
                  <a:gd name="T22" fmla="*/ 0 w 48"/>
                  <a:gd name="T23" fmla="*/ 0 h 101"/>
                  <a:gd name="T24" fmla="*/ 0 w 48"/>
                  <a:gd name="T25" fmla="*/ 0 h 101"/>
                  <a:gd name="T26" fmla="*/ 0 w 48"/>
                  <a:gd name="T27" fmla="*/ 0 h 101"/>
                  <a:gd name="T28" fmla="*/ 0 w 48"/>
                  <a:gd name="T29" fmla="*/ 0 h 101"/>
                  <a:gd name="T30" fmla="*/ 0 w 48"/>
                  <a:gd name="T31" fmla="*/ 0 h 101"/>
                  <a:gd name="T32" fmla="*/ 0 w 48"/>
                  <a:gd name="T33" fmla="*/ 0 h 101"/>
                  <a:gd name="T34" fmla="*/ 0 w 48"/>
                  <a:gd name="T35" fmla="*/ 0 h 101"/>
                  <a:gd name="T36" fmla="*/ 0 w 48"/>
                  <a:gd name="T37" fmla="*/ 0 h 101"/>
                  <a:gd name="T38" fmla="*/ 0 w 48"/>
                  <a:gd name="T39" fmla="*/ 0 h 101"/>
                  <a:gd name="T40" fmla="*/ 0 w 48"/>
                  <a:gd name="T41" fmla="*/ 0 h 1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101"/>
                  <a:gd name="T65" fmla="*/ 48 w 48"/>
                  <a:gd name="T66" fmla="*/ 101 h 10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101">
                    <a:moveTo>
                      <a:pt x="7" y="101"/>
                    </a:moveTo>
                    <a:lnTo>
                      <a:pt x="7" y="100"/>
                    </a:lnTo>
                    <a:lnTo>
                      <a:pt x="12" y="75"/>
                    </a:lnTo>
                    <a:lnTo>
                      <a:pt x="19" y="53"/>
                    </a:lnTo>
                    <a:lnTo>
                      <a:pt x="26" y="36"/>
                    </a:lnTo>
                    <a:lnTo>
                      <a:pt x="33" y="25"/>
                    </a:lnTo>
                    <a:lnTo>
                      <a:pt x="39" y="15"/>
                    </a:lnTo>
                    <a:lnTo>
                      <a:pt x="45" y="10"/>
                    </a:lnTo>
                    <a:lnTo>
                      <a:pt x="48" y="7"/>
                    </a:lnTo>
                    <a:lnTo>
                      <a:pt x="46" y="0"/>
                    </a:lnTo>
                    <a:lnTo>
                      <a:pt x="44" y="3"/>
                    </a:lnTo>
                    <a:lnTo>
                      <a:pt x="40" y="5"/>
                    </a:lnTo>
                    <a:lnTo>
                      <a:pt x="34" y="11"/>
                    </a:lnTo>
                    <a:lnTo>
                      <a:pt x="26" y="20"/>
                    </a:lnTo>
                    <a:lnTo>
                      <a:pt x="19" y="34"/>
                    </a:lnTo>
                    <a:lnTo>
                      <a:pt x="12" y="50"/>
                    </a:lnTo>
                    <a:lnTo>
                      <a:pt x="5" y="72"/>
                    </a:lnTo>
                    <a:lnTo>
                      <a:pt x="0" y="100"/>
                    </a:lnTo>
                    <a:lnTo>
                      <a:pt x="0" y="99"/>
                    </a:lnTo>
                    <a:lnTo>
                      <a:pt x="7" y="101"/>
                    </a:lnTo>
                    <a:close/>
                  </a:path>
                </a:pathLst>
              </a:custGeom>
              <a:solidFill>
                <a:srgbClr val="000000"/>
              </a:solidFill>
              <a:ln w="9525">
                <a:noFill/>
                <a:round/>
                <a:headEnd/>
                <a:tailEnd/>
              </a:ln>
            </p:spPr>
            <p:txBody>
              <a:bodyPr/>
              <a:lstStyle/>
              <a:p>
                <a:endParaRPr lang="fr-FR"/>
              </a:p>
            </p:txBody>
          </p:sp>
          <p:sp>
            <p:nvSpPr>
              <p:cNvPr id="95310" name="Freeform 66"/>
              <p:cNvSpPr>
                <a:spLocks/>
              </p:cNvSpPr>
              <p:nvPr/>
            </p:nvSpPr>
            <p:spPr bwMode="auto">
              <a:xfrm>
                <a:off x="3152" y="2306"/>
                <a:ext cx="4" cy="18"/>
              </a:xfrm>
              <a:custGeom>
                <a:avLst/>
                <a:gdLst>
                  <a:gd name="T0" fmla="*/ 0 w 23"/>
                  <a:gd name="T1" fmla="*/ 0 h 101"/>
                  <a:gd name="T2" fmla="*/ 0 w 23"/>
                  <a:gd name="T3" fmla="*/ 0 h 101"/>
                  <a:gd name="T4" fmla="*/ 0 w 23"/>
                  <a:gd name="T5" fmla="*/ 0 h 101"/>
                  <a:gd name="T6" fmla="*/ 0 w 23"/>
                  <a:gd name="T7" fmla="*/ 0 h 101"/>
                  <a:gd name="T8" fmla="*/ 0 w 23"/>
                  <a:gd name="T9" fmla="*/ 0 h 101"/>
                  <a:gd name="T10" fmla="*/ 0 w 23"/>
                  <a:gd name="T11" fmla="*/ 0 h 101"/>
                  <a:gd name="T12" fmla="*/ 0 w 23"/>
                  <a:gd name="T13" fmla="*/ 0 h 101"/>
                  <a:gd name="T14" fmla="*/ 0 w 23"/>
                  <a:gd name="T15" fmla="*/ 0 h 101"/>
                  <a:gd name="T16" fmla="*/ 0 w 23"/>
                  <a:gd name="T17" fmla="*/ 0 h 101"/>
                  <a:gd name="T18" fmla="*/ 0 w 23"/>
                  <a:gd name="T19" fmla="*/ 0 h 101"/>
                  <a:gd name="T20" fmla="*/ 0 w 23"/>
                  <a:gd name="T21" fmla="*/ 0 h 101"/>
                  <a:gd name="T22" fmla="*/ 0 w 23"/>
                  <a:gd name="T23" fmla="*/ 0 h 101"/>
                  <a:gd name="T24" fmla="*/ 0 w 23"/>
                  <a:gd name="T25" fmla="*/ 0 h 101"/>
                  <a:gd name="T26" fmla="*/ 0 w 23"/>
                  <a:gd name="T27" fmla="*/ 0 h 101"/>
                  <a:gd name="T28" fmla="*/ 0 w 23"/>
                  <a:gd name="T29" fmla="*/ 0 h 101"/>
                  <a:gd name="T30" fmla="*/ 0 w 23"/>
                  <a:gd name="T31" fmla="*/ 0 h 101"/>
                  <a:gd name="T32" fmla="*/ 0 w 23"/>
                  <a:gd name="T33" fmla="*/ 0 h 101"/>
                  <a:gd name="T34" fmla="*/ 0 w 23"/>
                  <a:gd name="T35" fmla="*/ 0 h 101"/>
                  <a:gd name="T36" fmla="*/ 0 w 23"/>
                  <a:gd name="T37" fmla="*/ 0 h 101"/>
                  <a:gd name="T38" fmla="*/ 0 w 23"/>
                  <a:gd name="T39" fmla="*/ 0 h 101"/>
                  <a:gd name="T40" fmla="*/ 0 w 23"/>
                  <a:gd name="T41" fmla="*/ 0 h 1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
                  <a:gd name="T64" fmla="*/ 0 h 101"/>
                  <a:gd name="T65" fmla="*/ 23 w 23"/>
                  <a:gd name="T66" fmla="*/ 101 h 10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 h="101">
                    <a:moveTo>
                      <a:pt x="22" y="94"/>
                    </a:moveTo>
                    <a:lnTo>
                      <a:pt x="23" y="94"/>
                    </a:lnTo>
                    <a:lnTo>
                      <a:pt x="22" y="94"/>
                    </a:lnTo>
                    <a:lnTo>
                      <a:pt x="19" y="92"/>
                    </a:lnTo>
                    <a:lnTo>
                      <a:pt x="16" y="87"/>
                    </a:lnTo>
                    <a:lnTo>
                      <a:pt x="13" y="78"/>
                    </a:lnTo>
                    <a:lnTo>
                      <a:pt x="9" y="65"/>
                    </a:lnTo>
                    <a:lnTo>
                      <a:pt x="7" y="50"/>
                    </a:lnTo>
                    <a:lnTo>
                      <a:pt x="8" y="28"/>
                    </a:lnTo>
                    <a:lnTo>
                      <a:pt x="12" y="2"/>
                    </a:lnTo>
                    <a:lnTo>
                      <a:pt x="5" y="0"/>
                    </a:lnTo>
                    <a:lnTo>
                      <a:pt x="1" y="28"/>
                    </a:lnTo>
                    <a:lnTo>
                      <a:pt x="0" y="50"/>
                    </a:lnTo>
                    <a:lnTo>
                      <a:pt x="2" y="67"/>
                    </a:lnTo>
                    <a:lnTo>
                      <a:pt x="6" y="80"/>
                    </a:lnTo>
                    <a:lnTo>
                      <a:pt x="9" y="89"/>
                    </a:lnTo>
                    <a:lnTo>
                      <a:pt x="14" y="96"/>
                    </a:lnTo>
                    <a:lnTo>
                      <a:pt x="17" y="99"/>
                    </a:lnTo>
                    <a:lnTo>
                      <a:pt x="19" y="101"/>
                    </a:lnTo>
                    <a:lnTo>
                      <a:pt x="20" y="101"/>
                    </a:lnTo>
                    <a:lnTo>
                      <a:pt x="22" y="94"/>
                    </a:lnTo>
                    <a:close/>
                  </a:path>
                </a:pathLst>
              </a:custGeom>
              <a:solidFill>
                <a:srgbClr val="000000"/>
              </a:solidFill>
              <a:ln w="9525">
                <a:noFill/>
                <a:round/>
                <a:headEnd/>
                <a:tailEnd/>
              </a:ln>
            </p:spPr>
            <p:txBody>
              <a:bodyPr/>
              <a:lstStyle/>
              <a:p>
                <a:endParaRPr lang="fr-FR"/>
              </a:p>
            </p:txBody>
          </p:sp>
          <p:sp>
            <p:nvSpPr>
              <p:cNvPr id="95311" name="Freeform 67"/>
              <p:cNvSpPr>
                <a:spLocks/>
              </p:cNvSpPr>
              <p:nvPr/>
            </p:nvSpPr>
            <p:spPr bwMode="auto">
              <a:xfrm>
                <a:off x="3155" y="2323"/>
                <a:ext cx="55" cy="23"/>
              </a:xfrm>
              <a:custGeom>
                <a:avLst/>
                <a:gdLst>
                  <a:gd name="T0" fmla="*/ 0 w 334"/>
                  <a:gd name="T1" fmla="*/ 0 h 141"/>
                  <a:gd name="T2" fmla="*/ 0 w 334"/>
                  <a:gd name="T3" fmla="*/ 0 h 141"/>
                  <a:gd name="T4" fmla="*/ 0 w 334"/>
                  <a:gd name="T5" fmla="*/ 0 h 141"/>
                  <a:gd name="T6" fmla="*/ 0 w 334"/>
                  <a:gd name="T7" fmla="*/ 0 h 141"/>
                  <a:gd name="T8" fmla="*/ 0 w 334"/>
                  <a:gd name="T9" fmla="*/ 0 h 141"/>
                  <a:gd name="T10" fmla="*/ 0 w 334"/>
                  <a:gd name="T11" fmla="*/ 0 h 141"/>
                  <a:gd name="T12" fmla="*/ 0 w 334"/>
                  <a:gd name="T13" fmla="*/ 0 h 141"/>
                  <a:gd name="T14" fmla="*/ 0 60000 65536"/>
                  <a:gd name="T15" fmla="*/ 0 60000 65536"/>
                  <a:gd name="T16" fmla="*/ 0 60000 65536"/>
                  <a:gd name="T17" fmla="*/ 0 60000 65536"/>
                  <a:gd name="T18" fmla="*/ 0 60000 65536"/>
                  <a:gd name="T19" fmla="*/ 0 60000 65536"/>
                  <a:gd name="T20" fmla="*/ 0 60000 65536"/>
                  <a:gd name="T21" fmla="*/ 0 w 334"/>
                  <a:gd name="T22" fmla="*/ 0 h 141"/>
                  <a:gd name="T23" fmla="*/ 334 w 334"/>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4" h="141">
                    <a:moveTo>
                      <a:pt x="334" y="138"/>
                    </a:moveTo>
                    <a:lnTo>
                      <a:pt x="332" y="134"/>
                    </a:lnTo>
                    <a:lnTo>
                      <a:pt x="2" y="0"/>
                    </a:lnTo>
                    <a:lnTo>
                      <a:pt x="0" y="7"/>
                    </a:lnTo>
                    <a:lnTo>
                      <a:pt x="329" y="141"/>
                    </a:lnTo>
                    <a:lnTo>
                      <a:pt x="327" y="136"/>
                    </a:lnTo>
                    <a:lnTo>
                      <a:pt x="334" y="138"/>
                    </a:lnTo>
                    <a:close/>
                  </a:path>
                </a:pathLst>
              </a:custGeom>
              <a:solidFill>
                <a:srgbClr val="000000"/>
              </a:solidFill>
              <a:ln w="9525">
                <a:noFill/>
                <a:round/>
                <a:headEnd/>
                <a:tailEnd/>
              </a:ln>
            </p:spPr>
            <p:txBody>
              <a:bodyPr/>
              <a:lstStyle/>
              <a:p>
                <a:endParaRPr lang="fr-FR"/>
              </a:p>
            </p:txBody>
          </p:sp>
          <p:sp>
            <p:nvSpPr>
              <p:cNvPr id="95312" name="Freeform 68"/>
              <p:cNvSpPr>
                <a:spLocks/>
              </p:cNvSpPr>
              <p:nvPr/>
            </p:nvSpPr>
            <p:spPr bwMode="auto">
              <a:xfrm>
                <a:off x="3202" y="2346"/>
                <a:ext cx="8" cy="24"/>
              </a:xfrm>
              <a:custGeom>
                <a:avLst/>
                <a:gdLst>
                  <a:gd name="T0" fmla="*/ 0 w 49"/>
                  <a:gd name="T1" fmla="*/ 0 h 147"/>
                  <a:gd name="T2" fmla="*/ 0 w 49"/>
                  <a:gd name="T3" fmla="*/ 0 h 147"/>
                  <a:gd name="T4" fmla="*/ 0 w 49"/>
                  <a:gd name="T5" fmla="*/ 0 h 147"/>
                  <a:gd name="T6" fmla="*/ 0 w 49"/>
                  <a:gd name="T7" fmla="*/ 0 h 147"/>
                  <a:gd name="T8" fmla="*/ 0 w 49"/>
                  <a:gd name="T9" fmla="*/ 0 h 147"/>
                  <a:gd name="T10" fmla="*/ 0 w 49"/>
                  <a:gd name="T11" fmla="*/ 0 h 147"/>
                  <a:gd name="T12" fmla="*/ 0 w 49"/>
                  <a:gd name="T13" fmla="*/ 0 h 147"/>
                  <a:gd name="T14" fmla="*/ 0 60000 65536"/>
                  <a:gd name="T15" fmla="*/ 0 60000 65536"/>
                  <a:gd name="T16" fmla="*/ 0 60000 65536"/>
                  <a:gd name="T17" fmla="*/ 0 60000 65536"/>
                  <a:gd name="T18" fmla="*/ 0 60000 65536"/>
                  <a:gd name="T19" fmla="*/ 0 60000 65536"/>
                  <a:gd name="T20" fmla="*/ 0 60000 65536"/>
                  <a:gd name="T21" fmla="*/ 0 w 49"/>
                  <a:gd name="T22" fmla="*/ 0 h 147"/>
                  <a:gd name="T23" fmla="*/ 49 w 49"/>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147">
                    <a:moveTo>
                      <a:pt x="7" y="147"/>
                    </a:moveTo>
                    <a:lnTo>
                      <a:pt x="7" y="147"/>
                    </a:lnTo>
                    <a:lnTo>
                      <a:pt x="49" y="2"/>
                    </a:lnTo>
                    <a:lnTo>
                      <a:pt x="42" y="0"/>
                    </a:lnTo>
                    <a:lnTo>
                      <a:pt x="0" y="145"/>
                    </a:lnTo>
                    <a:lnTo>
                      <a:pt x="7" y="147"/>
                    </a:lnTo>
                    <a:close/>
                  </a:path>
                </a:pathLst>
              </a:custGeom>
              <a:solidFill>
                <a:srgbClr val="000000"/>
              </a:solidFill>
              <a:ln w="9525">
                <a:noFill/>
                <a:round/>
                <a:headEnd/>
                <a:tailEnd/>
              </a:ln>
            </p:spPr>
            <p:txBody>
              <a:bodyPr/>
              <a:lstStyle/>
              <a:p>
                <a:endParaRPr lang="fr-FR"/>
              </a:p>
            </p:txBody>
          </p:sp>
          <p:sp>
            <p:nvSpPr>
              <p:cNvPr id="95313" name="Freeform 69"/>
              <p:cNvSpPr>
                <a:spLocks/>
              </p:cNvSpPr>
              <p:nvPr/>
            </p:nvSpPr>
            <p:spPr bwMode="auto">
              <a:xfrm>
                <a:off x="3195" y="2370"/>
                <a:ext cx="8" cy="25"/>
              </a:xfrm>
              <a:custGeom>
                <a:avLst/>
                <a:gdLst>
                  <a:gd name="T0" fmla="*/ 0 w 47"/>
                  <a:gd name="T1" fmla="*/ 0 h 150"/>
                  <a:gd name="T2" fmla="*/ 0 w 47"/>
                  <a:gd name="T3" fmla="*/ 0 h 150"/>
                  <a:gd name="T4" fmla="*/ 0 w 47"/>
                  <a:gd name="T5" fmla="*/ 0 h 150"/>
                  <a:gd name="T6" fmla="*/ 0 w 47"/>
                  <a:gd name="T7" fmla="*/ 0 h 150"/>
                  <a:gd name="T8" fmla="*/ 0 w 47"/>
                  <a:gd name="T9" fmla="*/ 0 h 150"/>
                  <a:gd name="T10" fmla="*/ 0 w 47"/>
                  <a:gd name="T11" fmla="*/ 0 h 150"/>
                  <a:gd name="T12" fmla="*/ 0 w 47"/>
                  <a:gd name="T13" fmla="*/ 0 h 150"/>
                  <a:gd name="T14" fmla="*/ 0 60000 65536"/>
                  <a:gd name="T15" fmla="*/ 0 60000 65536"/>
                  <a:gd name="T16" fmla="*/ 0 60000 65536"/>
                  <a:gd name="T17" fmla="*/ 0 60000 65536"/>
                  <a:gd name="T18" fmla="*/ 0 60000 65536"/>
                  <a:gd name="T19" fmla="*/ 0 60000 65536"/>
                  <a:gd name="T20" fmla="*/ 0 60000 65536"/>
                  <a:gd name="T21" fmla="*/ 0 w 47"/>
                  <a:gd name="T22" fmla="*/ 0 h 150"/>
                  <a:gd name="T23" fmla="*/ 47 w 47"/>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150">
                    <a:moveTo>
                      <a:pt x="3" y="150"/>
                    </a:moveTo>
                    <a:lnTo>
                      <a:pt x="7" y="148"/>
                    </a:lnTo>
                    <a:lnTo>
                      <a:pt x="47" y="2"/>
                    </a:lnTo>
                    <a:lnTo>
                      <a:pt x="40" y="0"/>
                    </a:lnTo>
                    <a:lnTo>
                      <a:pt x="0" y="145"/>
                    </a:lnTo>
                    <a:lnTo>
                      <a:pt x="3" y="143"/>
                    </a:lnTo>
                    <a:lnTo>
                      <a:pt x="3" y="150"/>
                    </a:lnTo>
                    <a:close/>
                  </a:path>
                </a:pathLst>
              </a:custGeom>
              <a:solidFill>
                <a:srgbClr val="000000"/>
              </a:solidFill>
              <a:ln w="9525">
                <a:noFill/>
                <a:round/>
                <a:headEnd/>
                <a:tailEnd/>
              </a:ln>
            </p:spPr>
            <p:txBody>
              <a:bodyPr/>
              <a:lstStyle/>
              <a:p>
                <a:endParaRPr lang="fr-FR"/>
              </a:p>
            </p:txBody>
          </p:sp>
          <p:sp>
            <p:nvSpPr>
              <p:cNvPr id="95314" name="Freeform 70"/>
              <p:cNvSpPr>
                <a:spLocks/>
              </p:cNvSpPr>
              <p:nvPr/>
            </p:nvSpPr>
            <p:spPr bwMode="auto">
              <a:xfrm>
                <a:off x="3134" y="2394"/>
                <a:ext cx="62" cy="8"/>
              </a:xfrm>
              <a:custGeom>
                <a:avLst/>
                <a:gdLst>
                  <a:gd name="T0" fmla="*/ 0 w 382"/>
                  <a:gd name="T1" fmla="*/ 0 h 52"/>
                  <a:gd name="T2" fmla="*/ 0 w 382"/>
                  <a:gd name="T3" fmla="*/ 0 h 52"/>
                  <a:gd name="T4" fmla="*/ 0 w 382"/>
                  <a:gd name="T5" fmla="*/ 0 h 52"/>
                  <a:gd name="T6" fmla="*/ 0 w 382"/>
                  <a:gd name="T7" fmla="*/ 0 h 52"/>
                  <a:gd name="T8" fmla="*/ 0 w 382"/>
                  <a:gd name="T9" fmla="*/ 0 h 52"/>
                  <a:gd name="T10" fmla="*/ 0 w 382"/>
                  <a:gd name="T11" fmla="*/ 0 h 52"/>
                  <a:gd name="T12" fmla="*/ 0 w 382"/>
                  <a:gd name="T13" fmla="*/ 0 h 52"/>
                  <a:gd name="T14" fmla="*/ 0 60000 65536"/>
                  <a:gd name="T15" fmla="*/ 0 60000 65536"/>
                  <a:gd name="T16" fmla="*/ 0 60000 65536"/>
                  <a:gd name="T17" fmla="*/ 0 60000 65536"/>
                  <a:gd name="T18" fmla="*/ 0 60000 65536"/>
                  <a:gd name="T19" fmla="*/ 0 60000 65536"/>
                  <a:gd name="T20" fmla="*/ 0 60000 65536"/>
                  <a:gd name="T21" fmla="*/ 0 w 382"/>
                  <a:gd name="T22" fmla="*/ 0 h 52"/>
                  <a:gd name="T23" fmla="*/ 382 w 382"/>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2" h="52">
                    <a:moveTo>
                      <a:pt x="3" y="52"/>
                    </a:moveTo>
                    <a:lnTo>
                      <a:pt x="1" y="52"/>
                    </a:lnTo>
                    <a:lnTo>
                      <a:pt x="382" y="7"/>
                    </a:lnTo>
                    <a:lnTo>
                      <a:pt x="382" y="0"/>
                    </a:lnTo>
                    <a:lnTo>
                      <a:pt x="1" y="45"/>
                    </a:lnTo>
                    <a:lnTo>
                      <a:pt x="0" y="45"/>
                    </a:lnTo>
                    <a:lnTo>
                      <a:pt x="3" y="52"/>
                    </a:lnTo>
                    <a:close/>
                  </a:path>
                </a:pathLst>
              </a:custGeom>
              <a:solidFill>
                <a:srgbClr val="000000"/>
              </a:solidFill>
              <a:ln w="9525">
                <a:noFill/>
                <a:round/>
                <a:headEnd/>
                <a:tailEnd/>
              </a:ln>
            </p:spPr>
            <p:txBody>
              <a:bodyPr/>
              <a:lstStyle/>
              <a:p>
                <a:endParaRPr lang="fr-FR"/>
              </a:p>
            </p:txBody>
          </p:sp>
          <p:sp>
            <p:nvSpPr>
              <p:cNvPr id="95315" name="Freeform 71"/>
              <p:cNvSpPr>
                <a:spLocks/>
              </p:cNvSpPr>
              <p:nvPr/>
            </p:nvSpPr>
            <p:spPr bwMode="auto">
              <a:xfrm>
                <a:off x="3123" y="2401"/>
                <a:ext cx="11" cy="16"/>
              </a:xfrm>
              <a:custGeom>
                <a:avLst/>
                <a:gdLst>
                  <a:gd name="T0" fmla="*/ 0 w 69"/>
                  <a:gd name="T1" fmla="*/ 0 h 92"/>
                  <a:gd name="T2" fmla="*/ 0 w 69"/>
                  <a:gd name="T3" fmla="*/ 0 h 92"/>
                  <a:gd name="T4" fmla="*/ 0 w 69"/>
                  <a:gd name="T5" fmla="*/ 0 h 92"/>
                  <a:gd name="T6" fmla="*/ 0 w 69"/>
                  <a:gd name="T7" fmla="*/ 0 h 92"/>
                  <a:gd name="T8" fmla="*/ 0 w 69"/>
                  <a:gd name="T9" fmla="*/ 0 h 92"/>
                  <a:gd name="T10" fmla="*/ 0 w 69"/>
                  <a:gd name="T11" fmla="*/ 0 h 92"/>
                  <a:gd name="T12" fmla="*/ 0 w 69"/>
                  <a:gd name="T13" fmla="*/ 0 h 92"/>
                  <a:gd name="T14" fmla="*/ 0 w 69"/>
                  <a:gd name="T15" fmla="*/ 0 h 92"/>
                  <a:gd name="T16" fmla="*/ 0 w 69"/>
                  <a:gd name="T17" fmla="*/ 0 h 92"/>
                  <a:gd name="T18" fmla="*/ 0 w 69"/>
                  <a:gd name="T19" fmla="*/ 0 h 92"/>
                  <a:gd name="T20" fmla="*/ 0 w 69"/>
                  <a:gd name="T21" fmla="*/ 0 h 92"/>
                  <a:gd name="T22" fmla="*/ 0 w 69"/>
                  <a:gd name="T23" fmla="*/ 0 h 92"/>
                  <a:gd name="T24" fmla="*/ 0 w 69"/>
                  <a:gd name="T25" fmla="*/ 0 h 92"/>
                  <a:gd name="T26" fmla="*/ 0 w 69"/>
                  <a:gd name="T27" fmla="*/ 0 h 92"/>
                  <a:gd name="T28" fmla="*/ 0 w 69"/>
                  <a:gd name="T29" fmla="*/ 0 h 92"/>
                  <a:gd name="T30" fmla="*/ 0 w 69"/>
                  <a:gd name="T31" fmla="*/ 0 h 92"/>
                  <a:gd name="T32" fmla="*/ 0 w 69"/>
                  <a:gd name="T33" fmla="*/ 0 h 92"/>
                  <a:gd name="T34" fmla="*/ 0 w 69"/>
                  <a:gd name="T35" fmla="*/ 0 h 92"/>
                  <a:gd name="T36" fmla="*/ 0 w 69"/>
                  <a:gd name="T37" fmla="*/ 0 h 92"/>
                  <a:gd name="T38" fmla="*/ 0 w 69"/>
                  <a:gd name="T39" fmla="*/ 0 h 92"/>
                  <a:gd name="T40" fmla="*/ 0 w 69"/>
                  <a:gd name="T41" fmla="*/ 0 h 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92"/>
                  <a:gd name="T65" fmla="*/ 69 w 69"/>
                  <a:gd name="T66" fmla="*/ 92 h 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92">
                    <a:moveTo>
                      <a:pt x="7" y="92"/>
                    </a:moveTo>
                    <a:lnTo>
                      <a:pt x="7" y="92"/>
                    </a:lnTo>
                    <a:lnTo>
                      <a:pt x="19" y="66"/>
                    </a:lnTo>
                    <a:lnTo>
                      <a:pt x="29" y="47"/>
                    </a:lnTo>
                    <a:lnTo>
                      <a:pt x="38" y="32"/>
                    </a:lnTo>
                    <a:lnTo>
                      <a:pt x="49" y="20"/>
                    </a:lnTo>
                    <a:lnTo>
                      <a:pt x="57" y="13"/>
                    </a:lnTo>
                    <a:lnTo>
                      <a:pt x="64" y="10"/>
                    </a:lnTo>
                    <a:lnTo>
                      <a:pt x="67" y="7"/>
                    </a:lnTo>
                    <a:lnTo>
                      <a:pt x="69" y="7"/>
                    </a:lnTo>
                    <a:lnTo>
                      <a:pt x="66" y="0"/>
                    </a:lnTo>
                    <a:lnTo>
                      <a:pt x="65" y="0"/>
                    </a:lnTo>
                    <a:lnTo>
                      <a:pt x="59" y="3"/>
                    </a:lnTo>
                    <a:lnTo>
                      <a:pt x="52" y="8"/>
                    </a:lnTo>
                    <a:lnTo>
                      <a:pt x="44" y="15"/>
                    </a:lnTo>
                    <a:lnTo>
                      <a:pt x="34" y="27"/>
                    </a:lnTo>
                    <a:lnTo>
                      <a:pt x="22" y="42"/>
                    </a:lnTo>
                    <a:lnTo>
                      <a:pt x="12" y="64"/>
                    </a:lnTo>
                    <a:lnTo>
                      <a:pt x="0" y="90"/>
                    </a:lnTo>
                    <a:lnTo>
                      <a:pt x="7" y="92"/>
                    </a:lnTo>
                    <a:close/>
                  </a:path>
                </a:pathLst>
              </a:custGeom>
              <a:solidFill>
                <a:srgbClr val="000000"/>
              </a:solidFill>
              <a:ln w="9525">
                <a:noFill/>
                <a:round/>
                <a:headEnd/>
                <a:tailEnd/>
              </a:ln>
            </p:spPr>
            <p:txBody>
              <a:bodyPr/>
              <a:lstStyle/>
              <a:p>
                <a:endParaRPr lang="fr-FR"/>
              </a:p>
            </p:txBody>
          </p:sp>
          <p:sp>
            <p:nvSpPr>
              <p:cNvPr id="95316" name="Freeform 72"/>
              <p:cNvSpPr>
                <a:spLocks/>
              </p:cNvSpPr>
              <p:nvPr/>
            </p:nvSpPr>
            <p:spPr bwMode="auto">
              <a:xfrm>
                <a:off x="3120" y="2416"/>
                <a:ext cx="4" cy="19"/>
              </a:xfrm>
              <a:custGeom>
                <a:avLst/>
                <a:gdLst>
                  <a:gd name="T0" fmla="*/ 0 w 24"/>
                  <a:gd name="T1" fmla="*/ 0 h 104"/>
                  <a:gd name="T2" fmla="*/ 0 w 24"/>
                  <a:gd name="T3" fmla="*/ 0 h 104"/>
                  <a:gd name="T4" fmla="*/ 0 w 24"/>
                  <a:gd name="T5" fmla="*/ 0 h 104"/>
                  <a:gd name="T6" fmla="*/ 0 w 24"/>
                  <a:gd name="T7" fmla="*/ 0 h 104"/>
                  <a:gd name="T8" fmla="*/ 0 w 24"/>
                  <a:gd name="T9" fmla="*/ 0 h 104"/>
                  <a:gd name="T10" fmla="*/ 0 w 24"/>
                  <a:gd name="T11" fmla="*/ 0 h 104"/>
                  <a:gd name="T12" fmla="*/ 0 w 24"/>
                  <a:gd name="T13" fmla="*/ 0 h 104"/>
                  <a:gd name="T14" fmla="*/ 0 w 24"/>
                  <a:gd name="T15" fmla="*/ 0 h 104"/>
                  <a:gd name="T16" fmla="*/ 0 w 24"/>
                  <a:gd name="T17" fmla="*/ 0 h 104"/>
                  <a:gd name="T18" fmla="*/ 0 w 24"/>
                  <a:gd name="T19" fmla="*/ 0 h 104"/>
                  <a:gd name="T20" fmla="*/ 0 w 24"/>
                  <a:gd name="T21" fmla="*/ 0 h 104"/>
                  <a:gd name="T22" fmla="*/ 0 w 24"/>
                  <a:gd name="T23" fmla="*/ 0 h 104"/>
                  <a:gd name="T24" fmla="*/ 0 w 24"/>
                  <a:gd name="T25" fmla="*/ 0 h 104"/>
                  <a:gd name="T26" fmla="*/ 0 w 24"/>
                  <a:gd name="T27" fmla="*/ 0 h 104"/>
                  <a:gd name="T28" fmla="*/ 0 w 24"/>
                  <a:gd name="T29" fmla="*/ 0 h 104"/>
                  <a:gd name="T30" fmla="*/ 0 w 24"/>
                  <a:gd name="T31" fmla="*/ 0 h 104"/>
                  <a:gd name="T32" fmla="*/ 0 w 24"/>
                  <a:gd name="T33" fmla="*/ 0 h 104"/>
                  <a:gd name="T34" fmla="*/ 0 w 24"/>
                  <a:gd name="T35" fmla="*/ 0 h 104"/>
                  <a:gd name="T36" fmla="*/ 0 w 24"/>
                  <a:gd name="T37" fmla="*/ 0 h 104"/>
                  <a:gd name="T38" fmla="*/ 0 w 24"/>
                  <a:gd name="T39" fmla="*/ 0 h 104"/>
                  <a:gd name="T40" fmla="*/ 0 w 24"/>
                  <a:gd name="T41" fmla="*/ 0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
                  <a:gd name="T64" fmla="*/ 0 h 104"/>
                  <a:gd name="T65" fmla="*/ 24 w 24"/>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 h="104">
                    <a:moveTo>
                      <a:pt x="12" y="100"/>
                    </a:moveTo>
                    <a:lnTo>
                      <a:pt x="12" y="100"/>
                    </a:lnTo>
                    <a:lnTo>
                      <a:pt x="11" y="98"/>
                    </a:lnTo>
                    <a:lnTo>
                      <a:pt x="10" y="96"/>
                    </a:lnTo>
                    <a:lnTo>
                      <a:pt x="8" y="89"/>
                    </a:lnTo>
                    <a:lnTo>
                      <a:pt x="7" y="80"/>
                    </a:lnTo>
                    <a:lnTo>
                      <a:pt x="7" y="67"/>
                    </a:lnTo>
                    <a:lnTo>
                      <a:pt x="9" y="50"/>
                    </a:lnTo>
                    <a:lnTo>
                      <a:pt x="15" y="29"/>
                    </a:lnTo>
                    <a:lnTo>
                      <a:pt x="24" y="2"/>
                    </a:lnTo>
                    <a:lnTo>
                      <a:pt x="17" y="0"/>
                    </a:lnTo>
                    <a:lnTo>
                      <a:pt x="8" y="26"/>
                    </a:lnTo>
                    <a:lnTo>
                      <a:pt x="2" y="47"/>
                    </a:lnTo>
                    <a:lnTo>
                      <a:pt x="0" y="67"/>
                    </a:lnTo>
                    <a:lnTo>
                      <a:pt x="0" y="80"/>
                    </a:lnTo>
                    <a:lnTo>
                      <a:pt x="1" y="91"/>
                    </a:lnTo>
                    <a:lnTo>
                      <a:pt x="3" y="98"/>
                    </a:lnTo>
                    <a:lnTo>
                      <a:pt x="7" y="103"/>
                    </a:lnTo>
                    <a:lnTo>
                      <a:pt x="8" y="104"/>
                    </a:lnTo>
                    <a:lnTo>
                      <a:pt x="12" y="100"/>
                    </a:lnTo>
                    <a:close/>
                  </a:path>
                </a:pathLst>
              </a:custGeom>
              <a:solidFill>
                <a:srgbClr val="000000"/>
              </a:solidFill>
              <a:ln w="9525">
                <a:noFill/>
                <a:round/>
                <a:headEnd/>
                <a:tailEnd/>
              </a:ln>
            </p:spPr>
            <p:txBody>
              <a:bodyPr/>
              <a:lstStyle/>
              <a:p>
                <a:endParaRPr lang="fr-FR"/>
              </a:p>
            </p:txBody>
          </p:sp>
          <p:sp>
            <p:nvSpPr>
              <p:cNvPr id="95317" name="Freeform 73"/>
              <p:cNvSpPr>
                <a:spLocks/>
              </p:cNvSpPr>
              <p:nvPr/>
            </p:nvSpPr>
            <p:spPr bwMode="auto">
              <a:xfrm>
                <a:off x="3121" y="2434"/>
                <a:ext cx="46" cy="36"/>
              </a:xfrm>
              <a:custGeom>
                <a:avLst/>
                <a:gdLst>
                  <a:gd name="T0" fmla="*/ 0 w 282"/>
                  <a:gd name="T1" fmla="*/ 0 h 218"/>
                  <a:gd name="T2" fmla="*/ 0 w 282"/>
                  <a:gd name="T3" fmla="*/ 0 h 218"/>
                  <a:gd name="T4" fmla="*/ 0 w 282"/>
                  <a:gd name="T5" fmla="*/ 0 h 218"/>
                  <a:gd name="T6" fmla="*/ 0 w 282"/>
                  <a:gd name="T7" fmla="*/ 0 h 218"/>
                  <a:gd name="T8" fmla="*/ 0 w 282"/>
                  <a:gd name="T9" fmla="*/ 0 h 218"/>
                  <a:gd name="T10" fmla="*/ 0 w 282"/>
                  <a:gd name="T11" fmla="*/ 0 h 218"/>
                  <a:gd name="T12" fmla="*/ 0 w 282"/>
                  <a:gd name="T13" fmla="*/ 0 h 218"/>
                  <a:gd name="T14" fmla="*/ 0 60000 65536"/>
                  <a:gd name="T15" fmla="*/ 0 60000 65536"/>
                  <a:gd name="T16" fmla="*/ 0 60000 65536"/>
                  <a:gd name="T17" fmla="*/ 0 60000 65536"/>
                  <a:gd name="T18" fmla="*/ 0 60000 65536"/>
                  <a:gd name="T19" fmla="*/ 0 60000 65536"/>
                  <a:gd name="T20" fmla="*/ 0 60000 65536"/>
                  <a:gd name="T21" fmla="*/ 0 w 282"/>
                  <a:gd name="T22" fmla="*/ 0 h 218"/>
                  <a:gd name="T23" fmla="*/ 282 w 282"/>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2" h="218">
                    <a:moveTo>
                      <a:pt x="282" y="217"/>
                    </a:moveTo>
                    <a:lnTo>
                      <a:pt x="281" y="213"/>
                    </a:lnTo>
                    <a:lnTo>
                      <a:pt x="4" y="0"/>
                    </a:lnTo>
                    <a:lnTo>
                      <a:pt x="0" y="4"/>
                    </a:lnTo>
                    <a:lnTo>
                      <a:pt x="276" y="218"/>
                    </a:lnTo>
                    <a:lnTo>
                      <a:pt x="275" y="214"/>
                    </a:lnTo>
                    <a:lnTo>
                      <a:pt x="282" y="217"/>
                    </a:lnTo>
                    <a:close/>
                  </a:path>
                </a:pathLst>
              </a:custGeom>
              <a:solidFill>
                <a:srgbClr val="000000"/>
              </a:solidFill>
              <a:ln w="9525">
                <a:noFill/>
                <a:round/>
                <a:headEnd/>
                <a:tailEnd/>
              </a:ln>
            </p:spPr>
            <p:txBody>
              <a:bodyPr/>
              <a:lstStyle/>
              <a:p>
                <a:endParaRPr lang="fr-FR"/>
              </a:p>
            </p:txBody>
          </p:sp>
          <p:sp>
            <p:nvSpPr>
              <p:cNvPr id="95318" name="Freeform 74"/>
              <p:cNvSpPr>
                <a:spLocks/>
              </p:cNvSpPr>
              <p:nvPr/>
            </p:nvSpPr>
            <p:spPr bwMode="auto">
              <a:xfrm>
                <a:off x="3154" y="2470"/>
                <a:ext cx="13" cy="23"/>
              </a:xfrm>
              <a:custGeom>
                <a:avLst/>
                <a:gdLst>
                  <a:gd name="T0" fmla="*/ 0 w 79"/>
                  <a:gd name="T1" fmla="*/ 0 h 141"/>
                  <a:gd name="T2" fmla="*/ 0 w 79"/>
                  <a:gd name="T3" fmla="*/ 0 h 141"/>
                  <a:gd name="T4" fmla="*/ 0 w 79"/>
                  <a:gd name="T5" fmla="*/ 0 h 141"/>
                  <a:gd name="T6" fmla="*/ 0 w 79"/>
                  <a:gd name="T7" fmla="*/ 0 h 141"/>
                  <a:gd name="T8" fmla="*/ 0 w 79"/>
                  <a:gd name="T9" fmla="*/ 0 h 141"/>
                  <a:gd name="T10" fmla="*/ 0 w 79"/>
                  <a:gd name="T11" fmla="*/ 0 h 141"/>
                  <a:gd name="T12" fmla="*/ 0 w 79"/>
                  <a:gd name="T13" fmla="*/ 0 h 141"/>
                  <a:gd name="T14" fmla="*/ 0 60000 65536"/>
                  <a:gd name="T15" fmla="*/ 0 60000 65536"/>
                  <a:gd name="T16" fmla="*/ 0 60000 65536"/>
                  <a:gd name="T17" fmla="*/ 0 60000 65536"/>
                  <a:gd name="T18" fmla="*/ 0 60000 65536"/>
                  <a:gd name="T19" fmla="*/ 0 60000 65536"/>
                  <a:gd name="T20" fmla="*/ 0 60000 65536"/>
                  <a:gd name="T21" fmla="*/ 0 w 79"/>
                  <a:gd name="T22" fmla="*/ 0 h 141"/>
                  <a:gd name="T23" fmla="*/ 79 w 79"/>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141">
                    <a:moveTo>
                      <a:pt x="7" y="141"/>
                    </a:moveTo>
                    <a:lnTo>
                      <a:pt x="7" y="141"/>
                    </a:lnTo>
                    <a:lnTo>
                      <a:pt x="79" y="3"/>
                    </a:lnTo>
                    <a:lnTo>
                      <a:pt x="72" y="0"/>
                    </a:lnTo>
                    <a:lnTo>
                      <a:pt x="0" y="139"/>
                    </a:lnTo>
                    <a:lnTo>
                      <a:pt x="7" y="141"/>
                    </a:lnTo>
                    <a:close/>
                  </a:path>
                </a:pathLst>
              </a:custGeom>
              <a:solidFill>
                <a:srgbClr val="000000"/>
              </a:solidFill>
              <a:ln w="9525">
                <a:noFill/>
                <a:round/>
                <a:headEnd/>
                <a:tailEnd/>
              </a:ln>
            </p:spPr>
            <p:txBody>
              <a:bodyPr/>
              <a:lstStyle/>
              <a:p>
                <a:endParaRPr lang="fr-FR"/>
              </a:p>
            </p:txBody>
          </p:sp>
          <p:sp>
            <p:nvSpPr>
              <p:cNvPr id="95319" name="Freeform 75"/>
              <p:cNvSpPr>
                <a:spLocks/>
              </p:cNvSpPr>
              <p:nvPr/>
            </p:nvSpPr>
            <p:spPr bwMode="auto">
              <a:xfrm>
                <a:off x="3143" y="2493"/>
                <a:ext cx="12" cy="23"/>
              </a:xfrm>
              <a:custGeom>
                <a:avLst/>
                <a:gdLst>
                  <a:gd name="T0" fmla="*/ 0 w 79"/>
                  <a:gd name="T1" fmla="*/ 0 h 141"/>
                  <a:gd name="T2" fmla="*/ 0 w 79"/>
                  <a:gd name="T3" fmla="*/ 0 h 141"/>
                  <a:gd name="T4" fmla="*/ 0 w 79"/>
                  <a:gd name="T5" fmla="*/ 0 h 141"/>
                  <a:gd name="T6" fmla="*/ 0 w 79"/>
                  <a:gd name="T7" fmla="*/ 0 h 141"/>
                  <a:gd name="T8" fmla="*/ 0 w 79"/>
                  <a:gd name="T9" fmla="*/ 0 h 141"/>
                  <a:gd name="T10" fmla="*/ 0 w 79"/>
                  <a:gd name="T11" fmla="*/ 0 h 141"/>
                  <a:gd name="T12" fmla="*/ 0 w 79"/>
                  <a:gd name="T13" fmla="*/ 0 h 141"/>
                  <a:gd name="T14" fmla="*/ 0 60000 65536"/>
                  <a:gd name="T15" fmla="*/ 0 60000 65536"/>
                  <a:gd name="T16" fmla="*/ 0 60000 65536"/>
                  <a:gd name="T17" fmla="*/ 0 60000 65536"/>
                  <a:gd name="T18" fmla="*/ 0 60000 65536"/>
                  <a:gd name="T19" fmla="*/ 0 60000 65536"/>
                  <a:gd name="T20" fmla="*/ 0 60000 65536"/>
                  <a:gd name="T21" fmla="*/ 0 w 79"/>
                  <a:gd name="T22" fmla="*/ 0 h 141"/>
                  <a:gd name="T23" fmla="*/ 79 w 79"/>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141">
                    <a:moveTo>
                      <a:pt x="3" y="141"/>
                    </a:moveTo>
                    <a:lnTo>
                      <a:pt x="7" y="139"/>
                    </a:lnTo>
                    <a:lnTo>
                      <a:pt x="79" y="2"/>
                    </a:lnTo>
                    <a:lnTo>
                      <a:pt x="72" y="0"/>
                    </a:lnTo>
                    <a:lnTo>
                      <a:pt x="0" y="137"/>
                    </a:lnTo>
                    <a:lnTo>
                      <a:pt x="3" y="134"/>
                    </a:lnTo>
                    <a:lnTo>
                      <a:pt x="3" y="141"/>
                    </a:lnTo>
                    <a:close/>
                  </a:path>
                </a:pathLst>
              </a:custGeom>
              <a:solidFill>
                <a:srgbClr val="000000"/>
              </a:solidFill>
              <a:ln w="9525">
                <a:noFill/>
                <a:round/>
                <a:headEnd/>
                <a:tailEnd/>
              </a:ln>
            </p:spPr>
            <p:txBody>
              <a:bodyPr/>
              <a:lstStyle/>
              <a:p>
                <a:endParaRPr lang="fr-FR"/>
              </a:p>
            </p:txBody>
          </p:sp>
          <p:sp>
            <p:nvSpPr>
              <p:cNvPr id="95320" name="Freeform 76"/>
              <p:cNvSpPr>
                <a:spLocks/>
              </p:cNvSpPr>
              <p:nvPr/>
            </p:nvSpPr>
            <p:spPr bwMode="auto">
              <a:xfrm>
                <a:off x="3084" y="2508"/>
                <a:ext cx="60" cy="8"/>
              </a:xfrm>
              <a:custGeom>
                <a:avLst/>
                <a:gdLst>
                  <a:gd name="T0" fmla="*/ 0 w 365"/>
                  <a:gd name="T1" fmla="*/ 0 h 52"/>
                  <a:gd name="T2" fmla="*/ 0 w 365"/>
                  <a:gd name="T3" fmla="*/ 0 h 52"/>
                  <a:gd name="T4" fmla="*/ 0 w 365"/>
                  <a:gd name="T5" fmla="*/ 0 h 52"/>
                  <a:gd name="T6" fmla="*/ 0 w 365"/>
                  <a:gd name="T7" fmla="*/ 0 h 52"/>
                  <a:gd name="T8" fmla="*/ 0 w 365"/>
                  <a:gd name="T9" fmla="*/ 0 h 52"/>
                  <a:gd name="T10" fmla="*/ 0 w 365"/>
                  <a:gd name="T11" fmla="*/ 0 h 52"/>
                  <a:gd name="T12" fmla="*/ 0 w 365"/>
                  <a:gd name="T13" fmla="*/ 0 h 52"/>
                  <a:gd name="T14" fmla="*/ 0 60000 65536"/>
                  <a:gd name="T15" fmla="*/ 0 60000 65536"/>
                  <a:gd name="T16" fmla="*/ 0 60000 65536"/>
                  <a:gd name="T17" fmla="*/ 0 60000 65536"/>
                  <a:gd name="T18" fmla="*/ 0 60000 65536"/>
                  <a:gd name="T19" fmla="*/ 0 60000 65536"/>
                  <a:gd name="T20" fmla="*/ 0 60000 65536"/>
                  <a:gd name="T21" fmla="*/ 0 w 365"/>
                  <a:gd name="T22" fmla="*/ 0 h 52"/>
                  <a:gd name="T23" fmla="*/ 365 w 365"/>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5" h="52">
                    <a:moveTo>
                      <a:pt x="0" y="7"/>
                    </a:moveTo>
                    <a:lnTo>
                      <a:pt x="0" y="7"/>
                    </a:lnTo>
                    <a:lnTo>
                      <a:pt x="365" y="52"/>
                    </a:lnTo>
                    <a:lnTo>
                      <a:pt x="365" y="45"/>
                    </a:lnTo>
                    <a:lnTo>
                      <a:pt x="0" y="0"/>
                    </a:lnTo>
                    <a:lnTo>
                      <a:pt x="0" y="7"/>
                    </a:lnTo>
                    <a:close/>
                  </a:path>
                </a:pathLst>
              </a:custGeom>
              <a:solidFill>
                <a:srgbClr val="000000"/>
              </a:solidFill>
              <a:ln w="9525">
                <a:noFill/>
                <a:round/>
                <a:headEnd/>
                <a:tailEnd/>
              </a:ln>
            </p:spPr>
            <p:txBody>
              <a:bodyPr/>
              <a:lstStyle/>
              <a:p>
                <a:endParaRPr lang="fr-FR"/>
              </a:p>
            </p:txBody>
          </p:sp>
          <p:sp>
            <p:nvSpPr>
              <p:cNvPr id="95321" name="Freeform 77"/>
              <p:cNvSpPr>
                <a:spLocks/>
              </p:cNvSpPr>
              <p:nvPr/>
            </p:nvSpPr>
            <p:spPr bwMode="auto">
              <a:xfrm>
                <a:off x="3070" y="2508"/>
                <a:ext cx="14" cy="13"/>
              </a:xfrm>
              <a:custGeom>
                <a:avLst/>
                <a:gdLst>
                  <a:gd name="T0" fmla="*/ 0 w 84"/>
                  <a:gd name="T1" fmla="*/ 0 h 79"/>
                  <a:gd name="T2" fmla="*/ 0 w 84"/>
                  <a:gd name="T3" fmla="*/ 0 h 79"/>
                  <a:gd name="T4" fmla="*/ 0 w 84"/>
                  <a:gd name="T5" fmla="*/ 0 h 79"/>
                  <a:gd name="T6" fmla="*/ 0 w 84"/>
                  <a:gd name="T7" fmla="*/ 0 h 79"/>
                  <a:gd name="T8" fmla="*/ 0 w 84"/>
                  <a:gd name="T9" fmla="*/ 0 h 79"/>
                  <a:gd name="T10" fmla="*/ 0 w 84"/>
                  <a:gd name="T11" fmla="*/ 0 h 79"/>
                  <a:gd name="T12" fmla="*/ 0 w 84"/>
                  <a:gd name="T13" fmla="*/ 0 h 79"/>
                  <a:gd name="T14" fmla="*/ 0 w 84"/>
                  <a:gd name="T15" fmla="*/ 0 h 79"/>
                  <a:gd name="T16" fmla="*/ 0 w 84"/>
                  <a:gd name="T17" fmla="*/ 0 h 79"/>
                  <a:gd name="T18" fmla="*/ 0 w 84"/>
                  <a:gd name="T19" fmla="*/ 0 h 79"/>
                  <a:gd name="T20" fmla="*/ 0 w 84"/>
                  <a:gd name="T21" fmla="*/ 0 h 79"/>
                  <a:gd name="T22" fmla="*/ 0 w 84"/>
                  <a:gd name="T23" fmla="*/ 0 h 79"/>
                  <a:gd name="T24" fmla="*/ 0 w 84"/>
                  <a:gd name="T25" fmla="*/ 0 h 79"/>
                  <a:gd name="T26" fmla="*/ 0 w 84"/>
                  <a:gd name="T27" fmla="*/ 0 h 79"/>
                  <a:gd name="T28" fmla="*/ 0 w 84"/>
                  <a:gd name="T29" fmla="*/ 0 h 79"/>
                  <a:gd name="T30" fmla="*/ 0 w 84"/>
                  <a:gd name="T31" fmla="*/ 0 h 79"/>
                  <a:gd name="T32" fmla="*/ 0 w 84"/>
                  <a:gd name="T33" fmla="*/ 0 h 79"/>
                  <a:gd name="T34" fmla="*/ 0 w 84"/>
                  <a:gd name="T35" fmla="*/ 0 h 79"/>
                  <a:gd name="T36" fmla="*/ 0 w 84"/>
                  <a:gd name="T37" fmla="*/ 0 h 79"/>
                  <a:gd name="T38" fmla="*/ 0 w 84"/>
                  <a:gd name="T39" fmla="*/ 0 h 79"/>
                  <a:gd name="T40" fmla="*/ 0 w 84"/>
                  <a:gd name="T41" fmla="*/ 0 h 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
                  <a:gd name="T64" fmla="*/ 0 h 79"/>
                  <a:gd name="T65" fmla="*/ 84 w 84"/>
                  <a:gd name="T66" fmla="*/ 79 h 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 h="79">
                    <a:moveTo>
                      <a:pt x="6" y="79"/>
                    </a:moveTo>
                    <a:lnTo>
                      <a:pt x="7" y="79"/>
                    </a:lnTo>
                    <a:lnTo>
                      <a:pt x="22" y="56"/>
                    </a:lnTo>
                    <a:lnTo>
                      <a:pt x="39" y="37"/>
                    </a:lnTo>
                    <a:lnTo>
                      <a:pt x="51" y="24"/>
                    </a:lnTo>
                    <a:lnTo>
                      <a:pt x="64" y="18"/>
                    </a:lnTo>
                    <a:lnTo>
                      <a:pt x="72" y="12"/>
                    </a:lnTo>
                    <a:lnTo>
                      <a:pt x="79" y="8"/>
                    </a:lnTo>
                    <a:lnTo>
                      <a:pt x="84" y="7"/>
                    </a:lnTo>
                    <a:lnTo>
                      <a:pt x="84" y="0"/>
                    </a:lnTo>
                    <a:lnTo>
                      <a:pt x="81" y="0"/>
                    </a:lnTo>
                    <a:lnTo>
                      <a:pt x="77" y="1"/>
                    </a:lnTo>
                    <a:lnTo>
                      <a:pt x="70" y="5"/>
                    </a:lnTo>
                    <a:lnTo>
                      <a:pt x="59" y="11"/>
                    </a:lnTo>
                    <a:lnTo>
                      <a:pt x="47" y="20"/>
                    </a:lnTo>
                    <a:lnTo>
                      <a:pt x="34" y="33"/>
                    </a:lnTo>
                    <a:lnTo>
                      <a:pt x="18" y="51"/>
                    </a:lnTo>
                    <a:lnTo>
                      <a:pt x="0" y="74"/>
                    </a:lnTo>
                    <a:lnTo>
                      <a:pt x="1" y="74"/>
                    </a:lnTo>
                    <a:lnTo>
                      <a:pt x="6" y="79"/>
                    </a:lnTo>
                    <a:close/>
                  </a:path>
                </a:pathLst>
              </a:custGeom>
              <a:solidFill>
                <a:srgbClr val="000000"/>
              </a:solidFill>
              <a:ln w="9525">
                <a:noFill/>
                <a:round/>
                <a:headEnd/>
                <a:tailEnd/>
              </a:ln>
            </p:spPr>
            <p:txBody>
              <a:bodyPr/>
              <a:lstStyle/>
              <a:p>
                <a:endParaRPr lang="fr-FR"/>
              </a:p>
            </p:txBody>
          </p:sp>
          <p:sp>
            <p:nvSpPr>
              <p:cNvPr id="95322" name="Freeform 78"/>
              <p:cNvSpPr>
                <a:spLocks/>
              </p:cNvSpPr>
              <p:nvPr/>
            </p:nvSpPr>
            <p:spPr bwMode="auto">
              <a:xfrm>
                <a:off x="3065" y="2520"/>
                <a:ext cx="6" cy="18"/>
              </a:xfrm>
              <a:custGeom>
                <a:avLst/>
                <a:gdLst>
                  <a:gd name="T0" fmla="*/ 0 w 39"/>
                  <a:gd name="T1" fmla="*/ 0 h 105"/>
                  <a:gd name="T2" fmla="*/ 0 w 39"/>
                  <a:gd name="T3" fmla="*/ 0 h 105"/>
                  <a:gd name="T4" fmla="*/ 0 w 39"/>
                  <a:gd name="T5" fmla="*/ 0 h 105"/>
                  <a:gd name="T6" fmla="*/ 0 w 39"/>
                  <a:gd name="T7" fmla="*/ 0 h 105"/>
                  <a:gd name="T8" fmla="*/ 0 w 39"/>
                  <a:gd name="T9" fmla="*/ 0 h 105"/>
                  <a:gd name="T10" fmla="*/ 0 w 39"/>
                  <a:gd name="T11" fmla="*/ 0 h 105"/>
                  <a:gd name="T12" fmla="*/ 0 w 39"/>
                  <a:gd name="T13" fmla="*/ 0 h 105"/>
                  <a:gd name="T14" fmla="*/ 0 w 39"/>
                  <a:gd name="T15" fmla="*/ 0 h 105"/>
                  <a:gd name="T16" fmla="*/ 0 w 39"/>
                  <a:gd name="T17" fmla="*/ 0 h 105"/>
                  <a:gd name="T18" fmla="*/ 0 w 39"/>
                  <a:gd name="T19" fmla="*/ 0 h 105"/>
                  <a:gd name="T20" fmla="*/ 0 w 39"/>
                  <a:gd name="T21" fmla="*/ 0 h 105"/>
                  <a:gd name="T22" fmla="*/ 0 w 39"/>
                  <a:gd name="T23" fmla="*/ 0 h 105"/>
                  <a:gd name="T24" fmla="*/ 0 w 39"/>
                  <a:gd name="T25" fmla="*/ 0 h 105"/>
                  <a:gd name="T26" fmla="*/ 0 w 39"/>
                  <a:gd name="T27" fmla="*/ 0 h 105"/>
                  <a:gd name="T28" fmla="*/ 0 w 39"/>
                  <a:gd name="T29" fmla="*/ 0 h 105"/>
                  <a:gd name="T30" fmla="*/ 0 w 39"/>
                  <a:gd name="T31" fmla="*/ 0 h 105"/>
                  <a:gd name="T32" fmla="*/ 0 w 39"/>
                  <a:gd name="T33" fmla="*/ 0 h 105"/>
                  <a:gd name="T34" fmla="*/ 0 w 39"/>
                  <a:gd name="T35" fmla="*/ 0 h 105"/>
                  <a:gd name="T36" fmla="*/ 0 w 39"/>
                  <a:gd name="T37" fmla="*/ 0 h 105"/>
                  <a:gd name="T38" fmla="*/ 0 w 39"/>
                  <a:gd name="T39" fmla="*/ 0 h 105"/>
                  <a:gd name="T40" fmla="*/ 0 w 39"/>
                  <a:gd name="T41" fmla="*/ 0 h 1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105"/>
                  <a:gd name="T65" fmla="*/ 39 w 39"/>
                  <a:gd name="T66" fmla="*/ 105 h 1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105">
                    <a:moveTo>
                      <a:pt x="8" y="100"/>
                    </a:moveTo>
                    <a:lnTo>
                      <a:pt x="9" y="101"/>
                    </a:lnTo>
                    <a:lnTo>
                      <a:pt x="9" y="100"/>
                    </a:lnTo>
                    <a:lnTo>
                      <a:pt x="8" y="96"/>
                    </a:lnTo>
                    <a:lnTo>
                      <a:pt x="7" y="90"/>
                    </a:lnTo>
                    <a:lnTo>
                      <a:pt x="8" y="78"/>
                    </a:lnTo>
                    <a:lnTo>
                      <a:pt x="10" y="67"/>
                    </a:lnTo>
                    <a:lnTo>
                      <a:pt x="16" y="49"/>
                    </a:lnTo>
                    <a:lnTo>
                      <a:pt x="25" y="28"/>
                    </a:lnTo>
                    <a:lnTo>
                      <a:pt x="39" y="5"/>
                    </a:lnTo>
                    <a:lnTo>
                      <a:pt x="34" y="0"/>
                    </a:lnTo>
                    <a:lnTo>
                      <a:pt x="18" y="26"/>
                    </a:lnTo>
                    <a:lnTo>
                      <a:pt x="9" y="47"/>
                    </a:lnTo>
                    <a:lnTo>
                      <a:pt x="3" y="64"/>
                    </a:lnTo>
                    <a:lnTo>
                      <a:pt x="1" y="78"/>
                    </a:lnTo>
                    <a:lnTo>
                      <a:pt x="0" y="90"/>
                    </a:lnTo>
                    <a:lnTo>
                      <a:pt x="1" y="98"/>
                    </a:lnTo>
                    <a:lnTo>
                      <a:pt x="2" y="103"/>
                    </a:lnTo>
                    <a:lnTo>
                      <a:pt x="2" y="104"/>
                    </a:lnTo>
                    <a:lnTo>
                      <a:pt x="3" y="105"/>
                    </a:lnTo>
                    <a:lnTo>
                      <a:pt x="8" y="100"/>
                    </a:lnTo>
                    <a:close/>
                  </a:path>
                </a:pathLst>
              </a:custGeom>
              <a:solidFill>
                <a:srgbClr val="000000"/>
              </a:solidFill>
              <a:ln w="9525">
                <a:noFill/>
                <a:round/>
                <a:headEnd/>
                <a:tailEnd/>
              </a:ln>
            </p:spPr>
            <p:txBody>
              <a:bodyPr/>
              <a:lstStyle/>
              <a:p>
                <a:endParaRPr lang="fr-FR"/>
              </a:p>
            </p:txBody>
          </p:sp>
          <p:sp>
            <p:nvSpPr>
              <p:cNvPr id="95323" name="Freeform 79"/>
              <p:cNvSpPr>
                <a:spLocks/>
              </p:cNvSpPr>
              <p:nvPr/>
            </p:nvSpPr>
            <p:spPr bwMode="auto">
              <a:xfrm>
                <a:off x="3066" y="2538"/>
                <a:ext cx="34" cy="48"/>
              </a:xfrm>
              <a:custGeom>
                <a:avLst/>
                <a:gdLst>
                  <a:gd name="T0" fmla="*/ 0 w 212"/>
                  <a:gd name="T1" fmla="*/ 0 h 288"/>
                  <a:gd name="T2" fmla="*/ 0 w 212"/>
                  <a:gd name="T3" fmla="*/ 0 h 288"/>
                  <a:gd name="T4" fmla="*/ 0 w 212"/>
                  <a:gd name="T5" fmla="*/ 0 h 288"/>
                  <a:gd name="T6" fmla="*/ 0 w 212"/>
                  <a:gd name="T7" fmla="*/ 0 h 288"/>
                  <a:gd name="T8" fmla="*/ 0 w 212"/>
                  <a:gd name="T9" fmla="*/ 0 h 288"/>
                  <a:gd name="T10" fmla="*/ 0 w 212"/>
                  <a:gd name="T11" fmla="*/ 0 h 288"/>
                  <a:gd name="T12" fmla="*/ 0 w 212"/>
                  <a:gd name="T13" fmla="*/ 0 h 288"/>
                  <a:gd name="T14" fmla="*/ 0 60000 65536"/>
                  <a:gd name="T15" fmla="*/ 0 60000 65536"/>
                  <a:gd name="T16" fmla="*/ 0 60000 65536"/>
                  <a:gd name="T17" fmla="*/ 0 60000 65536"/>
                  <a:gd name="T18" fmla="*/ 0 60000 65536"/>
                  <a:gd name="T19" fmla="*/ 0 60000 65536"/>
                  <a:gd name="T20" fmla="*/ 0 60000 65536"/>
                  <a:gd name="T21" fmla="*/ 0 w 212"/>
                  <a:gd name="T22" fmla="*/ 0 h 288"/>
                  <a:gd name="T23" fmla="*/ 212 w 212"/>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2" h="288">
                    <a:moveTo>
                      <a:pt x="212" y="288"/>
                    </a:moveTo>
                    <a:lnTo>
                      <a:pt x="212" y="284"/>
                    </a:lnTo>
                    <a:lnTo>
                      <a:pt x="5" y="0"/>
                    </a:lnTo>
                    <a:lnTo>
                      <a:pt x="0" y="5"/>
                    </a:lnTo>
                    <a:lnTo>
                      <a:pt x="208" y="288"/>
                    </a:lnTo>
                    <a:lnTo>
                      <a:pt x="208" y="284"/>
                    </a:lnTo>
                    <a:lnTo>
                      <a:pt x="212" y="288"/>
                    </a:lnTo>
                    <a:close/>
                  </a:path>
                </a:pathLst>
              </a:custGeom>
              <a:solidFill>
                <a:srgbClr val="000000"/>
              </a:solidFill>
              <a:ln w="9525">
                <a:noFill/>
                <a:round/>
                <a:headEnd/>
                <a:tailEnd/>
              </a:ln>
            </p:spPr>
            <p:txBody>
              <a:bodyPr/>
              <a:lstStyle/>
              <a:p>
                <a:endParaRPr lang="fr-FR"/>
              </a:p>
            </p:txBody>
          </p:sp>
          <p:sp>
            <p:nvSpPr>
              <p:cNvPr id="95324" name="Freeform 80"/>
              <p:cNvSpPr>
                <a:spLocks/>
              </p:cNvSpPr>
              <p:nvPr/>
            </p:nvSpPr>
            <p:spPr bwMode="auto">
              <a:xfrm>
                <a:off x="3083" y="2585"/>
                <a:ext cx="17" cy="21"/>
              </a:xfrm>
              <a:custGeom>
                <a:avLst/>
                <a:gdLst>
                  <a:gd name="T0" fmla="*/ 0 w 103"/>
                  <a:gd name="T1" fmla="*/ 0 h 126"/>
                  <a:gd name="T2" fmla="*/ 0 w 103"/>
                  <a:gd name="T3" fmla="*/ 0 h 126"/>
                  <a:gd name="T4" fmla="*/ 0 w 103"/>
                  <a:gd name="T5" fmla="*/ 0 h 126"/>
                  <a:gd name="T6" fmla="*/ 0 w 103"/>
                  <a:gd name="T7" fmla="*/ 0 h 126"/>
                  <a:gd name="T8" fmla="*/ 0 w 103"/>
                  <a:gd name="T9" fmla="*/ 0 h 126"/>
                  <a:gd name="T10" fmla="*/ 0 w 103"/>
                  <a:gd name="T11" fmla="*/ 0 h 126"/>
                  <a:gd name="T12" fmla="*/ 0 w 103"/>
                  <a:gd name="T13" fmla="*/ 0 h 126"/>
                  <a:gd name="T14" fmla="*/ 0 60000 65536"/>
                  <a:gd name="T15" fmla="*/ 0 60000 65536"/>
                  <a:gd name="T16" fmla="*/ 0 60000 65536"/>
                  <a:gd name="T17" fmla="*/ 0 60000 65536"/>
                  <a:gd name="T18" fmla="*/ 0 60000 65536"/>
                  <a:gd name="T19" fmla="*/ 0 60000 65536"/>
                  <a:gd name="T20" fmla="*/ 0 60000 65536"/>
                  <a:gd name="T21" fmla="*/ 0 w 103"/>
                  <a:gd name="T22" fmla="*/ 0 h 126"/>
                  <a:gd name="T23" fmla="*/ 103 w 103"/>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126">
                    <a:moveTo>
                      <a:pt x="5" y="126"/>
                    </a:moveTo>
                    <a:lnTo>
                      <a:pt x="5" y="126"/>
                    </a:lnTo>
                    <a:lnTo>
                      <a:pt x="103" y="4"/>
                    </a:lnTo>
                    <a:lnTo>
                      <a:pt x="99" y="0"/>
                    </a:lnTo>
                    <a:lnTo>
                      <a:pt x="0" y="122"/>
                    </a:lnTo>
                    <a:lnTo>
                      <a:pt x="5" y="126"/>
                    </a:lnTo>
                    <a:close/>
                  </a:path>
                </a:pathLst>
              </a:custGeom>
              <a:solidFill>
                <a:srgbClr val="000000"/>
              </a:solidFill>
              <a:ln w="9525">
                <a:noFill/>
                <a:round/>
                <a:headEnd/>
                <a:tailEnd/>
              </a:ln>
            </p:spPr>
            <p:txBody>
              <a:bodyPr/>
              <a:lstStyle/>
              <a:p>
                <a:endParaRPr lang="fr-FR"/>
              </a:p>
            </p:txBody>
          </p:sp>
          <p:sp>
            <p:nvSpPr>
              <p:cNvPr id="95325" name="Freeform 81"/>
              <p:cNvSpPr>
                <a:spLocks/>
              </p:cNvSpPr>
              <p:nvPr/>
            </p:nvSpPr>
            <p:spPr bwMode="auto">
              <a:xfrm>
                <a:off x="3067" y="2605"/>
                <a:ext cx="17" cy="21"/>
              </a:xfrm>
              <a:custGeom>
                <a:avLst/>
                <a:gdLst>
                  <a:gd name="T0" fmla="*/ 0 w 104"/>
                  <a:gd name="T1" fmla="*/ 0 h 127"/>
                  <a:gd name="T2" fmla="*/ 0 w 104"/>
                  <a:gd name="T3" fmla="*/ 0 h 127"/>
                  <a:gd name="T4" fmla="*/ 0 w 104"/>
                  <a:gd name="T5" fmla="*/ 0 h 127"/>
                  <a:gd name="T6" fmla="*/ 0 w 104"/>
                  <a:gd name="T7" fmla="*/ 0 h 127"/>
                  <a:gd name="T8" fmla="*/ 0 w 104"/>
                  <a:gd name="T9" fmla="*/ 0 h 127"/>
                  <a:gd name="T10" fmla="*/ 0 w 104"/>
                  <a:gd name="T11" fmla="*/ 0 h 127"/>
                  <a:gd name="T12" fmla="*/ 0 w 104"/>
                  <a:gd name="T13" fmla="*/ 0 h 127"/>
                  <a:gd name="T14" fmla="*/ 0 60000 65536"/>
                  <a:gd name="T15" fmla="*/ 0 60000 65536"/>
                  <a:gd name="T16" fmla="*/ 0 60000 65536"/>
                  <a:gd name="T17" fmla="*/ 0 60000 65536"/>
                  <a:gd name="T18" fmla="*/ 0 60000 65536"/>
                  <a:gd name="T19" fmla="*/ 0 60000 65536"/>
                  <a:gd name="T20" fmla="*/ 0 60000 65536"/>
                  <a:gd name="T21" fmla="*/ 0 w 104"/>
                  <a:gd name="T22" fmla="*/ 0 h 127"/>
                  <a:gd name="T23" fmla="*/ 104 w 104"/>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127">
                    <a:moveTo>
                      <a:pt x="2" y="127"/>
                    </a:moveTo>
                    <a:lnTo>
                      <a:pt x="5" y="126"/>
                    </a:lnTo>
                    <a:lnTo>
                      <a:pt x="104" y="4"/>
                    </a:lnTo>
                    <a:lnTo>
                      <a:pt x="99" y="0"/>
                    </a:lnTo>
                    <a:lnTo>
                      <a:pt x="0" y="122"/>
                    </a:lnTo>
                    <a:lnTo>
                      <a:pt x="4" y="120"/>
                    </a:lnTo>
                    <a:lnTo>
                      <a:pt x="2" y="127"/>
                    </a:lnTo>
                    <a:close/>
                  </a:path>
                </a:pathLst>
              </a:custGeom>
              <a:solidFill>
                <a:srgbClr val="000000"/>
              </a:solidFill>
              <a:ln w="9525">
                <a:noFill/>
                <a:round/>
                <a:headEnd/>
                <a:tailEnd/>
              </a:ln>
            </p:spPr>
            <p:txBody>
              <a:bodyPr/>
              <a:lstStyle/>
              <a:p>
                <a:endParaRPr lang="fr-FR"/>
              </a:p>
            </p:txBody>
          </p:sp>
          <p:sp>
            <p:nvSpPr>
              <p:cNvPr id="95326" name="Freeform 82"/>
              <p:cNvSpPr>
                <a:spLocks/>
              </p:cNvSpPr>
              <p:nvPr/>
            </p:nvSpPr>
            <p:spPr bwMode="auto">
              <a:xfrm>
                <a:off x="3014" y="2603"/>
                <a:ext cx="53" cy="23"/>
              </a:xfrm>
              <a:custGeom>
                <a:avLst/>
                <a:gdLst>
                  <a:gd name="T0" fmla="*/ 0 w 333"/>
                  <a:gd name="T1" fmla="*/ 0 h 139"/>
                  <a:gd name="T2" fmla="*/ 0 w 333"/>
                  <a:gd name="T3" fmla="*/ 0 h 139"/>
                  <a:gd name="T4" fmla="*/ 0 w 333"/>
                  <a:gd name="T5" fmla="*/ 0 h 139"/>
                  <a:gd name="T6" fmla="*/ 0 w 333"/>
                  <a:gd name="T7" fmla="*/ 0 h 139"/>
                  <a:gd name="T8" fmla="*/ 0 w 333"/>
                  <a:gd name="T9" fmla="*/ 0 h 139"/>
                  <a:gd name="T10" fmla="*/ 0 w 333"/>
                  <a:gd name="T11" fmla="*/ 0 h 139"/>
                  <a:gd name="T12" fmla="*/ 0 w 333"/>
                  <a:gd name="T13" fmla="*/ 0 h 139"/>
                  <a:gd name="T14" fmla="*/ 0 60000 65536"/>
                  <a:gd name="T15" fmla="*/ 0 60000 65536"/>
                  <a:gd name="T16" fmla="*/ 0 60000 65536"/>
                  <a:gd name="T17" fmla="*/ 0 60000 65536"/>
                  <a:gd name="T18" fmla="*/ 0 60000 65536"/>
                  <a:gd name="T19" fmla="*/ 0 60000 65536"/>
                  <a:gd name="T20" fmla="*/ 0 60000 65536"/>
                  <a:gd name="T21" fmla="*/ 0 w 333"/>
                  <a:gd name="T22" fmla="*/ 0 h 139"/>
                  <a:gd name="T23" fmla="*/ 333 w 333"/>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3" h="139">
                    <a:moveTo>
                      <a:pt x="0" y="7"/>
                    </a:moveTo>
                    <a:lnTo>
                      <a:pt x="0" y="7"/>
                    </a:lnTo>
                    <a:lnTo>
                      <a:pt x="331" y="139"/>
                    </a:lnTo>
                    <a:lnTo>
                      <a:pt x="333" y="132"/>
                    </a:lnTo>
                    <a:lnTo>
                      <a:pt x="2" y="0"/>
                    </a:lnTo>
                    <a:lnTo>
                      <a:pt x="0" y="7"/>
                    </a:lnTo>
                    <a:close/>
                  </a:path>
                </a:pathLst>
              </a:custGeom>
              <a:solidFill>
                <a:srgbClr val="000000"/>
              </a:solidFill>
              <a:ln w="9525">
                <a:noFill/>
                <a:round/>
                <a:headEnd/>
                <a:tailEnd/>
              </a:ln>
            </p:spPr>
            <p:txBody>
              <a:bodyPr/>
              <a:lstStyle/>
              <a:p>
                <a:endParaRPr lang="fr-FR"/>
              </a:p>
            </p:txBody>
          </p:sp>
          <p:sp>
            <p:nvSpPr>
              <p:cNvPr id="95327" name="Freeform 83"/>
              <p:cNvSpPr>
                <a:spLocks/>
              </p:cNvSpPr>
              <p:nvPr/>
            </p:nvSpPr>
            <p:spPr bwMode="auto">
              <a:xfrm>
                <a:off x="2999" y="2603"/>
                <a:ext cx="15" cy="10"/>
              </a:xfrm>
              <a:custGeom>
                <a:avLst/>
                <a:gdLst>
                  <a:gd name="T0" fmla="*/ 0 w 90"/>
                  <a:gd name="T1" fmla="*/ 0 h 57"/>
                  <a:gd name="T2" fmla="*/ 0 w 90"/>
                  <a:gd name="T3" fmla="*/ 0 h 57"/>
                  <a:gd name="T4" fmla="*/ 0 w 90"/>
                  <a:gd name="T5" fmla="*/ 0 h 57"/>
                  <a:gd name="T6" fmla="*/ 0 w 90"/>
                  <a:gd name="T7" fmla="*/ 0 h 57"/>
                  <a:gd name="T8" fmla="*/ 0 w 90"/>
                  <a:gd name="T9" fmla="*/ 0 h 57"/>
                  <a:gd name="T10" fmla="*/ 0 w 90"/>
                  <a:gd name="T11" fmla="*/ 0 h 57"/>
                  <a:gd name="T12" fmla="*/ 0 w 90"/>
                  <a:gd name="T13" fmla="*/ 0 h 57"/>
                  <a:gd name="T14" fmla="*/ 0 w 90"/>
                  <a:gd name="T15" fmla="*/ 0 h 57"/>
                  <a:gd name="T16" fmla="*/ 0 w 90"/>
                  <a:gd name="T17" fmla="*/ 0 h 57"/>
                  <a:gd name="T18" fmla="*/ 0 w 90"/>
                  <a:gd name="T19" fmla="*/ 0 h 57"/>
                  <a:gd name="T20" fmla="*/ 0 w 90"/>
                  <a:gd name="T21" fmla="*/ 0 h 57"/>
                  <a:gd name="T22" fmla="*/ 0 w 90"/>
                  <a:gd name="T23" fmla="*/ 0 h 57"/>
                  <a:gd name="T24" fmla="*/ 0 w 90"/>
                  <a:gd name="T25" fmla="*/ 0 h 57"/>
                  <a:gd name="T26" fmla="*/ 0 w 90"/>
                  <a:gd name="T27" fmla="*/ 0 h 57"/>
                  <a:gd name="T28" fmla="*/ 0 w 90"/>
                  <a:gd name="T29" fmla="*/ 0 h 57"/>
                  <a:gd name="T30" fmla="*/ 0 w 90"/>
                  <a:gd name="T31" fmla="*/ 0 h 57"/>
                  <a:gd name="T32" fmla="*/ 0 w 90"/>
                  <a:gd name="T33" fmla="*/ 0 h 57"/>
                  <a:gd name="T34" fmla="*/ 0 w 90"/>
                  <a:gd name="T35" fmla="*/ 0 h 57"/>
                  <a:gd name="T36" fmla="*/ 0 w 90"/>
                  <a:gd name="T37" fmla="*/ 0 h 57"/>
                  <a:gd name="T38" fmla="*/ 0 w 90"/>
                  <a:gd name="T39" fmla="*/ 0 h 57"/>
                  <a:gd name="T40" fmla="*/ 0 w 90"/>
                  <a:gd name="T41" fmla="*/ 0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57"/>
                  <a:gd name="T65" fmla="*/ 90 w 90"/>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57">
                    <a:moveTo>
                      <a:pt x="4" y="57"/>
                    </a:moveTo>
                    <a:lnTo>
                      <a:pt x="4" y="57"/>
                    </a:lnTo>
                    <a:lnTo>
                      <a:pt x="25" y="37"/>
                    </a:lnTo>
                    <a:lnTo>
                      <a:pt x="43" y="23"/>
                    </a:lnTo>
                    <a:lnTo>
                      <a:pt x="56" y="15"/>
                    </a:lnTo>
                    <a:lnTo>
                      <a:pt x="69" y="9"/>
                    </a:lnTo>
                    <a:lnTo>
                      <a:pt x="77" y="7"/>
                    </a:lnTo>
                    <a:lnTo>
                      <a:pt x="83" y="7"/>
                    </a:lnTo>
                    <a:lnTo>
                      <a:pt x="88" y="7"/>
                    </a:lnTo>
                    <a:lnTo>
                      <a:pt x="90" y="0"/>
                    </a:lnTo>
                    <a:lnTo>
                      <a:pt x="88" y="0"/>
                    </a:lnTo>
                    <a:lnTo>
                      <a:pt x="83" y="0"/>
                    </a:lnTo>
                    <a:lnTo>
                      <a:pt x="77" y="0"/>
                    </a:lnTo>
                    <a:lnTo>
                      <a:pt x="67" y="2"/>
                    </a:lnTo>
                    <a:lnTo>
                      <a:pt x="54" y="8"/>
                    </a:lnTo>
                    <a:lnTo>
                      <a:pt x="38" y="19"/>
                    </a:lnTo>
                    <a:lnTo>
                      <a:pt x="20" y="33"/>
                    </a:lnTo>
                    <a:lnTo>
                      <a:pt x="0" y="52"/>
                    </a:lnTo>
                    <a:lnTo>
                      <a:pt x="4" y="57"/>
                    </a:lnTo>
                    <a:close/>
                  </a:path>
                </a:pathLst>
              </a:custGeom>
              <a:solidFill>
                <a:srgbClr val="000000"/>
              </a:solidFill>
              <a:ln w="9525">
                <a:noFill/>
                <a:round/>
                <a:headEnd/>
                <a:tailEnd/>
              </a:ln>
            </p:spPr>
            <p:txBody>
              <a:bodyPr/>
              <a:lstStyle/>
              <a:p>
                <a:endParaRPr lang="fr-FR"/>
              </a:p>
            </p:txBody>
          </p:sp>
          <p:sp>
            <p:nvSpPr>
              <p:cNvPr id="95328" name="Freeform 84"/>
              <p:cNvSpPr>
                <a:spLocks/>
              </p:cNvSpPr>
              <p:nvPr/>
            </p:nvSpPr>
            <p:spPr bwMode="auto">
              <a:xfrm>
                <a:off x="2998" y="2612"/>
                <a:ext cx="2" cy="2"/>
              </a:xfrm>
              <a:custGeom>
                <a:avLst/>
                <a:gdLst>
                  <a:gd name="T0" fmla="*/ 0 w 10"/>
                  <a:gd name="T1" fmla="*/ 0 h 11"/>
                  <a:gd name="T2" fmla="*/ 0 w 10"/>
                  <a:gd name="T3" fmla="*/ 0 h 11"/>
                  <a:gd name="T4" fmla="*/ 0 w 10"/>
                  <a:gd name="T5" fmla="*/ 0 h 11"/>
                  <a:gd name="T6" fmla="*/ 0 w 10"/>
                  <a:gd name="T7" fmla="*/ 0 h 11"/>
                  <a:gd name="T8" fmla="*/ 0 w 10"/>
                  <a:gd name="T9" fmla="*/ 0 h 11"/>
                  <a:gd name="T10" fmla="*/ 0 w 10"/>
                  <a:gd name="T11" fmla="*/ 0 h 11"/>
                  <a:gd name="T12" fmla="*/ 0 w 10"/>
                  <a:gd name="T13" fmla="*/ 0 h 11"/>
                  <a:gd name="T14" fmla="*/ 0 60000 65536"/>
                  <a:gd name="T15" fmla="*/ 0 60000 65536"/>
                  <a:gd name="T16" fmla="*/ 0 60000 65536"/>
                  <a:gd name="T17" fmla="*/ 0 60000 65536"/>
                  <a:gd name="T18" fmla="*/ 0 60000 65536"/>
                  <a:gd name="T19" fmla="*/ 0 60000 65536"/>
                  <a:gd name="T20" fmla="*/ 0 60000 65536"/>
                  <a:gd name="T21" fmla="*/ 0 w 10"/>
                  <a:gd name="T22" fmla="*/ 0 h 11"/>
                  <a:gd name="T23" fmla="*/ 10 w 10"/>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11">
                    <a:moveTo>
                      <a:pt x="4" y="11"/>
                    </a:moveTo>
                    <a:lnTo>
                      <a:pt x="4" y="11"/>
                    </a:lnTo>
                    <a:lnTo>
                      <a:pt x="10" y="5"/>
                    </a:lnTo>
                    <a:lnTo>
                      <a:pt x="6" y="0"/>
                    </a:lnTo>
                    <a:lnTo>
                      <a:pt x="0" y="6"/>
                    </a:lnTo>
                    <a:lnTo>
                      <a:pt x="4" y="11"/>
                    </a:lnTo>
                    <a:close/>
                  </a:path>
                </a:pathLst>
              </a:custGeom>
              <a:solidFill>
                <a:srgbClr val="000000"/>
              </a:solidFill>
              <a:ln w="9525">
                <a:noFill/>
                <a:round/>
                <a:headEnd/>
                <a:tailEnd/>
              </a:ln>
            </p:spPr>
            <p:txBody>
              <a:bodyPr/>
              <a:lstStyle/>
              <a:p>
                <a:endParaRPr lang="fr-FR"/>
              </a:p>
            </p:txBody>
          </p:sp>
          <p:sp>
            <p:nvSpPr>
              <p:cNvPr id="95329" name="Freeform 85"/>
              <p:cNvSpPr>
                <a:spLocks/>
              </p:cNvSpPr>
              <p:nvPr/>
            </p:nvSpPr>
            <p:spPr bwMode="auto">
              <a:xfrm>
                <a:off x="2989" y="2613"/>
                <a:ext cx="10" cy="16"/>
              </a:xfrm>
              <a:custGeom>
                <a:avLst/>
                <a:gdLst>
                  <a:gd name="T0" fmla="*/ 0 w 56"/>
                  <a:gd name="T1" fmla="*/ 0 h 95"/>
                  <a:gd name="T2" fmla="*/ 0 w 56"/>
                  <a:gd name="T3" fmla="*/ 0 h 95"/>
                  <a:gd name="T4" fmla="*/ 0 w 56"/>
                  <a:gd name="T5" fmla="*/ 0 h 95"/>
                  <a:gd name="T6" fmla="*/ 0 w 56"/>
                  <a:gd name="T7" fmla="*/ 0 h 95"/>
                  <a:gd name="T8" fmla="*/ 0 w 56"/>
                  <a:gd name="T9" fmla="*/ 0 h 95"/>
                  <a:gd name="T10" fmla="*/ 0 w 56"/>
                  <a:gd name="T11" fmla="*/ 0 h 95"/>
                  <a:gd name="T12" fmla="*/ 0 w 56"/>
                  <a:gd name="T13" fmla="*/ 0 h 95"/>
                  <a:gd name="T14" fmla="*/ 0 w 56"/>
                  <a:gd name="T15" fmla="*/ 0 h 95"/>
                  <a:gd name="T16" fmla="*/ 0 w 56"/>
                  <a:gd name="T17" fmla="*/ 0 h 95"/>
                  <a:gd name="T18" fmla="*/ 0 w 56"/>
                  <a:gd name="T19" fmla="*/ 0 h 95"/>
                  <a:gd name="T20" fmla="*/ 0 w 56"/>
                  <a:gd name="T21" fmla="*/ 0 h 95"/>
                  <a:gd name="T22" fmla="*/ 0 w 56"/>
                  <a:gd name="T23" fmla="*/ 0 h 95"/>
                  <a:gd name="T24" fmla="*/ 0 w 56"/>
                  <a:gd name="T25" fmla="*/ 0 h 95"/>
                  <a:gd name="T26" fmla="*/ 0 w 56"/>
                  <a:gd name="T27" fmla="*/ 0 h 95"/>
                  <a:gd name="T28" fmla="*/ 0 w 56"/>
                  <a:gd name="T29" fmla="*/ 0 h 95"/>
                  <a:gd name="T30" fmla="*/ 0 w 56"/>
                  <a:gd name="T31" fmla="*/ 0 h 95"/>
                  <a:gd name="T32" fmla="*/ 0 w 56"/>
                  <a:gd name="T33" fmla="*/ 0 h 95"/>
                  <a:gd name="T34" fmla="*/ 0 w 56"/>
                  <a:gd name="T35" fmla="*/ 0 h 95"/>
                  <a:gd name="T36" fmla="*/ 0 w 56"/>
                  <a:gd name="T37" fmla="*/ 0 h 95"/>
                  <a:gd name="T38" fmla="*/ 0 w 56"/>
                  <a:gd name="T39" fmla="*/ 0 h 95"/>
                  <a:gd name="T40" fmla="*/ 0 w 56"/>
                  <a:gd name="T41" fmla="*/ 0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95"/>
                  <a:gd name="T65" fmla="*/ 56 w 56"/>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95">
                    <a:moveTo>
                      <a:pt x="7" y="93"/>
                    </a:moveTo>
                    <a:lnTo>
                      <a:pt x="7" y="93"/>
                    </a:lnTo>
                    <a:lnTo>
                      <a:pt x="7" y="88"/>
                    </a:lnTo>
                    <a:lnTo>
                      <a:pt x="7" y="83"/>
                    </a:lnTo>
                    <a:lnTo>
                      <a:pt x="10" y="72"/>
                    </a:lnTo>
                    <a:lnTo>
                      <a:pt x="15" y="59"/>
                    </a:lnTo>
                    <a:lnTo>
                      <a:pt x="23" y="44"/>
                    </a:lnTo>
                    <a:lnTo>
                      <a:pt x="37" y="26"/>
                    </a:lnTo>
                    <a:lnTo>
                      <a:pt x="56" y="5"/>
                    </a:lnTo>
                    <a:lnTo>
                      <a:pt x="52" y="0"/>
                    </a:lnTo>
                    <a:lnTo>
                      <a:pt x="32" y="21"/>
                    </a:lnTo>
                    <a:lnTo>
                      <a:pt x="18" y="40"/>
                    </a:lnTo>
                    <a:lnTo>
                      <a:pt x="8" y="57"/>
                    </a:lnTo>
                    <a:lnTo>
                      <a:pt x="3" y="70"/>
                    </a:lnTo>
                    <a:lnTo>
                      <a:pt x="0" y="80"/>
                    </a:lnTo>
                    <a:lnTo>
                      <a:pt x="0" y="88"/>
                    </a:lnTo>
                    <a:lnTo>
                      <a:pt x="0" y="93"/>
                    </a:lnTo>
                    <a:lnTo>
                      <a:pt x="0" y="95"/>
                    </a:lnTo>
                    <a:lnTo>
                      <a:pt x="7" y="93"/>
                    </a:lnTo>
                    <a:close/>
                  </a:path>
                </a:pathLst>
              </a:custGeom>
              <a:solidFill>
                <a:srgbClr val="000000"/>
              </a:solidFill>
              <a:ln w="9525">
                <a:noFill/>
                <a:round/>
                <a:headEnd/>
                <a:tailEnd/>
              </a:ln>
            </p:spPr>
            <p:txBody>
              <a:bodyPr/>
              <a:lstStyle/>
              <a:p>
                <a:endParaRPr lang="fr-FR"/>
              </a:p>
            </p:txBody>
          </p:sp>
          <p:sp>
            <p:nvSpPr>
              <p:cNvPr id="95330" name="Freeform 86"/>
              <p:cNvSpPr>
                <a:spLocks/>
              </p:cNvSpPr>
              <p:nvPr/>
            </p:nvSpPr>
            <p:spPr bwMode="auto">
              <a:xfrm>
                <a:off x="2989" y="2628"/>
                <a:ext cx="23" cy="58"/>
              </a:xfrm>
              <a:custGeom>
                <a:avLst/>
                <a:gdLst>
                  <a:gd name="T0" fmla="*/ 0 w 135"/>
                  <a:gd name="T1" fmla="*/ 0 h 339"/>
                  <a:gd name="T2" fmla="*/ 0 w 135"/>
                  <a:gd name="T3" fmla="*/ 0 h 339"/>
                  <a:gd name="T4" fmla="*/ 0 w 135"/>
                  <a:gd name="T5" fmla="*/ 0 h 339"/>
                  <a:gd name="T6" fmla="*/ 0 w 135"/>
                  <a:gd name="T7" fmla="*/ 0 h 339"/>
                  <a:gd name="T8" fmla="*/ 0 w 135"/>
                  <a:gd name="T9" fmla="*/ 0 h 339"/>
                  <a:gd name="T10" fmla="*/ 0 w 135"/>
                  <a:gd name="T11" fmla="*/ 0 h 339"/>
                  <a:gd name="T12" fmla="*/ 0 w 135"/>
                  <a:gd name="T13" fmla="*/ 0 h 339"/>
                  <a:gd name="T14" fmla="*/ 0 60000 65536"/>
                  <a:gd name="T15" fmla="*/ 0 60000 65536"/>
                  <a:gd name="T16" fmla="*/ 0 60000 65536"/>
                  <a:gd name="T17" fmla="*/ 0 60000 65536"/>
                  <a:gd name="T18" fmla="*/ 0 60000 65536"/>
                  <a:gd name="T19" fmla="*/ 0 60000 65536"/>
                  <a:gd name="T20" fmla="*/ 0 60000 65536"/>
                  <a:gd name="T21" fmla="*/ 0 w 135"/>
                  <a:gd name="T22" fmla="*/ 0 h 339"/>
                  <a:gd name="T23" fmla="*/ 135 w 135"/>
                  <a:gd name="T24" fmla="*/ 339 h 3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339">
                    <a:moveTo>
                      <a:pt x="134" y="339"/>
                    </a:moveTo>
                    <a:lnTo>
                      <a:pt x="135" y="336"/>
                    </a:lnTo>
                    <a:lnTo>
                      <a:pt x="7" y="0"/>
                    </a:lnTo>
                    <a:lnTo>
                      <a:pt x="0" y="2"/>
                    </a:lnTo>
                    <a:lnTo>
                      <a:pt x="128" y="338"/>
                    </a:lnTo>
                    <a:lnTo>
                      <a:pt x="130" y="334"/>
                    </a:lnTo>
                    <a:lnTo>
                      <a:pt x="134" y="339"/>
                    </a:lnTo>
                    <a:close/>
                  </a:path>
                </a:pathLst>
              </a:custGeom>
              <a:solidFill>
                <a:srgbClr val="000000"/>
              </a:solidFill>
              <a:ln w="9525">
                <a:noFill/>
                <a:round/>
                <a:headEnd/>
                <a:tailEnd/>
              </a:ln>
            </p:spPr>
            <p:txBody>
              <a:bodyPr/>
              <a:lstStyle/>
              <a:p>
                <a:endParaRPr lang="fr-FR"/>
              </a:p>
            </p:txBody>
          </p:sp>
          <p:sp>
            <p:nvSpPr>
              <p:cNvPr id="95331" name="Freeform 87"/>
              <p:cNvSpPr>
                <a:spLocks/>
              </p:cNvSpPr>
              <p:nvPr/>
            </p:nvSpPr>
            <p:spPr bwMode="auto">
              <a:xfrm>
                <a:off x="2991" y="2685"/>
                <a:ext cx="21" cy="17"/>
              </a:xfrm>
              <a:custGeom>
                <a:avLst/>
                <a:gdLst>
                  <a:gd name="T0" fmla="*/ 0 w 125"/>
                  <a:gd name="T1" fmla="*/ 0 h 105"/>
                  <a:gd name="T2" fmla="*/ 0 w 125"/>
                  <a:gd name="T3" fmla="*/ 0 h 105"/>
                  <a:gd name="T4" fmla="*/ 0 w 125"/>
                  <a:gd name="T5" fmla="*/ 0 h 105"/>
                  <a:gd name="T6" fmla="*/ 0 w 125"/>
                  <a:gd name="T7" fmla="*/ 0 h 105"/>
                  <a:gd name="T8" fmla="*/ 0 w 125"/>
                  <a:gd name="T9" fmla="*/ 0 h 105"/>
                  <a:gd name="T10" fmla="*/ 0 w 125"/>
                  <a:gd name="T11" fmla="*/ 0 h 105"/>
                  <a:gd name="T12" fmla="*/ 0 w 125"/>
                  <a:gd name="T13" fmla="*/ 0 h 105"/>
                  <a:gd name="T14" fmla="*/ 0 60000 65536"/>
                  <a:gd name="T15" fmla="*/ 0 60000 65536"/>
                  <a:gd name="T16" fmla="*/ 0 60000 65536"/>
                  <a:gd name="T17" fmla="*/ 0 60000 65536"/>
                  <a:gd name="T18" fmla="*/ 0 60000 65536"/>
                  <a:gd name="T19" fmla="*/ 0 60000 65536"/>
                  <a:gd name="T20" fmla="*/ 0 60000 65536"/>
                  <a:gd name="T21" fmla="*/ 0 w 125"/>
                  <a:gd name="T22" fmla="*/ 0 h 105"/>
                  <a:gd name="T23" fmla="*/ 125 w 125"/>
                  <a:gd name="T24" fmla="*/ 105 h 1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 h="105">
                    <a:moveTo>
                      <a:pt x="4" y="105"/>
                    </a:moveTo>
                    <a:lnTo>
                      <a:pt x="4" y="105"/>
                    </a:lnTo>
                    <a:lnTo>
                      <a:pt x="125" y="5"/>
                    </a:lnTo>
                    <a:lnTo>
                      <a:pt x="121" y="0"/>
                    </a:lnTo>
                    <a:lnTo>
                      <a:pt x="0" y="100"/>
                    </a:lnTo>
                    <a:lnTo>
                      <a:pt x="4" y="105"/>
                    </a:lnTo>
                    <a:close/>
                  </a:path>
                </a:pathLst>
              </a:custGeom>
              <a:solidFill>
                <a:srgbClr val="000000"/>
              </a:solidFill>
              <a:ln w="9525">
                <a:noFill/>
                <a:round/>
                <a:headEnd/>
                <a:tailEnd/>
              </a:ln>
            </p:spPr>
            <p:txBody>
              <a:bodyPr/>
              <a:lstStyle/>
              <a:p>
                <a:endParaRPr lang="fr-FR"/>
              </a:p>
            </p:txBody>
          </p:sp>
          <p:sp>
            <p:nvSpPr>
              <p:cNvPr id="95332" name="Freeform 88"/>
              <p:cNvSpPr>
                <a:spLocks/>
              </p:cNvSpPr>
              <p:nvPr/>
            </p:nvSpPr>
            <p:spPr bwMode="auto">
              <a:xfrm>
                <a:off x="2972" y="2702"/>
                <a:ext cx="20" cy="17"/>
              </a:xfrm>
              <a:custGeom>
                <a:avLst/>
                <a:gdLst>
                  <a:gd name="T0" fmla="*/ 0 w 125"/>
                  <a:gd name="T1" fmla="*/ 0 h 106"/>
                  <a:gd name="T2" fmla="*/ 0 w 125"/>
                  <a:gd name="T3" fmla="*/ 0 h 106"/>
                  <a:gd name="T4" fmla="*/ 0 w 125"/>
                  <a:gd name="T5" fmla="*/ 0 h 106"/>
                  <a:gd name="T6" fmla="*/ 0 w 125"/>
                  <a:gd name="T7" fmla="*/ 0 h 106"/>
                  <a:gd name="T8" fmla="*/ 0 w 125"/>
                  <a:gd name="T9" fmla="*/ 0 h 106"/>
                  <a:gd name="T10" fmla="*/ 0 w 125"/>
                  <a:gd name="T11" fmla="*/ 0 h 106"/>
                  <a:gd name="T12" fmla="*/ 0 w 125"/>
                  <a:gd name="T13" fmla="*/ 0 h 106"/>
                  <a:gd name="T14" fmla="*/ 0 60000 65536"/>
                  <a:gd name="T15" fmla="*/ 0 60000 65536"/>
                  <a:gd name="T16" fmla="*/ 0 60000 65536"/>
                  <a:gd name="T17" fmla="*/ 0 60000 65536"/>
                  <a:gd name="T18" fmla="*/ 0 60000 65536"/>
                  <a:gd name="T19" fmla="*/ 0 60000 65536"/>
                  <a:gd name="T20" fmla="*/ 0 60000 65536"/>
                  <a:gd name="T21" fmla="*/ 0 w 125"/>
                  <a:gd name="T22" fmla="*/ 0 h 106"/>
                  <a:gd name="T23" fmla="*/ 125 w 125"/>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 h="106">
                    <a:moveTo>
                      <a:pt x="0" y="106"/>
                    </a:moveTo>
                    <a:lnTo>
                      <a:pt x="5" y="106"/>
                    </a:lnTo>
                    <a:lnTo>
                      <a:pt x="125" y="5"/>
                    </a:lnTo>
                    <a:lnTo>
                      <a:pt x="121" y="0"/>
                    </a:lnTo>
                    <a:lnTo>
                      <a:pt x="0" y="101"/>
                    </a:lnTo>
                    <a:lnTo>
                      <a:pt x="5" y="101"/>
                    </a:lnTo>
                    <a:lnTo>
                      <a:pt x="0" y="106"/>
                    </a:lnTo>
                    <a:close/>
                  </a:path>
                </a:pathLst>
              </a:custGeom>
              <a:solidFill>
                <a:srgbClr val="000000"/>
              </a:solidFill>
              <a:ln w="9525">
                <a:noFill/>
                <a:round/>
                <a:headEnd/>
                <a:tailEnd/>
              </a:ln>
            </p:spPr>
            <p:txBody>
              <a:bodyPr/>
              <a:lstStyle/>
              <a:p>
                <a:endParaRPr lang="fr-FR"/>
              </a:p>
            </p:txBody>
          </p:sp>
          <p:sp>
            <p:nvSpPr>
              <p:cNvPr id="95333" name="Freeform 89"/>
              <p:cNvSpPr>
                <a:spLocks/>
              </p:cNvSpPr>
              <p:nvPr/>
            </p:nvSpPr>
            <p:spPr bwMode="auto">
              <a:xfrm>
                <a:off x="2927" y="2683"/>
                <a:ext cx="46" cy="36"/>
              </a:xfrm>
              <a:custGeom>
                <a:avLst/>
                <a:gdLst>
                  <a:gd name="T0" fmla="*/ 0 w 282"/>
                  <a:gd name="T1" fmla="*/ 0 h 219"/>
                  <a:gd name="T2" fmla="*/ 0 w 282"/>
                  <a:gd name="T3" fmla="*/ 0 h 219"/>
                  <a:gd name="T4" fmla="*/ 0 w 282"/>
                  <a:gd name="T5" fmla="*/ 0 h 219"/>
                  <a:gd name="T6" fmla="*/ 0 w 282"/>
                  <a:gd name="T7" fmla="*/ 0 h 219"/>
                  <a:gd name="T8" fmla="*/ 0 w 282"/>
                  <a:gd name="T9" fmla="*/ 0 h 219"/>
                  <a:gd name="T10" fmla="*/ 0 w 282"/>
                  <a:gd name="T11" fmla="*/ 0 h 219"/>
                  <a:gd name="T12" fmla="*/ 0 w 282"/>
                  <a:gd name="T13" fmla="*/ 0 h 219"/>
                  <a:gd name="T14" fmla="*/ 0 60000 65536"/>
                  <a:gd name="T15" fmla="*/ 0 60000 65536"/>
                  <a:gd name="T16" fmla="*/ 0 60000 65536"/>
                  <a:gd name="T17" fmla="*/ 0 60000 65536"/>
                  <a:gd name="T18" fmla="*/ 0 60000 65536"/>
                  <a:gd name="T19" fmla="*/ 0 60000 65536"/>
                  <a:gd name="T20" fmla="*/ 0 60000 65536"/>
                  <a:gd name="T21" fmla="*/ 0 w 282"/>
                  <a:gd name="T22" fmla="*/ 0 h 219"/>
                  <a:gd name="T23" fmla="*/ 282 w 28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2" h="219">
                    <a:moveTo>
                      <a:pt x="1" y="6"/>
                    </a:moveTo>
                    <a:lnTo>
                      <a:pt x="0" y="5"/>
                    </a:lnTo>
                    <a:lnTo>
                      <a:pt x="277" y="219"/>
                    </a:lnTo>
                    <a:lnTo>
                      <a:pt x="282" y="214"/>
                    </a:lnTo>
                    <a:lnTo>
                      <a:pt x="4" y="1"/>
                    </a:lnTo>
                    <a:lnTo>
                      <a:pt x="3" y="0"/>
                    </a:lnTo>
                    <a:lnTo>
                      <a:pt x="1" y="6"/>
                    </a:lnTo>
                    <a:close/>
                  </a:path>
                </a:pathLst>
              </a:custGeom>
              <a:solidFill>
                <a:srgbClr val="000000"/>
              </a:solidFill>
              <a:ln w="9525">
                <a:noFill/>
                <a:round/>
                <a:headEnd/>
                <a:tailEnd/>
              </a:ln>
            </p:spPr>
            <p:txBody>
              <a:bodyPr/>
              <a:lstStyle/>
              <a:p>
                <a:endParaRPr lang="fr-FR"/>
              </a:p>
            </p:txBody>
          </p:sp>
          <p:sp>
            <p:nvSpPr>
              <p:cNvPr id="95334" name="Freeform 90"/>
              <p:cNvSpPr>
                <a:spLocks/>
              </p:cNvSpPr>
              <p:nvPr/>
            </p:nvSpPr>
            <p:spPr bwMode="auto">
              <a:xfrm>
                <a:off x="2910" y="2682"/>
                <a:ext cx="17" cy="7"/>
              </a:xfrm>
              <a:custGeom>
                <a:avLst/>
                <a:gdLst>
                  <a:gd name="T0" fmla="*/ 0 w 101"/>
                  <a:gd name="T1" fmla="*/ 0 h 42"/>
                  <a:gd name="T2" fmla="*/ 0 w 101"/>
                  <a:gd name="T3" fmla="*/ 0 h 42"/>
                  <a:gd name="T4" fmla="*/ 0 w 101"/>
                  <a:gd name="T5" fmla="*/ 0 h 42"/>
                  <a:gd name="T6" fmla="*/ 0 w 101"/>
                  <a:gd name="T7" fmla="*/ 0 h 42"/>
                  <a:gd name="T8" fmla="*/ 0 w 101"/>
                  <a:gd name="T9" fmla="*/ 0 h 42"/>
                  <a:gd name="T10" fmla="*/ 0 w 101"/>
                  <a:gd name="T11" fmla="*/ 0 h 42"/>
                  <a:gd name="T12" fmla="*/ 0 w 101"/>
                  <a:gd name="T13" fmla="*/ 0 h 42"/>
                  <a:gd name="T14" fmla="*/ 0 w 101"/>
                  <a:gd name="T15" fmla="*/ 0 h 42"/>
                  <a:gd name="T16" fmla="*/ 0 w 101"/>
                  <a:gd name="T17" fmla="*/ 0 h 42"/>
                  <a:gd name="T18" fmla="*/ 0 w 101"/>
                  <a:gd name="T19" fmla="*/ 0 h 42"/>
                  <a:gd name="T20" fmla="*/ 0 w 101"/>
                  <a:gd name="T21" fmla="*/ 0 h 42"/>
                  <a:gd name="T22" fmla="*/ 0 w 101"/>
                  <a:gd name="T23" fmla="*/ 0 h 42"/>
                  <a:gd name="T24" fmla="*/ 0 w 101"/>
                  <a:gd name="T25" fmla="*/ 0 h 42"/>
                  <a:gd name="T26" fmla="*/ 0 w 101"/>
                  <a:gd name="T27" fmla="*/ 0 h 42"/>
                  <a:gd name="T28" fmla="*/ 0 w 101"/>
                  <a:gd name="T29" fmla="*/ 0 h 42"/>
                  <a:gd name="T30" fmla="*/ 0 w 101"/>
                  <a:gd name="T31" fmla="*/ 0 h 42"/>
                  <a:gd name="T32" fmla="*/ 0 w 101"/>
                  <a:gd name="T33" fmla="*/ 0 h 42"/>
                  <a:gd name="T34" fmla="*/ 0 w 101"/>
                  <a:gd name="T35" fmla="*/ 0 h 42"/>
                  <a:gd name="T36" fmla="*/ 0 w 101"/>
                  <a:gd name="T37" fmla="*/ 0 h 42"/>
                  <a:gd name="T38" fmla="*/ 0 w 101"/>
                  <a:gd name="T39" fmla="*/ 0 h 42"/>
                  <a:gd name="T40" fmla="*/ 0 w 101"/>
                  <a:gd name="T41" fmla="*/ 0 h 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1"/>
                  <a:gd name="T64" fmla="*/ 0 h 42"/>
                  <a:gd name="T65" fmla="*/ 101 w 101"/>
                  <a:gd name="T66" fmla="*/ 42 h 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1" h="42">
                    <a:moveTo>
                      <a:pt x="5" y="42"/>
                    </a:moveTo>
                    <a:lnTo>
                      <a:pt x="5" y="42"/>
                    </a:lnTo>
                    <a:lnTo>
                      <a:pt x="28" y="28"/>
                    </a:lnTo>
                    <a:lnTo>
                      <a:pt x="48" y="18"/>
                    </a:lnTo>
                    <a:lnTo>
                      <a:pt x="65" y="12"/>
                    </a:lnTo>
                    <a:lnTo>
                      <a:pt x="79" y="8"/>
                    </a:lnTo>
                    <a:lnTo>
                      <a:pt x="87" y="7"/>
                    </a:lnTo>
                    <a:lnTo>
                      <a:pt x="93" y="8"/>
                    </a:lnTo>
                    <a:lnTo>
                      <a:pt x="98" y="9"/>
                    </a:lnTo>
                    <a:lnTo>
                      <a:pt x="99" y="9"/>
                    </a:lnTo>
                    <a:lnTo>
                      <a:pt x="101" y="3"/>
                    </a:lnTo>
                    <a:lnTo>
                      <a:pt x="100" y="3"/>
                    </a:lnTo>
                    <a:lnTo>
                      <a:pt x="95" y="1"/>
                    </a:lnTo>
                    <a:lnTo>
                      <a:pt x="87" y="0"/>
                    </a:lnTo>
                    <a:lnTo>
                      <a:pt x="77" y="1"/>
                    </a:lnTo>
                    <a:lnTo>
                      <a:pt x="63" y="5"/>
                    </a:lnTo>
                    <a:lnTo>
                      <a:pt x="45" y="11"/>
                    </a:lnTo>
                    <a:lnTo>
                      <a:pt x="26" y="21"/>
                    </a:lnTo>
                    <a:lnTo>
                      <a:pt x="0" y="37"/>
                    </a:lnTo>
                    <a:lnTo>
                      <a:pt x="5" y="42"/>
                    </a:lnTo>
                    <a:close/>
                  </a:path>
                </a:pathLst>
              </a:custGeom>
              <a:solidFill>
                <a:srgbClr val="000000"/>
              </a:solidFill>
              <a:ln w="9525">
                <a:noFill/>
                <a:round/>
                <a:headEnd/>
                <a:tailEnd/>
              </a:ln>
            </p:spPr>
            <p:txBody>
              <a:bodyPr/>
              <a:lstStyle/>
              <a:p>
                <a:endParaRPr lang="fr-FR"/>
              </a:p>
            </p:txBody>
          </p:sp>
          <p:sp>
            <p:nvSpPr>
              <p:cNvPr id="95335" name="Freeform 91"/>
              <p:cNvSpPr>
                <a:spLocks/>
              </p:cNvSpPr>
              <p:nvPr/>
            </p:nvSpPr>
            <p:spPr bwMode="auto">
              <a:xfrm>
                <a:off x="2899" y="2689"/>
                <a:ext cx="12" cy="14"/>
              </a:xfrm>
              <a:custGeom>
                <a:avLst/>
                <a:gdLst>
                  <a:gd name="T0" fmla="*/ 0 w 77"/>
                  <a:gd name="T1" fmla="*/ 0 h 85"/>
                  <a:gd name="T2" fmla="*/ 0 w 77"/>
                  <a:gd name="T3" fmla="*/ 0 h 85"/>
                  <a:gd name="T4" fmla="*/ 0 w 77"/>
                  <a:gd name="T5" fmla="*/ 0 h 85"/>
                  <a:gd name="T6" fmla="*/ 0 w 77"/>
                  <a:gd name="T7" fmla="*/ 0 h 85"/>
                  <a:gd name="T8" fmla="*/ 0 w 77"/>
                  <a:gd name="T9" fmla="*/ 0 h 85"/>
                  <a:gd name="T10" fmla="*/ 0 w 77"/>
                  <a:gd name="T11" fmla="*/ 0 h 85"/>
                  <a:gd name="T12" fmla="*/ 0 w 77"/>
                  <a:gd name="T13" fmla="*/ 0 h 85"/>
                  <a:gd name="T14" fmla="*/ 0 w 77"/>
                  <a:gd name="T15" fmla="*/ 0 h 85"/>
                  <a:gd name="T16" fmla="*/ 0 w 77"/>
                  <a:gd name="T17" fmla="*/ 0 h 85"/>
                  <a:gd name="T18" fmla="*/ 0 w 77"/>
                  <a:gd name="T19" fmla="*/ 0 h 85"/>
                  <a:gd name="T20" fmla="*/ 0 w 77"/>
                  <a:gd name="T21" fmla="*/ 0 h 85"/>
                  <a:gd name="T22" fmla="*/ 0 w 77"/>
                  <a:gd name="T23" fmla="*/ 0 h 85"/>
                  <a:gd name="T24" fmla="*/ 0 w 77"/>
                  <a:gd name="T25" fmla="*/ 0 h 85"/>
                  <a:gd name="T26" fmla="*/ 0 w 77"/>
                  <a:gd name="T27" fmla="*/ 0 h 85"/>
                  <a:gd name="T28" fmla="*/ 0 w 77"/>
                  <a:gd name="T29" fmla="*/ 0 h 85"/>
                  <a:gd name="T30" fmla="*/ 0 w 77"/>
                  <a:gd name="T31" fmla="*/ 0 h 85"/>
                  <a:gd name="T32" fmla="*/ 0 w 77"/>
                  <a:gd name="T33" fmla="*/ 0 h 85"/>
                  <a:gd name="T34" fmla="*/ 0 w 77"/>
                  <a:gd name="T35" fmla="*/ 0 h 85"/>
                  <a:gd name="T36" fmla="*/ 0 w 77"/>
                  <a:gd name="T37" fmla="*/ 0 h 85"/>
                  <a:gd name="T38" fmla="*/ 0 w 77"/>
                  <a:gd name="T39" fmla="*/ 0 h 85"/>
                  <a:gd name="T40" fmla="*/ 0 w 77"/>
                  <a:gd name="T41" fmla="*/ 0 h 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7"/>
                  <a:gd name="T64" fmla="*/ 0 h 85"/>
                  <a:gd name="T65" fmla="*/ 77 w 77"/>
                  <a:gd name="T66" fmla="*/ 85 h 8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7" h="85">
                    <a:moveTo>
                      <a:pt x="7" y="85"/>
                    </a:moveTo>
                    <a:lnTo>
                      <a:pt x="7" y="85"/>
                    </a:lnTo>
                    <a:lnTo>
                      <a:pt x="8" y="81"/>
                    </a:lnTo>
                    <a:lnTo>
                      <a:pt x="11" y="72"/>
                    </a:lnTo>
                    <a:lnTo>
                      <a:pt x="16" y="63"/>
                    </a:lnTo>
                    <a:lnTo>
                      <a:pt x="23" y="51"/>
                    </a:lnTo>
                    <a:lnTo>
                      <a:pt x="36" y="38"/>
                    </a:lnTo>
                    <a:lnTo>
                      <a:pt x="54" y="22"/>
                    </a:lnTo>
                    <a:lnTo>
                      <a:pt x="77" y="5"/>
                    </a:lnTo>
                    <a:lnTo>
                      <a:pt x="72" y="0"/>
                    </a:lnTo>
                    <a:lnTo>
                      <a:pt x="49" y="18"/>
                    </a:lnTo>
                    <a:lnTo>
                      <a:pt x="32" y="33"/>
                    </a:lnTo>
                    <a:lnTo>
                      <a:pt x="19" y="47"/>
                    </a:lnTo>
                    <a:lnTo>
                      <a:pt x="10" y="58"/>
                    </a:lnTo>
                    <a:lnTo>
                      <a:pt x="4" y="70"/>
                    </a:lnTo>
                    <a:lnTo>
                      <a:pt x="1" y="78"/>
                    </a:lnTo>
                    <a:lnTo>
                      <a:pt x="0" y="83"/>
                    </a:lnTo>
                    <a:lnTo>
                      <a:pt x="0" y="85"/>
                    </a:lnTo>
                    <a:lnTo>
                      <a:pt x="7" y="85"/>
                    </a:lnTo>
                    <a:close/>
                  </a:path>
                </a:pathLst>
              </a:custGeom>
              <a:solidFill>
                <a:srgbClr val="000000"/>
              </a:solidFill>
              <a:ln w="9525">
                <a:noFill/>
                <a:round/>
                <a:headEnd/>
                <a:tailEnd/>
              </a:ln>
            </p:spPr>
            <p:txBody>
              <a:bodyPr/>
              <a:lstStyle/>
              <a:p>
                <a:endParaRPr lang="fr-FR"/>
              </a:p>
            </p:txBody>
          </p:sp>
          <p:sp>
            <p:nvSpPr>
              <p:cNvPr id="95336" name="Freeform 92"/>
              <p:cNvSpPr>
                <a:spLocks/>
              </p:cNvSpPr>
              <p:nvPr/>
            </p:nvSpPr>
            <p:spPr bwMode="auto">
              <a:xfrm>
                <a:off x="2899" y="2703"/>
                <a:ext cx="8" cy="63"/>
              </a:xfrm>
              <a:custGeom>
                <a:avLst/>
                <a:gdLst>
                  <a:gd name="T0" fmla="*/ 0 w 50"/>
                  <a:gd name="T1" fmla="*/ 0 h 375"/>
                  <a:gd name="T2" fmla="*/ 0 w 50"/>
                  <a:gd name="T3" fmla="*/ 0 h 375"/>
                  <a:gd name="T4" fmla="*/ 0 w 50"/>
                  <a:gd name="T5" fmla="*/ 0 h 375"/>
                  <a:gd name="T6" fmla="*/ 0 w 50"/>
                  <a:gd name="T7" fmla="*/ 0 h 375"/>
                  <a:gd name="T8" fmla="*/ 0 w 50"/>
                  <a:gd name="T9" fmla="*/ 0 h 375"/>
                  <a:gd name="T10" fmla="*/ 0 w 50"/>
                  <a:gd name="T11" fmla="*/ 0 h 375"/>
                  <a:gd name="T12" fmla="*/ 0 w 50"/>
                  <a:gd name="T13" fmla="*/ 0 h 375"/>
                  <a:gd name="T14" fmla="*/ 0 60000 65536"/>
                  <a:gd name="T15" fmla="*/ 0 60000 65536"/>
                  <a:gd name="T16" fmla="*/ 0 60000 65536"/>
                  <a:gd name="T17" fmla="*/ 0 60000 65536"/>
                  <a:gd name="T18" fmla="*/ 0 60000 65536"/>
                  <a:gd name="T19" fmla="*/ 0 60000 65536"/>
                  <a:gd name="T20" fmla="*/ 0 60000 65536"/>
                  <a:gd name="T21" fmla="*/ 0 w 50"/>
                  <a:gd name="T22" fmla="*/ 0 h 375"/>
                  <a:gd name="T23" fmla="*/ 50 w 50"/>
                  <a:gd name="T24" fmla="*/ 375 h 3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75">
                    <a:moveTo>
                      <a:pt x="48" y="375"/>
                    </a:moveTo>
                    <a:lnTo>
                      <a:pt x="50" y="372"/>
                    </a:lnTo>
                    <a:lnTo>
                      <a:pt x="7" y="0"/>
                    </a:lnTo>
                    <a:lnTo>
                      <a:pt x="0" y="0"/>
                    </a:lnTo>
                    <a:lnTo>
                      <a:pt x="43" y="372"/>
                    </a:lnTo>
                    <a:lnTo>
                      <a:pt x="46" y="368"/>
                    </a:lnTo>
                    <a:lnTo>
                      <a:pt x="48" y="375"/>
                    </a:lnTo>
                    <a:close/>
                  </a:path>
                </a:pathLst>
              </a:custGeom>
              <a:solidFill>
                <a:srgbClr val="000000"/>
              </a:solidFill>
              <a:ln w="9525">
                <a:noFill/>
                <a:round/>
                <a:headEnd/>
                <a:tailEnd/>
              </a:ln>
            </p:spPr>
            <p:txBody>
              <a:bodyPr/>
              <a:lstStyle/>
              <a:p>
                <a:endParaRPr lang="fr-FR"/>
              </a:p>
            </p:txBody>
          </p:sp>
          <p:sp>
            <p:nvSpPr>
              <p:cNvPr id="95337" name="Freeform 93"/>
              <p:cNvSpPr>
                <a:spLocks/>
              </p:cNvSpPr>
              <p:nvPr/>
            </p:nvSpPr>
            <p:spPr bwMode="auto">
              <a:xfrm>
                <a:off x="2884" y="2765"/>
                <a:ext cx="22" cy="13"/>
              </a:xfrm>
              <a:custGeom>
                <a:avLst/>
                <a:gdLst>
                  <a:gd name="T0" fmla="*/ 0 w 138"/>
                  <a:gd name="T1" fmla="*/ 0 h 80"/>
                  <a:gd name="T2" fmla="*/ 0 w 138"/>
                  <a:gd name="T3" fmla="*/ 0 h 80"/>
                  <a:gd name="T4" fmla="*/ 0 w 138"/>
                  <a:gd name="T5" fmla="*/ 0 h 80"/>
                  <a:gd name="T6" fmla="*/ 0 w 138"/>
                  <a:gd name="T7" fmla="*/ 0 h 80"/>
                  <a:gd name="T8" fmla="*/ 0 w 138"/>
                  <a:gd name="T9" fmla="*/ 0 h 80"/>
                  <a:gd name="T10" fmla="*/ 0 w 138"/>
                  <a:gd name="T11" fmla="*/ 0 h 80"/>
                  <a:gd name="T12" fmla="*/ 0 w 138"/>
                  <a:gd name="T13" fmla="*/ 0 h 80"/>
                  <a:gd name="T14" fmla="*/ 0 60000 65536"/>
                  <a:gd name="T15" fmla="*/ 0 60000 65536"/>
                  <a:gd name="T16" fmla="*/ 0 60000 65536"/>
                  <a:gd name="T17" fmla="*/ 0 60000 65536"/>
                  <a:gd name="T18" fmla="*/ 0 60000 65536"/>
                  <a:gd name="T19" fmla="*/ 0 60000 65536"/>
                  <a:gd name="T20" fmla="*/ 0 60000 65536"/>
                  <a:gd name="T21" fmla="*/ 0 w 138"/>
                  <a:gd name="T22" fmla="*/ 0 h 80"/>
                  <a:gd name="T23" fmla="*/ 138 w 138"/>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80">
                    <a:moveTo>
                      <a:pt x="2" y="80"/>
                    </a:moveTo>
                    <a:lnTo>
                      <a:pt x="2" y="80"/>
                    </a:lnTo>
                    <a:lnTo>
                      <a:pt x="138" y="7"/>
                    </a:lnTo>
                    <a:lnTo>
                      <a:pt x="136" y="0"/>
                    </a:lnTo>
                    <a:lnTo>
                      <a:pt x="0" y="73"/>
                    </a:lnTo>
                    <a:lnTo>
                      <a:pt x="2" y="80"/>
                    </a:lnTo>
                    <a:close/>
                  </a:path>
                </a:pathLst>
              </a:custGeom>
              <a:solidFill>
                <a:srgbClr val="000000"/>
              </a:solidFill>
              <a:ln w="9525">
                <a:noFill/>
                <a:round/>
                <a:headEnd/>
                <a:tailEnd/>
              </a:ln>
            </p:spPr>
            <p:txBody>
              <a:bodyPr/>
              <a:lstStyle/>
              <a:p>
                <a:endParaRPr lang="fr-FR"/>
              </a:p>
            </p:txBody>
          </p:sp>
          <p:sp>
            <p:nvSpPr>
              <p:cNvPr id="95338" name="Freeform 94"/>
              <p:cNvSpPr>
                <a:spLocks/>
              </p:cNvSpPr>
              <p:nvPr/>
            </p:nvSpPr>
            <p:spPr bwMode="auto">
              <a:xfrm>
                <a:off x="2862" y="2777"/>
                <a:ext cx="23" cy="14"/>
              </a:xfrm>
              <a:custGeom>
                <a:avLst/>
                <a:gdLst>
                  <a:gd name="T0" fmla="*/ 0 w 139"/>
                  <a:gd name="T1" fmla="*/ 0 h 81"/>
                  <a:gd name="T2" fmla="*/ 0 w 139"/>
                  <a:gd name="T3" fmla="*/ 0 h 81"/>
                  <a:gd name="T4" fmla="*/ 0 w 139"/>
                  <a:gd name="T5" fmla="*/ 0 h 81"/>
                  <a:gd name="T6" fmla="*/ 0 w 139"/>
                  <a:gd name="T7" fmla="*/ 0 h 81"/>
                  <a:gd name="T8" fmla="*/ 0 w 139"/>
                  <a:gd name="T9" fmla="*/ 0 h 81"/>
                  <a:gd name="T10" fmla="*/ 0 w 139"/>
                  <a:gd name="T11" fmla="*/ 0 h 81"/>
                  <a:gd name="T12" fmla="*/ 0 w 139"/>
                  <a:gd name="T13" fmla="*/ 0 h 81"/>
                  <a:gd name="T14" fmla="*/ 0 60000 65536"/>
                  <a:gd name="T15" fmla="*/ 0 60000 65536"/>
                  <a:gd name="T16" fmla="*/ 0 60000 65536"/>
                  <a:gd name="T17" fmla="*/ 0 60000 65536"/>
                  <a:gd name="T18" fmla="*/ 0 60000 65536"/>
                  <a:gd name="T19" fmla="*/ 0 60000 65536"/>
                  <a:gd name="T20" fmla="*/ 0 60000 65536"/>
                  <a:gd name="T21" fmla="*/ 0 w 139"/>
                  <a:gd name="T22" fmla="*/ 0 h 81"/>
                  <a:gd name="T23" fmla="*/ 139 w 139"/>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 h="81">
                    <a:moveTo>
                      <a:pt x="0" y="79"/>
                    </a:moveTo>
                    <a:lnTo>
                      <a:pt x="3" y="81"/>
                    </a:lnTo>
                    <a:lnTo>
                      <a:pt x="139" y="7"/>
                    </a:lnTo>
                    <a:lnTo>
                      <a:pt x="137" y="0"/>
                    </a:lnTo>
                    <a:lnTo>
                      <a:pt x="1" y="74"/>
                    </a:lnTo>
                    <a:lnTo>
                      <a:pt x="4" y="75"/>
                    </a:lnTo>
                    <a:lnTo>
                      <a:pt x="0" y="79"/>
                    </a:lnTo>
                    <a:close/>
                  </a:path>
                </a:pathLst>
              </a:custGeom>
              <a:solidFill>
                <a:srgbClr val="000000"/>
              </a:solidFill>
              <a:ln w="9525">
                <a:noFill/>
                <a:round/>
                <a:headEnd/>
                <a:tailEnd/>
              </a:ln>
            </p:spPr>
            <p:txBody>
              <a:bodyPr/>
              <a:lstStyle/>
              <a:p>
                <a:endParaRPr lang="fr-FR"/>
              </a:p>
            </p:txBody>
          </p:sp>
          <p:sp>
            <p:nvSpPr>
              <p:cNvPr id="95339" name="Freeform 95"/>
              <p:cNvSpPr>
                <a:spLocks/>
              </p:cNvSpPr>
              <p:nvPr/>
            </p:nvSpPr>
            <p:spPr bwMode="auto">
              <a:xfrm>
                <a:off x="2828" y="2742"/>
                <a:ext cx="34" cy="48"/>
              </a:xfrm>
              <a:custGeom>
                <a:avLst/>
                <a:gdLst>
                  <a:gd name="T0" fmla="*/ 0 w 213"/>
                  <a:gd name="T1" fmla="*/ 0 h 286"/>
                  <a:gd name="T2" fmla="*/ 0 w 213"/>
                  <a:gd name="T3" fmla="*/ 0 h 286"/>
                  <a:gd name="T4" fmla="*/ 0 w 213"/>
                  <a:gd name="T5" fmla="*/ 0 h 286"/>
                  <a:gd name="T6" fmla="*/ 0 w 213"/>
                  <a:gd name="T7" fmla="*/ 0 h 286"/>
                  <a:gd name="T8" fmla="*/ 0 w 213"/>
                  <a:gd name="T9" fmla="*/ 0 h 286"/>
                  <a:gd name="T10" fmla="*/ 0 w 213"/>
                  <a:gd name="T11" fmla="*/ 0 h 286"/>
                  <a:gd name="T12" fmla="*/ 0 w 213"/>
                  <a:gd name="T13" fmla="*/ 0 h 286"/>
                  <a:gd name="T14" fmla="*/ 0 60000 65536"/>
                  <a:gd name="T15" fmla="*/ 0 60000 65536"/>
                  <a:gd name="T16" fmla="*/ 0 60000 65536"/>
                  <a:gd name="T17" fmla="*/ 0 60000 65536"/>
                  <a:gd name="T18" fmla="*/ 0 60000 65536"/>
                  <a:gd name="T19" fmla="*/ 0 60000 65536"/>
                  <a:gd name="T20" fmla="*/ 0 60000 65536"/>
                  <a:gd name="T21" fmla="*/ 0 w 213"/>
                  <a:gd name="T22" fmla="*/ 0 h 286"/>
                  <a:gd name="T23" fmla="*/ 213 w 213"/>
                  <a:gd name="T24" fmla="*/ 286 h 2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3" h="286">
                    <a:moveTo>
                      <a:pt x="0" y="4"/>
                    </a:moveTo>
                    <a:lnTo>
                      <a:pt x="0" y="4"/>
                    </a:lnTo>
                    <a:lnTo>
                      <a:pt x="209" y="286"/>
                    </a:lnTo>
                    <a:lnTo>
                      <a:pt x="213" y="282"/>
                    </a:lnTo>
                    <a:lnTo>
                      <a:pt x="4" y="0"/>
                    </a:lnTo>
                    <a:lnTo>
                      <a:pt x="0" y="4"/>
                    </a:lnTo>
                    <a:close/>
                  </a:path>
                </a:pathLst>
              </a:custGeom>
              <a:solidFill>
                <a:srgbClr val="000000"/>
              </a:solidFill>
              <a:ln w="9525">
                <a:noFill/>
                <a:round/>
                <a:headEnd/>
                <a:tailEnd/>
              </a:ln>
            </p:spPr>
            <p:txBody>
              <a:bodyPr/>
              <a:lstStyle/>
              <a:p>
                <a:endParaRPr lang="fr-FR"/>
              </a:p>
            </p:txBody>
          </p:sp>
          <p:sp>
            <p:nvSpPr>
              <p:cNvPr id="95340" name="Freeform 96"/>
              <p:cNvSpPr>
                <a:spLocks/>
              </p:cNvSpPr>
              <p:nvPr/>
            </p:nvSpPr>
            <p:spPr bwMode="auto">
              <a:xfrm>
                <a:off x="2812" y="2740"/>
                <a:ext cx="16" cy="6"/>
              </a:xfrm>
              <a:custGeom>
                <a:avLst/>
                <a:gdLst>
                  <a:gd name="T0" fmla="*/ 0 w 102"/>
                  <a:gd name="T1" fmla="*/ 0 h 26"/>
                  <a:gd name="T2" fmla="*/ 0 w 102"/>
                  <a:gd name="T3" fmla="*/ 0 h 26"/>
                  <a:gd name="T4" fmla="*/ 0 w 102"/>
                  <a:gd name="T5" fmla="*/ 0 h 26"/>
                  <a:gd name="T6" fmla="*/ 0 w 102"/>
                  <a:gd name="T7" fmla="*/ 0 h 26"/>
                  <a:gd name="T8" fmla="*/ 0 w 102"/>
                  <a:gd name="T9" fmla="*/ 0 h 26"/>
                  <a:gd name="T10" fmla="*/ 0 w 102"/>
                  <a:gd name="T11" fmla="*/ 0 h 26"/>
                  <a:gd name="T12" fmla="*/ 0 w 102"/>
                  <a:gd name="T13" fmla="*/ 0 h 26"/>
                  <a:gd name="T14" fmla="*/ 0 w 102"/>
                  <a:gd name="T15" fmla="*/ 0 h 26"/>
                  <a:gd name="T16" fmla="*/ 0 w 102"/>
                  <a:gd name="T17" fmla="*/ 0 h 26"/>
                  <a:gd name="T18" fmla="*/ 0 w 102"/>
                  <a:gd name="T19" fmla="*/ 0 h 26"/>
                  <a:gd name="T20" fmla="*/ 0 w 102"/>
                  <a:gd name="T21" fmla="*/ 0 h 26"/>
                  <a:gd name="T22" fmla="*/ 0 w 102"/>
                  <a:gd name="T23" fmla="*/ 0 h 26"/>
                  <a:gd name="T24" fmla="*/ 0 w 102"/>
                  <a:gd name="T25" fmla="*/ 0 h 26"/>
                  <a:gd name="T26" fmla="*/ 0 w 102"/>
                  <a:gd name="T27" fmla="*/ 0 h 26"/>
                  <a:gd name="T28" fmla="*/ 0 w 102"/>
                  <a:gd name="T29" fmla="*/ 0 h 26"/>
                  <a:gd name="T30" fmla="*/ 0 w 102"/>
                  <a:gd name="T31" fmla="*/ 0 h 26"/>
                  <a:gd name="T32" fmla="*/ 0 w 102"/>
                  <a:gd name="T33" fmla="*/ 0 h 26"/>
                  <a:gd name="T34" fmla="*/ 0 w 102"/>
                  <a:gd name="T35" fmla="*/ 0 h 26"/>
                  <a:gd name="T36" fmla="*/ 0 w 102"/>
                  <a:gd name="T37" fmla="*/ 0 h 26"/>
                  <a:gd name="T38" fmla="*/ 0 w 102"/>
                  <a:gd name="T39" fmla="*/ 0 h 26"/>
                  <a:gd name="T40" fmla="*/ 0 w 102"/>
                  <a:gd name="T41" fmla="*/ 0 h 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2"/>
                  <a:gd name="T64" fmla="*/ 0 h 26"/>
                  <a:gd name="T65" fmla="*/ 102 w 102"/>
                  <a:gd name="T66" fmla="*/ 26 h 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2" h="26">
                    <a:moveTo>
                      <a:pt x="3" y="26"/>
                    </a:moveTo>
                    <a:lnTo>
                      <a:pt x="3" y="26"/>
                    </a:lnTo>
                    <a:lnTo>
                      <a:pt x="28" y="17"/>
                    </a:lnTo>
                    <a:lnTo>
                      <a:pt x="50" y="11"/>
                    </a:lnTo>
                    <a:lnTo>
                      <a:pt x="65" y="9"/>
                    </a:lnTo>
                    <a:lnTo>
                      <a:pt x="79" y="7"/>
                    </a:lnTo>
                    <a:lnTo>
                      <a:pt x="87" y="10"/>
                    </a:lnTo>
                    <a:lnTo>
                      <a:pt x="94" y="12"/>
                    </a:lnTo>
                    <a:lnTo>
                      <a:pt x="98" y="13"/>
                    </a:lnTo>
                    <a:lnTo>
                      <a:pt x="102" y="9"/>
                    </a:lnTo>
                    <a:lnTo>
                      <a:pt x="100" y="6"/>
                    </a:lnTo>
                    <a:lnTo>
                      <a:pt x="97" y="5"/>
                    </a:lnTo>
                    <a:lnTo>
                      <a:pt x="90" y="3"/>
                    </a:lnTo>
                    <a:lnTo>
                      <a:pt x="79" y="0"/>
                    </a:lnTo>
                    <a:lnTo>
                      <a:pt x="65" y="2"/>
                    </a:lnTo>
                    <a:lnTo>
                      <a:pt x="48" y="4"/>
                    </a:lnTo>
                    <a:lnTo>
                      <a:pt x="26" y="10"/>
                    </a:lnTo>
                    <a:lnTo>
                      <a:pt x="0" y="19"/>
                    </a:lnTo>
                    <a:lnTo>
                      <a:pt x="3" y="26"/>
                    </a:lnTo>
                    <a:close/>
                  </a:path>
                </a:pathLst>
              </a:custGeom>
              <a:solidFill>
                <a:srgbClr val="000000"/>
              </a:solidFill>
              <a:ln w="9525">
                <a:noFill/>
                <a:round/>
                <a:headEnd/>
                <a:tailEnd/>
              </a:ln>
            </p:spPr>
            <p:txBody>
              <a:bodyPr/>
              <a:lstStyle/>
              <a:p>
                <a:endParaRPr lang="fr-FR"/>
              </a:p>
            </p:txBody>
          </p:sp>
          <p:sp>
            <p:nvSpPr>
              <p:cNvPr id="95341" name="Freeform 97"/>
              <p:cNvSpPr>
                <a:spLocks/>
              </p:cNvSpPr>
              <p:nvPr/>
            </p:nvSpPr>
            <p:spPr bwMode="auto">
              <a:xfrm>
                <a:off x="2798" y="2743"/>
                <a:ext cx="15" cy="13"/>
              </a:xfrm>
              <a:custGeom>
                <a:avLst/>
                <a:gdLst>
                  <a:gd name="T0" fmla="*/ 0 w 91"/>
                  <a:gd name="T1" fmla="*/ 0 h 71"/>
                  <a:gd name="T2" fmla="*/ 0 w 91"/>
                  <a:gd name="T3" fmla="*/ 0 h 71"/>
                  <a:gd name="T4" fmla="*/ 0 w 91"/>
                  <a:gd name="T5" fmla="*/ 0 h 71"/>
                  <a:gd name="T6" fmla="*/ 0 w 91"/>
                  <a:gd name="T7" fmla="*/ 0 h 71"/>
                  <a:gd name="T8" fmla="*/ 0 w 91"/>
                  <a:gd name="T9" fmla="*/ 0 h 71"/>
                  <a:gd name="T10" fmla="*/ 0 w 91"/>
                  <a:gd name="T11" fmla="*/ 0 h 71"/>
                  <a:gd name="T12" fmla="*/ 0 w 91"/>
                  <a:gd name="T13" fmla="*/ 0 h 71"/>
                  <a:gd name="T14" fmla="*/ 0 w 91"/>
                  <a:gd name="T15" fmla="*/ 0 h 71"/>
                  <a:gd name="T16" fmla="*/ 0 w 91"/>
                  <a:gd name="T17" fmla="*/ 0 h 71"/>
                  <a:gd name="T18" fmla="*/ 0 w 91"/>
                  <a:gd name="T19" fmla="*/ 0 h 71"/>
                  <a:gd name="T20" fmla="*/ 0 w 91"/>
                  <a:gd name="T21" fmla="*/ 0 h 71"/>
                  <a:gd name="T22" fmla="*/ 0 w 91"/>
                  <a:gd name="T23" fmla="*/ 0 h 71"/>
                  <a:gd name="T24" fmla="*/ 0 w 91"/>
                  <a:gd name="T25" fmla="*/ 0 h 71"/>
                  <a:gd name="T26" fmla="*/ 0 w 91"/>
                  <a:gd name="T27" fmla="*/ 0 h 71"/>
                  <a:gd name="T28" fmla="*/ 0 w 91"/>
                  <a:gd name="T29" fmla="*/ 0 h 71"/>
                  <a:gd name="T30" fmla="*/ 0 w 91"/>
                  <a:gd name="T31" fmla="*/ 0 h 71"/>
                  <a:gd name="T32" fmla="*/ 0 w 91"/>
                  <a:gd name="T33" fmla="*/ 0 h 71"/>
                  <a:gd name="T34" fmla="*/ 0 w 91"/>
                  <a:gd name="T35" fmla="*/ 0 h 71"/>
                  <a:gd name="T36" fmla="*/ 0 w 91"/>
                  <a:gd name="T37" fmla="*/ 0 h 71"/>
                  <a:gd name="T38" fmla="*/ 0 w 91"/>
                  <a:gd name="T39" fmla="*/ 0 h 71"/>
                  <a:gd name="T40" fmla="*/ 0 w 91"/>
                  <a:gd name="T41" fmla="*/ 0 h 7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1"/>
                  <a:gd name="T64" fmla="*/ 0 h 71"/>
                  <a:gd name="T65" fmla="*/ 91 w 91"/>
                  <a:gd name="T66" fmla="*/ 71 h 7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1" h="71">
                    <a:moveTo>
                      <a:pt x="7" y="70"/>
                    </a:moveTo>
                    <a:lnTo>
                      <a:pt x="7" y="71"/>
                    </a:lnTo>
                    <a:lnTo>
                      <a:pt x="7" y="70"/>
                    </a:lnTo>
                    <a:lnTo>
                      <a:pt x="9" y="66"/>
                    </a:lnTo>
                    <a:lnTo>
                      <a:pt x="13" y="59"/>
                    </a:lnTo>
                    <a:lnTo>
                      <a:pt x="20" y="50"/>
                    </a:lnTo>
                    <a:lnTo>
                      <a:pt x="31" y="40"/>
                    </a:lnTo>
                    <a:lnTo>
                      <a:pt x="46" y="30"/>
                    </a:lnTo>
                    <a:lnTo>
                      <a:pt x="65" y="19"/>
                    </a:lnTo>
                    <a:lnTo>
                      <a:pt x="91" y="7"/>
                    </a:lnTo>
                    <a:lnTo>
                      <a:pt x="88" y="0"/>
                    </a:lnTo>
                    <a:lnTo>
                      <a:pt x="63" y="12"/>
                    </a:lnTo>
                    <a:lnTo>
                      <a:pt x="42" y="23"/>
                    </a:lnTo>
                    <a:lnTo>
                      <a:pt x="27" y="35"/>
                    </a:lnTo>
                    <a:lnTo>
                      <a:pt x="15" y="45"/>
                    </a:lnTo>
                    <a:lnTo>
                      <a:pt x="8" y="55"/>
                    </a:lnTo>
                    <a:lnTo>
                      <a:pt x="2" y="62"/>
                    </a:lnTo>
                    <a:lnTo>
                      <a:pt x="0" y="67"/>
                    </a:lnTo>
                    <a:lnTo>
                      <a:pt x="0" y="69"/>
                    </a:lnTo>
                    <a:lnTo>
                      <a:pt x="0" y="70"/>
                    </a:lnTo>
                    <a:lnTo>
                      <a:pt x="7" y="70"/>
                    </a:lnTo>
                    <a:close/>
                  </a:path>
                </a:pathLst>
              </a:custGeom>
              <a:solidFill>
                <a:srgbClr val="000000"/>
              </a:solidFill>
              <a:ln w="9525">
                <a:noFill/>
                <a:round/>
                <a:headEnd/>
                <a:tailEnd/>
              </a:ln>
            </p:spPr>
            <p:txBody>
              <a:bodyPr/>
              <a:lstStyle/>
              <a:p>
                <a:endParaRPr lang="fr-FR"/>
              </a:p>
            </p:txBody>
          </p:sp>
          <p:sp>
            <p:nvSpPr>
              <p:cNvPr id="95342" name="Freeform 98"/>
              <p:cNvSpPr>
                <a:spLocks/>
              </p:cNvSpPr>
              <p:nvPr/>
            </p:nvSpPr>
            <p:spPr bwMode="auto">
              <a:xfrm>
                <a:off x="2790" y="2756"/>
                <a:ext cx="9" cy="65"/>
              </a:xfrm>
              <a:custGeom>
                <a:avLst/>
                <a:gdLst>
                  <a:gd name="T0" fmla="*/ 0 w 53"/>
                  <a:gd name="T1" fmla="*/ 0 h 390"/>
                  <a:gd name="T2" fmla="*/ 0 w 53"/>
                  <a:gd name="T3" fmla="*/ 0 h 390"/>
                  <a:gd name="T4" fmla="*/ 0 w 53"/>
                  <a:gd name="T5" fmla="*/ 0 h 390"/>
                  <a:gd name="T6" fmla="*/ 0 w 53"/>
                  <a:gd name="T7" fmla="*/ 0 h 390"/>
                  <a:gd name="T8" fmla="*/ 0 w 53"/>
                  <a:gd name="T9" fmla="*/ 0 h 390"/>
                  <a:gd name="T10" fmla="*/ 0 w 53"/>
                  <a:gd name="T11" fmla="*/ 0 h 390"/>
                  <a:gd name="T12" fmla="*/ 0 w 53"/>
                  <a:gd name="T13" fmla="*/ 0 h 390"/>
                  <a:gd name="T14" fmla="*/ 0 60000 65536"/>
                  <a:gd name="T15" fmla="*/ 0 60000 65536"/>
                  <a:gd name="T16" fmla="*/ 0 60000 65536"/>
                  <a:gd name="T17" fmla="*/ 0 60000 65536"/>
                  <a:gd name="T18" fmla="*/ 0 60000 65536"/>
                  <a:gd name="T19" fmla="*/ 0 60000 65536"/>
                  <a:gd name="T20" fmla="*/ 0 60000 65536"/>
                  <a:gd name="T21" fmla="*/ 0 w 53"/>
                  <a:gd name="T22" fmla="*/ 0 h 390"/>
                  <a:gd name="T23" fmla="*/ 53 w 53"/>
                  <a:gd name="T24" fmla="*/ 390 h 3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90">
                    <a:moveTo>
                      <a:pt x="4" y="390"/>
                    </a:moveTo>
                    <a:lnTo>
                      <a:pt x="7" y="386"/>
                    </a:lnTo>
                    <a:lnTo>
                      <a:pt x="53" y="0"/>
                    </a:lnTo>
                    <a:lnTo>
                      <a:pt x="46" y="0"/>
                    </a:lnTo>
                    <a:lnTo>
                      <a:pt x="0" y="386"/>
                    </a:lnTo>
                    <a:lnTo>
                      <a:pt x="2" y="383"/>
                    </a:lnTo>
                    <a:lnTo>
                      <a:pt x="4" y="390"/>
                    </a:lnTo>
                    <a:close/>
                  </a:path>
                </a:pathLst>
              </a:custGeom>
              <a:solidFill>
                <a:srgbClr val="000000"/>
              </a:solidFill>
              <a:ln w="9525">
                <a:noFill/>
                <a:round/>
                <a:headEnd/>
                <a:tailEnd/>
              </a:ln>
            </p:spPr>
            <p:txBody>
              <a:bodyPr/>
              <a:lstStyle/>
              <a:p>
                <a:endParaRPr lang="fr-FR"/>
              </a:p>
            </p:txBody>
          </p:sp>
          <p:sp>
            <p:nvSpPr>
              <p:cNvPr id="95343" name="Freeform 99"/>
              <p:cNvSpPr>
                <a:spLocks/>
              </p:cNvSpPr>
              <p:nvPr/>
            </p:nvSpPr>
            <p:spPr bwMode="auto">
              <a:xfrm>
                <a:off x="2768" y="2820"/>
                <a:ext cx="23" cy="8"/>
              </a:xfrm>
              <a:custGeom>
                <a:avLst/>
                <a:gdLst>
                  <a:gd name="T0" fmla="*/ 0 w 145"/>
                  <a:gd name="T1" fmla="*/ 0 h 49"/>
                  <a:gd name="T2" fmla="*/ 0 w 145"/>
                  <a:gd name="T3" fmla="*/ 0 h 49"/>
                  <a:gd name="T4" fmla="*/ 0 w 145"/>
                  <a:gd name="T5" fmla="*/ 0 h 49"/>
                  <a:gd name="T6" fmla="*/ 0 w 145"/>
                  <a:gd name="T7" fmla="*/ 0 h 49"/>
                  <a:gd name="T8" fmla="*/ 0 w 145"/>
                  <a:gd name="T9" fmla="*/ 0 h 49"/>
                  <a:gd name="T10" fmla="*/ 0 w 145"/>
                  <a:gd name="T11" fmla="*/ 0 h 49"/>
                  <a:gd name="T12" fmla="*/ 0 w 145"/>
                  <a:gd name="T13" fmla="*/ 0 h 49"/>
                  <a:gd name="T14" fmla="*/ 0 60000 65536"/>
                  <a:gd name="T15" fmla="*/ 0 60000 65536"/>
                  <a:gd name="T16" fmla="*/ 0 60000 65536"/>
                  <a:gd name="T17" fmla="*/ 0 60000 65536"/>
                  <a:gd name="T18" fmla="*/ 0 60000 65536"/>
                  <a:gd name="T19" fmla="*/ 0 60000 65536"/>
                  <a:gd name="T20" fmla="*/ 0 60000 65536"/>
                  <a:gd name="T21" fmla="*/ 0 w 145"/>
                  <a:gd name="T22" fmla="*/ 0 h 49"/>
                  <a:gd name="T23" fmla="*/ 145 w 145"/>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49">
                    <a:moveTo>
                      <a:pt x="3" y="49"/>
                    </a:moveTo>
                    <a:lnTo>
                      <a:pt x="3" y="49"/>
                    </a:lnTo>
                    <a:lnTo>
                      <a:pt x="145" y="7"/>
                    </a:lnTo>
                    <a:lnTo>
                      <a:pt x="143" y="0"/>
                    </a:lnTo>
                    <a:lnTo>
                      <a:pt x="0" y="42"/>
                    </a:lnTo>
                    <a:lnTo>
                      <a:pt x="3" y="49"/>
                    </a:lnTo>
                    <a:close/>
                  </a:path>
                </a:pathLst>
              </a:custGeom>
              <a:solidFill>
                <a:srgbClr val="000000"/>
              </a:solidFill>
              <a:ln w="9525">
                <a:noFill/>
                <a:round/>
                <a:headEnd/>
                <a:tailEnd/>
              </a:ln>
            </p:spPr>
            <p:txBody>
              <a:bodyPr/>
              <a:lstStyle/>
              <a:p>
                <a:endParaRPr lang="fr-FR"/>
              </a:p>
            </p:txBody>
          </p:sp>
          <p:sp>
            <p:nvSpPr>
              <p:cNvPr id="95344" name="Freeform 100"/>
              <p:cNvSpPr>
                <a:spLocks/>
              </p:cNvSpPr>
              <p:nvPr/>
            </p:nvSpPr>
            <p:spPr bwMode="auto">
              <a:xfrm>
                <a:off x="2743" y="2827"/>
                <a:ext cx="25" cy="8"/>
              </a:xfrm>
              <a:custGeom>
                <a:avLst/>
                <a:gdLst>
                  <a:gd name="T0" fmla="*/ 0 w 148"/>
                  <a:gd name="T1" fmla="*/ 0 h 47"/>
                  <a:gd name="T2" fmla="*/ 0 w 148"/>
                  <a:gd name="T3" fmla="*/ 0 h 47"/>
                  <a:gd name="T4" fmla="*/ 0 w 148"/>
                  <a:gd name="T5" fmla="*/ 0 h 47"/>
                  <a:gd name="T6" fmla="*/ 0 w 148"/>
                  <a:gd name="T7" fmla="*/ 0 h 47"/>
                  <a:gd name="T8" fmla="*/ 0 w 148"/>
                  <a:gd name="T9" fmla="*/ 0 h 47"/>
                  <a:gd name="T10" fmla="*/ 0 w 148"/>
                  <a:gd name="T11" fmla="*/ 0 h 47"/>
                  <a:gd name="T12" fmla="*/ 0 w 148"/>
                  <a:gd name="T13" fmla="*/ 0 h 47"/>
                  <a:gd name="T14" fmla="*/ 0 60000 65536"/>
                  <a:gd name="T15" fmla="*/ 0 60000 65536"/>
                  <a:gd name="T16" fmla="*/ 0 60000 65536"/>
                  <a:gd name="T17" fmla="*/ 0 60000 65536"/>
                  <a:gd name="T18" fmla="*/ 0 60000 65536"/>
                  <a:gd name="T19" fmla="*/ 0 60000 65536"/>
                  <a:gd name="T20" fmla="*/ 0 60000 65536"/>
                  <a:gd name="T21" fmla="*/ 0 w 148"/>
                  <a:gd name="T22" fmla="*/ 0 h 47"/>
                  <a:gd name="T23" fmla="*/ 148 w 148"/>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47">
                    <a:moveTo>
                      <a:pt x="0" y="45"/>
                    </a:moveTo>
                    <a:lnTo>
                      <a:pt x="5" y="47"/>
                    </a:lnTo>
                    <a:lnTo>
                      <a:pt x="148" y="7"/>
                    </a:lnTo>
                    <a:lnTo>
                      <a:pt x="145" y="0"/>
                    </a:lnTo>
                    <a:lnTo>
                      <a:pt x="2" y="40"/>
                    </a:lnTo>
                    <a:lnTo>
                      <a:pt x="7" y="43"/>
                    </a:lnTo>
                    <a:lnTo>
                      <a:pt x="0" y="45"/>
                    </a:lnTo>
                    <a:close/>
                  </a:path>
                </a:pathLst>
              </a:custGeom>
              <a:solidFill>
                <a:srgbClr val="000000"/>
              </a:solidFill>
              <a:ln w="9525">
                <a:noFill/>
                <a:round/>
                <a:headEnd/>
                <a:tailEnd/>
              </a:ln>
            </p:spPr>
            <p:txBody>
              <a:bodyPr/>
              <a:lstStyle/>
              <a:p>
                <a:endParaRPr lang="fr-FR"/>
              </a:p>
            </p:txBody>
          </p:sp>
          <p:sp>
            <p:nvSpPr>
              <p:cNvPr id="95345" name="Freeform 101"/>
              <p:cNvSpPr>
                <a:spLocks/>
              </p:cNvSpPr>
              <p:nvPr/>
            </p:nvSpPr>
            <p:spPr bwMode="auto">
              <a:xfrm>
                <a:off x="2723" y="2778"/>
                <a:ext cx="22" cy="56"/>
              </a:xfrm>
              <a:custGeom>
                <a:avLst/>
                <a:gdLst>
                  <a:gd name="T0" fmla="*/ 0 w 137"/>
                  <a:gd name="T1" fmla="*/ 0 h 338"/>
                  <a:gd name="T2" fmla="*/ 0 w 137"/>
                  <a:gd name="T3" fmla="*/ 0 h 338"/>
                  <a:gd name="T4" fmla="*/ 0 w 137"/>
                  <a:gd name="T5" fmla="*/ 0 h 338"/>
                  <a:gd name="T6" fmla="*/ 0 w 137"/>
                  <a:gd name="T7" fmla="*/ 0 h 338"/>
                  <a:gd name="T8" fmla="*/ 0 w 137"/>
                  <a:gd name="T9" fmla="*/ 0 h 338"/>
                  <a:gd name="T10" fmla="*/ 0 w 137"/>
                  <a:gd name="T11" fmla="*/ 0 h 338"/>
                  <a:gd name="T12" fmla="*/ 0 w 137"/>
                  <a:gd name="T13" fmla="*/ 0 h 338"/>
                  <a:gd name="T14" fmla="*/ 0 60000 65536"/>
                  <a:gd name="T15" fmla="*/ 0 60000 65536"/>
                  <a:gd name="T16" fmla="*/ 0 60000 65536"/>
                  <a:gd name="T17" fmla="*/ 0 60000 65536"/>
                  <a:gd name="T18" fmla="*/ 0 60000 65536"/>
                  <a:gd name="T19" fmla="*/ 0 60000 65536"/>
                  <a:gd name="T20" fmla="*/ 0 60000 65536"/>
                  <a:gd name="T21" fmla="*/ 0 w 137"/>
                  <a:gd name="T22" fmla="*/ 0 h 338"/>
                  <a:gd name="T23" fmla="*/ 137 w 137"/>
                  <a:gd name="T24" fmla="*/ 338 h 3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338">
                    <a:moveTo>
                      <a:pt x="0" y="5"/>
                    </a:moveTo>
                    <a:lnTo>
                      <a:pt x="0" y="4"/>
                    </a:lnTo>
                    <a:lnTo>
                      <a:pt x="130" y="338"/>
                    </a:lnTo>
                    <a:lnTo>
                      <a:pt x="137" y="336"/>
                    </a:lnTo>
                    <a:lnTo>
                      <a:pt x="7" y="1"/>
                    </a:lnTo>
                    <a:lnTo>
                      <a:pt x="7" y="0"/>
                    </a:lnTo>
                    <a:lnTo>
                      <a:pt x="0" y="5"/>
                    </a:lnTo>
                    <a:close/>
                  </a:path>
                </a:pathLst>
              </a:custGeom>
              <a:solidFill>
                <a:srgbClr val="000000"/>
              </a:solidFill>
              <a:ln w="9525">
                <a:noFill/>
                <a:round/>
                <a:headEnd/>
                <a:tailEnd/>
              </a:ln>
            </p:spPr>
            <p:txBody>
              <a:bodyPr/>
              <a:lstStyle/>
              <a:p>
                <a:endParaRPr lang="fr-FR"/>
              </a:p>
            </p:txBody>
          </p:sp>
          <p:sp>
            <p:nvSpPr>
              <p:cNvPr id="95346" name="Freeform 102"/>
              <p:cNvSpPr>
                <a:spLocks/>
              </p:cNvSpPr>
              <p:nvPr/>
            </p:nvSpPr>
            <p:spPr bwMode="auto">
              <a:xfrm>
                <a:off x="2707" y="2775"/>
                <a:ext cx="17" cy="4"/>
              </a:xfrm>
              <a:custGeom>
                <a:avLst/>
                <a:gdLst>
                  <a:gd name="T0" fmla="*/ 0 w 100"/>
                  <a:gd name="T1" fmla="*/ 0 h 23"/>
                  <a:gd name="T2" fmla="*/ 0 w 100"/>
                  <a:gd name="T3" fmla="*/ 0 h 23"/>
                  <a:gd name="T4" fmla="*/ 0 w 100"/>
                  <a:gd name="T5" fmla="*/ 0 h 23"/>
                  <a:gd name="T6" fmla="*/ 0 w 100"/>
                  <a:gd name="T7" fmla="*/ 0 h 23"/>
                  <a:gd name="T8" fmla="*/ 0 w 100"/>
                  <a:gd name="T9" fmla="*/ 0 h 23"/>
                  <a:gd name="T10" fmla="*/ 0 w 100"/>
                  <a:gd name="T11" fmla="*/ 0 h 23"/>
                  <a:gd name="T12" fmla="*/ 0 w 100"/>
                  <a:gd name="T13" fmla="*/ 0 h 23"/>
                  <a:gd name="T14" fmla="*/ 0 w 100"/>
                  <a:gd name="T15" fmla="*/ 0 h 23"/>
                  <a:gd name="T16" fmla="*/ 0 w 100"/>
                  <a:gd name="T17" fmla="*/ 0 h 23"/>
                  <a:gd name="T18" fmla="*/ 0 w 100"/>
                  <a:gd name="T19" fmla="*/ 0 h 23"/>
                  <a:gd name="T20" fmla="*/ 0 w 100"/>
                  <a:gd name="T21" fmla="*/ 0 h 23"/>
                  <a:gd name="T22" fmla="*/ 0 w 100"/>
                  <a:gd name="T23" fmla="*/ 0 h 23"/>
                  <a:gd name="T24" fmla="*/ 0 w 100"/>
                  <a:gd name="T25" fmla="*/ 0 h 23"/>
                  <a:gd name="T26" fmla="*/ 0 w 100"/>
                  <a:gd name="T27" fmla="*/ 0 h 23"/>
                  <a:gd name="T28" fmla="*/ 0 w 100"/>
                  <a:gd name="T29" fmla="*/ 0 h 23"/>
                  <a:gd name="T30" fmla="*/ 0 w 100"/>
                  <a:gd name="T31" fmla="*/ 0 h 23"/>
                  <a:gd name="T32" fmla="*/ 0 w 100"/>
                  <a:gd name="T33" fmla="*/ 0 h 23"/>
                  <a:gd name="T34" fmla="*/ 0 w 100"/>
                  <a:gd name="T35" fmla="*/ 0 h 23"/>
                  <a:gd name="T36" fmla="*/ 0 w 100"/>
                  <a:gd name="T37" fmla="*/ 0 h 23"/>
                  <a:gd name="T38" fmla="*/ 0 w 100"/>
                  <a:gd name="T39" fmla="*/ 0 h 23"/>
                  <a:gd name="T40" fmla="*/ 0 w 100"/>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23"/>
                  <a:gd name="T65" fmla="*/ 100 w 100"/>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23">
                    <a:moveTo>
                      <a:pt x="1" y="11"/>
                    </a:moveTo>
                    <a:lnTo>
                      <a:pt x="3" y="11"/>
                    </a:lnTo>
                    <a:lnTo>
                      <a:pt x="28" y="8"/>
                    </a:lnTo>
                    <a:lnTo>
                      <a:pt x="49" y="7"/>
                    </a:lnTo>
                    <a:lnTo>
                      <a:pt x="64" y="9"/>
                    </a:lnTo>
                    <a:lnTo>
                      <a:pt x="77" y="12"/>
                    </a:lnTo>
                    <a:lnTo>
                      <a:pt x="86" y="16"/>
                    </a:lnTo>
                    <a:lnTo>
                      <a:pt x="91" y="18"/>
                    </a:lnTo>
                    <a:lnTo>
                      <a:pt x="93" y="22"/>
                    </a:lnTo>
                    <a:lnTo>
                      <a:pt x="93" y="23"/>
                    </a:lnTo>
                    <a:lnTo>
                      <a:pt x="100" y="18"/>
                    </a:lnTo>
                    <a:lnTo>
                      <a:pt x="98" y="17"/>
                    </a:lnTo>
                    <a:lnTo>
                      <a:pt x="95" y="13"/>
                    </a:lnTo>
                    <a:lnTo>
                      <a:pt x="88" y="9"/>
                    </a:lnTo>
                    <a:lnTo>
                      <a:pt x="79" y="5"/>
                    </a:lnTo>
                    <a:lnTo>
                      <a:pt x="66" y="2"/>
                    </a:lnTo>
                    <a:lnTo>
                      <a:pt x="49" y="0"/>
                    </a:lnTo>
                    <a:lnTo>
                      <a:pt x="28" y="1"/>
                    </a:lnTo>
                    <a:lnTo>
                      <a:pt x="0" y="4"/>
                    </a:lnTo>
                    <a:lnTo>
                      <a:pt x="1" y="4"/>
                    </a:lnTo>
                    <a:lnTo>
                      <a:pt x="1" y="11"/>
                    </a:lnTo>
                    <a:close/>
                  </a:path>
                </a:pathLst>
              </a:custGeom>
              <a:solidFill>
                <a:srgbClr val="000000"/>
              </a:solidFill>
              <a:ln w="9525">
                <a:noFill/>
                <a:round/>
                <a:headEnd/>
                <a:tailEnd/>
              </a:ln>
            </p:spPr>
            <p:txBody>
              <a:bodyPr/>
              <a:lstStyle/>
              <a:p>
                <a:endParaRPr lang="fr-FR"/>
              </a:p>
            </p:txBody>
          </p:sp>
          <p:sp>
            <p:nvSpPr>
              <p:cNvPr id="95347" name="Freeform 103"/>
              <p:cNvSpPr>
                <a:spLocks/>
              </p:cNvSpPr>
              <p:nvPr/>
            </p:nvSpPr>
            <p:spPr bwMode="auto">
              <a:xfrm>
                <a:off x="2692" y="2776"/>
                <a:ext cx="15" cy="8"/>
              </a:xfrm>
              <a:custGeom>
                <a:avLst/>
                <a:gdLst>
                  <a:gd name="T0" fmla="*/ 0 w 98"/>
                  <a:gd name="T1" fmla="*/ 0 h 52"/>
                  <a:gd name="T2" fmla="*/ 0 w 98"/>
                  <a:gd name="T3" fmla="*/ 0 h 52"/>
                  <a:gd name="T4" fmla="*/ 0 w 98"/>
                  <a:gd name="T5" fmla="*/ 0 h 52"/>
                  <a:gd name="T6" fmla="*/ 0 w 98"/>
                  <a:gd name="T7" fmla="*/ 0 h 52"/>
                  <a:gd name="T8" fmla="*/ 0 w 98"/>
                  <a:gd name="T9" fmla="*/ 0 h 52"/>
                  <a:gd name="T10" fmla="*/ 0 w 98"/>
                  <a:gd name="T11" fmla="*/ 0 h 52"/>
                  <a:gd name="T12" fmla="*/ 0 w 98"/>
                  <a:gd name="T13" fmla="*/ 0 h 52"/>
                  <a:gd name="T14" fmla="*/ 0 w 98"/>
                  <a:gd name="T15" fmla="*/ 0 h 52"/>
                  <a:gd name="T16" fmla="*/ 0 w 98"/>
                  <a:gd name="T17" fmla="*/ 0 h 52"/>
                  <a:gd name="T18" fmla="*/ 0 w 98"/>
                  <a:gd name="T19" fmla="*/ 0 h 52"/>
                  <a:gd name="T20" fmla="*/ 0 w 98"/>
                  <a:gd name="T21" fmla="*/ 0 h 52"/>
                  <a:gd name="T22" fmla="*/ 0 w 98"/>
                  <a:gd name="T23" fmla="*/ 0 h 52"/>
                  <a:gd name="T24" fmla="*/ 0 w 98"/>
                  <a:gd name="T25" fmla="*/ 0 h 52"/>
                  <a:gd name="T26" fmla="*/ 0 w 98"/>
                  <a:gd name="T27" fmla="*/ 0 h 52"/>
                  <a:gd name="T28" fmla="*/ 0 w 98"/>
                  <a:gd name="T29" fmla="*/ 0 h 52"/>
                  <a:gd name="T30" fmla="*/ 0 w 98"/>
                  <a:gd name="T31" fmla="*/ 0 h 52"/>
                  <a:gd name="T32" fmla="*/ 0 w 98"/>
                  <a:gd name="T33" fmla="*/ 0 h 52"/>
                  <a:gd name="T34" fmla="*/ 0 w 98"/>
                  <a:gd name="T35" fmla="*/ 0 h 52"/>
                  <a:gd name="T36" fmla="*/ 0 w 98"/>
                  <a:gd name="T37" fmla="*/ 0 h 52"/>
                  <a:gd name="T38" fmla="*/ 0 w 98"/>
                  <a:gd name="T39" fmla="*/ 0 h 52"/>
                  <a:gd name="T40" fmla="*/ 0 w 98"/>
                  <a:gd name="T41" fmla="*/ 0 h 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8"/>
                  <a:gd name="T64" fmla="*/ 0 h 52"/>
                  <a:gd name="T65" fmla="*/ 98 w 98"/>
                  <a:gd name="T66" fmla="*/ 52 h 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8" h="52">
                    <a:moveTo>
                      <a:pt x="7" y="52"/>
                    </a:moveTo>
                    <a:lnTo>
                      <a:pt x="7" y="52"/>
                    </a:lnTo>
                    <a:lnTo>
                      <a:pt x="8" y="52"/>
                    </a:lnTo>
                    <a:lnTo>
                      <a:pt x="9" y="48"/>
                    </a:lnTo>
                    <a:lnTo>
                      <a:pt x="15" y="42"/>
                    </a:lnTo>
                    <a:lnTo>
                      <a:pt x="24" y="35"/>
                    </a:lnTo>
                    <a:lnTo>
                      <a:pt x="36" y="28"/>
                    </a:lnTo>
                    <a:lnTo>
                      <a:pt x="52" y="20"/>
                    </a:lnTo>
                    <a:lnTo>
                      <a:pt x="73" y="13"/>
                    </a:lnTo>
                    <a:lnTo>
                      <a:pt x="98" y="7"/>
                    </a:lnTo>
                    <a:lnTo>
                      <a:pt x="98" y="0"/>
                    </a:lnTo>
                    <a:lnTo>
                      <a:pt x="71" y="6"/>
                    </a:lnTo>
                    <a:lnTo>
                      <a:pt x="50" y="13"/>
                    </a:lnTo>
                    <a:lnTo>
                      <a:pt x="33" y="21"/>
                    </a:lnTo>
                    <a:lnTo>
                      <a:pt x="19" y="30"/>
                    </a:lnTo>
                    <a:lnTo>
                      <a:pt x="10" y="37"/>
                    </a:lnTo>
                    <a:lnTo>
                      <a:pt x="4" y="43"/>
                    </a:lnTo>
                    <a:lnTo>
                      <a:pt x="1" y="48"/>
                    </a:lnTo>
                    <a:lnTo>
                      <a:pt x="0" y="50"/>
                    </a:lnTo>
                    <a:lnTo>
                      <a:pt x="7" y="52"/>
                    </a:lnTo>
                    <a:close/>
                  </a:path>
                </a:pathLst>
              </a:custGeom>
              <a:solidFill>
                <a:srgbClr val="000000"/>
              </a:solidFill>
              <a:ln w="9525">
                <a:noFill/>
                <a:round/>
                <a:headEnd/>
                <a:tailEnd/>
              </a:ln>
            </p:spPr>
            <p:txBody>
              <a:bodyPr/>
              <a:lstStyle/>
              <a:p>
                <a:endParaRPr lang="fr-FR"/>
              </a:p>
            </p:txBody>
          </p:sp>
          <p:sp>
            <p:nvSpPr>
              <p:cNvPr id="95348" name="Freeform 104"/>
              <p:cNvSpPr>
                <a:spLocks/>
              </p:cNvSpPr>
              <p:nvPr/>
            </p:nvSpPr>
            <p:spPr bwMode="auto">
              <a:xfrm>
                <a:off x="2670" y="2784"/>
                <a:ext cx="23" cy="64"/>
              </a:xfrm>
              <a:custGeom>
                <a:avLst/>
                <a:gdLst>
                  <a:gd name="T0" fmla="*/ 0 w 138"/>
                  <a:gd name="T1" fmla="*/ 0 h 386"/>
                  <a:gd name="T2" fmla="*/ 0 w 138"/>
                  <a:gd name="T3" fmla="*/ 0 h 386"/>
                  <a:gd name="T4" fmla="*/ 0 w 138"/>
                  <a:gd name="T5" fmla="*/ 0 h 386"/>
                  <a:gd name="T6" fmla="*/ 0 w 138"/>
                  <a:gd name="T7" fmla="*/ 0 h 386"/>
                  <a:gd name="T8" fmla="*/ 0 w 138"/>
                  <a:gd name="T9" fmla="*/ 0 h 386"/>
                  <a:gd name="T10" fmla="*/ 0 w 138"/>
                  <a:gd name="T11" fmla="*/ 0 h 386"/>
                  <a:gd name="T12" fmla="*/ 0 w 138"/>
                  <a:gd name="T13" fmla="*/ 0 h 386"/>
                  <a:gd name="T14" fmla="*/ 0 60000 65536"/>
                  <a:gd name="T15" fmla="*/ 0 60000 65536"/>
                  <a:gd name="T16" fmla="*/ 0 60000 65536"/>
                  <a:gd name="T17" fmla="*/ 0 60000 65536"/>
                  <a:gd name="T18" fmla="*/ 0 60000 65536"/>
                  <a:gd name="T19" fmla="*/ 0 60000 65536"/>
                  <a:gd name="T20" fmla="*/ 0 60000 65536"/>
                  <a:gd name="T21" fmla="*/ 0 w 138"/>
                  <a:gd name="T22" fmla="*/ 0 h 386"/>
                  <a:gd name="T23" fmla="*/ 138 w 138"/>
                  <a:gd name="T24" fmla="*/ 386 h 3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386">
                    <a:moveTo>
                      <a:pt x="3" y="386"/>
                    </a:moveTo>
                    <a:lnTo>
                      <a:pt x="7" y="383"/>
                    </a:lnTo>
                    <a:lnTo>
                      <a:pt x="138" y="2"/>
                    </a:lnTo>
                    <a:lnTo>
                      <a:pt x="131" y="0"/>
                    </a:lnTo>
                    <a:lnTo>
                      <a:pt x="0" y="381"/>
                    </a:lnTo>
                    <a:lnTo>
                      <a:pt x="3" y="379"/>
                    </a:lnTo>
                    <a:lnTo>
                      <a:pt x="3" y="386"/>
                    </a:lnTo>
                    <a:close/>
                  </a:path>
                </a:pathLst>
              </a:custGeom>
              <a:solidFill>
                <a:srgbClr val="000000"/>
              </a:solidFill>
              <a:ln w="9525">
                <a:noFill/>
                <a:round/>
                <a:headEnd/>
                <a:tailEnd/>
              </a:ln>
            </p:spPr>
            <p:txBody>
              <a:bodyPr/>
              <a:lstStyle/>
              <a:p>
                <a:endParaRPr lang="fr-FR"/>
              </a:p>
            </p:txBody>
          </p:sp>
          <p:sp>
            <p:nvSpPr>
              <p:cNvPr id="95349" name="Freeform 105"/>
              <p:cNvSpPr>
                <a:spLocks/>
              </p:cNvSpPr>
              <p:nvPr/>
            </p:nvSpPr>
            <p:spPr bwMode="auto">
              <a:xfrm>
                <a:off x="2648" y="2847"/>
                <a:ext cx="23" cy="4"/>
              </a:xfrm>
              <a:custGeom>
                <a:avLst/>
                <a:gdLst>
                  <a:gd name="T0" fmla="*/ 0 w 143"/>
                  <a:gd name="T1" fmla="*/ 0 h 15"/>
                  <a:gd name="T2" fmla="*/ 0 w 143"/>
                  <a:gd name="T3" fmla="*/ 0 h 15"/>
                  <a:gd name="T4" fmla="*/ 0 w 143"/>
                  <a:gd name="T5" fmla="*/ 0 h 15"/>
                  <a:gd name="T6" fmla="*/ 0 w 143"/>
                  <a:gd name="T7" fmla="*/ 0 h 15"/>
                  <a:gd name="T8" fmla="*/ 0 w 143"/>
                  <a:gd name="T9" fmla="*/ 0 h 15"/>
                  <a:gd name="T10" fmla="*/ 0 w 143"/>
                  <a:gd name="T11" fmla="*/ 0 h 15"/>
                  <a:gd name="T12" fmla="*/ 0 w 143"/>
                  <a:gd name="T13" fmla="*/ 0 h 15"/>
                  <a:gd name="T14" fmla="*/ 0 60000 65536"/>
                  <a:gd name="T15" fmla="*/ 0 60000 65536"/>
                  <a:gd name="T16" fmla="*/ 0 60000 65536"/>
                  <a:gd name="T17" fmla="*/ 0 60000 65536"/>
                  <a:gd name="T18" fmla="*/ 0 60000 65536"/>
                  <a:gd name="T19" fmla="*/ 0 60000 65536"/>
                  <a:gd name="T20" fmla="*/ 0 60000 65536"/>
                  <a:gd name="T21" fmla="*/ 0 w 143"/>
                  <a:gd name="T22" fmla="*/ 0 h 15"/>
                  <a:gd name="T23" fmla="*/ 143 w 143"/>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5">
                    <a:moveTo>
                      <a:pt x="0" y="15"/>
                    </a:moveTo>
                    <a:lnTo>
                      <a:pt x="0" y="15"/>
                    </a:lnTo>
                    <a:lnTo>
                      <a:pt x="143" y="7"/>
                    </a:lnTo>
                    <a:lnTo>
                      <a:pt x="143" y="0"/>
                    </a:lnTo>
                    <a:lnTo>
                      <a:pt x="0" y="8"/>
                    </a:lnTo>
                    <a:lnTo>
                      <a:pt x="0" y="15"/>
                    </a:lnTo>
                    <a:close/>
                  </a:path>
                </a:pathLst>
              </a:custGeom>
              <a:solidFill>
                <a:srgbClr val="000000"/>
              </a:solidFill>
              <a:ln w="9525">
                <a:noFill/>
                <a:round/>
                <a:headEnd/>
                <a:tailEnd/>
              </a:ln>
            </p:spPr>
            <p:txBody>
              <a:bodyPr/>
              <a:lstStyle/>
              <a:p>
                <a:endParaRPr lang="fr-FR"/>
              </a:p>
            </p:txBody>
          </p:sp>
          <p:sp>
            <p:nvSpPr>
              <p:cNvPr id="95350" name="Freeform 106"/>
              <p:cNvSpPr>
                <a:spLocks/>
              </p:cNvSpPr>
              <p:nvPr/>
            </p:nvSpPr>
            <p:spPr bwMode="auto">
              <a:xfrm>
                <a:off x="2623" y="2848"/>
                <a:ext cx="25" cy="4"/>
              </a:xfrm>
              <a:custGeom>
                <a:avLst/>
                <a:gdLst>
                  <a:gd name="T0" fmla="*/ 0 w 147"/>
                  <a:gd name="T1" fmla="*/ 0 h 15"/>
                  <a:gd name="T2" fmla="*/ 0 w 147"/>
                  <a:gd name="T3" fmla="*/ 0 h 15"/>
                  <a:gd name="T4" fmla="*/ 0 w 147"/>
                  <a:gd name="T5" fmla="*/ 0 h 15"/>
                  <a:gd name="T6" fmla="*/ 0 w 147"/>
                  <a:gd name="T7" fmla="*/ 0 h 15"/>
                  <a:gd name="T8" fmla="*/ 0 w 147"/>
                  <a:gd name="T9" fmla="*/ 0 h 15"/>
                  <a:gd name="T10" fmla="*/ 0 w 147"/>
                  <a:gd name="T11" fmla="*/ 0 h 15"/>
                  <a:gd name="T12" fmla="*/ 0 w 147"/>
                  <a:gd name="T13" fmla="*/ 0 h 15"/>
                  <a:gd name="T14" fmla="*/ 0 60000 65536"/>
                  <a:gd name="T15" fmla="*/ 0 60000 65536"/>
                  <a:gd name="T16" fmla="*/ 0 60000 65536"/>
                  <a:gd name="T17" fmla="*/ 0 60000 65536"/>
                  <a:gd name="T18" fmla="*/ 0 60000 65536"/>
                  <a:gd name="T19" fmla="*/ 0 60000 65536"/>
                  <a:gd name="T20" fmla="*/ 0 60000 65536"/>
                  <a:gd name="T21" fmla="*/ 0 w 147"/>
                  <a:gd name="T22" fmla="*/ 0 h 15"/>
                  <a:gd name="T23" fmla="*/ 147 w 147"/>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7" h="15">
                    <a:moveTo>
                      <a:pt x="0" y="11"/>
                    </a:moveTo>
                    <a:lnTo>
                      <a:pt x="3" y="15"/>
                    </a:lnTo>
                    <a:lnTo>
                      <a:pt x="147" y="7"/>
                    </a:lnTo>
                    <a:lnTo>
                      <a:pt x="147" y="0"/>
                    </a:lnTo>
                    <a:lnTo>
                      <a:pt x="3" y="8"/>
                    </a:lnTo>
                    <a:lnTo>
                      <a:pt x="7" y="11"/>
                    </a:lnTo>
                    <a:lnTo>
                      <a:pt x="0" y="11"/>
                    </a:lnTo>
                    <a:close/>
                  </a:path>
                </a:pathLst>
              </a:custGeom>
              <a:solidFill>
                <a:srgbClr val="000000"/>
              </a:solidFill>
              <a:ln w="9525">
                <a:noFill/>
                <a:round/>
                <a:headEnd/>
                <a:tailEnd/>
              </a:ln>
            </p:spPr>
            <p:txBody>
              <a:bodyPr/>
              <a:lstStyle/>
              <a:p>
                <a:endParaRPr lang="fr-FR"/>
              </a:p>
            </p:txBody>
          </p:sp>
          <p:sp>
            <p:nvSpPr>
              <p:cNvPr id="95351" name="Freeform 107"/>
              <p:cNvSpPr>
                <a:spLocks/>
              </p:cNvSpPr>
              <p:nvPr/>
            </p:nvSpPr>
            <p:spPr bwMode="auto">
              <a:xfrm>
                <a:off x="2616" y="2788"/>
                <a:ext cx="8" cy="63"/>
              </a:xfrm>
              <a:custGeom>
                <a:avLst/>
                <a:gdLst>
                  <a:gd name="T0" fmla="*/ 0 w 50"/>
                  <a:gd name="T1" fmla="*/ 0 h 372"/>
                  <a:gd name="T2" fmla="*/ 0 w 50"/>
                  <a:gd name="T3" fmla="*/ 0 h 372"/>
                  <a:gd name="T4" fmla="*/ 0 w 50"/>
                  <a:gd name="T5" fmla="*/ 0 h 372"/>
                  <a:gd name="T6" fmla="*/ 0 w 50"/>
                  <a:gd name="T7" fmla="*/ 0 h 372"/>
                  <a:gd name="T8" fmla="*/ 0 w 50"/>
                  <a:gd name="T9" fmla="*/ 0 h 372"/>
                  <a:gd name="T10" fmla="*/ 0 w 50"/>
                  <a:gd name="T11" fmla="*/ 0 h 372"/>
                  <a:gd name="T12" fmla="*/ 0 w 50"/>
                  <a:gd name="T13" fmla="*/ 0 h 372"/>
                  <a:gd name="T14" fmla="*/ 0 60000 65536"/>
                  <a:gd name="T15" fmla="*/ 0 60000 65536"/>
                  <a:gd name="T16" fmla="*/ 0 60000 65536"/>
                  <a:gd name="T17" fmla="*/ 0 60000 65536"/>
                  <a:gd name="T18" fmla="*/ 0 60000 65536"/>
                  <a:gd name="T19" fmla="*/ 0 60000 65536"/>
                  <a:gd name="T20" fmla="*/ 0 60000 65536"/>
                  <a:gd name="T21" fmla="*/ 0 w 50"/>
                  <a:gd name="T22" fmla="*/ 0 h 372"/>
                  <a:gd name="T23" fmla="*/ 50 w 50"/>
                  <a:gd name="T24" fmla="*/ 372 h 3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72">
                    <a:moveTo>
                      <a:pt x="0" y="2"/>
                    </a:moveTo>
                    <a:lnTo>
                      <a:pt x="0" y="1"/>
                    </a:lnTo>
                    <a:lnTo>
                      <a:pt x="43" y="372"/>
                    </a:lnTo>
                    <a:lnTo>
                      <a:pt x="50" y="372"/>
                    </a:lnTo>
                    <a:lnTo>
                      <a:pt x="7" y="1"/>
                    </a:lnTo>
                    <a:lnTo>
                      <a:pt x="7" y="0"/>
                    </a:lnTo>
                    <a:lnTo>
                      <a:pt x="0" y="2"/>
                    </a:lnTo>
                    <a:close/>
                  </a:path>
                </a:pathLst>
              </a:custGeom>
              <a:solidFill>
                <a:srgbClr val="000000"/>
              </a:solidFill>
              <a:ln w="9525">
                <a:noFill/>
                <a:round/>
                <a:headEnd/>
                <a:tailEnd/>
              </a:ln>
            </p:spPr>
            <p:txBody>
              <a:bodyPr/>
              <a:lstStyle/>
              <a:p>
                <a:endParaRPr lang="fr-FR"/>
              </a:p>
            </p:txBody>
          </p:sp>
          <p:sp>
            <p:nvSpPr>
              <p:cNvPr id="95352" name="Freeform 108"/>
              <p:cNvSpPr>
                <a:spLocks/>
              </p:cNvSpPr>
              <p:nvPr/>
            </p:nvSpPr>
            <p:spPr bwMode="auto">
              <a:xfrm>
                <a:off x="2603" y="2782"/>
                <a:ext cx="14" cy="7"/>
              </a:xfrm>
              <a:custGeom>
                <a:avLst/>
                <a:gdLst>
                  <a:gd name="T0" fmla="*/ 0 w 90"/>
                  <a:gd name="T1" fmla="*/ 0 h 39"/>
                  <a:gd name="T2" fmla="*/ 0 w 90"/>
                  <a:gd name="T3" fmla="*/ 0 h 39"/>
                  <a:gd name="T4" fmla="*/ 0 w 90"/>
                  <a:gd name="T5" fmla="*/ 0 h 39"/>
                  <a:gd name="T6" fmla="*/ 0 w 90"/>
                  <a:gd name="T7" fmla="*/ 0 h 39"/>
                  <a:gd name="T8" fmla="*/ 0 w 90"/>
                  <a:gd name="T9" fmla="*/ 0 h 39"/>
                  <a:gd name="T10" fmla="*/ 0 w 90"/>
                  <a:gd name="T11" fmla="*/ 0 h 39"/>
                  <a:gd name="T12" fmla="*/ 0 w 90"/>
                  <a:gd name="T13" fmla="*/ 0 h 39"/>
                  <a:gd name="T14" fmla="*/ 0 w 90"/>
                  <a:gd name="T15" fmla="*/ 0 h 39"/>
                  <a:gd name="T16" fmla="*/ 0 w 90"/>
                  <a:gd name="T17" fmla="*/ 0 h 39"/>
                  <a:gd name="T18" fmla="*/ 0 w 90"/>
                  <a:gd name="T19" fmla="*/ 0 h 39"/>
                  <a:gd name="T20" fmla="*/ 0 w 90"/>
                  <a:gd name="T21" fmla="*/ 0 h 39"/>
                  <a:gd name="T22" fmla="*/ 0 w 90"/>
                  <a:gd name="T23" fmla="*/ 0 h 39"/>
                  <a:gd name="T24" fmla="*/ 0 w 90"/>
                  <a:gd name="T25" fmla="*/ 0 h 39"/>
                  <a:gd name="T26" fmla="*/ 0 w 90"/>
                  <a:gd name="T27" fmla="*/ 0 h 39"/>
                  <a:gd name="T28" fmla="*/ 0 w 90"/>
                  <a:gd name="T29" fmla="*/ 0 h 39"/>
                  <a:gd name="T30" fmla="*/ 0 w 90"/>
                  <a:gd name="T31" fmla="*/ 0 h 39"/>
                  <a:gd name="T32" fmla="*/ 0 w 90"/>
                  <a:gd name="T33" fmla="*/ 0 h 39"/>
                  <a:gd name="T34" fmla="*/ 0 w 90"/>
                  <a:gd name="T35" fmla="*/ 0 h 39"/>
                  <a:gd name="T36" fmla="*/ 0 w 90"/>
                  <a:gd name="T37" fmla="*/ 0 h 39"/>
                  <a:gd name="T38" fmla="*/ 0 w 90"/>
                  <a:gd name="T39" fmla="*/ 0 h 39"/>
                  <a:gd name="T40" fmla="*/ 0 w 90"/>
                  <a:gd name="T41" fmla="*/ 0 h 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39"/>
                  <a:gd name="T65" fmla="*/ 90 w 90"/>
                  <a:gd name="T66" fmla="*/ 39 h 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39">
                    <a:moveTo>
                      <a:pt x="0" y="6"/>
                    </a:moveTo>
                    <a:lnTo>
                      <a:pt x="0" y="6"/>
                    </a:lnTo>
                    <a:lnTo>
                      <a:pt x="26" y="9"/>
                    </a:lnTo>
                    <a:lnTo>
                      <a:pt x="45" y="13"/>
                    </a:lnTo>
                    <a:lnTo>
                      <a:pt x="60" y="19"/>
                    </a:lnTo>
                    <a:lnTo>
                      <a:pt x="69" y="25"/>
                    </a:lnTo>
                    <a:lnTo>
                      <a:pt x="77" y="30"/>
                    </a:lnTo>
                    <a:lnTo>
                      <a:pt x="81" y="36"/>
                    </a:lnTo>
                    <a:lnTo>
                      <a:pt x="82" y="38"/>
                    </a:lnTo>
                    <a:lnTo>
                      <a:pt x="83" y="39"/>
                    </a:lnTo>
                    <a:lnTo>
                      <a:pt x="90" y="37"/>
                    </a:lnTo>
                    <a:lnTo>
                      <a:pt x="89" y="36"/>
                    </a:lnTo>
                    <a:lnTo>
                      <a:pt x="88" y="31"/>
                    </a:lnTo>
                    <a:lnTo>
                      <a:pt x="82" y="25"/>
                    </a:lnTo>
                    <a:lnTo>
                      <a:pt x="74" y="18"/>
                    </a:lnTo>
                    <a:lnTo>
                      <a:pt x="62" y="12"/>
                    </a:lnTo>
                    <a:lnTo>
                      <a:pt x="47" y="6"/>
                    </a:lnTo>
                    <a:lnTo>
                      <a:pt x="26" y="2"/>
                    </a:lnTo>
                    <a:lnTo>
                      <a:pt x="0" y="0"/>
                    </a:lnTo>
                    <a:lnTo>
                      <a:pt x="0" y="6"/>
                    </a:lnTo>
                    <a:close/>
                  </a:path>
                </a:pathLst>
              </a:custGeom>
              <a:solidFill>
                <a:srgbClr val="000000"/>
              </a:solidFill>
              <a:ln w="9525">
                <a:noFill/>
                <a:round/>
                <a:headEnd/>
                <a:tailEnd/>
              </a:ln>
            </p:spPr>
            <p:txBody>
              <a:bodyPr/>
              <a:lstStyle/>
              <a:p>
                <a:endParaRPr lang="fr-FR"/>
              </a:p>
            </p:txBody>
          </p:sp>
          <p:sp>
            <p:nvSpPr>
              <p:cNvPr id="95353" name="Freeform 109"/>
              <p:cNvSpPr>
                <a:spLocks/>
              </p:cNvSpPr>
              <p:nvPr/>
            </p:nvSpPr>
            <p:spPr bwMode="auto">
              <a:xfrm>
                <a:off x="2586" y="2782"/>
                <a:ext cx="17" cy="5"/>
              </a:xfrm>
              <a:custGeom>
                <a:avLst/>
                <a:gdLst>
                  <a:gd name="T0" fmla="*/ 0 w 103"/>
                  <a:gd name="T1" fmla="*/ 0 h 31"/>
                  <a:gd name="T2" fmla="*/ 0 w 103"/>
                  <a:gd name="T3" fmla="*/ 0 h 31"/>
                  <a:gd name="T4" fmla="*/ 0 w 103"/>
                  <a:gd name="T5" fmla="*/ 0 h 31"/>
                  <a:gd name="T6" fmla="*/ 0 w 103"/>
                  <a:gd name="T7" fmla="*/ 0 h 31"/>
                  <a:gd name="T8" fmla="*/ 0 w 103"/>
                  <a:gd name="T9" fmla="*/ 0 h 31"/>
                  <a:gd name="T10" fmla="*/ 0 w 103"/>
                  <a:gd name="T11" fmla="*/ 0 h 31"/>
                  <a:gd name="T12" fmla="*/ 0 w 103"/>
                  <a:gd name="T13" fmla="*/ 0 h 31"/>
                  <a:gd name="T14" fmla="*/ 0 w 103"/>
                  <a:gd name="T15" fmla="*/ 0 h 31"/>
                  <a:gd name="T16" fmla="*/ 0 w 103"/>
                  <a:gd name="T17" fmla="*/ 0 h 31"/>
                  <a:gd name="T18" fmla="*/ 0 w 103"/>
                  <a:gd name="T19" fmla="*/ 0 h 31"/>
                  <a:gd name="T20" fmla="*/ 0 w 103"/>
                  <a:gd name="T21" fmla="*/ 0 h 31"/>
                  <a:gd name="T22" fmla="*/ 0 w 103"/>
                  <a:gd name="T23" fmla="*/ 0 h 31"/>
                  <a:gd name="T24" fmla="*/ 0 w 103"/>
                  <a:gd name="T25" fmla="*/ 0 h 31"/>
                  <a:gd name="T26" fmla="*/ 0 w 103"/>
                  <a:gd name="T27" fmla="*/ 0 h 31"/>
                  <a:gd name="T28" fmla="*/ 0 w 103"/>
                  <a:gd name="T29" fmla="*/ 0 h 31"/>
                  <a:gd name="T30" fmla="*/ 0 w 103"/>
                  <a:gd name="T31" fmla="*/ 0 h 31"/>
                  <a:gd name="T32" fmla="*/ 0 w 103"/>
                  <a:gd name="T33" fmla="*/ 0 h 31"/>
                  <a:gd name="T34" fmla="*/ 0 w 103"/>
                  <a:gd name="T35" fmla="*/ 0 h 31"/>
                  <a:gd name="T36" fmla="*/ 0 w 103"/>
                  <a:gd name="T37" fmla="*/ 0 h 31"/>
                  <a:gd name="T38" fmla="*/ 0 w 103"/>
                  <a:gd name="T39" fmla="*/ 0 h 31"/>
                  <a:gd name="T40" fmla="*/ 0 w 103"/>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
                  <a:gd name="T64" fmla="*/ 0 h 31"/>
                  <a:gd name="T65" fmla="*/ 103 w 103"/>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 h="31">
                    <a:moveTo>
                      <a:pt x="7" y="31"/>
                    </a:moveTo>
                    <a:lnTo>
                      <a:pt x="6" y="31"/>
                    </a:lnTo>
                    <a:lnTo>
                      <a:pt x="7" y="30"/>
                    </a:lnTo>
                    <a:lnTo>
                      <a:pt x="11" y="26"/>
                    </a:lnTo>
                    <a:lnTo>
                      <a:pt x="18" y="23"/>
                    </a:lnTo>
                    <a:lnTo>
                      <a:pt x="27" y="17"/>
                    </a:lnTo>
                    <a:lnTo>
                      <a:pt x="40" y="12"/>
                    </a:lnTo>
                    <a:lnTo>
                      <a:pt x="56" y="8"/>
                    </a:lnTo>
                    <a:lnTo>
                      <a:pt x="78" y="6"/>
                    </a:lnTo>
                    <a:lnTo>
                      <a:pt x="103" y="6"/>
                    </a:lnTo>
                    <a:lnTo>
                      <a:pt x="103" y="0"/>
                    </a:lnTo>
                    <a:lnTo>
                      <a:pt x="78" y="0"/>
                    </a:lnTo>
                    <a:lnTo>
                      <a:pt x="56" y="1"/>
                    </a:lnTo>
                    <a:lnTo>
                      <a:pt x="37" y="5"/>
                    </a:lnTo>
                    <a:lnTo>
                      <a:pt x="25" y="10"/>
                    </a:lnTo>
                    <a:lnTo>
                      <a:pt x="13" y="16"/>
                    </a:lnTo>
                    <a:lnTo>
                      <a:pt x="6" y="22"/>
                    </a:lnTo>
                    <a:lnTo>
                      <a:pt x="2" y="25"/>
                    </a:lnTo>
                    <a:lnTo>
                      <a:pt x="1" y="26"/>
                    </a:lnTo>
                    <a:lnTo>
                      <a:pt x="0" y="26"/>
                    </a:lnTo>
                    <a:lnTo>
                      <a:pt x="7" y="31"/>
                    </a:lnTo>
                    <a:close/>
                  </a:path>
                </a:pathLst>
              </a:custGeom>
              <a:solidFill>
                <a:srgbClr val="000000"/>
              </a:solidFill>
              <a:ln w="9525">
                <a:noFill/>
                <a:round/>
                <a:headEnd/>
                <a:tailEnd/>
              </a:ln>
            </p:spPr>
            <p:txBody>
              <a:bodyPr/>
              <a:lstStyle/>
              <a:p>
                <a:endParaRPr lang="fr-FR"/>
              </a:p>
            </p:txBody>
          </p:sp>
          <p:sp>
            <p:nvSpPr>
              <p:cNvPr id="95354" name="Freeform 110"/>
              <p:cNvSpPr>
                <a:spLocks/>
              </p:cNvSpPr>
              <p:nvPr/>
            </p:nvSpPr>
            <p:spPr bwMode="auto">
              <a:xfrm>
                <a:off x="2552" y="2787"/>
                <a:ext cx="35" cy="60"/>
              </a:xfrm>
              <a:custGeom>
                <a:avLst/>
                <a:gdLst>
                  <a:gd name="T0" fmla="*/ 0 w 217"/>
                  <a:gd name="T1" fmla="*/ 0 h 360"/>
                  <a:gd name="T2" fmla="*/ 0 w 217"/>
                  <a:gd name="T3" fmla="*/ 0 h 360"/>
                  <a:gd name="T4" fmla="*/ 0 w 217"/>
                  <a:gd name="T5" fmla="*/ 0 h 360"/>
                  <a:gd name="T6" fmla="*/ 0 w 217"/>
                  <a:gd name="T7" fmla="*/ 0 h 360"/>
                  <a:gd name="T8" fmla="*/ 0 w 217"/>
                  <a:gd name="T9" fmla="*/ 0 h 360"/>
                  <a:gd name="T10" fmla="*/ 0 w 217"/>
                  <a:gd name="T11" fmla="*/ 0 h 360"/>
                  <a:gd name="T12" fmla="*/ 0 w 217"/>
                  <a:gd name="T13" fmla="*/ 0 h 360"/>
                  <a:gd name="T14" fmla="*/ 0 60000 65536"/>
                  <a:gd name="T15" fmla="*/ 0 60000 65536"/>
                  <a:gd name="T16" fmla="*/ 0 60000 65536"/>
                  <a:gd name="T17" fmla="*/ 0 60000 65536"/>
                  <a:gd name="T18" fmla="*/ 0 60000 65536"/>
                  <a:gd name="T19" fmla="*/ 0 60000 65536"/>
                  <a:gd name="T20" fmla="*/ 0 60000 65536"/>
                  <a:gd name="T21" fmla="*/ 0 w 217"/>
                  <a:gd name="T22" fmla="*/ 0 h 360"/>
                  <a:gd name="T23" fmla="*/ 217 w 217"/>
                  <a:gd name="T24" fmla="*/ 360 h 3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 h="360">
                    <a:moveTo>
                      <a:pt x="2" y="360"/>
                    </a:moveTo>
                    <a:lnTo>
                      <a:pt x="7" y="359"/>
                    </a:lnTo>
                    <a:lnTo>
                      <a:pt x="217" y="5"/>
                    </a:lnTo>
                    <a:lnTo>
                      <a:pt x="210" y="0"/>
                    </a:lnTo>
                    <a:lnTo>
                      <a:pt x="0" y="354"/>
                    </a:lnTo>
                    <a:lnTo>
                      <a:pt x="5" y="353"/>
                    </a:lnTo>
                    <a:lnTo>
                      <a:pt x="2" y="360"/>
                    </a:lnTo>
                    <a:close/>
                  </a:path>
                </a:pathLst>
              </a:custGeom>
              <a:solidFill>
                <a:srgbClr val="000000"/>
              </a:solidFill>
              <a:ln w="9525">
                <a:noFill/>
                <a:round/>
                <a:headEnd/>
                <a:tailEnd/>
              </a:ln>
            </p:spPr>
            <p:txBody>
              <a:bodyPr/>
              <a:lstStyle/>
              <a:p>
                <a:endParaRPr lang="fr-FR"/>
              </a:p>
            </p:txBody>
          </p:sp>
          <p:sp>
            <p:nvSpPr>
              <p:cNvPr id="95355" name="Freeform 111"/>
              <p:cNvSpPr>
                <a:spLocks/>
              </p:cNvSpPr>
              <p:nvPr/>
            </p:nvSpPr>
            <p:spPr bwMode="auto">
              <a:xfrm>
                <a:off x="2531" y="2841"/>
                <a:ext cx="22" cy="6"/>
              </a:xfrm>
              <a:custGeom>
                <a:avLst/>
                <a:gdLst>
                  <a:gd name="T0" fmla="*/ 0 w 137"/>
                  <a:gd name="T1" fmla="*/ 0 h 32"/>
                  <a:gd name="T2" fmla="*/ 0 w 137"/>
                  <a:gd name="T3" fmla="*/ 0 h 32"/>
                  <a:gd name="T4" fmla="*/ 0 w 137"/>
                  <a:gd name="T5" fmla="*/ 0 h 32"/>
                  <a:gd name="T6" fmla="*/ 0 w 137"/>
                  <a:gd name="T7" fmla="*/ 0 h 32"/>
                  <a:gd name="T8" fmla="*/ 0 w 137"/>
                  <a:gd name="T9" fmla="*/ 0 h 32"/>
                  <a:gd name="T10" fmla="*/ 0 w 137"/>
                  <a:gd name="T11" fmla="*/ 0 h 32"/>
                  <a:gd name="T12" fmla="*/ 0 w 137"/>
                  <a:gd name="T13" fmla="*/ 0 h 32"/>
                  <a:gd name="T14" fmla="*/ 0 60000 65536"/>
                  <a:gd name="T15" fmla="*/ 0 60000 65536"/>
                  <a:gd name="T16" fmla="*/ 0 60000 65536"/>
                  <a:gd name="T17" fmla="*/ 0 60000 65536"/>
                  <a:gd name="T18" fmla="*/ 0 60000 65536"/>
                  <a:gd name="T19" fmla="*/ 0 60000 65536"/>
                  <a:gd name="T20" fmla="*/ 0 60000 65536"/>
                  <a:gd name="T21" fmla="*/ 0 w 137"/>
                  <a:gd name="T22" fmla="*/ 0 h 32"/>
                  <a:gd name="T23" fmla="*/ 137 w 137"/>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32">
                    <a:moveTo>
                      <a:pt x="0" y="7"/>
                    </a:moveTo>
                    <a:lnTo>
                      <a:pt x="0" y="7"/>
                    </a:lnTo>
                    <a:lnTo>
                      <a:pt x="134" y="32"/>
                    </a:lnTo>
                    <a:lnTo>
                      <a:pt x="137" y="25"/>
                    </a:lnTo>
                    <a:lnTo>
                      <a:pt x="2" y="0"/>
                    </a:lnTo>
                    <a:lnTo>
                      <a:pt x="0" y="7"/>
                    </a:lnTo>
                    <a:close/>
                  </a:path>
                </a:pathLst>
              </a:custGeom>
              <a:solidFill>
                <a:srgbClr val="000000"/>
              </a:solidFill>
              <a:ln w="9525">
                <a:noFill/>
                <a:round/>
                <a:headEnd/>
                <a:tailEnd/>
              </a:ln>
            </p:spPr>
            <p:txBody>
              <a:bodyPr/>
              <a:lstStyle/>
              <a:p>
                <a:endParaRPr lang="fr-FR"/>
              </a:p>
            </p:txBody>
          </p:sp>
          <p:sp>
            <p:nvSpPr>
              <p:cNvPr id="95356" name="Freeform 112"/>
              <p:cNvSpPr>
                <a:spLocks/>
              </p:cNvSpPr>
              <p:nvPr/>
            </p:nvSpPr>
            <p:spPr bwMode="auto">
              <a:xfrm>
                <a:off x="2508" y="2837"/>
                <a:ext cx="24" cy="5"/>
              </a:xfrm>
              <a:custGeom>
                <a:avLst/>
                <a:gdLst>
                  <a:gd name="T0" fmla="*/ 0 w 139"/>
                  <a:gd name="T1" fmla="*/ 0 h 33"/>
                  <a:gd name="T2" fmla="*/ 0 w 139"/>
                  <a:gd name="T3" fmla="*/ 0 h 33"/>
                  <a:gd name="T4" fmla="*/ 0 w 139"/>
                  <a:gd name="T5" fmla="*/ 0 h 33"/>
                  <a:gd name="T6" fmla="*/ 0 w 139"/>
                  <a:gd name="T7" fmla="*/ 0 h 33"/>
                  <a:gd name="T8" fmla="*/ 0 w 139"/>
                  <a:gd name="T9" fmla="*/ 0 h 33"/>
                  <a:gd name="T10" fmla="*/ 0 w 139"/>
                  <a:gd name="T11" fmla="*/ 0 h 33"/>
                  <a:gd name="T12" fmla="*/ 0 w 139"/>
                  <a:gd name="T13" fmla="*/ 0 h 33"/>
                  <a:gd name="T14" fmla="*/ 0 60000 65536"/>
                  <a:gd name="T15" fmla="*/ 0 60000 65536"/>
                  <a:gd name="T16" fmla="*/ 0 60000 65536"/>
                  <a:gd name="T17" fmla="*/ 0 60000 65536"/>
                  <a:gd name="T18" fmla="*/ 0 60000 65536"/>
                  <a:gd name="T19" fmla="*/ 0 60000 65536"/>
                  <a:gd name="T20" fmla="*/ 0 60000 65536"/>
                  <a:gd name="T21" fmla="*/ 0 w 139"/>
                  <a:gd name="T22" fmla="*/ 0 h 33"/>
                  <a:gd name="T23" fmla="*/ 139 w 139"/>
                  <a:gd name="T24" fmla="*/ 33 h 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 h="33">
                    <a:moveTo>
                      <a:pt x="0" y="4"/>
                    </a:moveTo>
                    <a:lnTo>
                      <a:pt x="2" y="7"/>
                    </a:lnTo>
                    <a:lnTo>
                      <a:pt x="137" y="33"/>
                    </a:lnTo>
                    <a:lnTo>
                      <a:pt x="139" y="26"/>
                    </a:lnTo>
                    <a:lnTo>
                      <a:pt x="4" y="0"/>
                    </a:lnTo>
                    <a:lnTo>
                      <a:pt x="7" y="4"/>
                    </a:lnTo>
                    <a:lnTo>
                      <a:pt x="0" y="4"/>
                    </a:lnTo>
                    <a:close/>
                  </a:path>
                </a:pathLst>
              </a:custGeom>
              <a:solidFill>
                <a:srgbClr val="000000"/>
              </a:solidFill>
              <a:ln w="9525">
                <a:noFill/>
                <a:round/>
                <a:headEnd/>
                <a:tailEnd/>
              </a:ln>
            </p:spPr>
            <p:txBody>
              <a:bodyPr/>
              <a:lstStyle/>
              <a:p>
                <a:endParaRPr lang="fr-FR"/>
              </a:p>
            </p:txBody>
          </p:sp>
          <p:sp>
            <p:nvSpPr>
              <p:cNvPr id="95357" name="Freeform 113"/>
              <p:cNvSpPr>
                <a:spLocks/>
              </p:cNvSpPr>
              <p:nvPr/>
            </p:nvSpPr>
            <p:spPr bwMode="auto">
              <a:xfrm>
                <a:off x="2508" y="2773"/>
                <a:ext cx="9" cy="64"/>
              </a:xfrm>
              <a:custGeom>
                <a:avLst/>
                <a:gdLst>
                  <a:gd name="T0" fmla="*/ 0 w 51"/>
                  <a:gd name="T1" fmla="*/ 0 h 387"/>
                  <a:gd name="T2" fmla="*/ 0 w 51"/>
                  <a:gd name="T3" fmla="*/ 0 h 387"/>
                  <a:gd name="T4" fmla="*/ 0 w 51"/>
                  <a:gd name="T5" fmla="*/ 0 h 387"/>
                  <a:gd name="T6" fmla="*/ 0 w 51"/>
                  <a:gd name="T7" fmla="*/ 0 h 387"/>
                  <a:gd name="T8" fmla="*/ 0 w 51"/>
                  <a:gd name="T9" fmla="*/ 0 h 387"/>
                  <a:gd name="T10" fmla="*/ 0 w 51"/>
                  <a:gd name="T11" fmla="*/ 0 h 387"/>
                  <a:gd name="T12" fmla="*/ 0 w 51"/>
                  <a:gd name="T13" fmla="*/ 0 h 387"/>
                  <a:gd name="T14" fmla="*/ 0 60000 65536"/>
                  <a:gd name="T15" fmla="*/ 0 60000 65536"/>
                  <a:gd name="T16" fmla="*/ 0 60000 65536"/>
                  <a:gd name="T17" fmla="*/ 0 60000 65536"/>
                  <a:gd name="T18" fmla="*/ 0 60000 65536"/>
                  <a:gd name="T19" fmla="*/ 0 60000 65536"/>
                  <a:gd name="T20" fmla="*/ 0 60000 65536"/>
                  <a:gd name="T21" fmla="*/ 0 w 51"/>
                  <a:gd name="T22" fmla="*/ 0 h 387"/>
                  <a:gd name="T23" fmla="*/ 51 w 51"/>
                  <a:gd name="T24" fmla="*/ 387 h 3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387">
                    <a:moveTo>
                      <a:pt x="44" y="0"/>
                    </a:moveTo>
                    <a:lnTo>
                      <a:pt x="44" y="0"/>
                    </a:lnTo>
                    <a:lnTo>
                      <a:pt x="0" y="387"/>
                    </a:lnTo>
                    <a:lnTo>
                      <a:pt x="7" y="387"/>
                    </a:lnTo>
                    <a:lnTo>
                      <a:pt x="51" y="0"/>
                    </a:lnTo>
                    <a:lnTo>
                      <a:pt x="44" y="0"/>
                    </a:lnTo>
                    <a:close/>
                  </a:path>
                </a:pathLst>
              </a:custGeom>
              <a:solidFill>
                <a:srgbClr val="000000"/>
              </a:solidFill>
              <a:ln w="9525">
                <a:noFill/>
                <a:round/>
                <a:headEnd/>
                <a:tailEnd/>
              </a:ln>
            </p:spPr>
            <p:txBody>
              <a:bodyPr/>
              <a:lstStyle/>
              <a:p>
                <a:endParaRPr lang="fr-FR"/>
              </a:p>
            </p:txBody>
          </p:sp>
          <p:sp>
            <p:nvSpPr>
              <p:cNvPr id="95358" name="Freeform 114"/>
              <p:cNvSpPr>
                <a:spLocks/>
              </p:cNvSpPr>
              <p:nvPr/>
            </p:nvSpPr>
            <p:spPr bwMode="auto">
              <a:xfrm>
                <a:off x="2504" y="2763"/>
                <a:ext cx="13" cy="10"/>
              </a:xfrm>
              <a:custGeom>
                <a:avLst/>
                <a:gdLst>
                  <a:gd name="T0" fmla="*/ 0 w 77"/>
                  <a:gd name="T1" fmla="*/ 0 h 59"/>
                  <a:gd name="T2" fmla="*/ 0 w 77"/>
                  <a:gd name="T3" fmla="*/ 0 h 59"/>
                  <a:gd name="T4" fmla="*/ 0 w 77"/>
                  <a:gd name="T5" fmla="*/ 0 h 59"/>
                  <a:gd name="T6" fmla="*/ 0 w 77"/>
                  <a:gd name="T7" fmla="*/ 0 h 59"/>
                  <a:gd name="T8" fmla="*/ 0 w 77"/>
                  <a:gd name="T9" fmla="*/ 0 h 59"/>
                  <a:gd name="T10" fmla="*/ 0 w 77"/>
                  <a:gd name="T11" fmla="*/ 0 h 59"/>
                  <a:gd name="T12" fmla="*/ 0 w 77"/>
                  <a:gd name="T13" fmla="*/ 0 h 59"/>
                  <a:gd name="T14" fmla="*/ 0 w 77"/>
                  <a:gd name="T15" fmla="*/ 0 h 59"/>
                  <a:gd name="T16" fmla="*/ 0 w 77"/>
                  <a:gd name="T17" fmla="*/ 0 h 59"/>
                  <a:gd name="T18" fmla="*/ 0 w 77"/>
                  <a:gd name="T19" fmla="*/ 0 h 59"/>
                  <a:gd name="T20" fmla="*/ 0 w 77"/>
                  <a:gd name="T21" fmla="*/ 0 h 59"/>
                  <a:gd name="T22" fmla="*/ 0 w 77"/>
                  <a:gd name="T23" fmla="*/ 0 h 59"/>
                  <a:gd name="T24" fmla="*/ 0 w 77"/>
                  <a:gd name="T25" fmla="*/ 0 h 59"/>
                  <a:gd name="T26" fmla="*/ 0 w 77"/>
                  <a:gd name="T27" fmla="*/ 0 h 59"/>
                  <a:gd name="T28" fmla="*/ 0 w 77"/>
                  <a:gd name="T29" fmla="*/ 0 h 59"/>
                  <a:gd name="T30" fmla="*/ 0 w 77"/>
                  <a:gd name="T31" fmla="*/ 0 h 59"/>
                  <a:gd name="T32" fmla="*/ 0 w 77"/>
                  <a:gd name="T33" fmla="*/ 0 h 59"/>
                  <a:gd name="T34" fmla="*/ 0 w 77"/>
                  <a:gd name="T35" fmla="*/ 0 h 59"/>
                  <a:gd name="T36" fmla="*/ 0 w 77"/>
                  <a:gd name="T37" fmla="*/ 0 h 59"/>
                  <a:gd name="T38" fmla="*/ 0 w 77"/>
                  <a:gd name="T39" fmla="*/ 0 h 59"/>
                  <a:gd name="T40" fmla="*/ 0 w 77"/>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7"/>
                  <a:gd name="T64" fmla="*/ 0 h 59"/>
                  <a:gd name="T65" fmla="*/ 77 w 77"/>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7" h="59">
                    <a:moveTo>
                      <a:pt x="0" y="7"/>
                    </a:moveTo>
                    <a:lnTo>
                      <a:pt x="0" y="7"/>
                    </a:lnTo>
                    <a:lnTo>
                      <a:pt x="23" y="16"/>
                    </a:lnTo>
                    <a:lnTo>
                      <a:pt x="40" y="25"/>
                    </a:lnTo>
                    <a:lnTo>
                      <a:pt x="52" y="33"/>
                    </a:lnTo>
                    <a:lnTo>
                      <a:pt x="62" y="42"/>
                    </a:lnTo>
                    <a:lnTo>
                      <a:pt x="65" y="50"/>
                    </a:lnTo>
                    <a:lnTo>
                      <a:pt x="69" y="54"/>
                    </a:lnTo>
                    <a:lnTo>
                      <a:pt x="70" y="59"/>
                    </a:lnTo>
                    <a:lnTo>
                      <a:pt x="77" y="59"/>
                    </a:lnTo>
                    <a:lnTo>
                      <a:pt x="77" y="57"/>
                    </a:lnTo>
                    <a:lnTo>
                      <a:pt x="76" y="52"/>
                    </a:lnTo>
                    <a:lnTo>
                      <a:pt x="72" y="45"/>
                    </a:lnTo>
                    <a:lnTo>
                      <a:pt x="66" y="37"/>
                    </a:lnTo>
                    <a:lnTo>
                      <a:pt x="57" y="29"/>
                    </a:lnTo>
                    <a:lnTo>
                      <a:pt x="44" y="18"/>
                    </a:lnTo>
                    <a:lnTo>
                      <a:pt x="26" y="9"/>
                    </a:lnTo>
                    <a:lnTo>
                      <a:pt x="3" y="0"/>
                    </a:lnTo>
                    <a:lnTo>
                      <a:pt x="0" y="7"/>
                    </a:lnTo>
                    <a:close/>
                  </a:path>
                </a:pathLst>
              </a:custGeom>
              <a:solidFill>
                <a:srgbClr val="000000"/>
              </a:solidFill>
              <a:ln w="9525">
                <a:noFill/>
                <a:round/>
                <a:headEnd/>
                <a:tailEnd/>
              </a:ln>
            </p:spPr>
            <p:txBody>
              <a:bodyPr/>
              <a:lstStyle/>
              <a:p>
                <a:endParaRPr lang="fr-FR"/>
              </a:p>
            </p:txBody>
          </p:sp>
          <p:sp>
            <p:nvSpPr>
              <p:cNvPr id="95359" name="Freeform 115"/>
              <p:cNvSpPr>
                <a:spLocks/>
              </p:cNvSpPr>
              <p:nvPr/>
            </p:nvSpPr>
            <p:spPr bwMode="auto">
              <a:xfrm>
                <a:off x="2488" y="2761"/>
                <a:ext cx="16" cy="3"/>
              </a:xfrm>
              <a:custGeom>
                <a:avLst/>
                <a:gdLst>
                  <a:gd name="T0" fmla="*/ 0 w 103"/>
                  <a:gd name="T1" fmla="*/ 0 h 18"/>
                  <a:gd name="T2" fmla="*/ 0 w 103"/>
                  <a:gd name="T3" fmla="*/ 0 h 18"/>
                  <a:gd name="T4" fmla="*/ 0 w 103"/>
                  <a:gd name="T5" fmla="*/ 0 h 18"/>
                  <a:gd name="T6" fmla="*/ 0 w 103"/>
                  <a:gd name="T7" fmla="*/ 0 h 18"/>
                  <a:gd name="T8" fmla="*/ 0 w 103"/>
                  <a:gd name="T9" fmla="*/ 0 h 18"/>
                  <a:gd name="T10" fmla="*/ 0 w 103"/>
                  <a:gd name="T11" fmla="*/ 0 h 18"/>
                  <a:gd name="T12" fmla="*/ 0 w 103"/>
                  <a:gd name="T13" fmla="*/ 0 h 18"/>
                  <a:gd name="T14" fmla="*/ 0 w 103"/>
                  <a:gd name="T15" fmla="*/ 0 h 18"/>
                  <a:gd name="T16" fmla="*/ 0 w 103"/>
                  <a:gd name="T17" fmla="*/ 0 h 18"/>
                  <a:gd name="T18" fmla="*/ 0 w 103"/>
                  <a:gd name="T19" fmla="*/ 0 h 18"/>
                  <a:gd name="T20" fmla="*/ 0 w 103"/>
                  <a:gd name="T21" fmla="*/ 0 h 18"/>
                  <a:gd name="T22" fmla="*/ 0 w 103"/>
                  <a:gd name="T23" fmla="*/ 0 h 18"/>
                  <a:gd name="T24" fmla="*/ 0 w 103"/>
                  <a:gd name="T25" fmla="*/ 0 h 18"/>
                  <a:gd name="T26" fmla="*/ 0 w 103"/>
                  <a:gd name="T27" fmla="*/ 0 h 18"/>
                  <a:gd name="T28" fmla="*/ 0 w 103"/>
                  <a:gd name="T29" fmla="*/ 0 h 18"/>
                  <a:gd name="T30" fmla="*/ 0 w 103"/>
                  <a:gd name="T31" fmla="*/ 0 h 18"/>
                  <a:gd name="T32" fmla="*/ 0 w 103"/>
                  <a:gd name="T33" fmla="*/ 0 h 18"/>
                  <a:gd name="T34" fmla="*/ 0 w 103"/>
                  <a:gd name="T35" fmla="*/ 0 h 18"/>
                  <a:gd name="T36" fmla="*/ 0 w 103"/>
                  <a:gd name="T37" fmla="*/ 0 h 18"/>
                  <a:gd name="T38" fmla="*/ 0 w 103"/>
                  <a:gd name="T39" fmla="*/ 0 h 18"/>
                  <a:gd name="T40" fmla="*/ 0 w 103"/>
                  <a:gd name="T41" fmla="*/ 0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
                  <a:gd name="T64" fmla="*/ 0 h 18"/>
                  <a:gd name="T65" fmla="*/ 103 w 103"/>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 h="18">
                    <a:moveTo>
                      <a:pt x="5" y="18"/>
                    </a:moveTo>
                    <a:lnTo>
                      <a:pt x="5" y="18"/>
                    </a:lnTo>
                    <a:lnTo>
                      <a:pt x="6" y="18"/>
                    </a:lnTo>
                    <a:lnTo>
                      <a:pt x="10" y="15"/>
                    </a:lnTo>
                    <a:lnTo>
                      <a:pt x="17" y="12"/>
                    </a:lnTo>
                    <a:lnTo>
                      <a:pt x="27" y="10"/>
                    </a:lnTo>
                    <a:lnTo>
                      <a:pt x="40" y="7"/>
                    </a:lnTo>
                    <a:lnTo>
                      <a:pt x="57" y="7"/>
                    </a:lnTo>
                    <a:lnTo>
                      <a:pt x="76" y="11"/>
                    </a:lnTo>
                    <a:lnTo>
                      <a:pt x="100" y="18"/>
                    </a:lnTo>
                    <a:lnTo>
                      <a:pt x="103" y="11"/>
                    </a:lnTo>
                    <a:lnTo>
                      <a:pt x="78" y="4"/>
                    </a:lnTo>
                    <a:lnTo>
                      <a:pt x="57" y="0"/>
                    </a:lnTo>
                    <a:lnTo>
                      <a:pt x="40" y="0"/>
                    </a:lnTo>
                    <a:lnTo>
                      <a:pt x="25" y="3"/>
                    </a:lnTo>
                    <a:lnTo>
                      <a:pt x="14" y="5"/>
                    </a:lnTo>
                    <a:lnTo>
                      <a:pt x="7" y="8"/>
                    </a:lnTo>
                    <a:lnTo>
                      <a:pt x="2" y="11"/>
                    </a:lnTo>
                    <a:lnTo>
                      <a:pt x="0" y="13"/>
                    </a:lnTo>
                    <a:lnTo>
                      <a:pt x="5" y="18"/>
                    </a:lnTo>
                    <a:close/>
                  </a:path>
                </a:pathLst>
              </a:custGeom>
              <a:solidFill>
                <a:srgbClr val="000000"/>
              </a:solidFill>
              <a:ln w="9525">
                <a:noFill/>
                <a:round/>
                <a:headEnd/>
                <a:tailEnd/>
              </a:ln>
            </p:spPr>
            <p:txBody>
              <a:bodyPr/>
              <a:lstStyle/>
              <a:p>
                <a:endParaRPr lang="fr-FR"/>
              </a:p>
            </p:txBody>
          </p:sp>
          <p:sp>
            <p:nvSpPr>
              <p:cNvPr id="95360" name="Freeform 116"/>
              <p:cNvSpPr>
                <a:spLocks/>
              </p:cNvSpPr>
              <p:nvPr/>
            </p:nvSpPr>
            <p:spPr bwMode="auto">
              <a:xfrm>
                <a:off x="2443" y="2764"/>
                <a:ext cx="46" cy="52"/>
              </a:xfrm>
              <a:custGeom>
                <a:avLst/>
                <a:gdLst>
                  <a:gd name="T0" fmla="*/ 0 w 283"/>
                  <a:gd name="T1" fmla="*/ 0 h 316"/>
                  <a:gd name="T2" fmla="*/ 0 w 283"/>
                  <a:gd name="T3" fmla="*/ 0 h 316"/>
                  <a:gd name="T4" fmla="*/ 0 w 283"/>
                  <a:gd name="T5" fmla="*/ 0 h 316"/>
                  <a:gd name="T6" fmla="*/ 0 w 283"/>
                  <a:gd name="T7" fmla="*/ 0 h 316"/>
                  <a:gd name="T8" fmla="*/ 0 w 283"/>
                  <a:gd name="T9" fmla="*/ 0 h 316"/>
                  <a:gd name="T10" fmla="*/ 0 w 283"/>
                  <a:gd name="T11" fmla="*/ 0 h 316"/>
                  <a:gd name="T12" fmla="*/ 0 w 283"/>
                  <a:gd name="T13" fmla="*/ 0 h 316"/>
                  <a:gd name="T14" fmla="*/ 0 60000 65536"/>
                  <a:gd name="T15" fmla="*/ 0 60000 65536"/>
                  <a:gd name="T16" fmla="*/ 0 60000 65536"/>
                  <a:gd name="T17" fmla="*/ 0 60000 65536"/>
                  <a:gd name="T18" fmla="*/ 0 60000 65536"/>
                  <a:gd name="T19" fmla="*/ 0 60000 65536"/>
                  <a:gd name="T20" fmla="*/ 0 60000 65536"/>
                  <a:gd name="T21" fmla="*/ 0 w 283"/>
                  <a:gd name="T22" fmla="*/ 0 h 316"/>
                  <a:gd name="T23" fmla="*/ 283 w 283"/>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3" h="316">
                    <a:moveTo>
                      <a:pt x="1" y="316"/>
                    </a:moveTo>
                    <a:lnTo>
                      <a:pt x="4" y="315"/>
                    </a:lnTo>
                    <a:lnTo>
                      <a:pt x="283" y="5"/>
                    </a:lnTo>
                    <a:lnTo>
                      <a:pt x="278" y="0"/>
                    </a:lnTo>
                    <a:lnTo>
                      <a:pt x="0" y="310"/>
                    </a:lnTo>
                    <a:lnTo>
                      <a:pt x="3" y="309"/>
                    </a:lnTo>
                    <a:lnTo>
                      <a:pt x="1" y="316"/>
                    </a:lnTo>
                    <a:close/>
                  </a:path>
                </a:pathLst>
              </a:custGeom>
              <a:solidFill>
                <a:srgbClr val="000000"/>
              </a:solidFill>
              <a:ln w="9525">
                <a:noFill/>
                <a:round/>
                <a:headEnd/>
                <a:tailEnd/>
              </a:ln>
            </p:spPr>
            <p:txBody>
              <a:bodyPr/>
              <a:lstStyle/>
              <a:p>
                <a:endParaRPr lang="fr-FR"/>
              </a:p>
            </p:txBody>
          </p:sp>
          <p:sp>
            <p:nvSpPr>
              <p:cNvPr id="95361" name="Freeform 117"/>
              <p:cNvSpPr>
                <a:spLocks/>
              </p:cNvSpPr>
              <p:nvPr/>
            </p:nvSpPr>
            <p:spPr bwMode="auto">
              <a:xfrm>
                <a:off x="2423" y="2805"/>
                <a:ext cx="21" cy="11"/>
              </a:xfrm>
              <a:custGeom>
                <a:avLst/>
                <a:gdLst>
                  <a:gd name="T0" fmla="*/ 0 w 122"/>
                  <a:gd name="T1" fmla="*/ 0 h 66"/>
                  <a:gd name="T2" fmla="*/ 0 w 122"/>
                  <a:gd name="T3" fmla="*/ 0 h 66"/>
                  <a:gd name="T4" fmla="*/ 0 w 122"/>
                  <a:gd name="T5" fmla="*/ 0 h 66"/>
                  <a:gd name="T6" fmla="*/ 0 w 122"/>
                  <a:gd name="T7" fmla="*/ 0 h 66"/>
                  <a:gd name="T8" fmla="*/ 0 w 122"/>
                  <a:gd name="T9" fmla="*/ 0 h 66"/>
                  <a:gd name="T10" fmla="*/ 0 w 122"/>
                  <a:gd name="T11" fmla="*/ 0 h 66"/>
                  <a:gd name="T12" fmla="*/ 0 w 122"/>
                  <a:gd name="T13" fmla="*/ 0 h 66"/>
                  <a:gd name="T14" fmla="*/ 0 60000 65536"/>
                  <a:gd name="T15" fmla="*/ 0 60000 65536"/>
                  <a:gd name="T16" fmla="*/ 0 60000 65536"/>
                  <a:gd name="T17" fmla="*/ 0 60000 65536"/>
                  <a:gd name="T18" fmla="*/ 0 60000 65536"/>
                  <a:gd name="T19" fmla="*/ 0 60000 65536"/>
                  <a:gd name="T20" fmla="*/ 0 60000 65536"/>
                  <a:gd name="T21" fmla="*/ 0 w 122"/>
                  <a:gd name="T22" fmla="*/ 0 h 66"/>
                  <a:gd name="T23" fmla="*/ 122 w 122"/>
                  <a:gd name="T24" fmla="*/ 66 h 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66">
                    <a:moveTo>
                      <a:pt x="0" y="7"/>
                    </a:moveTo>
                    <a:lnTo>
                      <a:pt x="0" y="7"/>
                    </a:lnTo>
                    <a:lnTo>
                      <a:pt x="120" y="66"/>
                    </a:lnTo>
                    <a:lnTo>
                      <a:pt x="122" y="59"/>
                    </a:lnTo>
                    <a:lnTo>
                      <a:pt x="3" y="0"/>
                    </a:lnTo>
                    <a:lnTo>
                      <a:pt x="0" y="7"/>
                    </a:lnTo>
                    <a:close/>
                  </a:path>
                </a:pathLst>
              </a:custGeom>
              <a:solidFill>
                <a:srgbClr val="000000"/>
              </a:solidFill>
              <a:ln w="9525">
                <a:noFill/>
                <a:round/>
                <a:headEnd/>
                <a:tailEnd/>
              </a:ln>
            </p:spPr>
            <p:txBody>
              <a:bodyPr/>
              <a:lstStyle/>
              <a:p>
                <a:endParaRPr lang="fr-FR"/>
              </a:p>
            </p:txBody>
          </p:sp>
          <p:sp>
            <p:nvSpPr>
              <p:cNvPr id="95362" name="Freeform 118"/>
              <p:cNvSpPr>
                <a:spLocks/>
              </p:cNvSpPr>
              <p:nvPr/>
            </p:nvSpPr>
            <p:spPr bwMode="auto">
              <a:xfrm>
                <a:off x="2404" y="2795"/>
                <a:ext cx="20" cy="11"/>
              </a:xfrm>
              <a:custGeom>
                <a:avLst/>
                <a:gdLst>
                  <a:gd name="T0" fmla="*/ 0 w 124"/>
                  <a:gd name="T1" fmla="*/ 0 h 65"/>
                  <a:gd name="T2" fmla="*/ 0 w 124"/>
                  <a:gd name="T3" fmla="*/ 0 h 65"/>
                  <a:gd name="T4" fmla="*/ 0 w 124"/>
                  <a:gd name="T5" fmla="*/ 0 h 65"/>
                  <a:gd name="T6" fmla="*/ 0 w 124"/>
                  <a:gd name="T7" fmla="*/ 0 h 65"/>
                  <a:gd name="T8" fmla="*/ 0 w 124"/>
                  <a:gd name="T9" fmla="*/ 0 h 65"/>
                  <a:gd name="T10" fmla="*/ 0 w 124"/>
                  <a:gd name="T11" fmla="*/ 0 h 65"/>
                  <a:gd name="T12" fmla="*/ 0 w 124"/>
                  <a:gd name="T13" fmla="*/ 0 h 65"/>
                  <a:gd name="T14" fmla="*/ 0 60000 65536"/>
                  <a:gd name="T15" fmla="*/ 0 60000 65536"/>
                  <a:gd name="T16" fmla="*/ 0 60000 65536"/>
                  <a:gd name="T17" fmla="*/ 0 60000 65536"/>
                  <a:gd name="T18" fmla="*/ 0 60000 65536"/>
                  <a:gd name="T19" fmla="*/ 0 60000 65536"/>
                  <a:gd name="T20" fmla="*/ 0 60000 65536"/>
                  <a:gd name="T21" fmla="*/ 0 w 124"/>
                  <a:gd name="T22" fmla="*/ 0 h 65"/>
                  <a:gd name="T23" fmla="*/ 124 w 124"/>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65">
                    <a:moveTo>
                      <a:pt x="0" y="2"/>
                    </a:moveTo>
                    <a:lnTo>
                      <a:pt x="2" y="7"/>
                    </a:lnTo>
                    <a:lnTo>
                      <a:pt x="121" y="65"/>
                    </a:lnTo>
                    <a:lnTo>
                      <a:pt x="124" y="58"/>
                    </a:lnTo>
                    <a:lnTo>
                      <a:pt x="4" y="0"/>
                    </a:lnTo>
                    <a:lnTo>
                      <a:pt x="7" y="4"/>
                    </a:lnTo>
                    <a:lnTo>
                      <a:pt x="0" y="2"/>
                    </a:lnTo>
                    <a:close/>
                  </a:path>
                </a:pathLst>
              </a:custGeom>
              <a:solidFill>
                <a:srgbClr val="000000"/>
              </a:solidFill>
              <a:ln w="9525">
                <a:noFill/>
                <a:round/>
                <a:headEnd/>
                <a:tailEnd/>
              </a:ln>
            </p:spPr>
            <p:txBody>
              <a:bodyPr/>
              <a:lstStyle/>
              <a:p>
                <a:endParaRPr lang="fr-FR"/>
              </a:p>
            </p:txBody>
          </p:sp>
          <p:sp>
            <p:nvSpPr>
              <p:cNvPr id="95363" name="Freeform 119"/>
              <p:cNvSpPr>
                <a:spLocks/>
              </p:cNvSpPr>
              <p:nvPr/>
            </p:nvSpPr>
            <p:spPr bwMode="auto">
              <a:xfrm>
                <a:off x="2404" y="2731"/>
                <a:ext cx="22" cy="65"/>
              </a:xfrm>
              <a:custGeom>
                <a:avLst/>
                <a:gdLst>
                  <a:gd name="T0" fmla="*/ 0 w 137"/>
                  <a:gd name="T1" fmla="*/ 0 h 383"/>
                  <a:gd name="T2" fmla="*/ 0 w 137"/>
                  <a:gd name="T3" fmla="*/ 0 h 383"/>
                  <a:gd name="T4" fmla="*/ 0 w 137"/>
                  <a:gd name="T5" fmla="*/ 0 h 383"/>
                  <a:gd name="T6" fmla="*/ 0 w 137"/>
                  <a:gd name="T7" fmla="*/ 0 h 383"/>
                  <a:gd name="T8" fmla="*/ 0 w 137"/>
                  <a:gd name="T9" fmla="*/ 0 h 383"/>
                  <a:gd name="T10" fmla="*/ 0 w 137"/>
                  <a:gd name="T11" fmla="*/ 0 h 383"/>
                  <a:gd name="T12" fmla="*/ 0 w 137"/>
                  <a:gd name="T13" fmla="*/ 0 h 383"/>
                  <a:gd name="T14" fmla="*/ 0 60000 65536"/>
                  <a:gd name="T15" fmla="*/ 0 60000 65536"/>
                  <a:gd name="T16" fmla="*/ 0 60000 65536"/>
                  <a:gd name="T17" fmla="*/ 0 60000 65536"/>
                  <a:gd name="T18" fmla="*/ 0 60000 65536"/>
                  <a:gd name="T19" fmla="*/ 0 60000 65536"/>
                  <a:gd name="T20" fmla="*/ 0 60000 65536"/>
                  <a:gd name="T21" fmla="*/ 0 w 137"/>
                  <a:gd name="T22" fmla="*/ 0 h 383"/>
                  <a:gd name="T23" fmla="*/ 137 w 137"/>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383">
                    <a:moveTo>
                      <a:pt x="130" y="0"/>
                    </a:moveTo>
                    <a:lnTo>
                      <a:pt x="130" y="0"/>
                    </a:lnTo>
                    <a:lnTo>
                      <a:pt x="0" y="381"/>
                    </a:lnTo>
                    <a:lnTo>
                      <a:pt x="7" y="383"/>
                    </a:lnTo>
                    <a:lnTo>
                      <a:pt x="137" y="2"/>
                    </a:lnTo>
                    <a:lnTo>
                      <a:pt x="130" y="0"/>
                    </a:lnTo>
                    <a:close/>
                  </a:path>
                </a:pathLst>
              </a:custGeom>
              <a:solidFill>
                <a:srgbClr val="000000"/>
              </a:solidFill>
              <a:ln w="9525">
                <a:noFill/>
                <a:round/>
                <a:headEnd/>
                <a:tailEnd/>
              </a:ln>
            </p:spPr>
            <p:txBody>
              <a:bodyPr/>
              <a:lstStyle/>
              <a:p>
                <a:endParaRPr lang="fr-FR"/>
              </a:p>
            </p:txBody>
          </p:sp>
          <p:sp>
            <p:nvSpPr>
              <p:cNvPr id="95364" name="Freeform 120"/>
              <p:cNvSpPr>
                <a:spLocks/>
              </p:cNvSpPr>
              <p:nvPr/>
            </p:nvSpPr>
            <p:spPr bwMode="auto">
              <a:xfrm>
                <a:off x="2416" y="2719"/>
                <a:ext cx="10" cy="13"/>
              </a:xfrm>
              <a:custGeom>
                <a:avLst/>
                <a:gdLst>
                  <a:gd name="T0" fmla="*/ 0 w 60"/>
                  <a:gd name="T1" fmla="*/ 0 h 79"/>
                  <a:gd name="T2" fmla="*/ 0 w 60"/>
                  <a:gd name="T3" fmla="*/ 0 h 79"/>
                  <a:gd name="T4" fmla="*/ 0 w 60"/>
                  <a:gd name="T5" fmla="*/ 0 h 79"/>
                  <a:gd name="T6" fmla="*/ 0 w 60"/>
                  <a:gd name="T7" fmla="*/ 0 h 79"/>
                  <a:gd name="T8" fmla="*/ 0 w 60"/>
                  <a:gd name="T9" fmla="*/ 0 h 79"/>
                  <a:gd name="T10" fmla="*/ 0 w 60"/>
                  <a:gd name="T11" fmla="*/ 0 h 79"/>
                  <a:gd name="T12" fmla="*/ 0 w 60"/>
                  <a:gd name="T13" fmla="*/ 0 h 79"/>
                  <a:gd name="T14" fmla="*/ 0 w 60"/>
                  <a:gd name="T15" fmla="*/ 0 h 79"/>
                  <a:gd name="T16" fmla="*/ 0 w 60"/>
                  <a:gd name="T17" fmla="*/ 0 h 79"/>
                  <a:gd name="T18" fmla="*/ 0 w 60"/>
                  <a:gd name="T19" fmla="*/ 0 h 79"/>
                  <a:gd name="T20" fmla="*/ 0 w 60"/>
                  <a:gd name="T21" fmla="*/ 0 h 79"/>
                  <a:gd name="T22" fmla="*/ 0 w 60"/>
                  <a:gd name="T23" fmla="*/ 0 h 79"/>
                  <a:gd name="T24" fmla="*/ 0 w 60"/>
                  <a:gd name="T25" fmla="*/ 0 h 79"/>
                  <a:gd name="T26" fmla="*/ 0 w 60"/>
                  <a:gd name="T27" fmla="*/ 0 h 79"/>
                  <a:gd name="T28" fmla="*/ 0 w 60"/>
                  <a:gd name="T29" fmla="*/ 0 h 79"/>
                  <a:gd name="T30" fmla="*/ 0 w 60"/>
                  <a:gd name="T31" fmla="*/ 0 h 79"/>
                  <a:gd name="T32" fmla="*/ 0 w 60"/>
                  <a:gd name="T33" fmla="*/ 0 h 79"/>
                  <a:gd name="T34" fmla="*/ 0 w 60"/>
                  <a:gd name="T35" fmla="*/ 0 h 79"/>
                  <a:gd name="T36" fmla="*/ 0 w 60"/>
                  <a:gd name="T37" fmla="*/ 0 h 79"/>
                  <a:gd name="T38" fmla="*/ 0 w 60"/>
                  <a:gd name="T39" fmla="*/ 0 h 79"/>
                  <a:gd name="T40" fmla="*/ 0 w 60"/>
                  <a:gd name="T41" fmla="*/ 0 h 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79"/>
                  <a:gd name="T65" fmla="*/ 60 w 60"/>
                  <a:gd name="T66" fmla="*/ 79 h 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79">
                    <a:moveTo>
                      <a:pt x="0" y="6"/>
                    </a:moveTo>
                    <a:lnTo>
                      <a:pt x="0" y="7"/>
                    </a:lnTo>
                    <a:lnTo>
                      <a:pt x="20" y="21"/>
                    </a:lnTo>
                    <a:lnTo>
                      <a:pt x="34" y="34"/>
                    </a:lnTo>
                    <a:lnTo>
                      <a:pt x="43" y="47"/>
                    </a:lnTo>
                    <a:lnTo>
                      <a:pt x="49" y="57"/>
                    </a:lnTo>
                    <a:lnTo>
                      <a:pt x="51" y="67"/>
                    </a:lnTo>
                    <a:lnTo>
                      <a:pt x="53" y="72"/>
                    </a:lnTo>
                    <a:lnTo>
                      <a:pt x="53" y="77"/>
                    </a:lnTo>
                    <a:lnTo>
                      <a:pt x="60" y="79"/>
                    </a:lnTo>
                    <a:lnTo>
                      <a:pt x="60" y="77"/>
                    </a:lnTo>
                    <a:lnTo>
                      <a:pt x="60" y="72"/>
                    </a:lnTo>
                    <a:lnTo>
                      <a:pt x="58" y="64"/>
                    </a:lnTo>
                    <a:lnTo>
                      <a:pt x="56" y="55"/>
                    </a:lnTo>
                    <a:lnTo>
                      <a:pt x="48" y="42"/>
                    </a:lnTo>
                    <a:lnTo>
                      <a:pt x="39" y="29"/>
                    </a:lnTo>
                    <a:lnTo>
                      <a:pt x="25" y="17"/>
                    </a:lnTo>
                    <a:lnTo>
                      <a:pt x="5" y="0"/>
                    </a:lnTo>
                    <a:lnTo>
                      <a:pt x="5" y="2"/>
                    </a:lnTo>
                    <a:lnTo>
                      <a:pt x="0" y="6"/>
                    </a:lnTo>
                    <a:close/>
                  </a:path>
                </a:pathLst>
              </a:custGeom>
              <a:solidFill>
                <a:srgbClr val="000000"/>
              </a:solidFill>
              <a:ln w="9525">
                <a:noFill/>
                <a:round/>
                <a:headEnd/>
                <a:tailEnd/>
              </a:ln>
            </p:spPr>
            <p:txBody>
              <a:bodyPr/>
              <a:lstStyle/>
              <a:p>
                <a:endParaRPr lang="fr-FR"/>
              </a:p>
            </p:txBody>
          </p:sp>
          <p:sp>
            <p:nvSpPr>
              <p:cNvPr id="95365" name="Freeform 121"/>
              <p:cNvSpPr>
                <a:spLocks/>
              </p:cNvSpPr>
              <p:nvPr/>
            </p:nvSpPr>
            <p:spPr bwMode="auto">
              <a:xfrm>
                <a:off x="2401" y="2714"/>
                <a:ext cx="16" cy="6"/>
              </a:xfrm>
              <a:custGeom>
                <a:avLst/>
                <a:gdLst>
                  <a:gd name="T0" fmla="*/ 0 w 98"/>
                  <a:gd name="T1" fmla="*/ 0 h 31"/>
                  <a:gd name="T2" fmla="*/ 0 w 98"/>
                  <a:gd name="T3" fmla="*/ 0 h 31"/>
                  <a:gd name="T4" fmla="*/ 0 w 98"/>
                  <a:gd name="T5" fmla="*/ 0 h 31"/>
                  <a:gd name="T6" fmla="*/ 0 w 98"/>
                  <a:gd name="T7" fmla="*/ 0 h 31"/>
                  <a:gd name="T8" fmla="*/ 0 w 98"/>
                  <a:gd name="T9" fmla="*/ 0 h 31"/>
                  <a:gd name="T10" fmla="*/ 0 w 98"/>
                  <a:gd name="T11" fmla="*/ 0 h 31"/>
                  <a:gd name="T12" fmla="*/ 0 w 98"/>
                  <a:gd name="T13" fmla="*/ 0 h 31"/>
                  <a:gd name="T14" fmla="*/ 0 w 98"/>
                  <a:gd name="T15" fmla="*/ 0 h 31"/>
                  <a:gd name="T16" fmla="*/ 0 w 98"/>
                  <a:gd name="T17" fmla="*/ 0 h 31"/>
                  <a:gd name="T18" fmla="*/ 0 w 98"/>
                  <a:gd name="T19" fmla="*/ 0 h 31"/>
                  <a:gd name="T20" fmla="*/ 0 w 98"/>
                  <a:gd name="T21" fmla="*/ 0 h 31"/>
                  <a:gd name="T22" fmla="*/ 0 w 98"/>
                  <a:gd name="T23" fmla="*/ 0 h 31"/>
                  <a:gd name="T24" fmla="*/ 0 w 98"/>
                  <a:gd name="T25" fmla="*/ 0 h 31"/>
                  <a:gd name="T26" fmla="*/ 0 w 98"/>
                  <a:gd name="T27" fmla="*/ 0 h 31"/>
                  <a:gd name="T28" fmla="*/ 0 w 98"/>
                  <a:gd name="T29" fmla="*/ 0 h 31"/>
                  <a:gd name="T30" fmla="*/ 0 w 98"/>
                  <a:gd name="T31" fmla="*/ 0 h 31"/>
                  <a:gd name="T32" fmla="*/ 0 w 98"/>
                  <a:gd name="T33" fmla="*/ 0 h 31"/>
                  <a:gd name="T34" fmla="*/ 0 w 98"/>
                  <a:gd name="T35" fmla="*/ 0 h 31"/>
                  <a:gd name="T36" fmla="*/ 0 w 98"/>
                  <a:gd name="T37" fmla="*/ 0 h 31"/>
                  <a:gd name="T38" fmla="*/ 0 w 98"/>
                  <a:gd name="T39" fmla="*/ 0 h 31"/>
                  <a:gd name="T40" fmla="*/ 0 w 98"/>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8"/>
                  <a:gd name="T64" fmla="*/ 0 h 31"/>
                  <a:gd name="T65" fmla="*/ 98 w 98"/>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8" h="31">
                    <a:moveTo>
                      <a:pt x="5" y="10"/>
                    </a:moveTo>
                    <a:lnTo>
                      <a:pt x="5" y="11"/>
                    </a:lnTo>
                    <a:lnTo>
                      <a:pt x="5" y="10"/>
                    </a:lnTo>
                    <a:lnTo>
                      <a:pt x="10" y="9"/>
                    </a:lnTo>
                    <a:lnTo>
                      <a:pt x="17" y="7"/>
                    </a:lnTo>
                    <a:lnTo>
                      <a:pt x="27" y="7"/>
                    </a:lnTo>
                    <a:lnTo>
                      <a:pt x="40" y="8"/>
                    </a:lnTo>
                    <a:lnTo>
                      <a:pt x="55" y="11"/>
                    </a:lnTo>
                    <a:lnTo>
                      <a:pt x="74" y="20"/>
                    </a:lnTo>
                    <a:lnTo>
                      <a:pt x="93" y="31"/>
                    </a:lnTo>
                    <a:lnTo>
                      <a:pt x="98" y="27"/>
                    </a:lnTo>
                    <a:lnTo>
                      <a:pt x="76" y="13"/>
                    </a:lnTo>
                    <a:lnTo>
                      <a:pt x="57" y="4"/>
                    </a:lnTo>
                    <a:lnTo>
                      <a:pt x="40" y="1"/>
                    </a:lnTo>
                    <a:lnTo>
                      <a:pt x="27" y="0"/>
                    </a:lnTo>
                    <a:lnTo>
                      <a:pt x="17" y="0"/>
                    </a:lnTo>
                    <a:lnTo>
                      <a:pt x="7" y="2"/>
                    </a:lnTo>
                    <a:lnTo>
                      <a:pt x="3" y="3"/>
                    </a:lnTo>
                    <a:lnTo>
                      <a:pt x="0" y="4"/>
                    </a:lnTo>
                    <a:lnTo>
                      <a:pt x="0" y="6"/>
                    </a:lnTo>
                    <a:lnTo>
                      <a:pt x="5" y="10"/>
                    </a:lnTo>
                    <a:close/>
                  </a:path>
                </a:pathLst>
              </a:custGeom>
              <a:solidFill>
                <a:srgbClr val="000000"/>
              </a:solidFill>
              <a:ln w="9525">
                <a:noFill/>
                <a:round/>
                <a:headEnd/>
                <a:tailEnd/>
              </a:ln>
            </p:spPr>
            <p:txBody>
              <a:bodyPr/>
              <a:lstStyle/>
              <a:p>
                <a:endParaRPr lang="fr-FR"/>
              </a:p>
            </p:txBody>
          </p:sp>
          <p:sp>
            <p:nvSpPr>
              <p:cNvPr id="95366" name="Freeform 122"/>
              <p:cNvSpPr>
                <a:spLocks/>
              </p:cNvSpPr>
              <p:nvPr/>
            </p:nvSpPr>
            <p:spPr bwMode="auto">
              <a:xfrm>
                <a:off x="2347" y="2715"/>
                <a:ext cx="55" cy="43"/>
              </a:xfrm>
              <a:custGeom>
                <a:avLst/>
                <a:gdLst>
                  <a:gd name="T0" fmla="*/ 0 w 335"/>
                  <a:gd name="T1" fmla="*/ 0 h 252"/>
                  <a:gd name="T2" fmla="*/ 0 w 335"/>
                  <a:gd name="T3" fmla="*/ 0 h 252"/>
                  <a:gd name="T4" fmla="*/ 0 w 335"/>
                  <a:gd name="T5" fmla="*/ 0 h 252"/>
                  <a:gd name="T6" fmla="*/ 0 w 335"/>
                  <a:gd name="T7" fmla="*/ 0 h 252"/>
                  <a:gd name="T8" fmla="*/ 0 w 335"/>
                  <a:gd name="T9" fmla="*/ 0 h 252"/>
                  <a:gd name="T10" fmla="*/ 0 w 335"/>
                  <a:gd name="T11" fmla="*/ 0 h 252"/>
                  <a:gd name="T12" fmla="*/ 0 w 335"/>
                  <a:gd name="T13" fmla="*/ 0 h 252"/>
                  <a:gd name="T14" fmla="*/ 0 60000 65536"/>
                  <a:gd name="T15" fmla="*/ 0 60000 65536"/>
                  <a:gd name="T16" fmla="*/ 0 60000 65536"/>
                  <a:gd name="T17" fmla="*/ 0 60000 65536"/>
                  <a:gd name="T18" fmla="*/ 0 60000 65536"/>
                  <a:gd name="T19" fmla="*/ 0 60000 65536"/>
                  <a:gd name="T20" fmla="*/ 0 60000 65536"/>
                  <a:gd name="T21" fmla="*/ 0 w 335"/>
                  <a:gd name="T22" fmla="*/ 0 h 252"/>
                  <a:gd name="T23" fmla="*/ 335 w 335"/>
                  <a:gd name="T24" fmla="*/ 252 h 2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 h="252">
                    <a:moveTo>
                      <a:pt x="0" y="252"/>
                    </a:moveTo>
                    <a:lnTo>
                      <a:pt x="4" y="252"/>
                    </a:lnTo>
                    <a:lnTo>
                      <a:pt x="335" y="4"/>
                    </a:lnTo>
                    <a:lnTo>
                      <a:pt x="330" y="0"/>
                    </a:lnTo>
                    <a:lnTo>
                      <a:pt x="0" y="247"/>
                    </a:lnTo>
                    <a:lnTo>
                      <a:pt x="4" y="247"/>
                    </a:lnTo>
                    <a:lnTo>
                      <a:pt x="0" y="252"/>
                    </a:lnTo>
                    <a:close/>
                  </a:path>
                </a:pathLst>
              </a:custGeom>
              <a:solidFill>
                <a:srgbClr val="000000"/>
              </a:solidFill>
              <a:ln w="9525">
                <a:noFill/>
                <a:round/>
                <a:headEnd/>
                <a:tailEnd/>
              </a:ln>
            </p:spPr>
            <p:txBody>
              <a:bodyPr/>
              <a:lstStyle/>
              <a:p>
                <a:endParaRPr lang="fr-FR"/>
              </a:p>
            </p:txBody>
          </p:sp>
          <p:sp>
            <p:nvSpPr>
              <p:cNvPr id="95367" name="Freeform 123"/>
              <p:cNvSpPr>
                <a:spLocks/>
              </p:cNvSpPr>
              <p:nvPr/>
            </p:nvSpPr>
            <p:spPr bwMode="auto">
              <a:xfrm>
                <a:off x="2331" y="2742"/>
                <a:ext cx="17" cy="16"/>
              </a:xfrm>
              <a:custGeom>
                <a:avLst/>
                <a:gdLst>
                  <a:gd name="T0" fmla="*/ 0 w 103"/>
                  <a:gd name="T1" fmla="*/ 0 h 93"/>
                  <a:gd name="T2" fmla="*/ 0 w 103"/>
                  <a:gd name="T3" fmla="*/ 0 h 93"/>
                  <a:gd name="T4" fmla="*/ 0 w 103"/>
                  <a:gd name="T5" fmla="*/ 0 h 93"/>
                  <a:gd name="T6" fmla="*/ 0 w 103"/>
                  <a:gd name="T7" fmla="*/ 0 h 93"/>
                  <a:gd name="T8" fmla="*/ 0 w 103"/>
                  <a:gd name="T9" fmla="*/ 0 h 93"/>
                  <a:gd name="T10" fmla="*/ 0 w 103"/>
                  <a:gd name="T11" fmla="*/ 0 h 93"/>
                  <a:gd name="T12" fmla="*/ 0 w 103"/>
                  <a:gd name="T13" fmla="*/ 0 h 93"/>
                  <a:gd name="T14" fmla="*/ 0 60000 65536"/>
                  <a:gd name="T15" fmla="*/ 0 60000 65536"/>
                  <a:gd name="T16" fmla="*/ 0 60000 65536"/>
                  <a:gd name="T17" fmla="*/ 0 60000 65536"/>
                  <a:gd name="T18" fmla="*/ 0 60000 65536"/>
                  <a:gd name="T19" fmla="*/ 0 60000 65536"/>
                  <a:gd name="T20" fmla="*/ 0 60000 65536"/>
                  <a:gd name="T21" fmla="*/ 0 w 103"/>
                  <a:gd name="T22" fmla="*/ 0 h 93"/>
                  <a:gd name="T23" fmla="*/ 103 w 10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93">
                    <a:moveTo>
                      <a:pt x="0" y="4"/>
                    </a:moveTo>
                    <a:lnTo>
                      <a:pt x="0" y="4"/>
                    </a:lnTo>
                    <a:lnTo>
                      <a:pt x="99" y="93"/>
                    </a:lnTo>
                    <a:lnTo>
                      <a:pt x="103" y="88"/>
                    </a:lnTo>
                    <a:lnTo>
                      <a:pt x="5" y="0"/>
                    </a:lnTo>
                    <a:lnTo>
                      <a:pt x="0" y="4"/>
                    </a:lnTo>
                    <a:close/>
                  </a:path>
                </a:pathLst>
              </a:custGeom>
              <a:solidFill>
                <a:srgbClr val="000000"/>
              </a:solidFill>
              <a:ln w="9525">
                <a:noFill/>
                <a:round/>
                <a:headEnd/>
                <a:tailEnd/>
              </a:ln>
            </p:spPr>
            <p:txBody>
              <a:bodyPr/>
              <a:lstStyle/>
              <a:p>
                <a:endParaRPr lang="fr-FR"/>
              </a:p>
            </p:txBody>
          </p:sp>
          <p:sp>
            <p:nvSpPr>
              <p:cNvPr id="95368" name="Freeform 124"/>
              <p:cNvSpPr>
                <a:spLocks/>
              </p:cNvSpPr>
              <p:nvPr/>
            </p:nvSpPr>
            <p:spPr bwMode="auto">
              <a:xfrm>
                <a:off x="2315" y="2727"/>
                <a:ext cx="17" cy="16"/>
              </a:xfrm>
              <a:custGeom>
                <a:avLst/>
                <a:gdLst>
                  <a:gd name="T0" fmla="*/ 0 w 104"/>
                  <a:gd name="T1" fmla="*/ 0 h 91"/>
                  <a:gd name="T2" fmla="*/ 0 w 104"/>
                  <a:gd name="T3" fmla="*/ 0 h 91"/>
                  <a:gd name="T4" fmla="*/ 0 w 104"/>
                  <a:gd name="T5" fmla="*/ 0 h 91"/>
                  <a:gd name="T6" fmla="*/ 0 w 104"/>
                  <a:gd name="T7" fmla="*/ 0 h 91"/>
                  <a:gd name="T8" fmla="*/ 0 w 104"/>
                  <a:gd name="T9" fmla="*/ 0 h 91"/>
                  <a:gd name="T10" fmla="*/ 0 w 104"/>
                  <a:gd name="T11" fmla="*/ 0 h 91"/>
                  <a:gd name="T12" fmla="*/ 0 w 104"/>
                  <a:gd name="T13" fmla="*/ 0 h 91"/>
                  <a:gd name="T14" fmla="*/ 0 60000 65536"/>
                  <a:gd name="T15" fmla="*/ 0 60000 65536"/>
                  <a:gd name="T16" fmla="*/ 0 60000 65536"/>
                  <a:gd name="T17" fmla="*/ 0 60000 65536"/>
                  <a:gd name="T18" fmla="*/ 0 60000 65536"/>
                  <a:gd name="T19" fmla="*/ 0 60000 65536"/>
                  <a:gd name="T20" fmla="*/ 0 60000 65536"/>
                  <a:gd name="T21" fmla="*/ 0 w 104"/>
                  <a:gd name="T22" fmla="*/ 0 h 91"/>
                  <a:gd name="T23" fmla="*/ 104 w 104"/>
                  <a:gd name="T24" fmla="*/ 91 h 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91">
                    <a:moveTo>
                      <a:pt x="0" y="0"/>
                    </a:moveTo>
                    <a:lnTo>
                      <a:pt x="1" y="4"/>
                    </a:lnTo>
                    <a:lnTo>
                      <a:pt x="99" y="91"/>
                    </a:lnTo>
                    <a:lnTo>
                      <a:pt x="104" y="87"/>
                    </a:lnTo>
                    <a:lnTo>
                      <a:pt x="6" y="0"/>
                    </a:lnTo>
                    <a:lnTo>
                      <a:pt x="7" y="4"/>
                    </a:lnTo>
                    <a:lnTo>
                      <a:pt x="0" y="0"/>
                    </a:lnTo>
                    <a:close/>
                  </a:path>
                </a:pathLst>
              </a:custGeom>
              <a:solidFill>
                <a:srgbClr val="000000"/>
              </a:solidFill>
              <a:ln w="9525">
                <a:noFill/>
                <a:round/>
                <a:headEnd/>
                <a:tailEnd/>
              </a:ln>
            </p:spPr>
            <p:txBody>
              <a:bodyPr/>
              <a:lstStyle/>
              <a:p>
                <a:endParaRPr lang="fr-FR"/>
              </a:p>
            </p:txBody>
          </p:sp>
          <p:sp>
            <p:nvSpPr>
              <p:cNvPr id="95369" name="Freeform 125"/>
              <p:cNvSpPr>
                <a:spLocks/>
              </p:cNvSpPr>
              <p:nvPr/>
            </p:nvSpPr>
            <p:spPr bwMode="auto">
              <a:xfrm>
                <a:off x="2315" y="2668"/>
                <a:ext cx="35" cy="60"/>
              </a:xfrm>
              <a:custGeom>
                <a:avLst/>
                <a:gdLst>
                  <a:gd name="T0" fmla="*/ 0 w 216"/>
                  <a:gd name="T1" fmla="*/ 0 h 360"/>
                  <a:gd name="T2" fmla="*/ 0 w 216"/>
                  <a:gd name="T3" fmla="*/ 0 h 360"/>
                  <a:gd name="T4" fmla="*/ 0 w 216"/>
                  <a:gd name="T5" fmla="*/ 0 h 360"/>
                  <a:gd name="T6" fmla="*/ 0 w 216"/>
                  <a:gd name="T7" fmla="*/ 0 h 360"/>
                  <a:gd name="T8" fmla="*/ 0 w 216"/>
                  <a:gd name="T9" fmla="*/ 0 h 360"/>
                  <a:gd name="T10" fmla="*/ 0 w 216"/>
                  <a:gd name="T11" fmla="*/ 0 h 360"/>
                  <a:gd name="T12" fmla="*/ 0 w 216"/>
                  <a:gd name="T13" fmla="*/ 0 h 360"/>
                  <a:gd name="T14" fmla="*/ 0 60000 65536"/>
                  <a:gd name="T15" fmla="*/ 0 60000 65536"/>
                  <a:gd name="T16" fmla="*/ 0 60000 65536"/>
                  <a:gd name="T17" fmla="*/ 0 60000 65536"/>
                  <a:gd name="T18" fmla="*/ 0 60000 65536"/>
                  <a:gd name="T19" fmla="*/ 0 60000 65536"/>
                  <a:gd name="T20" fmla="*/ 0 60000 65536"/>
                  <a:gd name="T21" fmla="*/ 0 w 216"/>
                  <a:gd name="T22" fmla="*/ 0 h 360"/>
                  <a:gd name="T23" fmla="*/ 216 w 216"/>
                  <a:gd name="T24" fmla="*/ 360 h 3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360">
                    <a:moveTo>
                      <a:pt x="209" y="1"/>
                    </a:moveTo>
                    <a:lnTo>
                      <a:pt x="209" y="0"/>
                    </a:lnTo>
                    <a:lnTo>
                      <a:pt x="0" y="356"/>
                    </a:lnTo>
                    <a:lnTo>
                      <a:pt x="7" y="360"/>
                    </a:lnTo>
                    <a:lnTo>
                      <a:pt x="216" y="5"/>
                    </a:lnTo>
                    <a:lnTo>
                      <a:pt x="216" y="4"/>
                    </a:lnTo>
                    <a:lnTo>
                      <a:pt x="209" y="1"/>
                    </a:lnTo>
                    <a:close/>
                  </a:path>
                </a:pathLst>
              </a:custGeom>
              <a:solidFill>
                <a:srgbClr val="000000"/>
              </a:solidFill>
              <a:ln w="9525">
                <a:noFill/>
                <a:round/>
                <a:headEnd/>
                <a:tailEnd/>
              </a:ln>
            </p:spPr>
            <p:txBody>
              <a:bodyPr/>
              <a:lstStyle/>
              <a:p>
                <a:endParaRPr lang="fr-FR"/>
              </a:p>
            </p:txBody>
          </p:sp>
          <p:sp>
            <p:nvSpPr>
              <p:cNvPr id="95370" name="Freeform 126"/>
              <p:cNvSpPr>
                <a:spLocks/>
              </p:cNvSpPr>
              <p:nvPr/>
            </p:nvSpPr>
            <p:spPr bwMode="auto">
              <a:xfrm>
                <a:off x="2344" y="2653"/>
                <a:ext cx="7" cy="16"/>
              </a:xfrm>
              <a:custGeom>
                <a:avLst/>
                <a:gdLst>
                  <a:gd name="T0" fmla="*/ 0 w 41"/>
                  <a:gd name="T1" fmla="*/ 0 h 92"/>
                  <a:gd name="T2" fmla="*/ 0 w 41"/>
                  <a:gd name="T3" fmla="*/ 0 h 92"/>
                  <a:gd name="T4" fmla="*/ 0 w 41"/>
                  <a:gd name="T5" fmla="*/ 0 h 92"/>
                  <a:gd name="T6" fmla="*/ 0 w 41"/>
                  <a:gd name="T7" fmla="*/ 0 h 92"/>
                  <a:gd name="T8" fmla="*/ 0 w 41"/>
                  <a:gd name="T9" fmla="*/ 0 h 92"/>
                  <a:gd name="T10" fmla="*/ 0 w 41"/>
                  <a:gd name="T11" fmla="*/ 0 h 92"/>
                  <a:gd name="T12" fmla="*/ 0 w 41"/>
                  <a:gd name="T13" fmla="*/ 0 h 92"/>
                  <a:gd name="T14" fmla="*/ 0 w 41"/>
                  <a:gd name="T15" fmla="*/ 0 h 92"/>
                  <a:gd name="T16" fmla="*/ 0 w 41"/>
                  <a:gd name="T17" fmla="*/ 0 h 92"/>
                  <a:gd name="T18" fmla="*/ 0 w 41"/>
                  <a:gd name="T19" fmla="*/ 0 h 92"/>
                  <a:gd name="T20" fmla="*/ 0 w 41"/>
                  <a:gd name="T21" fmla="*/ 0 h 92"/>
                  <a:gd name="T22" fmla="*/ 0 w 41"/>
                  <a:gd name="T23" fmla="*/ 0 h 92"/>
                  <a:gd name="T24" fmla="*/ 0 w 41"/>
                  <a:gd name="T25" fmla="*/ 0 h 92"/>
                  <a:gd name="T26" fmla="*/ 0 w 41"/>
                  <a:gd name="T27" fmla="*/ 0 h 92"/>
                  <a:gd name="T28" fmla="*/ 0 w 41"/>
                  <a:gd name="T29" fmla="*/ 0 h 92"/>
                  <a:gd name="T30" fmla="*/ 0 w 41"/>
                  <a:gd name="T31" fmla="*/ 0 h 92"/>
                  <a:gd name="T32" fmla="*/ 0 w 41"/>
                  <a:gd name="T33" fmla="*/ 0 h 92"/>
                  <a:gd name="T34" fmla="*/ 0 w 41"/>
                  <a:gd name="T35" fmla="*/ 0 h 92"/>
                  <a:gd name="T36" fmla="*/ 0 w 41"/>
                  <a:gd name="T37" fmla="*/ 0 h 92"/>
                  <a:gd name="T38" fmla="*/ 0 w 41"/>
                  <a:gd name="T39" fmla="*/ 0 h 92"/>
                  <a:gd name="T40" fmla="*/ 0 w 41"/>
                  <a:gd name="T41" fmla="*/ 0 h 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1"/>
                  <a:gd name="T64" fmla="*/ 0 h 92"/>
                  <a:gd name="T65" fmla="*/ 41 w 41"/>
                  <a:gd name="T66" fmla="*/ 92 h 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1" h="92">
                    <a:moveTo>
                      <a:pt x="0" y="5"/>
                    </a:moveTo>
                    <a:lnTo>
                      <a:pt x="0" y="5"/>
                    </a:lnTo>
                    <a:lnTo>
                      <a:pt x="14" y="24"/>
                    </a:lnTo>
                    <a:lnTo>
                      <a:pt x="23" y="41"/>
                    </a:lnTo>
                    <a:lnTo>
                      <a:pt x="29" y="56"/>
                    </a:lnTo>
                    <a:lnTo>
                      <a:pt x="32" y="69"/>
                    </a:lnTo>
                    <a:lnTo>
                      <a:pt x="34" y="77"/>
                    </a:lnTo>
                    <a:lnTo>
                      <a:pt x="32" y="84"/>
                    </a:lnTo>
                    <a:lnTo>
                      <a:pt x="31" y="88"/>
                    </a:lnTo>
                    <a:lnTo>
                      <a:pt x="31" y="89"/>
                    </a:lnTo>
                    <a:lnTo>
                      <a:pt x="38" y="92"/>
                    </a:lnTo>
                    <a:lnTo>
                      <a:pt x="38" y="91"/>
                    </a:lnTo>
                    <a:lnTo>
                      <a:pt x="39" y="86"/>
                    </a:lnTo>
                    <a:lnTo>
                      <a:pt x="41" y="77"/>
                    </a:lnTo>
                    <a:lnTo>
                      <a:pt x="39" y="66"/>
                    </a:lnTo>
                    <a:lnTo>
                      <a:pt x="36" y="53"/>
                    </a:lnTo>
                    <a:lnTo>
                      <a:pt x="30" y="38"/>
                    </a:lnTo>
                    <a:lnTo>
                      <a:pt x="21" y="20"/>
                    </a:lnTo>
                    <a:lnTo>
                      <a:pt x="5" y="0"/>
                    </a:lnTo>
                    <a:lnTo>
                      <a:pt x="0" y="5"/>
                    </a:lnTo>
                    <a:close/>
                  </a:path>
                </a:pathLst>
              </a:custGeom>
              <a:solidFill>
                <a:srgbClr val="000000"/>
              </a:solidFill>
              <a:ln w="9525">
                <a:noFill/>
                <a:round/>
                <a:headEnd/>
                <a:tailEnd/>
              </a:ln>
            </p:spPr>
            <p:txBody>
              <a:bodyPr/>
              <a:lstStyle/>
              <a:p>
                <a:endParaRPr lang="fr-FR"/>
              </a:p>
            </p:txBody>
          </p:sp>
          <p:sp>
            <p:nvSpPr>
              <p:cNvPr id="95371" name="Freeform 127"/>
              <p:cNvSpPr>
                <a:spLocks/>
              </p:cNvSpPr>
              <p:nvPr/>
            </p:nvSpPr>
            <p:spPr bwMode="auto">
              <a:xfrm>
                <a:off x="2331" y="2646"/>
                <a:ext cx="14" cy="8"/>
              </a:xfrm>
              <a:custGeom>
                <a:avLst/>
                <a:gdLst>
                  <a:gd name="T0" fmla="*/ 0 w 85"/>
                  <a:gd name="T1" fmla="*/ 0 h 50"/>
                  <a:gd name="T2" fmla="*/ 0 w 85"/>
                  <a:gd name="T3" fmla="*/ 0 h 50"/>
                  <a:gd name="T4" fmla="*/ 0 w 85"/>
                  <a:gd name="T5" fmla="*/ 0 h 50"/>
                  <a:gd name="T6" fmla="*/ 0 w 85"/>
                  <a:gd name="T7" fmla="*/ 0 h 50"/>
                  <a:gd name="T8" fmla="*/ 0 w 85"/>
                  <a:gd name="T9" fmla="*/ 0 h 50"/>
                  <a:gd name="T10" fmla="*/ 0 w 85"/>
                  <a:gd name="T11" fmla="*/ 0 h 50"/>
                  <a:gd name="T12" fmla="*/ 0 w 85"/>
                  <a:gd name="T13" fmla="*/ 0 h 50"/>
                  <a:gd name="T14" fmla="*/ 0 w 85"/>
                  <a:gd name="T15" fmla="*/ 0 h 50"/>
                  <a:gd name="T16" fmla="*/ 0 w 85"/>
                  <a:gd name="T17" fmla="*/ 0 h 50"/>
                  <a:gd name="T18" fmla="*/ 0 w 85"/>
                  <a:gd name="T19" fmla="*/ 0 h 50"/>
                  <a:gd name="T20" fmla="*/ 0 w 85"/>
                  <a:gd name="T21" fmla="*/ 0 h 50"/>
                  <a:gd name="T22" fmla="*/ 0 w 85"/>
                  <a:gd name="T23" fmla="*/ 0 h 50"/>
                  <a:gd name="T24" fmla="*/ 0 w 85"/>
                  <a:gd name="T25" fmla="*/ 0 h 50"/>
                  <a:gd name="T26" fmla="*/ 0 w 85"/>
                  <a:gd name="T27" fmla="*/ 0 h 50"/>
                  <a:gd name="T28" fmla="*/ 0 w 85"/>
                  <a:gd name="T29" fmla="*/ 0 h 50"/>
                  <a:gd name="T30" fmla="*/ 0 w 85"/>
                  <a:gd name="T31" fmla="*/ 0 h 50"/>
                  <a:gd name="T32" fmla="*/ 0 w 85"/>
                  <a:gd name="T33" fmla="*/ 0 h 50"/>
                  <a:gd name="T34" fmla="*/ 0 w 85"/>
                  <a:gd name="T35" fmla="*/ 0 h 50"/>
                  <a:gd name="T36" fmla="*/ 0 w 85"/>
                  <a:gd name="T37" fmla="*/ 0 h 50"/>
                  <a:gd name="T38" fmla="*/ 0 w 85"/>
                  <a:gd name="T39" fmla="*/ 0 h 50"/>
                  <a:gd name="T40" fmla="*/ 0 w 85"/>
                  <a:gd name="T41" fmla="*/ 0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50"/>
                  <a:gd name="T65" fmla="*/ 85 w 85"/>
                  <a:gd name="T66" fmla="*/ 50 h 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50">
                    <a:moveTo>
                      <a:pt x="2" y="8"/>
                    </a:moveTo>
                    <a:lnTo>
                      <a:pt x="2" y="8"/>
                    </a:lnTo>
                    <a:lnTo>
                      <a:pt x="3" y="8"/>
                    </a:lnTo>
                    <a:lnTo>
                      <a:pt x="7" y="7"/>
                    </a:lnTo>
                    <a:lnTo>
                      <a:pt x="15" y="7"/>
                    </a:lnTo>
                    <a:lnTo>
                      <a:pt x="23" y="9"/>
                    </a:lnTo>
                    <a:lnTo>
                      <a:pt x="36" y="14"/>
                    </a:lnTo>
                    <a:lnTo>
                      <a:pt x="49" y="19"/>
                    </a:lnTo>
                    <a:lnTo>
                      <a:pt x="64" y="32"/>
                    </a:lnTo>
                    <a:lnTo>
                      <a:pt x="80" y="50"/>
                    </a:lnTo>
                    <a:lnTo>
                      <a:pt x="85" y="45"/>
                    </a:lnTo>
                    <a:lnTo>
                      <a:pt x="68" y="28"/>
                    </a:lnTo>
                    <a:lnTo>
                      <a:pt x="53" y="15"/>
                    </a:lnTo>
                    <a:lnTo>
                      <a:pt x="38" y="7"/>
                    </a:lnTo>
                    <a:lnTo>
                      <a:pt x="25" y="2"/>
                    </a:lnTo>
                    <a:lnTo>
                      <a:pt x="15" y="0"/>
                    </a:lnTo>
                    <a:lnTo>
                      <a:pt x="7" y="0"/>
                    </a:lnTo>
                    <a:lnTo>
                      <a:pt x="1" y="1"/>
                    </a:lnTo>
                    <a:lnTo>
                      <a:pt x="0" y="1"/>
                    </a:lnTo>
                    <a:lnTo>
                      <a:pt x="2" y="8"/>
                    </a:lnTo>
                    <a:close/>
                  </a:path>
                </a:pathLst>
              </a:custGeom>
              <a:solidFill>
                <a:srgbClr val="000000"/>
              </a:solidFill>
              <a:ln w="9525">
                <a:noFill/>
                <a:round/>
                <a:headEnd/>
                <a:tailEnd/>
              </a:ln>
            </p:spPr>
            <p:txBody>
              <a:bodyPr/>
              <a:lstStyle/>
              <a:p>
                <a:endParaRPr lang="fr-FR"/>
              </a:p>
            </p:txBody>
          </p:sp>
          <p:sp>
            <p:nvSpPr>
              <p:cNvPr id="95372" name="Freeform 128"/>
              <p:cNvSpPr>
                <a:spLocks/>
              </p:cNvSpPr>
              <p:nvPr/>
            </p:nvSpPr>
            <p:spPr bwMode="auto">
              <a:xfrm>
                <a:off x="2271" y="2646"/>
                <a:ext cx="60" cy="30"/>
              </a:xfrm>
              <a:custGeom>
                <a:avLst/>
                <a:gdLst>
                  <a:gd name="T0" fmla="*/ 0 w 370"/>
                  <a:gd name="T1" fmla="*/ 0 h 179"/>
                  <a:gd name="T2" fmla="*/ 0 w 370"/>
                  <a:gd name="T3" fmla="*/ 0 h 179"/>
                  <a:gd name="T4" fmla="*/ 0 w 370"/>
                  <a:gd name="T5" fmla="*/ 0 h 179"/>
                  <a:gd name="T6" fmla="*/ 0 w 370"/>
                  <a:gd name="T7" fmla="*/ 0 h 179"/>
                  <a:gd name="T8" fmla="*/ 0 w 370"/>
                  <a:gd name="T9" fmla="*/ 0 h 179"/>
                  <a:gd name="T10" fmla="*/ 0 w 370"/>
                  <a:gd name="T11" fmla="*/ 0 h 179"/>
                  <a:gd name="T12" fmla="*/ 0 w 370"/>
                  <a:gd name="T13" fmla="*/ 0 h 179"/>
                  <a:gd name="T14" fmla="*/ 0 60000 65536"/>
                  <a:gd name="T15" fmla="*/ 0 60000 65536"/>
                  <a:gd name="T16" fmla="*/ 0 60000 65536"/>
                  <a:gd name="T17" fmla="*/ 0 60000 65536"/>
                  <a:gd name="T18" fmla="*/ 0 60000 65536"/>
                  <a:gd name="T19" fmla="*/ 0 60000 65536"/>
                  <a:gd name="T20" fmla="*/ 0 60000 65536"/>
                  <a:gd name="T21" fmla="*/ 0 w 370"/>
                  <a:gd name="T22" fmla="*/ 0 h 179"/>
                  <a:gd name="T23" fmla="*/ 370 w 370"/>
                  <a:gd name="T24" fmla="*/ 179 h 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0" h="179">
                    <a:moveTo>
                      <a:pt x="0" y="178"/>
                    </a:moveTo>
                    <a:lnTo>
                      <a:pt x="4" y="179"/>
                    </a:lnTo>
                    <a:lnTo>
                      <a:pt x="370" y="7"/>
                    </a:lnTo>
                    <a:lnTo>
                      <a:pt x="368" y="0"/>
                    </a:lnTo>
                    <a:lnTo>
                      <a:pt x="2" y="172"/>
                    </a:lnTo>
                    <a:lnTo>
                      <a:pt x="7" y="173"/>
                    </a:lnTo>
                    <a:lnTo>
                      <a:pt x="0" y="178"/>
                    </a:lnTo>
                    <a:close/>
                  </a:path>
                </a:pathLst>
              </a:custGeom>
              <a:solidFill>
                <a:srgbClr val="000000"/>
              </a:solidFill>
              <a:ln w="9525">
                <a:noFill/>
                <a:round/>
                <a:headEnd/>
                <a:tailEnd/>
              </a:ln>
            </p:spPr>
            <p:txBody>
              <a:bodyPr/>
              <a:lstStyle/>
              <a:p>
                <a:endParaRPr lang="fr-FR"/>
              </a:p>
            </p:txBody>
          </p:sp>
          <p:sp>
            <p:nvSpPr>
              <p:cNvPr id="95373" name="Freeform 129"/>
              <p:cNvSpPr>
                <a:spLocks/>
              </p:cNvSpPr>
              <p:nvPr/>
            </p:nvSpPr>
            <p:spPr bwMode="auto">
              <a:xfrm>
                <a:off x="2259" y="2656"/>
                <a:ext cx="13" cy="20"/>
              </a:xfrm>
              <a:custGeom>
                <a:avLst/>
                <a:gdLst>
                  <a:gd name="T0" fmla="*/ 0 w 79"/>
                  <a:gd name="T1" fmla="*/ 0 h 118"/>
                  <a:gd name="T2" fmla="*/ 0 w 79"/>
                  <a:gd name="T3" fmla="*/ 0 h 118"/>
                  <a:gd name="T4" fmla="*/ 0 w 79"/>
                  <a:gd name="T5" fmla="*/ 0 h 118"/>
                  <a:gd name="T6" fmla="*/ 0 w 79"/>
                  <a:gd name="T7" fmla="*/ 0 h 118"/>
                  <a:gd name="T8" fmla="*/ 0 w 79"/>
                  <a:gd name="T9" fmla="*/ 0 h 118"/>
                  <a:gd name="T10" fmla="*/ 0 w 79"/>
                  <a:gd name="T11" fmla="*/ 0 h 118"/>
                  <a:gd name="T12" fmla="*/ 0 w 79"/>
                  <a:gd name="T13" fmla="*/ 0 h 118"/>
                  <a:gd name="T14" fmla="*/ 0 60000 65536"/>
                  <a:gd name="T15" fmla="*/ 0 60000 65536"/>
                  <a:gd name="T16" fmla="*/ 0 60000 65536"/>
                  <a:gd name="T17" fmla="*/ 0 60000 65536"/>
                  <a:gd name="T18" fmla="*/ 0 60000 65536"/>
                  <a:gd name="T19" fmla="*/ 0 60000 65536"/>
                  <a:gd name="T20" fmla="*/ 0 60000 65536"/>
                  <a:gd name="T21" fmla="*/ 0 w 79"/>
                  <a:gd name="T22" fmla="*/ 0 h 118"/>
                  <a:gd name="T23" fmla="*/ 79 w 79"/>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118">
                    <a:moveTo>
                      <a:pt x="0" y="5"/>
                    </a:moveTo>
                    <a:lnTo>
                      <a:pt x="0" y="5"/>
                    </a:lnTo>
                    <a:lnTo>
                      <a:pt x="72" y="118"/>
                    </a:lnTo>
                    <a:lnTo>
                      <a:pt x="79" y="113"/>
                    </a:lnTo>
                    <a:lnTo>
                      <a:pt x="7" y="0"/>
                    </a:lnTo>
                    <a:lnTo>
                      <a:pt x="0" y="5"/>
                    </a:lnTo>
                    <a:close/>
                  </a:path>
                </a:pathLst>
              </a:custGeom>
              <a:solidFill>
                <a:srgbClr val="000000"/>
              </a:solidFill>
              <a:ln w="9525">
                <a:noFill/>
                <a:round/>
                <a:headEnd/>
                <a:tailEnd/>
              </a:ln>
            </p:spPr>
            <p:txBody>
              <a:bodyPr/>
              <a:lstStyle/>
              <a:p>
                <a:endParaRPr lang="fr-FR"/>
              </a:p>
            </p:txBody>
          </p:sp>
          <p:sp>
            <p:nvSpPr>
              <p:cNvPr id="95374" name="Freeform 130"/>
              <p:cNvSpPr>
                <a:spLocks/>
              </p:cNvSpPr>
              <p:nvPr/>
            </p:nvSpPr>
            <p:spPr bwMode="auto">
              <a:xfrm>
                <a:off x="2248" y="2636"/>
                <a:ext cx="12" cy="21"/>
              </a:xfrm>
              <a:custGeom>
                <a:avLst/>
                <a:gdLst>
                  <a:gd name="T0" fmla="*/ 0 w 78"/>
                  <a:gd name="T1" fmla="*/ 0 h 117"/>
                  <a:gd name="T2" fmla="*/ 0 w 78"/>
                  <a:gd name="T3" fmla="*/ 0 h 117"/>
                  <a:gd name="T4" fmla="*/ 0 w 78"/>
                  <a:gd name="T5" fmla="*/ 0 h 117"/>
                  <a:gd name="T6" fmla="*/ 0 w 78"/>
                  <a:gd name="T7" fmla="*/ 0 h 117"/>
                  <a:gd name="T8" fmla="*/ 0 w 78"/>
                  <a:gd name="T9" fmla="*/ 0 h 117"/>
                  <a:gd name="T10" fmla="*/ 0 w 78"/>
                  <a:gd name="T11" fmla="*/ 0 h 117"/>
                  <a:gd name="T12" fmla="*/ 0 w 78"/>
                  <a:gd name="T13" fmla="*/ 0 h 117"/>
                  <a:gd name="T14" fmla="*/ 0 60000 65536"/>
                  <a:gd name="T15" fmla="*/ 0 60000 65536"/>
                  <a:gd name="T16" fmla="*/ 0 60000 65536"/>
                  <a:gd name="T17" fmla="*/ 0 60000 65536"/>
                  <a:gd name="T18" fmla="*/ 0 60000 65536"/>
                  <a:gd name="T19" fmla="*/ 0 60000 65536"/>
                  <a:gd name="T20" fmla="*/ 0 60000 65536"/>
                  <a:gd name="T21" fmla="*/ 0 w 78"/>
                  <a:gd name="T22" fmla="*/ 0 h 117"/>
                  <a:gd name="T23" fmla="*/ 78 w 78"/>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117">
                    <a:moveTo>
                      <a:pt x="1" y="0"/>
                    </a:moveTo>
                    <a:lnTo>
                      <a:pt x="0" y="4"/>
                    </a:lnTo>
                    <a:lnTo>
                      <a:pt x="71" y="117"/>
                    </a:lnTo>
                    <a:lnTo>
                      <a:pt x="78" y="112"/>
                    </a:lnTo>
                    <a:lnTo>
                      <a:pt x="7" y="0"/>
                    </a:lnTo>
                    <a:lnTo>
                      <a:pt x="6" y="4"/>
                    </a:lnTo>
                    <a:lnTo>
                      <a:pt x="1" y="0"/>
                    </a:lnTo>
                    <a:close/>
                  </a:path>
                </a:pathLst>
              </a:custGeom>
              <a:solidFill>
                <a:srgbClr val="000000"/>
              </a:solidFill>
              <a:ln w="9525">
                <a:noFill/>
                <a:round/>
                <a:headEnd/>
                <a:tailEnd/>
              </a:ln>
            </p:spPr>
            <p:txBody>
              <a:bodyPr/>
              <a:lstStyle/>
              <a:p>
                <a:endParaRPr lang="fr-FR"/>
              </a:p>
            </p:txBody>
          </p:sp>
          <p:sp>
            <p:nvSpPr>
              <p:cNvPr id="95375" name="Freeform 131"/>
              <p:cNvSpPr>
                <a:spLocks/>
              </p:cNvSpPr>
              <p:nvPr/>
            </p:nvSpPr>
            <p:spPr bwMode="auto">
              <a:xfrm>
                <a:off x="2248" y="2585"/>
                <a:ext cx="46" cy="52"/>
              </a:xfrm>
              <a:custGeom>
                <a:avLst/>
                <a:gdLst>
                  <a:gd name="T0" fmla="*/ 0 w 282"/>
                  <a:gd name="T1" fmla="*/ 0 h 314"/>
                  <a:gd name="T2" fmla="*/ 0 w 282"/>
                  <a:gd name="T3" fmla="*/ 0 h 314"/>
                  <a:gd name="T4" fmla="*/ 0 w 282"/>
                  <a:gd name="T5" fmla="*/ 0 h 314"/>
                  <a:gd name="T6" fmla="*/ 0 w 282"/>
                  <a:gd name="T7" fmla="*/ 0 h 314"/>
                  <a:gd name="T8" fmla="*/ 0 w 282"/>
                  <a:gd name="T9" fmla="*/ 0 h 314"/>
                  <a:gd name="T10" fmla="*/ 0 w 282"/>
                  <a:gd name="T11" fmla="*/ 0 h 314"/>
                  <a:gd name="T12" fmla="*/ 0 w 282"/>
                  <a:gd name="T13" fmla="*/ 0 h 314"/>
                  <a:gd name="T14" fmla="*/ 0 60000 65536"/>
                  <a:gd name="T15" fmla="*/ 0 60000 65536"/>
                  <a:gd name="T16" fmla="*/ 0 60000 65536"/>
                  <a:gd name="T17" fmla="*/ 0 60000 65536"/>
                  <a:gd name="T18" fmla="*/ 0 60000 65536"/>
                  <a:gd name="T19" fmla="*/ 0 60000 65536"/>
                  <a:gd name="T20" fmla="*/ 0 60000 65536"/>
                  <a:gd name="T21" fmla="*/ 0 w 282"/>
                  <a:gd name="T22" fmla="*/ 0 h 314"/>
                  <a:gd name="T23" fmla="*/ 282 w 282"/>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2" h="314">
                    <a:moveTo>
                      <a:pt x="278" y="0"/>
                    </a:moveTo>
                    <a:lnTo>
                      <a:pt x="278" y="0"/>
                    </a:lnTo>
                    <a:lnTo>
                      <a:pt x="0" y="310"/>
                    </a:lnTo>
                    <a:lnTo>
                      <a:pt x="5" y="314"/>
                    </a:lnTo>
                    <a:lnTo>
                      <a:pt x="282" y="4"/>
                    </a:lnTo>
                    <a:lnTo>
                      <a:pt x="278" y="0"/>
                    </a:lnTo>
                    <a:close/>
                  </a:path>
                </a:pathLst>
              </a:custGeom>
              <a:solidFill>
                <a:srgbClr val="000000"/>
              </a:solidFill>
              <a:ln w="9525">
                <a:noFill/>
                <a:round/>
                <a:headEnd/>
                <a:tailEnd/>
              </a:ln>
            </p:spPr>
            <p:txBody>
              <a:bodyPr/>
              <a:lstStyle/>
              <a:p>
                <a:endParaRPr lang="fr-FR"/>
              </a:p>
            </p:txBody>
          </p:sp>
          <p:sp>
            <p:nvSpPr>
              <p:cNvPr id="95376" name="Freeform 132"/>
              <p:cNvSpPr>
                <a:spLocks/>
              </p:cNvSpPr>
              <p:nvPr/>
            </p:nvSpPr>
            <p:spPr bwMode="auto">
              <a:xfrm>
                <a:off x="2291" y="2569"/>
                <a:ext cx="4" cy="16"/>
              </a:xfrm>
              <a:custGeom>
                <a:avLst/>
                <a:gdLst>
                  <a:gd name="T0" fmla="*/ 0 w 25"/>
                  <a:gd name="T1" fmla="*/ 0 h 100"/>
                  <a:gd name="T2" fmla="*/ 0 w 25"/>
                  <a:gd name="T3" fmla="*/ 0 h 100"/>
                  <a:gd name="T4" fmla="*/ 0 w 25"/>
                  <a:gd name="T5" fmla="*/ 0 h 100"/>
                  <a:gd name="T6" fmla="*/ 0 w 25"/>
                  <a:gd name="T7" fmla="*/ 0 h 100"/>
                  <a:gd name="T8" fmla="*/ 0 w 25"/>
                  <a:gd name="T9" fmla="*/ 0 h 100"/>
                  <a:gd name="T10" fmla="*/ 0 w 25"/>
                  <a:gd name="T11" fmla="*/ 0 h 100"/>
                  <a:gd name="T12" fmla="*/ 0 w 25"/>
                  <a:gd name="T13" fmla="*/ 0 h 100"/>
                  <a:gd name="T14" fmla="*/ 0 w 25"/>
                  <a:gd name="T15" fmla="*/ 0 h 100"/>
                  <a:gd name="T16" fmla="*/ 0 w 25"/>
                  <a:gd name="T17" fmla="*/ 0 h 100"/>
                  <a:gd name="T18" fmla="*/ 0 w 25"/>
                  <a:gd name="T19" fmla="*/ 0 h 100"/>
                  <a:gd name="T20" fmla="*/ 0 w 25"/>
                  <a:gd name="T21" fmla="*/ 0 h 100"/>
                  <a:gd name="T22" fmla="*/ 0 w 25"/>
                  <a:gd name="T23" fmla="*/ 0 h 100"/>
                  <a:gd name="T24" fmla="*/ 0 w 25"/>
                  <a:gd name="T25" fmla="*/ 0 h 100"/>
                  <a:gd name="T26" fmla="*/ 0 w 25"/>
                  <a:gd name="T27" fmla="*/ 0 h 100"/>
                  <a:gd name="T28" fmla="*/ 0 w 25"/>
                  <a:gd name="T29" fmla="*/ 0 h 100"/>
                  <a:gd name="T30" fmla="*/ 0 w 25"/>
                  <a:gd name="T31" fmla="*/ 0 h 100"/>
                  <a:gd name="T32" fmla="*/ 0 w 25"/>
                  <a:gd name="T33" fmla="*/ 0 h 100"/>
                  <a:gd name="T34" fmla="*/ 0 w 25"/>
                  <a:gd name="T35" fmla="*/ 0 h 100"/>
                  <a:gd name="T36" fmla="*/ 0 w 25"/>
                  <a:gd name="T37" fmla="*/ 0 h 100"/>
                  <a:gd name="T38" fmla="*/ 0 w 25"/>
                  <a:gd name="T39" fmla="*/ 0 h 100"/>
                  <a:gd name="T40" fmla="*/ 0 w 25"/>
                  <a:gd name="T41" fmla="*/ 0 h 1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
                  <a:gd name="T64" fmla="*/ 0 h 100"/>
                  <a:gd name="T65" fmla="*/ 25 w 25"/>
                  <a:gd name="T66" fmla="*/ 100 h 10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 h="100">
                    <a:moveTo>
                      <a:pt x="0" y="3"/>
                    </a:moveTo>
                    <a:lnTo>
                      <a:pt x="0" y="3"/>
                    </a:lnTo>
                    <a:lnTo>
                      <a:pt x="9" y="26"/>
                    </a:lnTo>
                    <a:lnTo>
                      <a:pt x="15" y="46"/>
                    </a:lnTo>
                    <a:lnTo>
                      <a:pt x="17" y="61"/>
                    </a:lnTo>
                    <a:lnTo>
                      <a:pt x="18" y="73"/>
                    </a:lnTo>
                    <a:lnTo>
                      <a:pt x="16" y="84"/>
                    </a:lnTo>
                    <a:lnTo>
                      <a:pt x="14" y="91"/>
                    </a:lnTo>
                    <a:lnTo>
                      <a:pt x="13" y="96"/>
                    </a:lnTo>
                    <a:lnTo>
                      <a:pt x="17" y="100"/>
                    </a:lnTo>
                    <a:lnTo>
                      <a:pt x="20" y="98"/>
                    </a:lnTo>
                    <a:lnTo>
                      <a:pt x="21" y="93"/>
                    </a:lnTo>
                    <a:lnTo>
                      <a:pt x="23" y="86"/>
                    </a:lnTo>
                    <a:lnTo>
                      <a:pt x="25" y="73"/>
                    </a:lnTo>
                    <a:lnTo>
                      <a:pt x="24" y="61"/>
                    </a:lnTo>
                    <a:lnTo>
                      <a:pt x="22" y="43"/>
                    </a:lnTo>
                    <a:lnTo>
                      <a:pt x="16" y="24"/>
                    </a:lnTo>
                    <a:lnTo>
                      <a:pt x="7" y="0"/>
                    </a:lnTo>
                    <a:lnTo>
                      <a:pt x="0" y="3"/>
                    </a:lnTo>
                    <a:close/>
                  </a:path>
                </a:pathLst>
              </a:custGeom>
              <a:solidFill>
                <a:srgbClr val="000000"/>
              </a:solidFill>
              <a:ln w="9525">
                <a:noFill/>
                <a:round/>
                <a:headEnd/>
                <a:tailEnd/>
              </a:ln>
            </p:spPr>
            <p:txBody>
              <a:bodyPr/>
              <a:lstStyle/>
              <a:p>
                <a:endParaRPr lang="fr-FR"/>
              </a:p>
            </p:txBody>
          </p:sp>
          <p:sp>
            <p:nvSpPr>
              <p:cNvPr id="95377" name="Freeform 133"/>
              <p:cNvSpPr>
                <a:spLocks/>
              </p:cNvSpPr>
              <p:nvPr/>
            </p:nvSpPr>
            <p:spPr bwMode="auto">
              <a:xfrm>
                <a:off x="2281" y="2558"/>
                <a:ext cx="11" cy="11"/>
              </a:xfrm>
              <a:custGeom>
                <a:avLst/>
                <a:gdLst>
                  <a:gd name="T0" fmla="*/ 0 w 70"/>
                  <a:gd name="T1" fmla="*/ 0 h 69"/>
                  <a:gd name="T2" fmla="*/ 0 w 70"/>
                  <a:gd name="T3" fmla="*/ 0 h 69"/>
                  <a:gd name="T4" fmla="*/ 0 w 70"/>
                  <a:gd name="T5" fmla="*/ 0 h 69"/>
                  <a:gd name="T6" fmla="*/ 0 w 70"/>
                  <a:gd name="T7" fmla="*/ 0 h 69"/>
                  <a:gd name="T8" fmla="*/ 0 w 70"/>
                  <a:gd name="T9" fmla="*/ 0 h 69"/>
                  <a:gd name="T10" fmla="*/ 0 w 70"/>
                  <a:gd name="T11" fmla="*/ 0 h 69"/>
                  <a:gd name="T12" fmla="*/ 0 w 70"/>
                  <a:gd name="T13" fmla="*/ 0 h 69"/>
                  <a:gd name="T14" fmla="*/ 0 w 70"/>
                  <a:gd name="T15" fmla="*/ 0 h 69"/>
                  <a:gd name="T16" fmla="*/ 0 w 70"/>
                  <a:gd name="T17" fmla="*/ 0 h 69"/>
                  <a:gd name="T18" fmla="*/ 0 w 70"/>
                  <a:gd name="T19" fmla="*/ 0 h 69"/>
                  <a:gd name="T20" fmla="*/ 0 w 70"/>
                  <a:gd name="T21" fmla="*/ 0 h 69"/>
                  <a:gd name="T22" fmla="*/ 0 w 70"/>
                  <a:gd name="T23" fmla="*/ 0 h 69"/>
                  <a:gd name="T24" fmla="*/ 0 w 70"/>
                  <a:gd name="T25" fmla="*/ 0 h 69"/>
                  <a:gd name="T26" fmla="*/ 0 w 70"/>
                  <a:gd name="T27" fmla="*/ 0 h 69"/>
                  <a:gd name="T28" fmla="*/ 0 w 70"/>
                  <a:gd name="T29" fmla="*/ 0 h 69"/>
                  <a:gd name="T30" fmla="*/ 0 w 70"/>
                  <a:gd name="T31" fmla="*/ 0 h 69"/>
                  <a:gd name="T32" fmla="*/ 0 w 70"/>
                  <a:gd name="T33" fmla="*/ 0 h 69"/>
                  <a:gd name="T34" fmla="*/ 0 w 70"/>
                  <a:gd name="T35" fmla="*/ 0 h 69"/>
                  <a:gd name="T36" fmla="*/ 0 w 70"/>
                  <a:gd name="T37" fmla="*/ 0 h 69"/>
                  <a:gd name="T38" fmla="*/ 0 w 70"/>
                  <a:gd name="T39" fmla="*/ 0 h 69"/>
                  <a:gd name="T40" fmla="*/ 0 w 70"/>
                  <a:gd name="T41" fmla="*/ 0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
                  <a:gd name="T64" fmla="*/ 0 h 69"/>
                  <a:gd name="T65" fmla="*/ 70 w 70"/>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 h="69">
                    <a:moveTo>
                      <a:pt x="3" y="7"/>
                    </a:moveTo>
                    <a:lnTo>
                      <a:pt x="1" y="7"/>
                    </a:lnTo>
                    <a:lnTo>
                      <a:pt x="3" y="7"/>
                    </a:lnTo>
                    <a:lnTo>
                      <a:pt x="6" y="7"/>
                    </a:lnTo>
                    <a:lnTo>
                      <a:pt x="13" y="9"/>
                    </a:lnTo>
                    <a:lnTo>
                      <a:pt x="21" y="14"/>
                    </a:lnTo>
                    <a:lnTo>
                      <a:pt x="30" y="20"/>
                    </a:lnTo>
                    <a:lnTo>
                      <a:pt x="42" y="31"/>
                    </a:lnTo>
                    <a:lnTo>
                      <a:pt x="51" y="47"/>
                    </a:lnTo>
                    <a:lnTo>
                      <a:pt x="63" y="69"/>
                    </a:lnTo>
                    <a:lnTo>
                      <a:pt x="70" y="66"/>
                    </a:lnTo>
                    <a:lnTo>
                      <a:pt x="58" y="44"/>
                    </a:lnTo>
                    <a:lnTo>
                      <a:pt x="47" y="27"/>
                    </a:lnTo>
                    <a:lnTo>
                      <a:pt x="35" y="15"/>
                    </a:lnTo>
                    <a:lnTo>
                      <a:pt x="26" y="7"/>
                    </a:lnTo>
                    <a:lnTo>
                      <a:pt x="15" y="2"/>
                    </a:lnTo>
                    <a:lnTo>
                      <a:pt x="8" y="0"/>
                    </a:lnTo>
                    <a:lnTo>
                      <a:pt x="3" y="0"/>
                    </a:lnTo>
                    <a:lnTo>
                      <a:pt x="1" y="0"/>
                    </a:lnTo>
                    <a:lnTo>
                      <a:pt x="0" y="0"/>
                    </a:lnTo>
                    <a:lnTo>
                      <a:pt x="3" y="7"/>
                    </a:lnTo>
                    <a:close/>
                  </a:path>
                </a:pathLst>
              </a:custGeom>
              <a:solidFill>
                <a:srgbClr val="000000"/>
              </a:solidFill>
              <a:ln w="9525">
                <a:noFill/>
                <a:round/>
                <a:headEnd/>
                <a:tailEnd/>
              </a:ln>
            </p:spPr>
            <p:txBody>
              <a:bodyPr/>
              <a:lstStyle/>
              <a:p>
                <a:endParaRPr lang="fr-FR"/>
              </a:p>
            </p:txBody>
          </p:sp>
          <p:sp>
            <p:nvSpPr>
              <p:cNvPr id="95378" name="Freeform 134"/>
              <p:cNvSpPr>
                <a:spLocks/>
              </p:cNvSpPr>
              <p:nvPr/>
            </p:nvSpPr>
            <p:spPr bwMode="auto">
              <a:xfrm>
                <a:off x="2219" y="2558"/>
                <a:ext cx="63" cy="15"/>
              </a:xfrm>
              <a:custGeom>
                <a:avLst/>
                <a:gdLst>
                  <a:gd name="T0" fmla="*/ 0 w 386"/>
                  <a:gd name="T1" fmla="*/ 0 h 94"/>
                  <a:gd name="T2" fmla="*/ 0 w 386"/>
                  <a:gd name="T3" fmla="*/ 0 h 94"/>
                  <a:gd name="T4" fmla="*/ 0 w 386"/>
                  <a:gd name="T5" fmla="*/ 0 h 94"/>
                  <a:gd name="T6" fmla="*/ 0 w 386"/>
                  <a:gd name="T7" fmla="*/ 0 h 94"/>
                  <a:gd name="T8" fmla="*/ 0 w 386"/>
                  <a:gd name="T9" fmla="*/ 0 h 94"/>
                  <a:gd name="T10" fmla="*/ 0 w 386"/>
                  <a:gd name="T11" fmla="*/ 0 h 94"/>
                  <a:gd name="T12" fmla="*/ 0 w 386"/>
                  <a:gd name="T13" fmla="*/ 0 h 94"/>
                  <a:gd name="T14" fmla="*/ 0 60000 65536"/>
                  <a:gd name="T15" fmla="*/ 0 60000 65536"/>
                  <a:gd name="T16" fmla="*/ 0 60000 65536"/>
                  <a:gd name="T17" fmla="*/ 0 60000 65536"/>
                  <a:gd name="T18" fmla="*/ 0 60000 65536"/>
                  <a:gd name="T19" fmla="*/ 0 60000 65536"/>
                  <a:gd name="T20" fmla="*/ 0 60000 65536"/>
                  <a:gd name="T21" fmla="*/ 0 w 386"/>
                  <a:gd name="T22" fmla="*/ 0 h 94"/>
                  <a:gd name="T23" fmla="*/ 386 w 386"/>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6" h="94">
                    <a:moveTo>
                      <a:pt x="0" y="92"/>
                    </a:moveTo>
                    <a:lnTo>
                      <a:pt x="5" y="94"/>
                    </a:lnTo>
                    <a:lnTo>
                      <a:pt x="386" y="7"/>
                    </a:lnTo>
                    <a:lnTo>
                      <a:pt x="383" y="0"/>
                    </a:lnTo>
                    <a:lnTo>
                      <a:pt x="2" y="87"/>
                    </a:lnTo>
                    <a:lnTo>
                      <a:pt x="7" y="90"/>
                    </a:lnTo>
                    <a:lnTo>
                      <a:pt x="0" y="92"/>
                    </a:lnTo>
                    <a:close/>
                  </a:path>
                </a:pathLst>
              </a:custGeom>
              <a:solidFill>
                <a:srgbClr val="000000"/>
              </a:solidFill>
              <a:ln w="9525">
                <a:noFill/>
                <a:round/>
                <a:headEnd/>
                <a:tailEnd/>
              </a:ln>
            </p:spPr>
            <p:txBody>
              <a:bodyPr/>
              <a:lstStyle/>
              <a:p>
                <a:endParaRPr lang="fr-FR"/>
              </a:p>
            </p:txBody>
          </p:sp>
          <p:sp>
            <p:nvSpPr>
              <p:cNvPr id="95379" name="Freeform 135"/>
              <p:cNvSpPr>
                <a:spLocks/>
              </p:cNvSpPr>
              <p:nvPr/>
            </p:nvSpPr>
            <p:spPr bwMode="auto">
              <a:xfrm>
                <a:off x="2212" y="2551"/>
                <a:ext cx="8" cy="22"/>
              </a:xfrm>
              <a:custGeom>
                <a:avLst/>
                <a:gdLst>
                  <a:gd name="T0" fmla="*/ 0 w 47"/>
                  <a:gd name="T1" fmla="*/ 0 h 134"/>
                  <a:gd name="T2" fmla="*/ 0 w 47"/>
                  <a:gd name="T3" fmla="*/ 0 h 134"/>
                  <a:gd name="T4" fmla="*/ 0 w 47"/>
                  <a:gd name="T5" fmla="*/ 0 h 134"/>
                  <a:gd name="T6" fmla="*/ 0 w 47"/>
                  <a:gd name="T7" fmla="*/ 0 h 134"/>
                  <a:gd name="T8" fmla="*/ 0 w 47"/>
                  <a:gd name="T9" fmla="*/ 0 h 134"/>
                  <a:gd name="T10" fmla="*/ 0 w 47"/>
                  <a:gd name="T11" fmla="*/ 0 h 134"/>
                  <a:gd name="T12" fmla="*/ 0 w 47"/>
                  <a:gd name="T13" fmla="*/ 0 h 134"/>
                  <a:gd name="T14" fmla="*/ 0 60000 65536"/>
                  <a:gd name="T15" fmla="*/ 0 60000 65536"/>
                  <a:gd name="T16" fmla="*/ 0 60000 65536"/>
                  <a:gd name="T17" fmla="*/ 0 60000 65536"/>
                  <a:gd name="T18" fmla="*/ 0 60000 65536"/>
                  <a:gd name="T19" fmla="*/ 0 60000 65536"/>
                  <a:gd name="T20" fmla="*/ 0 60000 65536"/>
                  <a:gd name="T21" fmla="*/ 0 w 47"/>
                  <a:gd name="T22" fmla="*/ 0 h 134"/>
                  <a:gd name="T23" fmla="*/ 47 w 47"/>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134">
                    <a:moveTo>
                      <a:pt x="0" y="3"/>
                    </a:moveTo>
                    <a:lnTo>
                      <a:pt x="0" y="3"/>
                    </a:lnTo>
                    <a:lnTo>
                      <a:pt x="40" y="134"/>
                    </a:lnTo>
                    <a:lnTo>
                      <a:pt x="47" y="132"/>
                    </a:lnTo>
                    <a:lnTo>
                      <a:pt x="6" y="0"/>
                    </a:lnTo>
                    <a:lnTo>
                      <a:pt x="0" y="3"/>
                    </a:lnTo>
                    <a:close/>
                  </a:path>
                </a:pathLst>
              </a:custGeom>
              <a:solidFill>
                <a:srgbClr val="000000"/>
              </a:solidFill>
              <a:ln w="9525">
                <a:noFill/>
                <a:round/>
                <a:headEnd/>
                <a:tailEnd/>
              </a:ln>
            </p:spPr>
            <p:txBody>
              <a:bodyPr/>
              <a:lstStyle/>
              <a:p>
                <a:endParaRPr lang="fr-FR"/>
              </a:p>
            </p:txBody>
          </p:sp>
          <p:sp>
            <p:nvSpPr>
              <p:cNvPr id="95380" name="Freeform 136"/>
              <p:cNvSpPr>
                <a:spLocks/>
              </p:cNvSpPr>
              <p:nvPr/>
            </p:nvSpPr>
            <p:spPr bwMode="auto">
              <a:xfrm>
                <a:off x="2205" y="2528"/>
                <a:ext cx="8" cy="23"/>
              </a:xfrm>
              <a:custGeom>
                <a:avLst/>
                <a:gdLst>
                  <a:gd name="T0" fmla="*/ 0 w 47"/>
                  <a:gd name="T1" fmla="*/ 0 h 135"/>
                  <a:gd name="T2" fmla="*/ 0 w 47"/>
                  <a:gd name="T3" fmla="*/ 0 h 135"/>
                  <a:gd name="T4" fmla="*/ 0 w 47"/>
                  <a:gd name="T5" fmla="*/ 0 h 135"/>
                  <a:gd name="T6" fmla="*/ 0 w 47"/>
                  <a:gd name="T7" fmla="*/ 0 h 135"/>
                  <a:gd name="T8" fmla="*/ 0 w 47"/>
                  <a:gd name="T9" fmla="*/ 0 h 135"/>
                  <a:gd name="T10" fmla="*/ 0 w 47"/>
                  <a:gd name="T11" fmla="*/ 0 h 135"/>
                  <a:gd name="T12" fmla="*/ 0 w 47"/>
                  <a:gd name="T13" fmla="*/ 0 h 135"/>
                  <a:gd name="T14" fmla="*/ 0 60000 65536"/>
                  <a:gd name="T15" fmla="*/ 0 60000 65536"/>
                  <a:gd name="T16" fmla="*/ 0 60000 65536"/>
                  <a:gd name="T17" fmla="*/ 0 60000 65536"/>
                  <a:gd name="T18" fmla="*/ 0 60000 65536"/>
                  <a:gd name="T19" fmla="*/ 0 60000 65536"/>
                  <a:gd name="T20" fmla="*/ 0 60000 65536"/>
                  <a:gd name="T21" fmla="*/ 0 w 47"/>
                  <a:gd name="T22" fmla="*/ 0 h 135"/>
                  <a:gd name="T23" fmla="*/ 47 w 47"/>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135">
                    <a:moveTo>
                      <a:pt x="1" y="0"/>
                    </a:moveTo>
                    <a:lnTo>
                      <a:pt x="0" y="3"/>
                    </a:lnTo>
                    <a:lnTo>
                      <a:pt x="41" y="135"/>
                    </a:lnTo>
                    <a:lnTo>
                      <a:pt x="47" y="132"/>
                    </a:lnTo>
                    <a:lnTo>
                      <a:pt x="7" y="1"/>
                    </a:lnTo>
                    <a:lnTo>
                      <a:pt x="6" y="5"/>
                    </a:lnTo>
                    <a:lnTo>
                      <a:pt x="1" y="0"/>
                    </a:lnTo>
                    <a:close/>
                  </a:path>
                </a:pathLst>
              </a:custGeom>
              <a:solidFill>
                <a:srgbClr val="000000"/>
              </a:solidFill>
              <a:ln w="9525">
                <a:noFill/>
                <a:round/>
                <a:headEnd/>
                <a:tailEnd/>
              </a:ln>
            </p:spPr>
            <p:txBody>
              <a:bodyPr/>
              <a:lstStyle/>
              <a:p>
                <a:endParaRPr lang="fr-FR"/>
              </a:p>
            </p:txBody>
          </p:sp>
          <p:sp>
            <p:nvSpPr>
              <p:cNvPr id="95381" name="Freeform 137"/>
              <p:cNvSpPr>
                <a:spLocks/>
              </p:cNvSpPr>
              <p:nvPr/>
            </p:nvSpPr>
            <p:spPr bwMode="auto">
              <a:xfrm>
                <a:off x="2205" y="2486"/>
                <a:ext cx="55" cy="42"/>
              </a:xfrm>
              <a:custGeom>
                <a:avLst/>
                <a:gdLst>
                  <a:gd name="T0" fmla="*/ 0 w 336"/>
                  <a:gd name="T1" fmla="*/ 0 h 253"/>
                  <a:gd name="T2" fmla="*/ 0 w 336"/>
                  <a:gd name="T3" fmla="*/ 0 h 253"/>
                  <a:gd name="T4" fmla="*/ 0 w 336"/>
                  <a:gd name="T5" fmla="*/ 0 h 253"/>
                  <a:gd name="T6" fmla="*/ 0 w 336"/>
                  <a:gd name="T7" fmla="*/ 0 h 253"/>
                  <a:gd name="T8" fmla="*/ 0 w 336"/>
                  <a:gd name="T9" fmla="*/ 0 h 253"/>
                  <a:gd name="T10" fmla="*/ 0 w 336"/>
                  <a:gd name="T11" fmla="*/ 0 h 253"/>
                  <a:gd name="T12" fmla="*/ 0 w 336"/>
                  <a:gd name="T13" fmla="*/ 0 h 253"/>
                  <a:gd name="T14" fmla="*/ 0 60000 65536"/>
                  <a:gd name="T15" fmla="*/ 0 60000 65536"/>
                  <a:gd name="T16" fmla="*/ 0 60000 65536"/>
                  <a:gd name="T17" fmla="*/ 0 60000 65536"/>
                  <a:gd name="T18" fmla="*/ 0 60000 65536"/>
                  <a:gd name="T19" fmla="*/ 0 60000 65536"/>
                  <a:gd name="T20" fmla="*/ 0 60000 65536"/>
                  <a:gd name="T21" fmla="*/ 0 w 336"/>
                  <a:gd name="T22" fmla="*/ 0 h 253"/>
                  <a:gd name="T23" fmla="*/ 336 w 336"/>
                  <a:gd name="T24" fmla="*/ 253 h 2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253">
                    <a:moveTo>
                      <a:pt x="331" y="0"/>
                    </a:moveTo>
                    <a:lnTo>
                      <a:pt x="331" y="0"/>
                    </a:lnTo>
                    <a:lnTo>
                      <a:pt x="0" y="248"/>
                    </a:lnTo>
                    <a:lnTo>
                      <a:pt x="5" y="253"/>
                    </a:lnTo>
                    <a:lnTo>
                      <a:pt x="336" y="5"/>
                    </a:lnTo>
                    <a:lnTo>
                      <a:pt x="331" y="0"/>
                    </a:lnTo>
                    <a:close/>
                  </a:path>
                </a:pathLst>
              </a:custGeom>
              <a:solidFill>
                <a:srgbClr val="000000"/>
              </a:solidFill>
              <a:ln w="9525">
                <a:noFill/>
                <a:round/>
                <a:headEnd/>
                <a:tailEnd/>
              </a:ln>
            </p:spPr>
            <p:txBody>
              <a:bodyPr/>
              <a:lstStyle/>
              <a:p>
                <a:endParaRPr lang="fr-FR"/>
              </a:p>
            </p:txBody>
          </p:sp>
          <p:sp>
            <p:nvSpPr>
              <p:cNvPr id="95382" name="Freeform 138"/>
              <p:cNvSpPr>
                <a:spLocks/>
              </p:cNvSpPr>
              <p:nvPr/>
            </p:nvSpPr>
            <p:spPr bwMode="auto">
              <a:xfrm>
                <a:off x="2259" y="2470"/>
                <a:ext cx="4" cy="17"/>
              </a:xfrm>
              <a:custGeom>
                <a:avLst/>
                <a:gdLst>
                  <a:gd name="T0" fmla="*/ 0 w 22"/>
                  <a:gd name="T1" fmla="*/ 0 h 104"/>
                  <a:gd name="T2" fmla="*/ 0 w 22"/>
                  <a:gd name="T3" fmla="*/ 0 h 104"/>
                  <a:gd name="T4" fmla="*/ 0 w 22"/>
                  <a:gd name="T5" fmla="*/ 0 h 104"/>
                  <a:gd name="T6" fmla="*/ 0 w 22"/>
                  <a:gd name="T7" fmla="*/ 0 h 104"/>
                  <a:gd name="T8" fmla="*/ 0 w 22"/>
                  <a:gd name="T9" fmla="*/ 0 h 104"/>
                  <a:gd name="T10" fmla="*/ 0 w 22"/>
                  <a:gd name="T11" fmla="*/ 0 h 104"/>
                  <a:gd name="T12" fmla="*/ 0 w 22"/>
                  <a:gd name="T13" fmla="*/ 0 h 104"/>
                  <a:gd name="T14" fmla="*/ 0 w 22"/>
                  <a:gd name="T15" fmla="*/ 0 h 104"/>
                  <a:gd name="T16" fmla="*/ 0 w 22"/>
                  <a:gd name="T17" fmla="*/ 0 h 104"/>
                  <a:gd name="T18" fmla="*/ 0 w 22"/>
                  <a:gd name="T19" fmla="*/ 0 h 104"/>
                  <a:gd name="T20" fmla="*/ 0 w 22"/>
                  <a:gd name="T21" fmla="*/ 0 h 104"/>
                  <a:gd name="T22" fmla="*/ 0 w 22"/>
                  <a:gd name="T23" fmla="*/ 0 h 104"/>
                  <a:gd name="T24" fmla="*/ 0 w 22"/>
                  <a:gd name="T25" fmla="*/ 0 h 104"/>
                  <a:gd name="T26" fmla="*/ 0 w 22"/>
                  <a:gd name="T27" fmla="*/ 0 h 104"/>
                  <a:gd name="T28" fmla="*/ 0 w 22"/>
                  <a:gd name="T29" fmla="*/ 0 h 104"/>
                  <a:gd name="T30" fmla="*/ 0 w 22"/>
                  <a:gd name="T31" fmla="*/ 0 h 104"/>
                  <a:gd name="T32" fmla="*/ 0 w 22"/>
                  <a:gd name="T33" fmla="*/ 0 h 104"/>
                  <a:gd name="T34" fmla="*/ 0 w 22"/>
                  <a:gd name="T35" fmla="*/ 0 h 104"/>
                  <a:gd name="T36" fmla="*/ 0 w 22"/>
                  <a:gd name="T37" fmla="*/ 0 h 104"/>
                  <a:gd name="T38" fmla="*/ 0 w 22"/>
                  <a:gd name="T39" fmla="*/ 0 h 104"/>
                  <a:gd name="T40" fmla="*/ 0 w 22"/>
                  <a:gd name="T41" fmla="*/ 0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
                  <a:gd name="T64" fmla="*/ 0 h 104"/>
                  <a:gd name="T65" fmla="*/ 22 w 22"/>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 h="104">
                    <a:moveTo>
                      <a:pt x="10" y="1"/>
                    </a:moveTo>
                    <a:lnTo>
                      <a:pt x="10" y="2"/>
                    </a:lnTo>
                    <a:lnTo>
                      <a:pt x="14" y="26"/>
                    </a:lnTo>
                    <a:lnTo>
                      <a:pt x="15" y="48"/>
                    </a:lnTo>
                    <a:lnTo>
                      <a:pt x="13" y="66"/>
                    </a:lnTo>
                    <a:lnTo>
                      <a:pt x="10" y="77"/>
                    </a:lnTo>
                    <a:lnTo>
                      <a:pt x="6" y="88"/>
                    </a:lnTo>
                    <a:lnTo>
                      <a:pt x="2" y="95"/>
                    </a:lnTo>
                    <a:lnTo>
                      <a:pt x="0" y="98"/>
                    </a:lnTo>
                    <a:lnTo>
                      <a:pt x="0" y="99"/>
                    </a:lnTo>
                    <a:lnTo>
                      <a:pt x="5" y="104"/>
                    </a:lnTo>
                    <a:lnTo>
                      <a:pt x="7" y="103"/>
                    </a:lnTo>
                    <a:lnTo>
                      <a:pt x="9" y="97"/>
                    </a:lnTo>
                    <a:lnTo>
                      <a:pt x="13" y="90"/>
                    </a:lnTo>
                    <a:lnTo>
                      <a:pt x="17" y="80"/>
                    </a:lnTo>
                    <a:lnTo>
                      <a:pt x="20" y="66"/>
                    </a:lnTo>
                    <a:lnTo>
                      <a:pt x="22" y="48"/>
                    </a:lnTo>
                    <a:lnTo>
                      <a:pt x="21" y="26"/>
                    </a:lnTo>
                    <a:lnTo>
                      <a:pt x="17" y="0"/>
                    </a:lnTo>
                    <a:lnTo>
                      <a:pt x="17" y="1"/>
                    </a:lnTo>
                    <a:lnTo>
                      <a:pt x="10" y="1"/>
                    </a:lnTo>
                    <a:close/>
                  </a:path>
                </a:pathLst>
              </a:custGeom>
              <a:solidFill>
                <a:srgbClr val="000000"/>
              </a:solidFill>
              <a:ln w="9525">
                <a:noFill/>
                <a:round/>
                <a:headEnd/>
                <a:tailEnd/>
              </a:ln>
            </p:spPr>
            <p:txBody>
              <a:bodyPr/>
              <a:lstStyle/>
              <a:p>
                <a:endParaRPr lang="fr-FR"/>
              </a:p>
            </p:txBody>
          </p:sp>
          <p:sp>
            <p:nvSpPr>
              <p:cNvPr id="95383" name="Freeform 139"/>
              <p:cNvSpPr>
                <a:spLocks/>
              </p:cNvSpPr>
              <p:nvPr/>
            </p:nvSpPr>
            <p:spPr bwMode="auto">
              <a:xfrm>
                <a:off x="2254" y="2456"/>
                <a:ext cx="8" cy="14"/>
              </a:xfrm>
              <a:custGeom>
                <a:avLst/>
                <a:gdLst>
                  <a:gd name="T0" fmla="*/ 0 w 50"/>
                  <a:gd name="T1" fmla="*/ 0 h 84"/>
                  <a:gd name="T2" fmla="*/ 0 w 50"/>
                  <a:gd name="T3" fmla="*/ 0 h 84"/>
                  <a:gd name="T4" fmla="*/ 0 w 50"/>
                  <a:gd name="T5" fmla="*/ 0 h 84"/>
                  <a:gd name="T6" fmla="*/ 0 w 50"/>
                  <a:gd name="T7" fmla="*/ 0 h 84"/>
                  <a:gd name="T8" fmla="*/ 0 w 50"/>
                  <a:gd name="T9" fmla="*/ 0 h 84"/>
                  <a:gd name="T10" fmla="*/ 0 w 50"/>
                  <a:gd name="T11" fmla="*/ 0 h 84"/>
                  <a:gd name="T12" fmla="*/ 0 w 50"/>
                  <a:gd name="T13" fmla="*/ 0 h 84"/>
                  <a:gd name="T14" fmla="*/ 0 w 50"/>
                  <a:gd name="T15" fmla="*/ 0 h 84"/>
                  <a:gd name="T16" fmla="*/ 0 w 50"/>
                  <a:gd name="T17" fmla="*/ 0 h 84"/>
                  <a:gd name="T18" fmla="*/ 0 w 50"/>
                  <a:gd name="T19" fmla="*/ 0 h 84"/>
                  <a:gd name="T20" fmla="*/ 0 w 50"/>
                  <a:gd name="T21" fmla="*/ 0 h 84"/>
                  <a:gd name="T22" fmla="*/ 0 w 50"/>
                  <a:gd name="T23" fmla="*/ 0 h 84"/>
                  <a:gd name="T24" fmla="*/ 0 w 50"/>
                  <a:gd name="T25" fmla="*/ 0 h 84"/>
                  <a:gd name="T26" fmla="*/ 0 w 50"/>
                  <a:gd name="T27" fmla="*/ 0 h 84"/>
                  <a:gd name="T28" fmla="*/ 0 w 50"/>
                  <a:gd name="T29" fmla="*/ 0 h 84"/>
                  <a:gd name="T30" fmla="*/ 0 w 50"/>
                  <a:gd name="T31" fmla="*/ 0 h 84"/>
                  <a:gd name="T32" fmla="*/ 0 w 50"/>
                  <a:gd name="T33" fmla="*/ 0 h 84"/>
                  <a:gd name="T34" fmla="*/ 0 w 50"/>
                  <a:gd name="T35" fmla="*/ 0 h 84"/>
                  <a:gd name="T36" fmla="*/ 0 w 50"/>
                  <a:gd name="T37" fmla="*/ 0 h 84"/>
                  <a:gd name="T38" fmla="*/ 0 w 50"/>
                  <a:gd name="T39" fmla="*/ 0 h 84"/>
                  <a:gd name="T40" fmla="*/ 0 w 50"/>
                  <a:gd name="T41" fmla="*/ 0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
                  <a:gd name="T64" fmla="*/ 0 h 84"/>
                  <a:gd name="T65" fmla="*/ 50 w 50"/>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 h="84">
                    <a:moveTo>
                      <a:pt x="0" y="7"/>
                    </a:moveTo>
                    <a:lnTo>
                      <a:pt x="0" y="7"/>
                    </a:lnTo>
                    <a:lnTo>
                      <a:pt x="5" y="9"/>
                    </a:lnTo>
                    <a:lnTo>
                      <a:pt x="10" y="12"/>
                    </a:lnTo>
                    <a:lnTo>
                      <a:pt x="17" y="18"/>
                    </a:lnTo>
                    <a:lnTo>
                      <a:pt x="25" y="28"/>
                    </a:lnTo>
                    <a:lnTo>
                      <a:pt x="32" y="41"/>
                    </a:lnTo>
                    <a:lnTo>
                      <a:pt x="38" y="59"/>
                    </a:lnTo>
                    <a:lnTo>
                      <a:pt x="43" y="84"/>
                    </a:lnTo>
                    <a:lnTo>
                      <a:pt x="50" y="84"/>
                    </a:lnTo>
                    <a:lnTo>
                      <a:pt x="44" y="57"/>
                    </a:lnTo>
                    <a:lnTo>
                      <a:pt x="39" y="38"/>
                    </a:lnTo>
                    <a:lnTo>
                      <a:pt x="29" y="23"/>
                    </a:lnTo>
                    <a:lnTo>
                      <a:pt x="21" y="13"/>
                    </a:lnTo>
                    <a:lnTo>
                      <a:pt x="14" y="7"/>
                    </a:lnTo>
                    <a:lnTo>
                      <a:pt x="7" y="2"/>
                    </a:lnTo>
                    <a:lnTo>
                      <a:pt x="3" y="0"/>
                    </a:lnTo>
                    <a:lnTo>
                      <a:pt x="0" y="0"/>
                    </a:lnTo>
                    <a:lnTo>
                      <a:pt x="0" y="7"/>
                    </a:lnTo>
                    <a:close/>
                  </a:path>
                </a:pathLst>
              </a:custGeom>
              <a:solidFill>
                <a:srgbClr val="000000"/>
              </a:solidFill>
              <a:ln w="9525">
                <a:noFill/>
                <a:round/>
                <a:headEnd/>
                <a:tailEnd/>
              </a:ln>
            </p:spPr>
            <p:txBody>
              <a:bodyPr/>
              <a:lstStyle/>
              <a:p>
                <a:endParaRPr lang="fr-FR"/>
              </a:p>
            </p:txBody>
          </p:sp>
          <p:sp>
            <p:nvSpPr>
              <p:cNvPr id="95384" name="Freeform 140"/>
              <p:cNvSpPr>
                <a:spLocks/>
              </p:cNvSpPr>
              <p:nvPr/>
            </p:nvSpPr>
            <p:spPr bwMode="auto">
              <a:xfrm>
                <a:off x="2193" y="2456"/>
                <a:ext cx="61" cy="1"/>
              </a:xfrm>
              <a:custGeom>
                <a:avLst/>
                <a:gdLst>
                  <a:gd name="T0" fmla="*/ 0 w 378"/>
                  <a:gd name="T1" fmla="*/ 0 h 9"/>
                  <a:gd name="T2" fmla="*/ 0 w 378"/>
                  <a:gd name="T3" fmla="*/ 0 h 9"/>
                  <a:gd name="T4" fmla="*/ 0 w 378"/>
                  <a:gd name="T5" fmla="*/ 0 h 9"/>
                  <a:gd name="T6" fmla="*/ 0 w 378"/>
                  <a:gd name="T7" fmla="*/ 0 h 9"/>
                  <a:gd name="T8" fmla="*/ 0 w 378"/>
                  <a:gd name="T9" fmla="*/ 0 h 9"/>
                  <a:gd name="T10" fmla="*/ 0 w 378"/>
                  <a:gd name="T11" fmla="*/ 0 h 9"/>
                  <a:gd name="T12" fmla="*/ 0 w 378"/>
                  <a:gd name="T13" fmla="*/ 0 h 9"/>
                  <a:gd name="T14" fmla="*/ 0 60000 65536"/>
                  <a:gd name="T15" fmla="*/ 0 60000 65536"/>
                  <a:gd name="T16" fmla="*/ 0 60000 65536"/>
                  <a:gd name="T17" fmla="*/ 0 60000 65536"/>
                  <a:gd name="T18" fmla="*/ 0 60000 65536"/>
                  <a:gd name="T19" fmla="*/ 0 60000 65536"/>
                  <a:gd name="T20" fmla="*/ 0 60000 65536"/>
                  <a:gd name="T21" fmla="*/ 0 w 378"/>
                  <a:gd name="T22" fmla="*/ 0 h 9"/>
                  <a:gd name="T23" fmla="*/ 378 w 378"/>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8" h="9">
                    <a:moveTo>
                      <a:pt x="0" y="3"/>
                    </a:moveTo>
                    <a:lnTo>
                      <a:pt x="3" y="7"/>
                    </a:lnTo>
                    <a:lnTo>
                      <a:pt x="378" y="9"/>
                    </a:lnTo>
                    <a:lnTo>
                      <a:pt x="378" y="2"/>
                    </a:lnTo>
                    <a:lnTo>
                      <a:pt x="3" y="0"/>
                    </a:lnTo>
                    <a:lnTo>
                      <a:pt x="7" y="3"/>
                    </a:lnTo>
                    <a:lnTo>
                      <a:pt x="0" y="3"/>
                    </a:lnTo>
                    <a:close/>
                  </a:path>
                </a:pathLst>
              </a:custGeom>
              <a:solidFill>
                <a:srgbClr val="000000"/>
              </a:solidFill>
              <a:ln w="9525">
                <a:noFill/>
                <a:round/>
                <a:headEnd/>
                <a:tailEnd/>
              </a:ln>
            </p:spPr>
            <p:txBody>
              <a:bodyPr/>
              <a:lstStyle/>
              <a:p>
                <a:endParaRPr lang="fr-FR"/>
              </a:p>
            </p:txBody>
          </p:sp>
          <p:sp>
            <p:nvSpPr>
              <p:cNvPr id="95385" name="Freeform 141"/>
              <p:cNvSpPr>
                <a:spLocks/>
              </p:cNvSpPr>
              <p:nvPr/>
            </p:nvSpPr>
            <p:spPr bwMode="auto">
              <a:xfrm>
                <a:off x="2191" y="2432"/>
                <a:ext cx="3" cy="24"/>
              </a:xfrm>
              <a:custGeom>
                <a:avLst/>
                <a:gdLst>
                  <a:gd name="T0" fmla="*/ 0 w 15"/>
                  <a:gd name="T1" fmla="*/ 0 h 143"/>
                  <a:gd name="T2" fmla="*/ 0 w 15"/>
                  <a:gd name="T3" fmla="*/ 0 h 143"/>
                  <a:gd name="T4" fmla="*/ 0 w 15"/>
                  <a:gd name="T5" fmla="*/ 0 h 143"/>
                  <a:gd name="T6" fmla="*/ 0 w 15"/>
                  <a:gd name="T7" fmla="*/ 0 h 143"/>
                  <a:gd name="T8" fmla="*/ 0 w 15"/>
                  <a:gd name="T9" fmla="*/ 0 h 143"/>
                  <a:gd name="T10" fmla="*/ 0 w 15"/>
                  <a:gd name="T11" fmla="*/ 0 h 143"/>
                  <a:gd name="T12" fmla="*/ 0 w 15"/>
                  <a:gd name="T13" fmla="*/ 0 h 143"/>
                  <a:gd name="T14" fmla="*/ 0 60000 65536"/>
                  <a:gd name="T15" fmla="*/ 0 60000 65536"/>
                  <a:gd name="T16" fmla="*/ 0 60000 65536"/>
                  <a:gd name="T17" fmla="*/ 0 60000 65536"/>
                  <a:gd name="T18" fmla="*/ 0 60000 65536"/>
                  <a:gd name="T19" fmla="*/ 0 60000 65536"/>
                  <a:gd name="T20" fmla="*/ 0 60000 65536"/>
                  <a:gd name="T21" fmla="*/ 0 w 15"/>
                  <a:gd name="T22" fmla="*/ 0 h 143"/>
                  <a:gd name="T23" fmla="*/ 15 w 15"/>
                  <a:gd name="T24" fmla="*/ 143 h 1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43">
                    <a:moveTo>
                      <a:pt x="0" y="0"/>
                    </a:moveTo>
                    <a:lnTo>
                      <a:pt x="0" y="0"/>
                    </a:lnTo>
                    <a:lnTo>
                      <a:pt x="8" y="143"/>
                    </a:lnTo>
                    <a:lnTo>
                      <a:pt x="15" y="143"/>
                    </a:lnTo>
                    <a:lnTo>
                      <a:pt x="7" y="0"/>
                    </a:lnTo>
                    <a:lnTo>
                      <a:pt x="0" y="0"/>
                    </a:lnTo>
                    <a:close/>
                  </a:path>
                </a:pathLst>
              </a:custGeom>
              <a:solidFill>
                <a:srgbClr val="000000"/>
              </a:solidFill>
              <a:ln w="9525">
                <a:noFill/>
                <a:round/>
                <a:headEnd/>
                <a:tailEnd/>
              </a:ln>
            </p:spPr>
            <p:txBody>
              <a:bodyPr/>
              <a:lstStyle/>
              <a:p>
                <a:endParaRPr lang="fr-FR"/>
              </a:p>
            </p:txBody>
          </p:sp>
          <p:sp>
            <p:nvSpPr>
              <p:cNvPr id="95386" name="Freeform 142"/>
              <p:cNvSpPr>
                <a:spLocks/>
              </p:cNvSpPr>
              <p:nvPr/>
            </p:nvSpPr>
            <p:spPr bwMode="auto">
              <a:xfrm>
                <a:off x="2190" y="2407"/>
                <a:ext cx="3" cy="25"/>
              </a:xfrm>
              <a:custGeom>
                <a:avLst/>
                <a:gdLst>
                  <a:gd name="T0" fmla="*/ 0 w 14"/>
                  <a:gd name="T1" fmla="*/ 0 h 145"/>
                  <a:gd name="T2" fmla="*/ 0 w 14"/>
                  <a:gd name="T3" fmla="*/ 0 h 145"/>
                  <a:gd name="T4" fmla="*/ 0 w 14"/>
                  <a:gd name="T5" fmla="*/ 0 h 145"/>
                  <a:gd name="T6" fmla="*/ 0 w 14"/>
                  <a:gd name="T7" fmla="*/ 0 h 145"/>
                  <a:gd name="T8" fmla="*/ 0 w 14"/>
                  <a:gd name="T9" fmla="*/ 0 h 145"/>
                  <a:gd name="T10" fmla="*/ 0 w 14"/>
                  <a:gd name="T11" fmla="*/ 0 h 145"/>
                  <a:gd name="T12" fmla="*/ 0 w 14"/>
                  <a:gd name="T13" fmla="*/ 0 h 145"/>
                  <a:gd name="T14" fmla="*/ 0 60000 65536"/>
                  <a:gd name="T15" fmla="*/ 0 60000 65536"/>
                  <a:gd name="T16" fmla="*/ 0 60000 65536"/>
                  <a:gd name="T17" fmla="*/ 0 60000 65536"/>
                  <a:gd name="T18" fmla="*/ 0 60000 65536"/>
                  <a:gd name="T19" fmla="*/ 0 60000 65536"/>
                  <a:gd name="T20" fmla="*/ 0 60000 65536"/>
                  <a:gd name="T21" fmla="*/ 0 w 14"/>
                  <a:gd name="T22" fmla="*/ 0 h 145"/>
                  <a:gd name="T23" fmla="*/ 14 w 14"/>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45">
                    <a:moveTo>
                      <a:pt x="2" y="0"/>
                    </a:moveTo>
                    <a:lnTo>
                      <a:pt x="0" y="4"/>
                    </a:lnTo>
                    <a:lnTo>
                      <a:pt x="7" y="145"/>
                    </a:lnTo>
                    <a:lnTo>
                      <a:pt x="14" y="145"/>
                    </a:lnTo>
                    <a:lnTo>
                      <a:pt x="7" y="4"/>
                    </a:lnTo>
                    <a:lnTo>
                      <a:pt x="5" y="7"/>
                    </a:lnTo>
                    <a:lnTo>
                      <a:pt x="2" y="0"/>
                    </a:lnTo>
                    <a:close/>
                  </a:path>
                </a:pathLst>
              </a:custGeom>
              <a:solidFill>
                <a:srgbClr val="000000"/>
              </a:solidFill>
              <a:ln w="9525">
                <a:noFill/>
                <a:round/>
                <a:headEnd/>
                <a:tailEnd/>
              </a:ln>
            </p:spPr>
            <p:txBody>
              <a:bodyPr/>
              <a:lstStyle/>
              <a:p>
                <a:endParaRPr lang="fr-FR"/>
              </a:p>
            </p:txBody>
          </p:sp>
          <p:sp>
            <p:nvSpPr>
              <p:cNvPr id="95387" name="Freeform 143"/>
              <p:cNvSpPr>
                <a:spLocks/>
              </p:cNvSpPr>
              <p:nvPr/>
            </p:nvSpPr>
            <p:spPr bwMode="auto">
              <a:xfrm>
                <a:off x="2191" y="2378"/>
                <a:ext cx="59" cy="30"/>
              </a:xfrm>
              <a:custGeom>
                <a:avLst/>
                <a:gdLst>
                  <a:gd name="T0" fmla="*/ 0 w 369"/>
                  <a:gd name="T1" fmla="*/ 0 h 180"/>
                  <a:gd name="T2" fmla="*/ 0 w 369"/>
                  <a:gd name="T3" fmla="*/ 0 h 180"/>
                  <a:gd name="T4" fmla="*/ 0 w 369"/>
                  <a:gd name="T5" fmla="*/ 0 h 180"/>
                  <a:gd name="T6" fmla="*/ 0 w 369"/>
                  <a:gd name="T7" fmla="*/ 0 h 180"/>
                  <a:gd name="T8" fmla="*/ 0 w 369"/>
                  <a:gd name="T9" fmla="*/ 0 h 180"/>
                  <a:gd name="T10" fmla="*/ 0 w 369"/>
                  <a:gd name="T11" fmla="*/ 0 h 180"/>
                  <a:gd name="T12" fmla="*/ 0 w 369"/>
                  <a:gd name="T13" fmla="*/ 0 h 180"/>
                  <a:gd name="T14" fmla="*/ 0 60000 65536"/>
                  <a:gd name="T15" fmla="*/ 0 60000 65536"/>
                  <a:gd name="T16" fmla="*/ 0 60000 65536"/>
                  <a:gd name="T17" fmla="*/ 0 60000 65536"/>
                  <a:gd name="T18" fmla="*/ 0 60000 65536"/>
                  <a:gd name="T19" fmla="*/ 0 60000 65536"/>
                  <a:gd name="T20" fmla="*/ 0 60000 65536"/>
                  <a:gd name="T21" fmla="*/ 0 w 369"/>
                  <a:gd name="T22" fmla="*/ 0 h 180"/>
                  <a:gd name="T23" fmla="*/ 369 w 369"/>
                  <a:gd name="T24" fmla="*/ 180 h 1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9" h="180">
                    <a:moveTo>
                      <a:pt x="365" y="1"/>
                    </a:moveTo>
                    <a:lnTo>
                      <a:pt x="366" y="0"/>
                    </a:lnTo>
                    <a:lnTo>
                      <a:pt x="0" y="173"/>
                    </a:lnTo>
                    <a:lnTo>
                      <a:pt x="3" y="180"/>
                    </a:lnTo>
                    <a:lnTo>
                      <a:pt x="368" y="7"/>
                    </a:lnTo>
                    <a:lnTo>
                      <a:pt x="369" y="6"/>
                    </a:lnTo>
                    <a:lnTo>
                      <a:pt x="365" y="1"/>
                    </a:lnTo>
                    <a:close/>
                  </a:path>
                </a:pathLst>
              </a:custGeom>
              <a:solidFill>
                <a:srgbClr val="000000"/>
              </a:solidFill>
              <a:ln w="9525">
                <a:noFill/>
                <a:round/>
                <a:headEnd/>
                <a:tailEnd/>
              </a:ln>
            </p:spPr>
            <p:txBody>
              <a:bodyPr/>
              <a:lstStyle/>
              <a:p>
                <a:endParaRPr lang="fr-FR"/>
              </a:p>
            </p:txBody>
          </p:sp>
          <p:sp>
            <p:nvSpPr>
              <p:cNvPr id="95388" name="Freeform 144"/>
              <p:cNvSpPr>
                <a:spLocks/>
              </p:cNvSpPr>
              <p:nvPr/>
            </p:nvSpPr>
            <p:spPr bwMode="auto">
              <a:xfrm>
                <a:off x="2249" y="2362"/>
                <a:ext cx="7" cy="17"/>
              </a:xfrm>
              <a:custGeom>
                <a:avLst/>
                <a:gdLst>
                  <a:gd name="T0" fmla="*/ 0 w 39"/>
                  <a:gd name="T1" fmla="*/ 0 h 102"/>
                  <a:gd name="T2" fmla="*/ 0 w 39"/>
                  <a:gd name="T3" fmla="*/ 0 h 102"/>
                  <a:gd name="T4" fmla="*/ 0 w 39"/>
                  <a:gd name="T5" fmla="*/ 0 h 102"/>
                  <a:gd name="T6" fmla="*/ 0 w 39"/>
                  <a:gd name="T7" fmla="*/ 0 h 102"/>
                  <a:gd name="T8" fmla="*/ 0 w 39"/>
                  <a:gd name="T9" fmla="*/ 0 h 102"/>
                  <a:gd name="T10" fmla="*/ 0 w 39"/>
                  <a:gd name="T11" fmla="*/ 0 h 102"/>
                  <a:gd name="T12" fmla="*/ 0 w 39"/>
                  <a:gd name="T13" fmla="*/ 0 h 102"/>
                  <a:gd name="T14" fmla="*/ 0 w 39"/>
                  <a:gd name="T15" fmla="*/ 0 h 102"/>
                  <a:gd name="T16" fmla="*/ 0 w 39"/>
                  <a:gd name="T17" fmla="*/ 0 h 102"/>
                  <a:gd name="T18" fmla="*/ 0 w 39"/>
                  <a:gd name="T19" fmla="*/ 0 h 102"/>
                  <a:gd name="T20" fmla="*/ 0 w 39"/>
                  <a:gd name="T21" fmla="*/ 0 h 102"/>
                  <a:gd name="T22" fmla="*/ 0 w 39"/>
                  <a:gd name="T23" fmla="*/ 0 h 102"/>
                  <a:gd name="T24" fmla="*/ 0 w 39"/>
                  <a:gd name="T25" fmla="*/ 0 h 102"/>
                  <a:gd name="T26" fmla="*/ 0 w 39"/>
                  <a:gd name="T27" fmla="*/ 0 h 102"/>
                  <a:gd name="T28" fmla="*/ 0 w 39"/>
                  <a:gd name="T29" fmla="*/ 0 h 102"/>
                  <a:gd name="T30" fmla="*/ 0 w 39"/>
                  <a:gd name="T31" fmla="*/ 0 h 102"/>
                  <a:gd name="T32" fmla="*/ 0 w 39"/>
                  <a:gd name="T33" fmla="*/ 0 h 102"/>
                  <a:gd name="T34" fmla="*/ 0 w 39"/>
                  <a:gd name="T35" fmla="*/ 0 h 102"/>
                  <a:gd name="T36" fmla="*/ 0 w 39"/>
                  <a:gd name="T37" fmla="*/ 0 h 102"/>
                  <a:gd name="T38" fmla="*/ 0 w 39"/>
                  <a:gd name="T39" fmla="*/ 0 h 102"/>
                  <a:gd name="T40" fmla="*/ 0 w 39"/>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102"/>
                  <a:gd name="T65" fmla="*/ 39 w 39"/>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102">
                    <a:moveTo>
                      <a:pt x="32" y="0"/>
                    </a:moveTo>
                    <a:lnTo>
                      <a:pt x="32" y="0"/>
                    </a:lnTo>
                    <a:lnTo>
                      <a:pt x="30" y="27"/>
                    </a:lnTo>
                    <a:lnTo>
                      <a:pt x="25" y="47"/>
                    </a:lnTo>
                    <a:lnTo>
                      <a:pt x="21" y="65"/>
                    </a:lnTo>
                    <a:lnTo>
                      <a:pt x="14" y="78"/>
                    </a:lnTo>
                    <a:lnTo>
                      <a:pt x="8" y="87"/>
                    </a:lnTo>
                    <a:lnTo>
                      <a:pt x="4" y="93"/>
                    </a:lnTo>
                    <a:lnTo>
                      <a:pt x="1" y="96"/>
                    </a:lnTo>
                    <a:lnTo>
                      <a:pt x="0" y="97"/>
                    </a:lnTo>
                    <a:lnTo>
                      <a:pt x="4" y="102"/>
                    </a:lnTo>
                    <a:lnTo>
                      <a:pt x="5" y="101"/>
                    </a:lnTo>
                    <a:lnTo>
                      <a:pt x="9" y="97"/>
                    </a:lnTo>
                    <a:lnTo>
                      <a:pt x="15" y="92"/>
                    </a:lnTo>
                    <a:lnTo>
                      <a:pt x="21" y="80"/>
                    </a:lnTo>
                    <a:lnTo>
                      <a:pt x="28" y="67"/>
                    </a:lnTo>
                    <a:lnTo>
                      <a:pt x="32" y="50"/>
                    </a:lnTo>
                    <a:lnTo>
                      <a:pt x="37" y="27"/>
                    </a:lnTo>
                    <a:lnTo>
                      <a:pt x="39" y="0"/>
                    </a:lnTo>
                    <a:lnTo>
                      <a:pt x="32" y="0"/>
                    </a:lnTo>
                    <a:close/>
                  </a:path>
                </a:pathLst>
              </a:custGeom>
              <a:solidFill>
                <a:srgbClr val="000000"/>
              </a:solidFill>
              <a:ln w="9525">
                <a:noFill/>
                <a:round/>
                <a:headEnd/>
                <a:tailEnd/>
              </a:ln>
            </p:spPr>
            <p:txBody>
              <a:bodyPr/>
              <a:lstStyle/>
              <a:p>
                <a:endParaRPr lang="fr-FR"/>
              </a:p>
            </p:txBody>
          </p:sp>
          <p:sp>
            <p:nvSpPr>
              <p:cNvPr id="95389" name="Freeform 145"/>
              <p:cNvSpPr>
                <a:spLocks/>
              </p:cNvSpPr>
              <p:nvPr/>
            </p:nvSpPr>
            <p:spPr bwMode="auto">
              <a:xfrm>
                <a:off x="2251" y="2346"/>
                <a:ext cx="5" cy="16"/>
              </a:xfrm>
              <a:custGeom>
                <a:avLst/>
                <a:gdLst>
                  <a:gd name="T0" fmla="*/ 0 w 30"/>
                  <a:gd name="T1" fmla="*/ 0 h 95"/>
                  <a:gd name="T2" fmla="*/ 0 w 30"/>
                  <a:gd name="T3" fmla="*/ 0 h 95"/>
                  <a:gd name="T4" fmla="*/ 0 w 30"/>
                  <a:gd name="T5" fmla="*/ 0 h 95"/>
                  <a:gd name="T6" fmla="*/ 0 w 30"/>
                  <a:gd name="T7" fmla="*/ 0 h 95"/>
                  <a:gd name="T8" fmla="*/ 0 w 30"/>
                  <a:gd name="T9" fmla="*/ 0 h 95"/>
                  <a:gd name="T10" fmla="*/ 0 w 30"/>
                  <a:gd name="T11" fmla="*/ 0 h 95"/>
                  <a:gd name="T12" fmla="*/ 0 w 30"/>
                  <a:gd name="T13" fmla="*/ 0 h 95"/>
                  <a:gd name="T14" fmla="*/ 0 w 30"/>
                  <a:gd name="T15" fmla="*/ 0 h 95"/>
                  <a:gd name="T16" fmla="*/ 0 w 30"/>
                  <a:gd name="T17" fmla="*/ 0 h 95"/>
                  <a:gd name="T18" fmla="*/ 0 w 30"/>
                  <a:gd name="T19" fmla="*/ 0 h 95"/>
                  <a:gd name="T20" fmla="*/ 0 w 30"/>
                  <a:gd name="T21" fmla="*/ 0 h 95"/>
                  <a:gd name="T22" fmla="*/ 0 w 30"/>
                  <a:gd name="T23" fmla="*/ 0 h 95"/>
                  <a:gd name="T24" fmla="*/ 0 w 30"/>
                  <a:gd name="T25" fmla="*/ 0 h 95"/>
                  <a:gd name="T26" fmla="*/ 0 w 30"/>
                  <a:gd name="T27" fmla="*/ 0 h 95"/>
                  <a:gd name="T28" fmla="*/ 0 w 30"/>
                  <a:gd name="T29" fmla="*/ 0 h 95"/>
                  <a:gd name="T30" fmla="*/ 0 w 30"/>
                  <a:gd name="T31" fmla="*/ 0 h 95"/>
                  <a:gd name="T32" fmla="*/ 0 w 30"/>
                  <a:gd name="T33" fmla="*/ 0 h 95"/>
                  <a:gd name="T34" fmla="*/ 0 w 30"/>
                  <a:gd name="T35" fmla="*/ 0 h 95"/>
                  <a:gd name="T36" fmla="*/ 0 w 30"/>
                  <a:gd name="T37" fmla="*/ 0 h 95"/>
                  <a:gd name="T38" fmla="*/ 0 w 30"/>
                  <a:gd name="T39" fmla="*/ 0 h 95"/>
                  <a:gd name="T40" fmla="*/ 0 w 30"/>
                  <a:gd name="T41" fmla="*/ 0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
                  <a:gd name="T64" fmla="*/ 0 h 95"/>
                  <a:gd name="T65" fmla="*/ 30 w 30"/>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 h="95">
                    <a:moveTo>
                      <a:pt x="0" y="7"/>
                    </a:moveTo>
                    <a:lnTo>
                      <a:pt x="0" y="7"/>
                    </a:lnTo>
                    <a:lnTo>
                      <a:pt x="4" y="9"/>
                    </a:lnTo>
                    <a:lnTo>
                      <a:pt x="8" y="14"/>
                    </a:lnTo>
                    <a:lnTo>
                      <a:pt x="12" y="21"/>
                    </a:lnTo>
                    <a:lnTo>
                      <a:pt x="18" y="32"/>
                    </a:lnTo>
                    <a:lnTo>
                      <a:pt x="21" y="47"/>
                    </a:lnTo>
                    <a:lnTo>
                      <a:pt x="23" y="68"/>
                    </a:lnTo>
                    <a:lnTo>
                      <a:pt x="22" y="95"/>
                    </a:lnTo>
                    <a:lnTo>
                      <a:pt x="29" y="95"/>
                    </a:lnTo>
                    <a:lnTo>
                      <a:pt x="30" y="68"/>
                    </a:lnTo>
                    <a:lnTo>
                      <a:pt x="28" y="47"/>
                    </a:lnTo>
                    <a:lnTo>
                      <a:pt x="25" y="30"/>
                    </a:lnTo>
                    <a:lnTo>
                      <a:pt x="19" y="18"/>
                    </a:lnTo>
                    <a:lnTo>
                      <a:pt x="13" y="9"/>
                    </a:lnTo>
                    <a:lnTo>
                      <a:pt x="8" y="4"/>
                    </a:lnTo>
                    <a:lnTo>
                      <a:pt x="5" y="2"/>
                    </a:lnTo>
                    <a:lnTo>
                      <a:pt x="2" y="0"/>
                    </a:lnTo>
                    <a:lnTo>
                      <a:pt x="0" y="7"/>
                    </a:lnTo>
                    <a:close/>
                  </a:path>
                </a:pathLst>
              </a:custGeom>
              <a:solidFill>
                <a:srgbClr val="000000"/>
              </a:solidFill>
              <a:ln w="9525">
                <a:noFill/>
                <a:round/>
                <a:headEnd/>
                <a:tailEnd/>
              </a:ln>
            </p:spPr>
            <p:txBody>
              <a:bodyPr/>
              <a:lstStyle/>
              <a:p>
                <a:endParaRPr lang="fr-FR"/>
              </a:p>
            </p:txBody>
          </p:sp>
          <p:sp>
            <p:nvSpPr>
              <p:cNvPr id="95390" name="Freeform 146"/>
              <p:cNvSpPr>
                <a:spLocks/>
              </p:cNvSpPr>
              <p:nvPr/>
            </p:nvSpPr>
            <p:spPr bwMode="auto">
              <a:xfrm>
                <a:off x="2195" y="2331"/>
                <a:ext cx="57" cy="17"/>
              </a:xfrm>
              <a:custGeom>
                <a:avLst/>
                <a:gdLst>
                  <a:gd name="T0" fmla="*/ 0 w 354"/>
                  <a:gd name="T1" fmla="*/ 0 h 99"/>
                  <a:gd name="T2" fmla="*/ 0 w 354"/>
                  <a:gd name="T3" fmla="*/ 0 h 99"/>
                  <a:gd name="T4" fmla="*/ 0 w 354"/>
                  <a:gd name="T5" fmla="*/ 0 h 99"/>
                  <a:gd name="T6" fmla="*/ 0 w 354"/>
                  <a:gd name="T7" fmla="*/ 0 h 99"/>
                  <a:gd name="T8" fmla="*/ 0 w 354"/>
                  <a:gd name="T9" fmla="*/ 0 h 99"/>
                  <a:gd name="T10" fmla="*/ 0 w 354"/>
                  <a:gd name="T11" fmla="*/ 0 h 99"/>
                  <a:gd name="T12" fmla="*/ 0 w 354"/>
                  <a:gd name="T13" fmla="*/ 0 h 99"/>
                  <a:gd name="T14" fmla="*/ 0 60000 65536"/>
                  <a:gd name="T15" fmla="*/ 0 60000 65536"/>
                  <a:gd name="T16" fmla="*/ 0 60000 65536"/>
                  <a:gd name="T17" fmla="*/ 0 60000 65536"/>
                  <a:gd name="T18" fmla="*/ 0 60000 65536"/>
                  <a:gd name="T19" fmla="*/ 0 60000 65536"/>
                  <a:gd name="T20" fmla="*/ 0 60000 65536"/>
                  <a:gd name="T21" fmla="*/ 0 w 354"/>
                  <a:gd name="T22" fmla="*/ 0 h 99"/>
                  <a:gd name="T23" fmla="*/ 354 w 354"/>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4" h="99">
                    <a:moveTo>
                      <a:pt x="0" y="2"/>
                    </a:moveTo>
                    <a:lnTo>
                      <a:pt x="3" y="7"/>
                    </a:lnTo>
                    <a:lnTo>
                      <a:pt x="352" y="99"/>
                    </a:lnTo>
                    <a:lnTo>
                      <a:pt x="354" y="92"/>
                    </a:lnTo>
                    <a:lnTo>
                      <a:pt x="5" y="0"/>
                    </a:lnTo>
                    <a:lnTo>
                      <a:pt x="7" y="5"/>
                    </a:lnTo>
                    <a:lnTo>
                      <a:pt x="0" y="2"/>
                    </a:lnTo>
                    <a:close/>
                  </a:path>
                </a:pathLst>
              </a:custGeom>
              <a:solidFill>
                <a:srgbClr val="000000"/>
              </a:solidFill>
              <a:ln w="9525">
                <a:noFill/>
                <a:round/>
                <a:headEnd/>
                <a:tailEnd/>
              </a:ln>
            </p:spPr>
            <p:txBody>
              <a:bodyPr/>
              <a:lstStyle/>
              <a:p>
                <a:endParaRPr lang="fr-FR"/>
              </a:p>
            </p:txBody>
          </p:sp>
          <p:sp>
            <p:nvSpPr>
              <p:cNvPr id="95391" name="Freeform 147"/>
              <p:cNvSpPr>
                <a:spLocks/>
              </p:cNvSpPr>
              <p:nvPr/>
            </p:nvSpPr>
            <p:spPr bwMode="auto">
              <a:xfrm>
                <a:off x="2195" y="2306"/>
                <a:ext cx="5" cy="26"/>
              </a:xfrm>
              <a:custGeom>
                <a:avLst/>
                <a:gdLst>
                  <a:gd name="T0" fmla="*/ 0 w 33"/>
                  <a:gd name="T1" fmla="*/ 0 h 149"/>
                  <a:gd name="T2" fmla="*/ 0 w 33"/>
                  <a:gd name="T3" fmla="*/ 0 h 149"/>
                  <a:gd name="T4" fmla="*/ 0 w 33"/>
                  <a:gd name="T5" fmla="*/ 0 h 149"/>
                  <a:gd name="T6" fmla="*/ 0 w 33"/>
                  <a:gd name="T7" fmla="*/ 0 h 149"/>
                  <a:gd name="T8" fmla="*/ 0 w 33"/>
                  <a:gd name="T9" fmla="*/ 0 h 149"/>
                  <a:gd name="T10" fmla="*/ 0 w 33"/>
                  <a:gd name="T11" fmla="*/ 0 h 149"/>
                  <a:gd name="T12" fmla="*/ 0 w 33"/>
                  <a:gd name="T13" fmla="*/ 0 h 149"/>
                  <a:gd name="T14" fmla="*/ 0 60000 65536"/>
                  <a:gd name="T15" fmla="*/ 0 60000 65536"/>
                  <a:gd name="T16" fmla="*/ 0 60000 65536"/>
                  <a:gd name="T17" fmla="*/ 0 60000 65536"/>
                  <a:gd name="T18" fmla="*/ 0 60000 65536"/>
                  <a:gd name="T19" fmla="*/ 0 60000 65536"/>
                  <a:gd name="T20" fmla="*/ 0 60000 65536"/>
                  <a:gd name="T21" fmla="*/ 0 w 33"/>
                  <a:gd name="T22" fmla="*/ 0 h 149"/>
                  <a:gd name="T23" fmla="*/ 33 w 33"/>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149">
                    <a:moveTo>
                      <a:pt x="26" y="0"/>
                    </a:moveTo>
                    <a:lnTo>
                      <a:pt x="26" y="0"/>
                    </a:lnTo>
                    <a:lnTo>
                      <a:pt x="0" y="146"/>
                    </a:lnTo>
                    <a:lnTo>
                      <a:pt x="7" y="149"/>
                    </a:lnTo>
                    <a:lnTo>
                      <a:pt x="33" y="2"/>
                    </a:lnTo>
                    <a:lnTo>
                      <a:pt x="26" y="0"/>
                    </a:lnTo>
                    <a:close/>
                  </a:path>
                </a:pathLst>
              </a:custGeom>
              <a:solidFill>
                <a:srgbClr val="000000"/>
              </a:solidFill>
              <a:ln w="9525">
                <a:noFill/>
                <a:round/>
                <a:headEnd/>
                <a:tailEnd/>
              </a:ln>
            </p:spPr>
            <p:txBody>
              <a:bodyPr/>
              <a:lstStyle/>
              <a:p>
                <a:endParaRPr lang="fr-FR"/>
              </a:p>
            </p:txBody>
          </p:sp>
          <p:sp>
            <p:nvSpPr>
              <p:cNvPr id="95392" name="Freeform 148"/>
              <p:cNvSpPr>
                <a:spLocks/>
              </p:cNvSpPr>
              <p:nvPr/>
            </p:nvSpPr>
            <p:spPr bwMode="auto">
              <a:xfrm>
                <a:off x="2199" y="2281"/>
                <a:ext cx="5" cy="26"/>
              </a:xfrm>
              <a:custGeom>
                <a:avLst/>
                <a:gdLst>
                  <a:gd name="T0" fmla="*/ 0 w 32"/>
                  <a:gd name="T1" fmla="*/ 0 h 151"/>
                  <a:gd name="T2" fmla="*/ 0 w 32"/>
                  <a:gd name="T3" fmla="*/ 0 h 151"/>
                  <a:gd name="T4" fmla="*/ 0 w 32"/>
                  <a:gd name="T5" fmla="*/ 0 h 151"/>
                  <a:gd name="T6" fmla="*/ 0 w 32"/>
                  <a:gd name="T7" fmla="*/ 0 h 151"/>
                  <a:gd name="T8" fmla="*/ 0 w 32"/>
                  <a:gd name="T9" fmla="*/ 0 h 151"/>
                  <a:gd name="T10" fmla="*/ 0 w 32"/>
                  <a:gd name="T11" fmla="*/ 0 h 151"/>
                  <a:gd name="T12" fmla="*/ 0 w 32"/>
                  <a:gd name="T13" fmla="*/ 0 h 151"/>
                  <a:gd name="T14" fmla="*/ 0 60000 65536"/>
                  <a:gd name="T15" fmla="*/ 0 60000 65536"/>
                  <a:gd name="T16" fmla="*/ 0 60000 65536"/>
                  <a:gd name="T17" fmla="*/ 0 60000 65536"/>
                  <a:gd name="T18" fmla="*/ 0 60000 65536"/>
                  <a:gd name="T19" fmla="*/ 0 60000 65536"/>
                  <a:gd name="T20" fmla="*/ 0 60000 65536"/>
                  <a:gd name="T21" fmla="*/ 0 w 32"/>
                  <a:gd name="T22" fmla="*/ 0 h 151"/>
                  <a:gd name="T23" fmla="*/ 32 w 32"/>
                  <a:gd name="T24" fmla="*/ 151 h 1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151">
                    <a:moveTo>
                      <a:pt x="28" y="0"/>
                    </a:moveTo>
                    <a:lnTo>
                      <a:pt x="25" y="3"/>
                    </a:lnTo>
                    <a:lnTo>
                      <a:pt x="0" y="149"/>
                    </a:lnTo>
                    <a:lnTo>
                      <a:pt x="7" y="151"/>
                    </a:lnTo>
                    <a:lnTo>
                      <a:pt x="32" y="5"/>
                    </a:lnTo>
                    <a:lnTo>
                      <a:pt x="30" y="7"/>
                    </a:lnTo>
                    <a:lnTo>
                      <a:pt x="28" y="0"/>
                    </a:lnTo>
                    <a:close/>
                  </a:path>
                </a:pathLst>
              </a:custGeom>
              <a:solidFill>
                <a:srgbClr val="000000"/>
              </a:solidFill>
              <a:ln w="9525">
                <a:noFill/>
                <a:round/>
                <a:headEnd/>
                <a:tailEnd/>
              </a:ln>
            </p:spPr>
            <p:txBody>
              <a:bodyPr/>
              <a:lstStyle/>
              <a:p>
                <a:endParaRPr lang="fr-FR"/>
              </a:p>
            </p:txBody>
          </p:sp>
          <p:sp>
            <p:nvSpPr>
              <p:cNvPr id="95393" name="Freeform 149"/>
              <p:cNvSpPr>
                <a:spLocks/>
              </p:cNvSpPr>
              <p:nvPr/>
            </p:nvSpPr>
            <p:spPr bwMode="auto">
              <a:xfrm>
                <a:off x="2203" y="2267"/>
                <a:ext cx="62" cy="16"/>
              </a:xfrm>
              <a:custGeom>
                <a:avLst/>
                <a:gdLst>
                  <a:gd name="T0" fmla="*/ 0 w 383"/>
                  <a:gd name="T1" fmla="*/ 0 h 95"/>
                  <a:gd name="T2" fmla="*/ 0 w 383"/>
                  <a:gd name="T3" fmla="*/ 0 h 95"/>
                  <a:gd name="T4" fmla="*/ 0 w 383"/>
                  <a:gd name="T5" fmla="*/ 0 h 95"/>
                  <a:gd name="T6" fmla="*/ 0 w 383"/>
                  <a:gd name="T7" fmla="*/ 0 h 95"/>
                  <a:gd name="T8" fmla="*/ 0 w 383"/>
                  <a:gd name="T9" fmla="*/ 0 h 95"/>
                  <a:gd name="T10" fmla="*/ 0 w 383"/>
                  <a:gd name="T11" fmla="*/ 0 h 95"/>
                  <a:gd name="T12" fmla="*/ 0 w 383"/>
                  <a:gd name="T13" fmla="*/ 0 h 95"/>
                  <a:gd name="T14" fmla="*/ 0 60000 65536"/>
                  <a:gd name="T15" fmla="*/ 0 60000 65536"/>
                  <a:gd name="T16" fmla="*/ 0 60000 65536"/>
                  <a:gd name="T17" fmla="*/ 0 60000 65536"/>
                  <a:gd name="T18" fmla="*/ 0 60000 65536"/>
                  <a:gd name="T19" fmla="*/ 0 60000 65536"/>
                  <a:gd name="T20" fmla="*/ 0 60000 65536"/>
                  <a:gd name="T21" fmla="*/ 0 w 383"/>
                  <a:gd name="T22" fmla="*/ 0 h 95"/>
                  <a:gd name="T23" fmla="*/ 383 w 383"/>
                  <a:gd name="T24" fmla="*/ 95 h 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3" h="95">
                    <a:moveTo>
                      <a:pt x="381" y="0"/>
                    </a:moveTo>
                    <a:lnTo>
                      <a:pt x="381" y="0"/>
                    </a:lnTo>
                    <a:lnTo>
                      <a:pt x="0" y="88"/>
                    </a:lnTo>
                    <a:lnTo>
                      <a:pt x="2" y="95"/>
                    </a:lnTo>
                    <a:lnTo>
                      <a:pt x="383" y="7"/>
                    </a:lnTo>
                    <a:lnTo>
                      <a:pt x="381" y="0"/>
                    </a:lnTo>
                    <a:close/>
                  </a:path>
                </a:pathLst>
              </a:custGeom>
              <a:solidFill>
                <a:srgbClr val="000000"/>
              </a:solidFill>
              <a:ln w="9525">
                <a:noFill/>
                <a:round/>
                <a:headEnd/>
                <a:tailEnd/>
              </a:ln>
            </p:spPr>
            <p:txBody>
              <a:bodyPr/>
              <a:lstStyle/>
              <a:p>
                <a:endParaRPr lang="fr-FR"/>
              </a:p>
            </p:txBody>
          </p:sp>
          <p:sp>
            <p:nvSpPr>
              <p:cNvPr id="95394" name="Freeform 150"/>
              <p:cNvSpPr>
                <a:spLocks/>
              </p:cNvSpPr>
              <p:nvPr/>
            </p:nvSpPr>
            <p:spPr bwMode="auto">
              <a:xfrm>
                <a:off x="2265" y="2252"/>
                <a:ext cx="10" cy="16"/>
              </a:xfrm>
              <a:custGeom>
                <a:avLst/>
                <a:gdLst>
                  <a:gd name="T0" fmla="*/ 0 w 60"/>
                  <a:gd name="T1" fmla="*/ 0 h 96"/>
                  <a:gd name="T2" fmla="*/ 0 w 60"/>
                  <a:gd name="T3" fmla="*/ 0 h 96"/>
                  <a:gd name="T4" fmla="*/ 0 w 60"/>
                  <a:gd name="T5" fmla="*/ 0 h 96"/>
                  <a:gd name="T6" fmla="*/ 0 w 60"/>
                  <a:gd name="T7" fmla="*/ 0 h 96"/>
                  <a:gd name="T8" fmla="*/ 0 w 60"/>
                  <a:gd name="T9" fmla="*/ 0 h 96"/>
                  <a:gd name="T10" fmla="*/ 0 w 60"/>
                  <a:gd name="T11" fmla="*/ 0 h 96"/>
                  <a:gd name="T12" fmla="*/ 0 w 60"/>
                  <a:gd name="T13" fmla="*/ 0 h 96"/>
                  <a:gd name="T14" fmla="*/ 0 w 60"/>
                  <a:gd name="T15" fmla="*/ 0 h 96"/>
                  <a:gd name="T16" fmla="*/ 0 w 60"/>
                  <a:gd name="T17" fmla="*/ 0 h 96"/>
                  <a:gd name="T18" fmla="*/ 0 w 60"/>
                  <a:gd name="T19" fmla="*/ 0 h 96"/>
                  <a:gd name="T20" fmla="*/ 0 w 60"/>
                  <a:gd name="T21" fmla="*/ 0 h 96"/>
                  <a:gd name="T22" fmla="*/ 0 w 60"/>
                  <a:gd name="T23" fmla="*/ 0 h 96"/>
                  <a:gd name="T24" fmla="*/ 0 w 60"/>
                  <a:gd name="T25" fmla="*/ 0 h 96"/>
                  <a:gd name="T26" fmla="*/ 0 w 60"/>
                  <a:gd name="T27" fmla="*/ 0 h 96"/>
                  <a:gd name="T28" fmla="*/ 0 w 60"/>
                  <a:gd name="T29" fmla="*/ 0 h 96"/>
                  <a:gd name="T30" fmla="*/ 0 w 60"/>
                  <a:gd name="T31" fmla="*/ 0 h 96"/>
                  <a:gd name="T32" fmla="*/ 0 w 60"/>
                  <a:gd name="T33" fmla="*/ 0 h 96"/>
                  <a:gd name="T34" fmla="*/ 0 w 60"/>
                  <a:gd name="T35" fmla="*/ 0 h 96"/>
                  <a:gd name="T36" fmla="*/ 0 w 60"/>
                  <a:gd name="T37" fmla="*/ 0 h 96"/>
                  <a:gd name="T38" fmla="*/ 0 w 60"/>
                  <a:gd name="T39" fmla="*/ 0 h 96"/>
                  <a:gd name="T40" fmla="*/ 0 w 60"/>
                  <a:gd name="T41" fmla="*/ 0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96"/>
                  <a:gd name="T65" fmla="*/ 60 w 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96">
                    <a:moveTo>
                      <a:pt x="53" y="0"/>
                    </a:moveTo>
                    <a:lnTo>
                      <a:pt x="53" y="0"/>
                    </a:lnTo>
                    <a:lnTo>
                      <a:pt x="44" y="26"/>
                    </a:lnTo>
                    <a:lnTo>
                      <a:pt x="34" y="47"/>
                    </a:lnTo>
                    <a:lnTo>
                      <a:pt x="25" y="61"/>
                    </a:lnTo>
                    <a:lnTo>
                      <a:pt x="18" y="74"/>
                    </a:lnTo>
                    <a:lnTo>
                      <a:pt x="10" y="82"/>
                    </a:lnTo>
                    <a:lnTo>
                      <a:pt x="4" y="87"/>
                    </a:lnTo>
                    <a:lnTo>
                      <a:pt x="0" y="88"/>
                    </a:lnTo>
                    <a:lnTo>
                      <a:pt x="0" y="89"/>
                    </a:lnTo>
                    <a:lnTo>
                      <a:pt x="2" y="96"/>
                    </a:lnTo>
                    <a:lnTo>
                      <a:pt x="4" y="95"/>
                    </a:lnTo>
                    <a:lnTo>
                      <a:pt x="9" y="91"/>
                    </a:lnTo>
                    <a:lnTo>
                      <a:pt x="15" y="87"/>
                    </a:lnTo>
                    <a:lnTo>
                      <a:pt x="23" y="78"/>
                    </a:lnTo>
                    <a:lnTo>
                      <a:pt x="32" y="66"/>
                    </a:lnTo>
                    <a:lnTo>
                      <a:pt x="41" y="49"/>
                    </a:lnTo>
                    <a:lnTo>
                      <a:pt x="51" y="29"/>
                    </a:lnTo>
                    <a:lnTo>
                      <a:pt x="60" y="2"/>
                    </a:lnTo>
                    <a:lnTo>
                      <a:pt x="53" y="0"/>
                    </a:lnTo>
                    <a:close/>
                  </a:path>
                </a:pathLst>
              </a:custGeom>
              <a:solidFill>
                <a:srgbClr val="000000"/>
              </a:solidFill>
              <a:ln w="9525">
                <a:noFill/>
                <a:round/>
                <a:headEnd/>
                <a:tailEnd/>
              </a:ln>
            </p:spPr>
            <p:txBody>
              <a:bodyPr/>
              <a:lstStyle/>
              <a:p>
                <a:endParaRPr lang="fr-FR"/>
              </a:p>
            </p:txBody>
          </p:sp>
          <p:sp>
            <p:nvSpPr>
              <p:cNvPr id="95395" name="Freeform 151"/>
              <p:cNvSpPr>
                <a:spLocks/>
              </p:cNvSpPr>
              <p:nvPr/>
            </p:nvSpPr>
            <p:spPr bwMode="auto">
              <a:xfrm>
                <a:off x="2274" y="2235"/>
                <a:ext cx="3" cy="17"/>
              </a:xfrm>
              <a:custGeom>
                <a:avLst/>
                <a:gdLst>
                  <a:gd name="T0" fmla="*/ 0 w 17"/>
                  <a:gd name="T1" fmla="*/ 0 h 105"/>
                  <a:gd name="T2" fmla="*/ 0 w 17"/>
                  <a:gd name="T3" fmla="*/ 0 h 105"/>
                  <a:gd name="T4" fmla="*/ 0 w 17"/>
                  <a:gd name="T5" fmla="*/ 0 h 105"/>
                  <a:gd name="T6" fmla="*/ 0 w 17"/>
                  <a:gd name="T7" fmla="*/ 0 h 105"/>
                  <a:gd name="T8" fmla="*/ 0 w 17"/>
                  <a:gd name="T9" fmla="*/ 0 h 105"/>
                  <a:gd name="T10" fmla="*/ 0 w 17"/>
                  <a:gd name="T11" fmla="*/ 0 h 105"/>
                  <a:gd name="T12" fmla="*/ 0 w 17"/>
                  <a:gd name="T13" fmla="*/ 0 h 105"/>
                  <a:gd name="T14" fmla="*/ 0 w 17"/>
                  <a:gd name="T15" fmla="*/ 0 h 105"/>
                  <a:gd name="T16" fmla="*/ 0 w 17"/>
                  <a:gd name="T17" fmla="*/ 0 h 105"/>
                  <a:gd name="T18" fmla="*/ 0 w 17"/>
                  <a:gd name="T19" fmla="*/ 0 h 105"/>
                  <a:gd name="T20" fmla="*/ 0 w 17"/>
                  <a:gd name="T21" fmla="*/ 0 h 105"/>
                  <a:gd name="T22" fmla="*/ 0 w 17"/>
                  <a:gd name="T23" fmla="*/ 0 h 105"/>
                  <a:gd name="T24" fmla="*/ 0 w 17"/>
                  <a:gd name="T25" fmla="*/ 0 h 105"/>
                  <a:gd name="T26" fmla="*/ 0 w 17"/>
                  <a:gd name="T27" fmla="*/ 0 h 105"/>
                  <a:gd name="T28" fmla="*/ 0 w 17"/>
                  <a:gd name="T29" fmla="*/ 0 h 105"/>
                  <a:gd name="T30" fmla="*/ 0 w 17"/>
                  <a:gd name="T31" fmla="*/ 0 h 105"/>
                  <a:gd name="T32" fmla="*/ 0 w 17"/>
                  <a:gd name="T33" fmla="*/ 0 h 105"/>
                  <a:gd name="T34" fmla="*/ 0 w 17"/>
                  <a:gd name="T35" fmla="*/ 0 h 105"/>
                  <a:gd name="T36" fmla="*/ 0 w 17"/>
                  <a:gd name="T37" fmla="*/ 0 h 105"/>
                  <a:gd name="T38" fmla="*/ 0 w 17"/>
                  <a:gd name="T39" fmla="*/ 0 h 105"/>
                  <a:gd name="T40" fmla="*/ 0 w 17"/>
                  <a:gd name="T41" fmla="*/ 0 h 1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05"/>
                  <a:gd name="T65" fmla="*/ 17 w 17"/>
                  <a:gd name="T66" fmla="*/ 105 h 1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05">
                    <a:moveTo>
                      <a:pt x="0" y="7"/>
                    </a:moveTo>
                    <a:lnTo>
                      <a:pt x="0" y="6"/>
                    </a:lnTo>
                    <a:lnTo>
                      <a:pt x="1" y="7"/>
                    </a:lnTo>
                    <a:lnTo>
                      <a:pt x="2" y="11"/>
                    </a:lnTo>
                    <a:lnTo>
                      <a:pt x="6" y="15"/>
                    </a:lnTo>
                    <a:lnTo>
                      <a:pt x="9" y="25"/>
                    </a:lnTo>
                    <a:lnTo>
                      <a:pt x="10" y="37"/>
                    </a:lnTo>
                    <a:lnTo>
                      <a:pt x="10" y="55"/>
                    </a:lnTo>
                    <a:lnTo>
                      <a:pt x="8" y="76"/>
                    </a:lnTo>
                    <a:lnTo>
                      <a:pt x="1" y="103"/>
                    </a:lnTo>
                    <a:lnTo>
                      <a:pt x="8" y="105"/>
                    </a:lnTo>
                    <a:lnTo>
                      <a:pt x="15" y="78"/>
                    </a:lnTo>
                    <a:lnTo>
                      <a:pt x="17" y="55"/>
                    </a:lnTo>
                    <a:lnTo>
                      <a:pt x="17" y="37"/>
                    </a:lnTo>
                    <a:lnTo>
                      <a:pt x="16" y="22"/>
                    </a:lnTo>
                    <a:lnTo>
                      <a:pt x="13" y="13"/>
                    </a:lnTo>
                    <a:lnTo>
                      <a:pt x="9" y="6"/>
                    </a:lnTo>
                    <a:lnTo>
                      <a:pt x="6" y="3"/>
                    </a:lnTo>
                    <a:lnTo>
                      <a:pt x="4" y="1"/>
                    </a:lnTo>
                    <a:lnTo>
                      <a:pt x="4" y="0"/>
                    </a:lnTo>
                    <a:lnTo>
                      <a:pt x="0" y="7"/>
                    </a:lnTo>
                    <a:close/>
                  </a:path>
                </a:pathLst>
              </a:custGeom>
              <a:solidFill>
                <a:srgbClr val="000000"/>
              </a:solidFill>
              <a:ln w="9525">
                <a:noFill/>
                <a:round/>
                <a:headEnd/>
                <a:tailEnd/>
              </a:ln>
            </p:spPr>
            <p:txBody>
              <a:bodyPr/>
              <a:lstStyle/>
              <a:p>
                <a:endParaRPr lang="fr-FR"/>
              </a:p>
            </p:txBody>
          </p:sp>
          <p:sp>
            <p:nvSpPr>
              <p:cNvPr id="95396" name="Freeform 152"/>
              <p:cNvSpPr>
                <a:spLocks/>
              </p:cNvSpPr>
              <p:nvPr/>
            </p:nvSpPr>
            <p:spPr bwMode="auto">
              <a:xfrm>
                <a:off x="2224" y="2204"/>
                <a:ext cx="50" cy="32"/>
              </a:xfrm>
              <a:custGeom>
                <a:avLst/>
                <a:gdLst>
                  <a:gd name="T0" fmla="*/ 0 w 310"/>
                  <a:gd name="T1" fmla="*/ 0 h 183"/>
                  <a:gd name="T2" fmla="*/ 0 w 310"/>
                  <a:gd name="T3" fmla="*/ 0 h 183"/>
                  <a:gd name="T4" fmla="*/ 0 w 310"/>
                  <a:gd name="T5" fmla="*/ 0 h 183"/>
                  <a:gd name="T6" fmla="*/ 0 w 310"/>
                  <a:gd name="T7" fmla="*/ 0 h 183"/>
                  <a:gd name="T8" fmla="*/ 0 w 310"/>
                  <a:gd name="T9" fmla="*/ 0 h 183"/>
                  <a:gd name="T10" fmla="*/ 0 w 310"/>
                  <a:gd name="T11" fmla="*/ 0 h 183"/>
                  <a:gd name="T12" fmla="*/ 0 w 310"/>
                  <a:gd name="T13" fmla="*/ 0 h 183"/>
                  <a:gd name="T14" fmla="*/ 0 60000 65536"/>
                  <a:gd name="T15" fmla="*/ 0 60000 65536"/>
                  <a:gd name="T16" fmla="*/ 0 60000 65536"/>
                  <a:gd name="T17" fmla="*/ 0 60000 65536"/>
                  <a:gd name="T18" fmla="*/ 0 60000 65536"/>
                  <a:gd name="T19" fmla="*/ 0 60000 65536"/>
                  <a:gd name="T20" fmla="*/ 0 60000 65536"/>
                  <a:gd name="T21" fmla="*/ 0 w 310"/>
                  <a:gd name="T22" fmla="*/ 0 h 183"/>
                  <a:gd name="T23" fmla="*/ 310 w 310"/>
                  <a:gd name="T24" fmla="*/ 183 h 1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0" h="183">
                    <a:moveTo>
                      <a:pt x="0" y="2"/>
                    </a:moveTo>
                    <a:lnTo>
                      <a:pt x="2" y="7"/>
                    </a:lnTo>
                    <a:lnTo>
                      <a:pt x="306" y="183"/>
                    </a:lnTo>
                    <a:lnTo>
                      <a:pt x="310" y="176"/>
                    </a:lnTo>
                    <a:lnTo>
                      <a:pt x="6" y="0"/>
                    </a:lnTo>
                    <a:lnTo>
                      <a:pt x="7" y="4"/>
                    </a:lnTo>
                    <a:lnTo>
                      <a:pt x="0" y="2"/>
                    </a:lnTo>
                    <a:close/>
                  </a:path>
                </a:pathLst>
              </a:custGeom>
              <a:solidFill>
                <a:srgbClr val="000000"/>
              </a:solidFill>
              <a:ln w="9525">
                <a:noFill/>
                <a:round/>
                <a:headEnd/>
                <a:tailEnd/>
              </a:ln>
            </p:spPr>
            <p:txBody>
              <a:bodyPr/>
              <a:lstStyle/>
              <a:p>
                <a:endParaRPr lang="fr-FR"/>
              </a:p>
            </p:txBody>
          </p:sp>
          <p:sp>
            <p:nvSpPr>
              <p:cNvPr id="95397" name="Freeform 153"/>
              <p:cNvSpPr>
                <a:spLocks/>
              </p:cNvSpPr>
              <p:nvPr/>
            </p:nvSpPr>
            <p:spPr bwMode="auto">
              <a:xfrm>
                <a:off x="2224" y="2181"/>
                <a:ext cx="11" cy="24"/>
              </a:xfrm>
              <a:custGeom>
                <a:avLst/>
                <a:gdLst>
                  <a:gd name="T0" fmla="*/ 0 w 65"/>
                  <a:gd name="T1" fmla="*/ 0 h 144"/>
                  <a:gd name="T2" fmla="*/ 0 w 65"/>
                  <a:gd name="T3" fmla="*/ 0 h 144"/>
                  <a:gd name="T4" fmla="*/ 0 w 65"/>
                  <a:gd name="T5" fmla="*/ 0 h 144"/>
                  <a:gd name="T6" fmla="*/ 0 w 65"/>
                  <a:gd name="T7" fmla="*/ 0 h 144"/>
                  <a:gd name="T8" fmla="*/ 0 w 65"/>
                  <a:gd name="T9" fmla="*/ 0 h 144"/>
                  <a:gd name="T10" fmla="*/ 0 w 65"/>
                  <a:gd name="T11" fmla="*/ 0 h 144"/>
                  <a:gd name="T12" fmla="*/ 0 w 65"/>
                  <a:gd name="T13" fmla="*/ 0 h 144"/>
                  <a:gd name="T14" fmla="*/ 0 60000 65536"/>
                  <a:gd name="T15" fmla="*/ 0 60000 65536"/>
                  <a:gd name="T16" fmla="*/ 0 60000 65536"/>
                  <a:gd name="T17" fmla="*/ 0 60000 65536"/>
                  <a:gd name="T18" fmla="*/ 0 60000 65536"/>
                  <a:gd name="T19" fmla="*/ 0 60000 65536"/>
                  <a:gd name="T20" fmla="*/ 0 60000 65536"/>
                  <a:gd name="T21" fmla="*/ 0 w 65"/>
                  <a:gd name="T22" fmla="*/ 0 h 144"/>
                  <a:gd name="T23" fmla="*/ 65 w 65"/>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144">
                    <a:moveTo>
                      <a:pt x="59" y="0"/>
                    </a:moveTo>
                    <a:lnTo>
                      <a:pt x="59" y="0"/>
                    </a:lnTo>
                    <a:lnTo>
                      <a:pt x="0" y="142"/>
                    </a:lnTo>
                    <a:lnTo>
                      <a:pt x="7" y="144"/>
                    </a:lnTo>
                    <a:lnTo>
                      <a:pt x="65" y="3"/>
                    </a:lnTo>
                    <a:lnTo>
                      <a:pt x="59" y="0"/>
                    </a:lnTo>
                    <a:close/>
                  </a:path>
                </a:pathLst>
              </a:custGeom>
              <a:solidFill>
                <a:srgbClr val="000000"/>
              </a:solidFill>
              <a:ln w="9525">
                <a:noFill/>
                <a:round/>
                <a:headEnd/>
                <a:tailEnd/>
              </a:ln>
            </p:spPr>
            <p:txBody>
              <a:bodyPr/>
              <a:lstStyle/>
              <a:p>
                <a:endParaRPr lang="fr-FR"/>
              </a:p>
            </p:txBody>
          </p:sp>
          <p:sp>
            <p:nvSpPr>
              <p:cNvPr id="95398" name="Freeform 154"/>
              <p:cNvSpPr>
                <a:spLocks/>
              </p:cNvSpPr>
              <p:nvPr/>
            </p:nvSpPr>
            <p:spPr bwMode="auto">
              <a:xfrm>
                <a:off x="2233" y="2157"/>
                <a:ext cx="11" cy="24"/>
              </a:xfrm>
              <a:custGeom>
                <a:avLst/>
                <a:gdLst>
                  <a:gd name="T0" fmla="*/ 0 w 63"/>
                  <a:gd name="T1" fmla="*/ 0 h 147"/>
                  <a:gd name="T2" fmla="*/ 0 w 63"/>
                  <a:gd name="T3" fmla="*/ 0 h 147"/>
                  <a:gd name="T4" fmla="*/ 0 w 63"/>
                  <a:gd name="T5" fmla="*/ 0 h 147"/>
                  <a:gd name="T6" fmla="*/ 0 w 63"/>
                  <a:gd name="T7" fmla="*/ 0 h 147"/>
                  <a:gd name="T8" fmla="*/ 0 w 63"/>
                  <a:gd name="T9" fmla="*/ 0 h 147"/>
                  <a:gd name="T10" fmla="*/ 0 w 63"/>
                  <a:gd name="T11" fmla="*/ 0 h 147"/>
                  <a:gd name="T12" fmla="*/ 0 w 63"/>
                  <a:gd name="T13" fmla="*/ 0 h 147"/>
                  <a:gd name="T14" fmla="*/ 0 60000 65536"/>
                  <a:gd name="T15" fmla="*/ 0 60000 65536"/>
                  <a:gd name="T16" fmla="*/ 0 60000 65536"/>
                  <a:gd name="T17" fmla="*/ 0 60000 65536"/>
                  <a:gd name="T18" fmla="*/ 0 60000 65536"/>
                  <a:gd name="T19" fmla="*/ 0 60000 65536"/>
                  <a:gd name="T20" fmla="*/ 0 60000 65536"/>
                  <a:gd name="T21" fmla="*/ 0 w 63"/>
                  <a:gd name="T22" fmla="*/ 0 h 147"/>
                  <a:gd name="T23" fmla="*/ 63 w 63"/>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47">
                    <a:moveTo>
                      <a:pt x="60" y="0"/>
                    </a:moveTo>
                    <a:lnTo>
                      <a:pt x="56" y="3"/>
                    </a:lnTo>
                    <a:lnTo>
                      <a:pt x="0" y="144"/>
                    </a:lnTo>
                    <a:lnTo>
                      <a:pt x="6" y="147"/>
                    </a:lnTo>
                    <a:lnTo>
                      <a:pt x="63" y="5"/>
                    </a:lnTo>
                    <a:lnTo>
                      <a:pt x="60" y="7"/>
                    </a:lnTo>
                    <a:lnTo>
                      <a:pt x="60" y="0"/>
                    </a:lnTo>
                    <a:close/>
                  </a:path>
                </a:pathLst>
              </a:custGeom>
              <a:solidFill>
                <a:srgbClr val="000000"/>
              </a:solidFill>
              <a:ln w="9525">
                <a:noFill/>
                <a:round/>
                <a:headEnd/>
                <a:tailEnd/>
              </a:ln>
            </p:spPr>
            <p:txBody>
              <a:bodyPr/>
              <a:lstStyle/>
              <a:p>
                <a:endParaRPr lang="fr-FR"/>
              </a:p>
            </p:txBody>
          </p:sp>
          <p:sp>
            <p:nvSpPr>
              <p:cNvPr id="95399" name="Freeform 155"/>
              <p:cNvSpPr>
                <a:spLocks/>
              </p:cNvSpPr>
              <p:nvPr/>
            </p:nvSpPr>
            <p:spPr bwMode="auto">
              <a:xfrm>
                <a:off x="2243" y="2157"/>
                <a:ext cx="61" cy="1"/>
              </a:xfrm>
              <a:custGeom>
                <a:avLst/>
                <a:gdLst>
                  <a:gd name="T0" fmla="*/ 0 w 377"/>
                  <a:gd name="T1" fmla="*/ 0 h 7"/>
                  <a:gd name="T2" fmla="*/ 0 w 377"/>
                  <a:gd name="T3" fmla="*/ 0 h 7"/>
                  <a:gd name="T4" fmla="*/ 0 w 377"/>
                  <a:gd name="T5" fmla="*/ 0 h 7"/>
                  <a:gd name="T6" fmla="*/ 0 w 377"/>
                  <a:gd name="T7" fmla="*/ 0 h 7"/>
                  <a:gd name="T8" fmla="*/ 0 w 377"/>
                  <a:gd name="T9" fmla="*/ 0 h 7"/>
                  <a:gd name="T10" fmla="*/ 0 w 377"/>
                  <a:gd name="T11" fmla="*/ 0 h 7"/>
                  <a:gd name="T12" fmla="*/ 0 w 377"/>
                  <a:gd name="T13" fmla="*/ 0 h 7"/>
                  <a:gd name="T14" fmla="*/ 0 60000 65536"/>
                  <a:gd name="T15" fmla="*/ 0 60000 65536"/>
                  <a:gd name="T16" fmla="*/ 0 60000 65536"/>
                  <a:gd name="T17" fmla="*/ 0 60000 65536"/>
                  <a:gd name="T18" fmla="*/ 0 60000 65536"/>
                  <a:gd name="T19" fmla="*/ 0 60000 65536"/>
                  <a:gd name="T20" fmla="*/ 0 60000 65536"/>
                  <a:gd name="T21" fmla="*/ 0 w 377"/>
                  <a:gd name="T22" fmla="*/ 0 h 7"/>
                  <a:gd name="T23" fmla="*/ 377 w 37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7" h="7">
                    <a:moveTo>
                      <a:pt x="375" y="0"/>
                    </a:moveTo>
                    <a:lnTo>
                      <a:pt x="376" y="0"/>
                    </a:lnTo>
                    <a:lnTo>
                      <a:pt x="0" y="0"/>
                    </a:lnTo>
                    <a:lnTo>
                      <a:pt x="0" y="7"/>
                    </a:lnTo>
                    <a:lnTo>
                      <a:pt x="376" y="7"/>
                    </a:lnTo>
                    <a:lnTo>
                      <a:pt x="377" y="7"/>
                    </a:lnTo>
                    <a:lnTo>
                      <a:pt x="375" y="0"/>
                    </a:lnTo>
                    <a:close/>
                  </a:path>
                </a:pathLst>
              </a:custGeom>
              <a:solidFill>
                <a:srgbClr val="000000"/>
              </a:solidFill>
              <a:ln w="9525">
                <a:noFill/>
                <a:round/>
                <a:headEnd/>
                <a:tailEnd/>
              </a:ln>
            </p:spPr>
            <p:txBody>
              <a:bodyPr/>
              <a:lstStyle/>
              <a:p>
                <a:endParaRPr lang="fr-FR"/>
              </a:p>
            </p:txBody>
          </p:sp>
          <p:sp>
            <p:nvSpPr>
              <p:cNvPr id="95400" name="Freeform 156"/>
              <p:cNvSpPr>
                <a:spLocks/>
              </p:cNvSpPr>
              <p:nvPr/>
            </p:nvSpPr>
            <p:spPr bwMode="auto">
              <a:xfrm>
                <a:off x="2304" y="2144"/>
                <a:ext cx="13" cy="14"/>
              </a:xfrm>
              <a:custGeom>
                <a:avLst/>
                <a:gdLst>
                  <a:gd name="T0" fmla="*/ 0 w 76"/>
                  <a:gd name="T1" fmla="*/ 0 h 84"/>
                  <a:gd name="T2" fmla="*/ 0 w 76"/>
                  <a:gd name="T3" fmla="*/ 0 h 84"/>
                  <a:gd name="T4" fmla="*/ 0 w 76"/>
                  <a:gd name="T5" fmla="*/ 0 h 84"/>
                  <a:gd name="T6" fmla="*/ 0 w 76"/>
                  <a:gd name="T7" fmla="*/ 0 h 84"/>
                  <a:gd name="T8" fmla="*/ 0 w 76"/>
                  <a:gd name="T9" fmla="*/ 0 h 84"/>
                  <a:gd name="T10" fmla="*/ 0 w 76"/>
                  <a:gd name="T11" fmla="*/ 0 h 84"/>
                  <a:gd name="T12" fmla="*/ 0 w 76"/>
                  <a:gd name="T13" fmla="*/ 0 h 84"/>
                  <a:gd name="T14" fmla="*/ 0 w 76"/>
                  <a:gd name="T15" fmla="*/ 0 h 84"/>
                  <a:gd name="T16" fmla="*/ 0 w 76"/>
                  <a:gd name="T17" fmla="*/ 0 h 84"/>
                  <a:gd name="T18" fmla="*/ 0 w 76"/>
                  <a:gd name="T19" fmla="*/ 0 h 84"/>
                  <a:gd name="T20" fmla="*/ 0 w 76"/>
                  <a:gd name="T21" fmla="*/ 0 h 84"/>
                  <a:gd name="T22" fmla="*/ 0 w 76"/>
                  <a:gd name="T23" fmla="*/ 0 h 84"/>
                  <a:gd name="T24" fmla="*/ 0 w 76"/>
                  <a:gd name="T25" fmla="*/ 0 h 84"/>
                  <a:gd name="T26" fmla="*/ 0 w 76"/>
                  <a:gd name="T27" fmla="*/ 0 h 84"/>
                  <a:gd name="T28" fmla="*/ 0 w 76"/>
                  <a:gd name="T29" fmla="*/ 0 h 84"/>
                  <a:gd name="T30" fmla="*/ 0 w 76"/>
                  <a:gd name="T31" fmla="*/ 0 h 84"/>
                  <a:gd name="T32" fmla="*/ 0 w 76"/>
                  <a:gd name="T33" fmla="*/ 0 h 84"/>
                  <a:gd name="T34" fmla="*/ 0 w 76"/>
                  <a:gd name="T35" fmla="*/ 0 h 84"/>
                  <a:gd name="T36" fmla="*/ 0 w 76"/>
                  <a:gd name="T37" fmla="*/ 0 h 84"/>
                  <a:gd name="T38" fmla="*/ 0 w 76"/>
                  <a:gd name="T39" fmla="*/ 0 h 84"/>
                  <a:gd name="T40" fmla="*/ 0 w 76"/>
                  <a:gd name="T41" fmla="*/ 0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6"/>
                  <a:gd name="T64" fmla="*/ 0 h 84"/>
                  <a:gd name="T65" fmla="*/ 76 w 76"/>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6" h="84">
                    <a:moveTo>
                      <a:pt x="69" y="0"/>
                    </a:moveTo>
                    <a:lnTo>
                      <a:pt x="69" y="0"/>
                    </a:lnTo>
                    <a:lnTo>
                      <a:pt x="56" y="23"/>
                    </a:lnTo>
                    <a:lnTo>
                      <a:pt x="43" y="43"/>
                    </a:lnTo>
                    <a:lnTo>
                      <a:pt x="31" y="56"/>
                    </a:lnTo>
                    <a:lnTo>
                      <a:pt x="21" y="66"/>
                    </a:lnTo>
                    <a:lnTo>
                      <a:pt x="11" y="72"/>
                    </a:lnTo>
                    <a:lnTo>
                      <a:pt x="6" y="75"/>
                    </a:lnTo>
                    <a:lnTo>
                      <a:pt x="1" y="77"/>
                    </a:lnTo>
                    <a:lnTo>
                      <a:pt x="0" y="77"/>
                    </a:lnTo>
                    <a:lnTo>
                      <a:pt x="2" y="84"/>
                    </a:lnTo>
                    <a:lnTo>
                      <a:pt x="3" y="84"/>
                    </a:lnTo>
                    <a:lnTo>
                      <a:pt x="8" y="82"/>
                    </a:lnTo>
                    <a:lnTo>
                      <a:pt x="16" y="79"/>
                    </a:lnTo>
                    <a:lnTo>
                      <a:pt x="25" y="70"/>
                    </a:lnTo>
                    <a:lnTo>
                      <a:pt x="36" y="61"/>
                    </a:lnTo>
                    <a:lnTo>
                      <a:pt x="47" y="47"/>
                    </a:lnTo>
                    <a:lnTo>
                      <a:pt x="63" y="27"/>
                    </a:lnTo>
                    <a:lnTo>
                      <a:pt x="76" y="2"/>
                    </a:lnTo>
                    <a:lnTo>
                      <a:pt x="69" y="0"/>
                    </a:lnTo>
                    <a:close/>
                  </a:path>
                </a:pathLst>
              </a:custGeom>
              <a:solidFill>
                <a:srgbClr val="000000"/>
              </a:solidFill>
              <a:ln w="9525">
                <a:noFill/>
                <a:round/>
                <a:headEnd/>
                <a:tailEnd/>
              </a:ln>
            </p:spPr>
            <p:txBody>
              <a:bodyPr/>
              <a:lstStyle/>
              <a:p>
                <a:endParaRPr lang="fr-FR"/>
              </a:p>
            </p:txBody>
          </p:sp>
          <p:sp>
            <p:nvSpPr>
              <p:cNvPr id="95401" name="Freeform 157"/>
              <p:cNvSpPr>
                <a:spLocks/>
              </p:cNvSpPr>
              <p:nvPr/>
            </p:nvSpPr>
            <p:spPr bwMode="auto">
              <a:xfrm>
                <a:off x="2316" y="2127"/>
                <a:ext cx="5" cy="17"/>
              </a:xfrm>
              <a:custGeom>
                <a:avLst/>
                <a:gdLst>
                  <a:gd name="T0" fmla="*/ 0 w 34"/>
                  <a:gd name="T1" fmla="*/ 0 h 105"/>
                  <a:gd name="T2" fmla="*/ 0 w 34"/>
                  <a:gd name="T3" fmla="*/ 0 h 105"/>
                  <a:gd name="T4" fmla="*/ 0 w 34"/>
                  <a:gd name="T5" fmla="*/ 0 h 105"/>
                  <a:gd name="T6" fmla="*/ 0 w 34"/>
                  <a:gd name="T7" fmla="*/ 0 h 105"/>
                  <a:gd name="T8" fmla="*/ 0 w 34"/>
                  <a:gd name="T9" fmla="*/ 0 h 105"/>
                  <a:gd name="T10" fmla="*/ 0 w 34"/>
                  <a:gd name="T11" fmla="*/ 0 h 105"/>
                  <a:gd name="T12" fmla="*/ 0 w 34"/>
                  <a:gd name="T13" fmla="*/ 0 h 105"/>
                  <a:gd name="T14" fmla="*/ 0 w 34"/>
                  <a:gd name="T15" fmla="*/ 0 h 105"/>
                  <a:gd name="T16" fmla="*/ 0 w 34"/>
                  <a:gd name="T17" fmla="*/ 0 h 105"/>
                  <a:gd name="T18" fmla="*/ 0 w 34"/>
                  <a:gd name="T19" fmla="*/ 0 h 105"/>
                  <a:gd name="T20" fmla="*/ 0 w 34"/>
                  <a:gd name="T21" fmla="*/ 0 h 105"/>
                  <a:gd name="T22" fmla="*/ 0 w 34"/>
                  <a:gd name="T23" fmla="*/ 0 h 105"/>
                  <a:gd name="T24" fmla="*/ 0 w 34"/>
                  <a:gd name="T25" fmla="*/ 0 h 105"/>
                  <a:gd name="T26" fmla="*/ 0 w 34"/>
                  <a:gd name="T27" fmla="*/ 0 h 105"/>
                  <a:gd name="T28" fmla="*/ 0 w 34"/>
                  <a:gd name="T29" fmla="*/ 0 h 105"/>
                  <a:gd name="T30" fmla="*/ 0 w 34"/>
                  <a:gd name="T31" fmla="*/ 0 h 105"/>
                  <a:gd name="T32" fmla="*/ 0 w 34"/>
                  <a:gd name="T33" fmla="*/ 0 h 105"/>
                  <a:gd name="T34" fmla="*/ 0 w 34"/>
                  <a:gd name="T35" fmla="*/ 0 h 105"/>
                  <a:gd name="T36" fmla="*/ 0 w 34"/>
                  <a:gd name="T37" fmla="*/ 0 h 105"/>
                  <a:gd name="T38" fmla="*/ 0 w 34"/>
                  <a:gd name="T39" fmla="*/ 0 h 105"/>
                  <a:gd name="T40" fmla="*/ 0 w 34"/>
                  <a:gd name="T41" fmla="*/ 0 h 1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
                  <a:gd name="T64" fmla="*/ 0 h 105"/>
                  <a:gd name="T65" fmla="*/ 34 w 34"/>
                  <a:gd name="T66" fmla="*/ 105 h 1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 h="105">
                    <a:moveTo>
                      <a:pt x="24" y="5"/>
                    </a:moveTo>
                    <a:lnTo>
                      <a:pt x="24" y="5"/>
                    </a:lnTo>
                    <a:lnTo>
                      <a:pt x="25" y="10"/>
                    </a:lnTo>
                    <a:lnTo>
                      <a:pt x="26" y="15"/>
                    </a:lnTo>
                    <a:lnTo>
                      <a:pt x="27" y="26"/>
                    </a:lnTo>
                    <a:lnTo>
                      <a:pt x="25" y="39"/>
                    </a:lnTo>
                    <a:lnTo>
                      <a:pt x="21" y="56"/>
                    </a:lnTo>
                    <a:lnTo>
                      <a:pt x="13" y="77"/>
                    </a:lnTo>
                    <a:lnTo>
                      <a:pt x="0" y="103"/>
                    </a:lnTo>
                    <a:lnTo>
                      <a:pt x="7" y="105"/>
                    </a:lnTo>
                    <a:lnTo>
                      <a:pt x="20" y="79"/>
                    </a:lnTo>
                    <a:lnTo>
                      <a:pt x="28" y="58"/>
                    </a:lnTo>
                    <a:lnTo>
                      <a:pt x="32" y="41"/>
                    </a:lnTo>
                    <a:lnTo>
                      <a:pt x="34" y="26"/>
                    </a:lnTo>
                    <a:lnTo>
                      <a:pt x="33" y="15"/>
                    </a:lnTo>
                    <a:lnTo>
                      <a:pt x="32" y="7"/>
                    </a:lnTo>
                    <a:lnTo>
                      <a:pt x="31" y="3"/>
                    </a:lnTo>
                    <a:lnTo>
                      <a:pt x="28" y="0"/>
                    </a:lnTo>
                    <a:lnTo>
                      <a:pt x="24" y="5"/>
                    </a:lnTo>
                    <a:close/>
                  </a:path>
                </a:pathLst>
              </a:custGeom>
              <a:solidFill>
                <a:srgbClr val="000000"/>
              </a:solidFill>
              <a:ln w="9525">
                <a:noFill/>
                <a:round/>
                <a:headEnd/>
                <a:tailEnd/>
              </a:ln>
            </p:spPr>
            <p:txBody>
              <a:bodyPr/>
              <a:lstStyle/>
              <a:p>
                <a:endParaRPr lang="fr-FR"/>
              </a:p>
            </p:txBody>
          </p:sp>
          <p:sp>
            <p:nvSpPr>
              <p:cNvPr id="95402" name="Freeform 158"/>
              <p:cNvSpPr>
                <a:spLocks/>
              </p:cNvSpPr>
              <p:nvPr/>
            </p:nvSpPr>
            <p:spPr bwMode="auto">
              <a:xfrm>
                <a:off x="2280" y="2084"/>
                <a:ext cx="40" cy="44"/>
              </a:xfrm>
              <a:custGeom>
                <a:avLst/>
                <a:gdLst>
                  <a:gd name="T0" fmla="*/ 0 w 248"/>
                  <a:gd name="T1" fmla="*/ 0 h 255"/>
                  <a:gd name="T2" fmla="*/ 0 w 248"/>
                  <a:gd name="T3" fmla="*/ 0 h 255"/>
                  <a:gd name="T4" fmla="*/ 0 w 248"/>
                  <a:gd name="T5" fmla="*/ 0 h 255"/>
                  <a:gd name="T6" fmla="*/ 0 w 248"/>
                  <a:gd name="T7" fmla="*/ 0 h 255"/>
                  <a:gd name="T8" fmla="*/ 0 w 248"/>
                  <a:gd name="T9" fmla="*/ 0 h 255"/>
                  <a:gd name="T10" fmla="*/ 0 w 248"/>
                  <a:gd name="T11" fmla="*/ 0 h 255"/>
                  <a:gd name="T12" fmla="*/ 0 w 248"/>
                  <a:gd name="T13" fmla="*/ 0 h 255"/>
                  <a:gd name="T14" fmla="*/ 0 60000 65536"/>
                  <a:gd name="T15" fmla="*/ 0 60000 65536"/>
                  <a:gd name="T16" fmla="*/ 0 60000 65536"/>
                  <a:gd name="T17" fmla="*/ 0 60000 65536"/>
                  <a:gd name="T18" fmla="*/ 0 60000 65536"/>
                  <a:gd name="T19" fmla="*/ 0 60000 65536"/>
                  <a:gd name="T20" fmla="*/ 0 60000 65536"/>
                  <a:gd name="T21" fmla="*/ 0 w 248"/>
                  <a:gd name="T22" fmla="*/ 0 h 255"/>
                  <a:gd name="T23" fmla="*/ 248 w 248"/>
                  <a:gd name="T24" fmla="*/ 255 h 2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8" h="255">
                    <a:moveTo>
                      <a:pt x="0" y="0"/>
                    </a:moveTo>
                    <a:lnTo>
                      <a:pt x="0" y="4"/>
                    </a:lnTo>
                    <a:lnTo>
                      <a:pt x="244" y="255"/>
                    </a:lnTo>
                    <a:lnTo>
                      <a:pt x="248" y="250"/>
                    </a:lnTo>
                    <a:lnTo>
                      <a:pt x="5" y="0"/>
                    </a:lnTo>
                    <a:lnTo>
                      <a:pt x="5" y="4"/>
                    </a:lnTo>
                    <a:lnTo>
                      <a:pt x="0" y="0"/>
                    </a:lnTo>
                    <a:close/>
                  </a:path>
                </a:pathLst>
              </a:custGeom>
              <a:solidFill>
                <a:srgbClr val="000000"/>
              </a:solidFill>
              <a:ln w="9525">
                <a:noFill/>
                <a:round/>
                <a:headEnd/>
                <a:tailEnd/>
              </a:ln>
            </p:spPr>
            <p:txBody>
              <a:bodyPr/>
              <a:lstStyle/>
              <a:p>
                <a:endParaRPr lang="fr-FR"/>
              </a:p>
            </p:txBody>
          </p:sp>
          <p:sp>
            <p:nvSpPr>
              <p:cNvPr id="95403" name="Freeform 159"/>
              <p:cNvSpPr>
                <a:spLocks/>
              </p:cNvSpPr>
              <p:nvPr/>
            </p:nvSpPr>
            <p:spPr bwMode="auto">
              <a:xfrm>
                <a:off x="2280" y="2063"/>
                <a:ext cx="14" cy="22"/>
              </a:xfrm>
              <a:custGeom>
                <a:avLst/>
                <a:gdLst>
                  <a:gd name="T0" fmla="*/ 0 w 92"/>
                  <a:gd name="T1" fmla="*/ 0 h 135"/>
                  <a:gd name="T2" fmla="*/ 0 w 92"/>
                  <a:gd name="T3" fmla="*/ 0 h 135"/>
                  <a:gd name="T4" fmla="*/ 0 w 92"/>
                  <a:gd name="T5" fmla="*/ 0 h 135"/>
                  <a:gd name="T6" fmla="*/ 0 w 92"/>
                  <a:gd name="T7" fmla="*/ 0 h 135"/>
                  <a:gd name="T8" fmla="*/ 0 w 92"/>
                  <a:gd name="T9" fmla="*/ 0 h 135"/>
                  <a:gd name="T10" fmla="*/ 0 w 92"/>
                  <a:gd name="T11" fmla="*/ 0 h 135"/>
                  <a:gd name="T12" fmla="*/ 0 w 92"/>
                  <a:gd name="T13" fmla="*/ 0 h 135"/>
                  <a:gd name="T14" fmla="*/ 0 60000 65536"/>
                  <a:gd name="T15" fmla="*/ 0 60000 65536"/>
                  <a:gd name="T16" fmla="*/ 0 60000 65536"/>
                  <a:gd name="T17" fmla="*/ 0 60000 65536"/>
                  <a:gd name="T18" fmla="*/ 0 60000 65536"/>
                  <a:gd name="T19" fmla="*/ 0 60000 65536"/>
                  <a:gd name="T20" fmla="*/ 0 60000 65536"/>
                  <a:gd name="T21" fmla="*/ 0 w 92"/>
                  <a:gd name="T22" fmla="*/ 0 h 135"/>
                  <a:gd name="T23" fmla="*/ 92 w 92"/>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35">
                    <a:moveTo>
                      <a:pt x="87" y="0"/>
                    </a:moveTo>
                    <a:lnTo>
                      <a:pt x="87" y="0"/>
                    </a:lnTo>
                    <a:lnTo>
                      <a:pt x="0" y="131"/>
                    </a:lnTo>
                    <a:lnTo>
                      <a:pt x="5" y="135"/>
                    </a:lnTo>
                    <a:lnTo>
                      <a:pt x="92" y="5"/>
                    </a:lnTo>
                    <a:lnTo>
                      <a:pt x="87" y="0"/>
                    </a:lnTo>
                    <a:close/>
                  </a:path>
                </a:pathLst>
              </a:custGeom>
              <a:solidFill>
                <a:srgbClr val="000000"/>
              </a:solidFill>
              <a:ln w="9525">
                <a:noFill/>
                <a:round/>
                <a:headEnd/>
                <a:tailEnd/>
              </a:ln>
            </p:spPr>
            <p:txBody>
              <a:bodyPr/>
              <a:lstStyle/>
              <a:p>
                <a:endParaRPr lang="fr-FR"/>
              </a:p>
            </p:txBody>
          </p:sp>
          <p:sp>
            <p:nvSpPr>
              <p:cNvPr id="95404" name="Freeform 160"/>
              <p:cNvSpPr>
                <a:spLocks/>
              </p:cNvSpPr>
              <p:nvPr/>
            </p:nvSpPr>
            <p:spPr bwMode="auto">
              <a:xfrm>
                <a:off x="2293" y="2041"/>
                <a:ext cx="15" cy="22"/>
              </a:xfrm>
              <a:custGeom>
                <a:avLst/>
                <a:gdLst>
                  <a:gd name="T0" fmla="*/ 0 w 91"/>
                  <a:gd name="T1" fmla="*/ 0 h 136"/>
                  <a:gd name="T2" fmla="*/ 0 w 91"/>
                  <a:gd name="T3" fmla="*/ 0 h 136"/>
                  <a:gd name="T4" fmla="*/ 0 w 91"/>
                  <a:gd name="T5" fmla="*/ 0 h 136"/>
                  <a:gd name="T6" fmla="*/ 0 w 91"/>
                  <a:gd name="T7" fmla="*/ 0 h 136"/>
                  <a:gd name="T8" fmla="*/ 0 w 91"/>
                  <a:gd name="T9" fmla="*/ 0 h 136"/>
                  <a:gd name="T10" fmla="*/ 0 w 91"/>
                  <a:gd name="T11" fmla="*/ 0 h 136"/>
                  <a:gd name="T12" fmla="*/ 0 w 91"/>
                  <a:gd name="T13" fmla="*/ 0 h 136"/>
                  <a:gd name="T14" fmla="*/ 0 60000 65536"/>
                  <a:gd name="T15" fmla="*/ 0 60000 65536"/>
                  <a:gd name="T16" fmla="*/ 0 60000 65536"/>
                  <a:gd name="T17" fmla="*/ 0 60000 65536"/>
                  <a:gd name="T18" fmla="*/ 0 60000 65536"/>
                  <a:gd name="T19" fmla="*/ 0 60000 65536"/>
                  <a:gd name="T20" fmla="*/ 0 60000 65536"/>
                  <a:gd name="T21" fmla="*/ 0 w 91"/>
                  <a:gd name="T22" fmla="*/ 0 h 136"/>
                  <a:gd name="T23" fmla="*/ 91 w 91"/>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136">
                    <a:moveTo>
                      <a:pt x="89" y="0"/>
                    </a:moveTo>
                    <a:lnTo>
                      <a:pt x="86" y="1"/>
                    </a:lnTo>
                    <a:lnTo>
                      <a:pt x="0" y="131"/>
                    </a:lnTo>
                    <a:lnTo>
                      <a:pt x="5" y="136"/>
                    </a:lnTo>
                    <a:lnTo>
                      <a:pt x="91" y="6"/>
                    </a:lnTo>
                    <a:lnTo>
                      <a:pt x="87" y="7"/>
                    </a:lnTo>
                    <a:lnTo>
                      <a:pt x="89" y="0"/>
                    </a:lnTo>
                    <a:close/>
                  </a:path>
                </a:pathLst>
              </a:custGeom>
              <a:solidFill>
                <a:srgbClr val="000000"/>
              </a:solidFill>
              <a:ln w="9525">
                <a:noFill/>
                <a:round/>
                <a:headEnd/>
                <a:tailEnd/>
              </a:ln>
            </p:spPr>
            <p:txBody>
              <a:bodyPr/>
              <a:lstStyle/>
              <a:p>
                <a:endParaRPr lang="fr-FR"/>
              </a:p>
            </p:txBody>
          </p:sp>
          <p:sp>
            <p:nvSpPr>
              <p:cNvPr id="95405" name="Freeform 161"/>
              <p:cNvSpPr>
                <a:spLocks/>
              </p:cNvSpPr>
              <p:nvPr/>
            </p:nvSpPr>
            <p:spPr bwMode="auto">
              <a:xfrm>
                <a:off x="2308" y="2041"/>
                <a:ext cx="57" cy="16"/>
              </a:xfrm>
              <a:custGeom>
                <a:avLst/>
                <a:gdLst>
                  <a:gd name="T0" fmla="*/ 0 w 352"/>
                  <a:gd name="T1" fmla="*/ 0 h 97"/>
                  <a:gd name="T2" fmla="*/ 0 w 352"/>
                  <a:gd name="T3" fmla="*/ 0 h 97"/>
                  <a:gd name="T4" fmla="*/ 0 w 352"/>
                  <a:gd name="T5" fmla="*/ 0 h 97"/>
                  <a:gd name="T6" fmla="*/ 0 w 352"/>
                  <a:gd name="T7" fmla="*/ 0 h 97"/>
                  <a:gd name="T8" fmla="*/ 0 w 352"/>
                  <a:gd name="T9" fmla="*/ 0 h 97"/>
                  <a:gd name="T10" fmla="*/ 0 w 352"/>
                  <a:gd name="T11" fmla="*/ 0 h 97"/>
                  <a:gd name="T12" fmla="*/ 0 w 352"/>
                  <a:gd name="T13" fmla="*/ 0 h 97"/>
                  <a:gd name="T14" fmla="*/ 0 60000 65536"/>
                  <a:gd name="T15" fmla="*/ 0 60000 65536"/>
                  <a:gd name="T16" fmla="*/ 0 60000 65536"/>
                  <a:gd name="T17" fmla="*/ 0 60000 65536"/>
                  <a:gd name="T18" fmla="*/ 0 60000 65536"/>
                  <a:gd name="T19" fmla="*/ 0 60000 65536"/>
                  <a:gd name="T20" fmla="*/ 0 60000 65536"/>
                  <a:gd name="T21" fmla="*/ 0 w 352"/>
                  <a:gd name="T22" fmla="*/ 0 h 97"/>
                  <a:gd name="T23" fmla="*/ 352 w 352"/>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2" h="97">
                    <a:moveTo>
                      <a:pt x="351" y="90"/>
                    </a:moveTo>
                    <a:lnTo>
                      <a:pt x="352" y="90"/>
                    </a:lnTo>
                    <a:lnTo>
                      <a:pt x="2" y="0"/>
                    </a:lnTo>
                    <a:lnTo>
                      <a:pt x="0" y="7"/>
                    </a:lnTo>
                    <a:lnTo>
                      <a:pt x="349" y="97"/>
                    </a:lnTo>
                    <a:lnTo>
                      <a:pt x="351" y="97"/>
                    </a:lnTo>
                    <a:lnTo>
                      <a:pt x="351" y="90"/>
                    </a:lnTo>
                    <a:close/>
                  </a:path>
                </a:pathLst>
              </a:custGeom>
              <a:solidFill>
                <a:srgbClr val="000000"/>
              </a:solidFill>
              <a:ln w="9525">
                <a:noFill/>
                <a:round/>
                <a:headEnd/>
                <a:tailEnd/>
              </a:ln>
            </p:spPr>
            <p:txBody>
              <a:bodyPr/>
              <a:lstStyle/>
              <a:p>
                <a:endParaRPr lang="fr-FR"/>
              </a:p>
            </p:txBody>
          </p:sp>
          <p:sp>
            <p:nvSpPr>
              <p:cNvPr id="95406" name="Freeform 162"/>
              <p:cNvSpPr>
                <a:spLocks/>
              </p:cNvSpPr>
              <p:nvPr/>
            </p:nvSpPr>
            <p:spPr bwMode="auto">
              <a:xfrm>
                <a:off x="2365" y="2045"/>
                <a:ext cx="14" cy="12"/>
              </a:xfrm>
              <a:custGeom>
                <a:avLst/>
                <a:gdLst>
                  <a:gd name="T0" fmla="*/ 0 w 89"/>
                  <a:gd name="T1" fmla="*/ 0 h 70"/>
                  <a:gd name="T2" fmla="*/ 0 w 89"/>
                  <a:gd name="T3" fmla="*/ 0 h 70"/>
                  <a:gd name="T4" fmla="*/ 0 w 89"/>
                  <a:gd name="T5" fmla="*/ 0 h 70"/>
                  <a:gd name="T6" fmla="*/ 0 w 89"/>
                  <a:gd name="T7" fmla="*/ 0 h 70"/>
                  <a:gd name="T8" fmla="*/ 0 w 89"/>
                  <a:gd name="T9" fmla="*/ 0 h 70"/>
                  <a:gd name="T10" fmla="*/ 0 w 89"/>
                  <a:gd name="T11" fmla="*/ 0 h 70"/>
                  <a:gd name="T12" fmla="*/ 0 w 89"/>
                  <a:gd name="T13" fmla="*/ 0 h 70"/>
                  <a:gd name="T14" fmla="*/ 0 w 89"/>
                  <a:gd name="T15" fmla="*/ 0 h 70"/>
                  <a:gd name="T16" fmla="*/ 0 w 89"/>
                  <a:gd name="T17" fmla="*/ 0 h 70"/>
                  <a:gd name="T18" fmla="*/ 0 w 89"/>
                  <a:gd name="T19" fmla="*/ 0 h 70"/>
                  <a:gd name="T20" fmla="*/ 0 w 89"/>
                  <a:gd name="T21" fmla="*/ 0 h 70"/>
                  <a:gd name="T22" fmla="*/ 0 w 89"/>
                  <a:gd name="T23" fmla="*/ 0 h 70"/>
                  <a:gd name="T24" fmla="*/ 0 w 89"/>
                  <a:gd name="T25" fmla="*/ 0 h 70"/>
                  <a:gd name="T26" fmla="*/ 0 w 89"/>
                  <a:gd name="T27" fmla="*/ 0 h 70"/>
                  <a:gd name="T28" fmla="*/ 0 w 89"/>
                  <a:gd name="T29" fmla="*/ 0 h 70"/>
                  <a:gd name="T30" fmla="*/ 0 w 89"/>
                  <a:gd name="T31" fmla="*/ 0 h 70"/>
                  <a:gd name="T32" fmla="*/ 0 w 89"/>
                  <a:gd name="T33" fmla="*/ 0 h 70"/>
                  <a:gd name="T34" fmla="*/ 0 w 89"/>
                  <a:gd name="T35" fmla="*/ 0 h 70"/>
                  <a:gd name="T36" fmla="*/ 0 w 89"/>
                  <a:gd name="T37" fmla="*/ 0 h 70"/>
                  <a:gd name="T38" fmla="*/ 0 w 89"/>
                  <a:gd name="T39" fmla="*/ 0 h 70"/>
                  <a:gd name="T40" fmla="*/ 0 w 89"/>
                  <a:gd name="T41" fmla="*/ 0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9"/>
                  <a:gd name="T64" fmla="*/ 0 h 70"/>
                  <a:gd name="T65" fmla="*/ 89 w 89"/>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9" h="70">
                    <a:moveTo>
                      <a:pt x="84" y="0"/>
                    </a:moveTo>
                    <a:lnTo>
                      <a:pt x="84" y="0"/>
                    </a:lnTo>
                    <a:lnTo>
                      <a:pt x="66" y="22"/>
                    </a:lnTo>
                    <a:lnTo>
                      <a:pt x="48" y="38"/>
                    </a:lnTo>
                    <a:lnTo>
                      <a:pt x="33" y="49"/>
                    </a:lnTo>
                    <a:lnTo>
                      <a:pt x="20" y="56"/>
                    </a:lnTo>
                    <a:lnTo>
                      <a:pt x="12" y="60"/>
                    </a:lnTo>
                    <a:lnTo>
                      <a:pt x="4" y="61"/>
                    </a:lnTo>
                    <a:lnTo>
                      <a:pt x="0" y="63"/>
                    </a:lnTo>
                    <a:lnTo>
                      <a:pt x="0" y="70"/>
                    </a:lnTo>
                    <a:lnTo>
                      <a:pt x="2" y="70"/>
                    </a:lnTo>
                    <a:lnTo>
                      <a:pt x="7" y="68"/>
                    </a:lnTo>
                    <a:lnTo>
                      <a:pt x="15" y="67"/>
                    </a:lnTo>
                    <a:lnTo>
                      <a:pt x="25" y="63"/>
                    </a:lnTo>
                    <a:lnTo>
                      <a:pt x="38" y="53"/>
                    </a:lnTo>
                    <a:lnTo>
                      <a:pt x="53" y="43"/>
                    </a:lnTo>
                    <a:lnTo>
                      <a:pt x="70" y="27"/>
                    </a:lnTo>
                    <a:lnTo>
                      <a:pt x="89" y="5"/>
                    </a:lnTo>
                    <a:lnTo>
                      <a:pt x="84" y="0"/>
                    </a:lnTo>
                    <a:close/>
                  </a:path>
                </a:pathLst>
              </a:custGeom>
              <a:solidFill>
                <a:srgbClr val="000000"/>
              </a:solidFill>
              <a:ln w="9525">
                <a:noFill/>
                <a:round/>
                <a:headEnd/>
                <a:tailEnd/>
              </a:ln>
            </p:spPr>
            <p:txBody>
              <a:bodyPr/>
              <a:lstStyle/>
              <a:p>
                <a:endParaRPr lang="fr-FR"/>
              </a:p>
            </p:txBody>
          </p:sp>
          <p:sp>
            <p:nvSpPr>
              <p:cNvPr id="95407" name="Freeform 163"/>
              <p:cNvSpPr>
                <a:spLocks/>
              </p:cNvSpPr>
              <p:nvPr/>
            </p:nvSpPr>
            <p:spPr bwMode="auto">
              <a:xfrm>
                <a:off x="2378" y="2029"/>
                <a:ext cx="9" cy="17"/>
              </a:xfrm>
              <a:custGeom>
                <a:avLst/>
                <a:gdLst>
                  <a:gd name="T0" fmla="*/ 0 w 50"/>
                  <a:gd name="T1" fmla="*/ 0 h 101"/>
                  <a:gd name="T2" fmla="*/ 0 w 50"/>
                  <a:gd name="T3" fmla="*/ 0 h 101"/>
                  <a:gd name="T4" fmla="*/ 0 w 50"/>
                  <a:gd name="T5" fmla="*/ 0 h 101"/>
                  <a:gd name="T6" fmla="*/ 0 w 50"/>
                  <a:gd name="T7" fmla="*/ 0 h 101"/>
                  <a:gd name="T8" fmla="*/ 0 w 50"/>
                  <a:gd name="T9" fmla="*/ 0 h 101"/>
                  <a:gd name="T10" fmla="*/ 0 w 50"/>
                  <a:gd name="T11" fmla="*/ 0 h 101"/>
                  <a:gd name="T12" fmla="*/ 0 w 50"/>
                  <a:gd name="T13" fmla="*/ 0 h 101"/>
                  <a:gd name="T14" fmla="*/ 0 w 50"/>
                  <a:gd name="T15" fmla="*/ 0 h 101"/>
                  <a:gd name="T16" fmla="*/ 0 w 50"/>
                  <a:gd name="T17" fmla="*/ 0 h 101"/>
                  <a:gd name="T18" fmla="*/ 0 w 50"/>
                  <a:gd name="T19" fmla="*/ 0 h 101"/>
                  <a:gd name="T20" fmla="*/ 0 w 50"/>
                  <a:gd name="T21" fmla="*/ 0 h 101"/>
                  <a:gd name="T22" fmla="*/ 0 w 50"/>
                  <a:gd name="T23" fmla="*/ 0 h 101"/>
                  <a:gd name="T24" fmla="*/ 0 w 50"/>
                  <a:gd name="T25" fmla="*/ 0 h 101"/>
                  <a:gd name="T26" fmla="*/ 0 w 50"/>
                  <a:gd name="T27" fmla="*/ 0 h 101"/>
                  <a:gd name="T28" fmla="*/ 0 w 50"/>
                  <a:gd name="T29" fmla="*/ 0 h 101"/>
                  <a:gd name="T30" fmla="*/ 0 w 50"/>
                  <a:gd name="T31" fmla="*/ 0 h 101"/>
                  <a:gd name="T32" fmla="*/ 0 w 50"/>
                  <a:gd name="T33" fmla="*/ 0 h 101"/>
                  <a:gd name="T34" fmla="*/ 0 w 50"/>
                  <a:gd name="T35" fmla="*/ 0 h 101"/>
                  <a:gd name="T36" fmla="*/ 0 w 50"/>
                  <a:gd name="T37" fmla="*/ 0 h 101"/>
                  <a:gd name="T38" fmla="*/ 0 w 50"/>
                  <a:gd name="T39" fmla="*/ 0 h 101"/>
                  <a:gd name="T40" fmla="*/ 0 w 50"/>
                  <a:gd name="T41" fmla="*/ 0 h 1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
                  <a:gd name="T64" fmla="*/ 0 h 101"/>
                  <a:gd name="T65" fmla="*/ 50 w 50"/>
                  <a:gd name="T66" fmla="*/ 101 h 10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 h="101">
                    <a:moveTo>
                      <a:pt x="42" y="2"/>
                    </a:moveTo>
                    <a:lnTo>
                      <a:pt x="42" y="2"/>
                    </a:lnTo>
                    <a:lnTo>
                      <a:pt x="42" y="3"/>
                    </a:lnTo>
                    <a:lnTo>
                      <a:pt x="43" y="7"/>
                    </a:lnTo>
                    <a:lnTo>
                      <a:pt x="43" y="15"/>
                    </a:lnTo>
                    <a:lnTo>
                      <a:pt x="41" y="24"/>
                    </a:lnTo>
                    <a:lnTo>
                      <a:pt x="36" y="38"/>
                    </a:lnTo>
                    <a:lnTo>
                      <a:pt x="29" y="54"/>
                    </a:lnTo>
                    <a:lnTo>
                      <a:pt x="18" y="73"/>
                    </a:lnTo>
                    <a:lnTo>
                      <a:pt x="0" y="96"/>
                    </a:lnTo>
                    <a:lnTo>
                      <a:pt x="5" y="101"/>
                    </a:lnTo>
                    <a:lnTo>
                      <a:pt x="22" y="77"/>
                    </a:lnTo>
                    <a:lnTo>
                      <a:pt x="36" y="56"/>
                    </a:lnTo>
                    <a:lnTo>
                      <a:pt x="43" y="40"/>
                    </a:lnTo>
                    <a:lnTo>
                      <a:pt x="48" y="26"/>
                    </a:lnTo>
                    <a:lnTo>
                      <a:pt x="50" y="15"/>
                    </a:lnTo>
                    <a:lnTo>
                      <a:pt x="50" y="7"/>
                    </a:lnTo>
                    <a:lnTo>
                      <a:pt x="49" y="1"/>
                    </a:lnTo>
                    <a:lnTo>
                      <a:pt x="49" y="0"/>
                    </a:lnTo>
                    <a:lnTo>
                      <a:pt x="42" y="2"/>
                    </a:lnTo>
                    <a:close/>
                  </a:path>
                </a:pathLst>
              </a:custGeom>
              <a:solidFill>
                <a:srgbClr val="000000"/>
              </a:solidFill>
              <a:ln w="9525">
                <a:noFill/>
                <a:round/>
                <a:headEnd/>
                <a:tailEnd/>
              </a:ln>
            </p:spPr>
            <p:txBody>
              <a:bodyPr/>
              <a:lstStyle/>
              <a:p>
                <a:endParaRPr lang="fr-FR"/>
              </a:p>
            </p:txBody>
          </p:sp>
          <p:sp>
            <p:nvSpPr>
              <p:cNvPr id="95408" name="Freeform 164"/>
              <p:cNvSpPr>
                <a:spLocks/>
              </p:cNvSpPr>
              <p:nvPr/>
            </p:nvSpPr>
            <p:spPr bwMode="auto">
              <a:xfrm>
                <a:off x="2358" y="1976"/>
                <a:ext cx="29" cy="53"/>
              </a:xfrm>
              <a:custGeom>
                <a:avLst/>
                <a:gdLst>
                  <a:gd name="T0" fmla="*/ 0 w 175"/>
                  <a:gd name="T1" fmla="*/ 0 h 316"/>
                  <a:gd name="T2" fmla="*/ 0 w 175"/>
                  <a:gd name="T3" fmla="*/ 0 h 316"/>
                  <a:gd name="T4" fmla="*/ 0 w 175"/>
                  <a:gd name="T5" fmla="*/ 0 h 316"/>
                  <a:gd name="T6" fmla="*/ 0 w 175"/>
                  <a:gd name="T7" fmla="*/ 0 h 316"/>
                  <a:gd name="T8" fmla="*/ 0 w 175"/>
                  <a:gd name="T9" fmla="*/ 0 h 316"/>
                  <a:gd name="T10" fmla="*/ 0 w 175"/>
                  <a:gd name="T11" fmla="*/ 0 h 316"/>
                  <a:gd name="T12" fmla="*/ 0 w 175"/>
                  <a:gd name="T13" fmla="*/ 0 h 316"/>
                  <a:gd name="T14" fmla="*/ 0 60000 65536"/>
                  <a:gd name="T15" fmla="*/ 0 60000 65536"/>
                  <a:gd name="T16" fmla="*/ 0 60000 65536"/>
                  <a:gd name="T17" fmla="*/ 0 60000 65536"/>
                  <a:gd name="T18" fmla="*/ 0 60000 65536"/>
                  <a:gd name="T19" fmla="*/ 0 60000 65536"/>
                  <a:gd name="T20" fmla="*/ 0 60000 65536"/>
                  <a:gd name="T21" fmla="*/ 0 w 175"/>
                  <a:gd name="T22" fmla="*/ 0 h 316"/>
                  <a:gd name="T23" fmla="*/ 175 w 17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316">
                    <a:moveTo>
                      <a:pt x="1" y="0"/>
                    </a:moveTo>
                    <a:lnTo>
                      <a:pt x="0" y="3"/>
                    </a:lnTo>
                    <a:lnTo>
                      <a:pt x="168" y="316"/>
                    </a:lnTo>
                    <a:lnTo>
                      <a:pt x="175" y="314"/>
                    </a:lnTo>
                    <a:lnTo>
                      <a:pt x="7" y="1"/>
                    </a:lnTo>
                    <a:lnTo>
                      <a:pt x="6" y="5"/>
                    </a:lnTo>
                    <a:lnTo>
                      <a:pt x="1" y="0"/>
                    </a:lnTo>
                    <a:close/>
                  </a:path>
                </a:pathLst>
              </a:custGeom>
              <a:solidFill>
                <a:srgbClr val="000000"/>
              </a:solidFill>
              <a:ln w="9525">
                <a:noFill/>
                <a:round/>
                <a:headEnd/>
                <a:tailEnd/>
              </a:ln>
            </p:spPr>
            <p:txBody>
              <a:bodyPr/>
              <a:lstStyle/>
              <a:p>
                <a:endParaRPr lang="fr-FR"/>
              </a:p>
            </p:txBody>
          </p:sp>
          <p:sp>
            <p:nvSpPr>
              <p:cNvPr id="95409" name="Freeform 165"/>
              <p:cNvSpPr>
                <a:spLocks/>
              </p:cNvSpPr>
              <p:nvPr/>
            </p:nvSpPr>
            <p:spPr bwMode="auto">
              <a:xfrm>
                <a:off x="2358" y="1957"/>
                <a:ext cx="19" cy="20"/>
              </a:xfrm>
              <a:custGeom>
                <a:avLst/>
                <a:gdLst>
                  <a:gd name="T0" fmla="*/ 0 w 115"/>
                  <a:gd name="T1" fmla="*/ 0 h 117"/>
                  <a:gd name="T2" fmla="*/ 0 w 115"/>
                  <a:gd name="T3" fmla="*/ 0 h 117"/>
                  <a:gd name="T4" fmla="*/ 0 w 115"/>
                  <a:gd name="T5" fmla="*/ 0 h 117"/>
                  <a:gd name="T6" fmla="*/ 0 w 115"/>
                  <a:gd name="T7" fmla="*/ 0 h 117"/>
                  <a:gd name="T8" fmla="*/ 0 w 115"/>
                  <a:gd name="T9" fmla="*/ 0 h 117"/>
                  <a:gd name="T10" fmla="*/ 0 w 115"/>
                  <a:gd name="T11" fmla="*/ 0 h 117"/>
                  <a:gd name="T12" fmla="*/ 0 w 115"/>
                  <a:gd name="T13" fmla="*/ 0 h 117"/>
                  <a:gd name="T14" fmla="*/ 0 60000 65536"/>
                  <a:gd name="T15" fmla="*/ 0 60000 65536"/>
                  <a:gd name="T16" fmla="*/ 0 60000 65536"/>
                  <a:gd name="T17" fmla="*/ 0 60000 65536"/>
                  <a:gd name="T18" fmla="*/ 0 60000 65536"/>
                  <a:gd name="T19" fmla="*/ 0 60000 65536"/>
                  <a:gd name="T20" fmla="*/ 0 60000 65536"/>
                  <a:gd name="T21" fmla="*/ 0 w 115"/>
                  <a:gd name="T22" fmla="*/ 0 h 117"/>
                  <a:gd name="T23" fmla="*/ 115 w 115"/>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117">
                    <a:moveTo>
                      <a:pt x="110" y="0"/>
                    </a:moveTo>
                    <a:lnTo>
                      <a:pt x="110" y="0"/>
                    </a:lnTo>
                    <a:lnTo>
                      <a:pt x="0" y="112"/>
                    </a:lnTo>
                    <a:lnTo>
                      <a:pt x="5" y="117"/>
                    </a:lnTo>
                    <a:lnTo>
                      <a:pt x="115" y="5"/>
                    </a:lnTo>
                    <a:lnTo>
                      <a:pt x="110" y="0"/>
                    </a:lnTo>
                    <a:close/>
                  </a:path>
                </a:pathLst>
              </a:custGeom>
              <a:solidFill>
                <a:srgbClr val="000000"/>
              </a:solidFill>
              <a:ln w="9525">
                <a:noFill/>
                <a:round/>
                <a:headEnd/>
                <a:tailEnd/>
              </a:ln>
            </p:spPr>
            <p:txBody>
              <a:bodyPr/>
              <a:lstStyle/>
              <a:p>
                <a:endParaRPr lang="fr-FR"/>
              </a:p>
            </p:txBody>
          </p:sp>
          <p:sp>
            <p:nvSpPr>
              <p:cNvPr id="95410" name="Freeform 166"/>
              <p:cNvSpPr>
                <a:spLocks/>
              </p:cNvSpPr>
              <p:nvPr/>
            </p:nvSpPr>
            <p:spPr bwMode="auto">
              <a:xfrm>
                <a:off x="2376" y="1938"/>
                <a:ext cx="19" cy="20"/>
              </a:xfrm>
              <a:custGeom>
                <a:avLst/>
                <a:gdLst>
                  <a:gd name="T0" fmla="*/ 0 w 115"/>
                  <a:gd name="T1" fmla="*/ 0 h 117"/>
                  <a:gd name="T2" fmla="*/ 0 w 115"/>
                  <a:gd name="T3" fmla="*/ 0 h 117"/>
                  <a:gd name="T4" fmla="*/ 0 w 115"/>
                  <a:gd name="T5" fmla="*/ 0 h 117"/>
                  <a:gd name="T6" fmla="*/ 0 w 115"/>
                  <a:gd name="T7" fmla="*/ 0 h 117"/>
                  <a:gd name="T8" fmla="*/ 0 w 115"/>
                  <a:gd name="T9" fmla="*/ 0 h 117"/>
                  <a:gd name="T10" fmla="*/ 0 w 115"/>
                  <a:gd name="T11" fmla="*/ 0 h 117"/>
                  <a:gd name="T12" fmla="*/ 0 w 115"/>
                  <a:gd name="T13" fmla="*/ 0 h 117"/>
                  <a:gd name="T14" fmla="*/ 0 60000 65536"/>
                  <a:gd name="T15" fmla="*/ 0 60000 65536"/>
                  <a:gd name="T16" fmla="*/ 0 60000 65536"/>
                  <a:gd name="T17" fmla="*/ 0 60000 65536"/>
                  <a:gd name="T18" fmla="*/ 0 60000 65536"/>
                  <a:gd name="T19" fmla="*/ 0 60000 65536"/>
                  <a:gd name="T20" fmla="*/ 0 60000 65536"/>
                  <a:gd name="T21" fmla="*/ 0 w 115"/>
                  <a:gd name="T22" fmla="*/ 0 h 117"/>
                  <a:gd name="T23" fmla="*/ 115 w 115"/>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117">
                    <a:moveTo>
                      <a:pt x="114" y="0"/>
                    </a:moveTo>
                    <a:lnTo>
                      <a:pt x="111" y="1"/>
                    </a:lnTo>
                    <a:lnTo>
                      <a:pt x="0" y="112"/>
                    </a:lnTo>
                    <a:lnTo>
                      <a:pt x="5" y="117"/>
                    </a:lnTo>
                    <a:lnTo>
                      <a:pt x="115" y="6"/>
                    </a:lnTo>
                    <a:lnTo>
                      <a:pt x="112" y="7"/>
                    </a:lnTo>
                    <a:lnTo>
                      <a:pt x="114" y="0"/>
                    </a:lnTo>
                    <a:close/>
                  </a:path>
                </a:pathLst>
              </a:custGeom>
              <a:solidFill>
                <a:srgbClr val="000000"/>
              </a:solidFill>
              <a:ln w="9525">
                <a:noFill/>
                <a:round/>
                <a:headEnd/>
                <a:tailEnd/>
              </a:ln>
            </p:spPr>
            <p:txBody>
              <a:bodyPr/>
              <a:lstStyle/>
              <a:p>
                <a:endParaRPr lang="fr-FR"/>
              </a:p>
            </p:txBody>
          </p:sp>
          <p:sp>
            <p:nvSpPr>
              <p:cNvPr id="95411" name="Freeform 167"/>
              <p:cNvSpPr>
                <a:spLocks/>
              </p:cNvSpPr>
              <p:nvPr/>
            </p:nvSpPr>
            <p:spPr bwMode="auto">
              <a:xfrm>
                <a:off x="2394" y="1938"/>
                <a:ext cx="51" cy="31"/>
              </a:xfrm>
              <a:custGeom>
                <a:avLst/>
                <a:gdLst>
                  <a:gd name="T0" fmla="*/ 0 w 307"/>
                  <a:gd name="T1" fmla="*/ 0 h 182"/>
                  <a:gd name="T2" fmla="*/ 0 w 307"/>
                  <a:gd name="T3" fmla="*/ 0 h 182"/>
                  <a:gd name="T4" fmla="*/ 0 w 307"/>
                  <a:gd name="T5" fmla="*/ 0 h 182"/>
                  <a:gd name="T6" fmla="*/ 0 w 307"/>
                  <a:gd name="T7" fmla="*/ 0 h 182"/>
                  <a:gd name="T8" fmla="*/ 0 w 307"/>
                  <a:gd name="T9" fmla="*/ 0 h 182"/>
                  <a:gd name="T10" fmla="*/ 0 w 307"/>
                  <a:gd name="T11" fmla="*/ 0 h 182"/>
                  <a:gd name="T12" fmla="*/ 0 w 307"/>
                  <a:gd name="T13" fmla="*/ 0 h 182"/>
                  <a:gd name="T14" fmla="*/ 0 60000 65536"/>
                  <a:gd name="T15" fmla="*/ 0 60000 65536"/>
                  <a:gd name="T16" fmla="*/ 0 60000 65536"/>
                  <a:gd name="T17" fmla="*/ 0 60000 65536"/>
                  <a:gd name="T18" fmla="*/ 0 60000 65536"/>
                  <a:gd name="T19" fmla="*/ 0 60000 65536"/>
                  <a:gd name="T20" fmla="*/ 0 60000 65536"/>
                  <a:gd name="T21" fmla="*/ 0 w 307"/>
                  <a:gd name="T22" fmla="*/ 0 h 182"/>
                  <a:gd name="T23" fmla="*/ 307 w 307"/>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7" h="182">
                    <a:moveTo>
                      <a:pt x="307" y="175"/>
                    </a:moveTo>
                    <a:lnTo>
                      <a:pt x="307" y="175"/>
                    </a:lnTo>
                    <a:lnTo>
                      <a:pt x="2" y="0"/>
                    </a:lnTo>
                    <a:lnTo>
                      <a:pt x="0" y="7"/>
                    </a:lnTo>
                    <a:lnTo>
                      <a:pt x="305" y="182"/>
                    </a:lnTo>
                    <a:lnTo>
                      <a:pt x="307" y="175"/>
                    </a:lnTo>
                    <a:close/>
                  </a:path>
                </a:pathLst>
              </a:custGeom>
              <a:solidFill>
                <a:srgbClr val="000000"/>
              </a:solidFill>
              <a:ln w="9525">
                <a:noFill/>
                <a:round/>
                <a:headEnd/>
                <a:tailEnd/>
              </a:ln>
            </p:spPr>
            <p:txBody>
              <a:bodyPr/>
              <a:lstStyle/>
              <a:p>
                <a:endParaRPr lang="fr-FR"/>
              </a:p>
            </p:txBody>
          </p:sp>
          <p:sp>
            <p:nvSpPr>
              <p:cNvPr id="95412" name="Freeform 168"/>
              <p:cNvSpPr>
                <a:spLocks/>
              </p:cNvSpPr>
              <p:nvPr/>
            </p:nvSpPr>
            <p:spPr bwMode="auto">
              <a:xfrm>
                <a:off x="2444" y="1960"/>
                <a:ext cx="16" cy="9"/>
              </a:xfrm>
              <a:custGeom>
                <a:avLst/>
                <a:gdLst>
                  <a:gd name="T0" fmla="*/ 0 w 99"/>
                  <a:gd name="T1" fmla="*/ 0 h 52"/>
                  <a:gd name="T2" fmla="*/ 0 w 99"/>
                  <a:gd name="T3" fmla="*/ 0 h 52"/>
                  <a:gd name="T4" fmla="*/ 0 w 99"/>
                  <a:gd name="T5" fmla="*/ 0 h 52"/>
                  <a:gd name="T6" fmla="*/ 0 w 99"/>
                  <a:gd name="T7" fmla="*/ 0 h 52"/>
                  <a:gd name="T8" fmla="*/ 0 w 99"/>
                  <a:gd name="T9" fmla="*/ 0 h 52"/>
                  <a:gd name="T10" fmla="*/ 0 w 99"/>
                  <a:gd name="T11" fmla="*/ 0 h 52"/>
                  <a:gd name="T12" fmla="*/ 0 w 99"/>
                  <a:gd name="T13" fmla="*/ 0 h 52"/>
                  <a:gd name="T14" fmla="*/ 0 w 99"/>
                  <a:gd name="T15" fmla="*/ 0 h 52"/>
                  <a:gd name="T16" fmla="*/ 0 w 99"/>
                  <a:gd name="T17" fmla="*/ 0 h 52"/>
                  <a:gd name="T18" fmla="*/ 0 w 99"/>
                  <a:gd name="T19" fmla="*/ 0 h 52"/>
                  <a:gd name="T20" fmla="*/ 0 w 99"/>
                  <a:gd name="T21" fmla="*/ 0 h 52"/>
                  <a:gd name="T22" fmla="*/ 0 w 99"/>
                  <a:gd name="T23" fmla="*/ 0 h 52"/>
                  <a:gd name="T24" fmla="*/ 0 w 99"/>
                  <a:gd name="T25" fmla="*/ 0 h 52"/>
                  <a:gd name="T26" fmla="*/ 0 w 99"/>
                  <a:gd name="T27" fmla="*/ 0 h 52"/>
                  <a:gd name="T28" fmla="*/ 0 w 99"/>
                  <a:gd name="T29" fmla="*/ 0 h 52"/>
                  <a:gd name="T30" fmla="*/ 0 w 99"/>
                  <a:gd name="T31" fmla="*/ 0 h 52"/>
                  <a:gd name="T32" fmla="*/ 0 w 99"/>
                  <a:gd name="T33" fmla="*/ 0 h 52"/>
                  <a:gd name="T34" fmla="*/ 0 w 99"/>
                  <a:gd name="T35" fmla="*/ 0 h 52"/>
                  <a:gd name="T36" fmla="*/ 0 w 99"/>
                  <a:gd name="T37" fmla="*/ 0 h 52"/>
                  <a:gd name="T38" fmla="*/ 0 w 99"/>
                  <a:gd name="T39" fmla="*/ 0 h 52"/>
                  <a:gd name="T40" fmla="*/ 0 w 99"/>
                  <a:gd name="T41" fmla="*/ 0 h 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9"/>
                  <a:gd name="T64" fmla="*/ 0 h 52"/>
                  <a:gd name="T65" fmla="*/ 99 w 99"/>
                  <a:gd name="T66" fmla="*/ 52 h 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9" h="52">
                    <a:moveTo>
                      <a:pt x="94" y="0"/>
                    </a:moveTo>
                    <a:lnTo>
                      <a:pt x="94" y="0"/>
                    </a:lnTo>
                    <a:lnTo>
                      <a:pt x="71" y="17"/>
                    </a:lnTo>
                    <a:lnTo>
                      <a:pt x="52" y="29"/>
                    </a:lnTo>
                    <a:lnTo>
                      <a:pt x="36" y="37"/>
                    </a:lnTo>
                    <a:lnTo>
                      <a:pt x="23" y="42"/>
                    </a:lnTo>
                    <a:lnTo>
                      <a:pt x="13" y="44"/>
                    </a:lnTo>
                    <a:lnTo>
                      <a:pt x="7" y="45"/>
                    </a:lnTo>
                    <a:lnTo>
                      <a:pt x="3" y="44"/>
                    </a:lnTo>
                    <a:lnTo>
                      <a:pt x="2" y="44"/>
                    </a:lnTo>
                    <a:lnTo>
                      <a:pt x="0" y="51"/>
                    </a:lnTo>
                    <a:lnTo>
                      <a:pt x="1" y="51"/>
                    </a:lnTo>
                    <a:lnTo>
                      <a:pt x="7" y="52"/>
                    </a:lnTo>
                    <a:lnTo>
                      <a:pt x="15" y="51"/>
                    </a:lnTo>
                    <a:lnTo>
                      <a:pt x="25" y="49"/>
                    </a:lnTo>
                    <a:lnTo>
                      <a:pt x="38" y="44"/>
                    </a:lnTo>
                    <a:lnTo>
                      <a:pt x="57" y="36"/>
                    </a:lnTo>
                    <a:lnTo>
                      <a:pt x="75" y="22"/>
                    </a:lnTo>
                    <a:lnTo>
                      <a:pt x="99" y="5"/>
                    </a:lnTo>
                    <a:lnTo>
                      <a:pt x="94" y="0"/>
                    </a:lnTo>
                    <a:close/>
                  </a:path>
                </a:pathLst>
              </a:custGeom>
              <a:solidFill>
                <a:srgbClr val="000000"/>
              </a:solidFill>
              <a:ln w="9525">
                <a:noFill/>
                <a:round/>
                <a:headEnd/>
                <a:tailEnd/>
              </a:ln>
            </p:spPr>
            <p:txBody>
              <a:bodyPr/>
              <a:lstStyle/>
              <a:p>
                <a:endParaRPr lang="fr-FR"/>
              </a:p>
            </p:txBody>
          </p:sp>
          <p:sp>
            <p:nvSpPr>
              <p:cNvPr id="95413" name="Freeform 169"/>
              <p:cNvSpPr>
                <a:spLocks/>
              </p:cNvSpPr>
              <p:nvPr/>
            </p:nvSpPr>
            <p:spPr bwMode="auto">
              <a:xfrm>
                <a:off x="2459" y="1946"/>
                <a:ext cx="11" cy="15"/>
              </a:xfrm>
              <a:custGeom>
                <a:avLst/>
                <a:gdLst>
                  <a:gd name="T0" fmla="*/ 0 w 68"/>
                  <a:gd name="T1" fmla="*/ 0 h 92"/>
                  <a:gd name="T2" fmla="*/ 0 w 68"/>
                  <a:gd name="T3" fmla="*/ 0 h 92"/>
                  <a:gd name="T4" fmla="*/ 0 w 68"/>
                  <a:gd name="T5" fmla="*/ 0 h 92"/>
                  <a:gd name="T6" fmla="*/ 0 w 68"/>
                  <a:gd name="T7" fmla="*/ 0 h 92"/>
                  <a:gd name="T8" fmla="*/ 0 w 68"/>
                  <a:gd name="T9" fmla="*/ 0 h 92"/>
                  <a:gd name="T10" fmla="*/ 0 w 68"/>
                  <a:gd name="T11" fmla="*/ 0 h 92"/>
                  <a:gd name="T12" fmla="*/ 0 w 68"/>
                  <a:gd name="T13" fmla="*/ 0 h 92"/>
                  <a:gd name="T14" fmla="*/ 0 w 68"/>
                  <a:gd name="T15" fmla="*/ 0 h 92"/>
                  <a:gd name="T16" fmla="*/ 0 w 68"/>
                  <a:gd name="T17" fmla="*/ 0 h 92"/>
                  <a:gd name="T18" fmla="*/ 0 w 68"/>
                  <a:gd name="T19" fmla="*/ 0 h 92"/>
                  <a:gd name="T20" fmla="*/ 0 w 68"/>
                  <a:gd name="T21" fmla="*/ 0 h 92"/>
                  <a:gd name="T22" fmla="*/ 0 w 68"/>
                  <a:gd name="T23" fmla="*/ 0 h 92"/>
                  <a:gd name="T24" fmla="*/ 0 w 68"/>
                  <a:gd name="T25" fmla="*/ 0 h 92"/>
                  <a:gd name="T26" fmla="*/ 0 w 68"/>
                  <a:gd name="T27" fmla="*/ 0 h 92"/>
                  <a:gd name="T28" fmla="*/ 0 w 68"/>
                  <a:gd name="T29" fmla="*/ 0 h 92"/>
                  <a:gd name="T30" fmla="*/ 0 w 68"/>
                  <a:gd name="T31" fmla="*/ 0 h 92"/>
                  <a:gd name="T32" fmla="*/ 0 w 68"/>
                  <a:gd name="T33" fmla="*/ 0 h 92"/>
                  <a:gd name="T34" fmla="*/ 0 w 68"/>
                  <a:gd name="T35" fmla="*/ 0 h 92"/>
                  <a:gd name="T36" fmla="*/ 0 w 68"/>
                  <a:gd name="T37" fmla="*/ 0 h 92"/>
                  <a:gd name="T38" fmla="*/ 0 w 68"/>
                  <a:gd name="T39" fmla="*/ 0 h 92"/>
                  <a:gd name="T40" fmla="*/ 0 w 68"/>
                  <a:gd name="T41" fmla="*/ 0 h 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92"/>
                  <a:gd name="T65" fmla="*/ 68 w 68"/>
                  <a:gd name="T66" fmla="*/ 92 h 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92">
                    <a:moveTo>
                      <a:pt x="61" y="2"/>
                    </a:moveTo>
                    <a:lnTo>
                      <a:pt x="61" y="1"/>
                    </a:lnTo>
                    <a:lnTo>
                      <a:pt x="61" y="2"/>
                    </a:lnTo>
                    <a:lnTo>
                      <a:pt x="61" y="7"/>
                    </a:lnTo>
                    <a:lnTo>
                      <a:pt x="59" y="14"/>
                    </a:lnTo>
                    <a:lnTo>
                      <a:pt x="55" y="24"/>
                    </a:lnTo>
                    <a:lnTo>
                      <a:pt x="49" y="36"/>
                    </a:lnTo>
                    <a:lnTo>
                      <a:pt x="37" y="51"/>
                    </a:lnTo>
                    <a:lnTo>
                      <a:pt x="22" y="68"/>
                    </a:lnTo>
                    <a:lnTo>
                      <a:pt x="0" y="87"/>
                    </a:lnTo>
                    <a:lnTo>
                      <a:pt x="5" y="92"/>
                    </a:lnTo>
                    <a:lnTo>
                      <a:pt x="27" y="73"/>
                    </a:lnTo>
                    <a:lnTo>
                      <a:pt x="42" y="56"/>
                    </a:lnTo>
                    <a:lnTo>
                      <a:pt x="53" y="41"/>
                    </a:lnTo>
                    <a:lnTo>
                      <a:pt x="61" y="27"/>
                    </a:lnTo>
                    <a:lnTo>
                      <a:pt x="66" y="16"/>
                    </a:lnTo>
                    <a:lnTo>
                      <a:pt x="68" y="9"/>
                    </a:lnTo>
                    <a:lnTo>
                      <a:pt x="68" y="2"/>
                    </a:lnTo>
                    <a:lnTo>
                      <a:pt x="68" y="1"/>
                    </a:lnTo>
                    <a:lnTo>
                      <a:pt x="68" y="0"/>
                    </a:lnTo>
                    <a:lnTo>
                      <a:pt x="61" y="2"/>
                    </a:lnTo>
                    <a:close/>
                  </a:path>
                </a:pathLst>
              </a:custGeom>
              <a:solidFill>
                <a:srgbClr val="000000"/>
              </a:solidFill>
              <a:ln w="9525">
                <a:noFill/>
                <a:round/>
                <a:headEnd/>
                <a:tailEnd/>
              </a:ln>
            </p:spPr>
            <p:txBody>
              <a:bodyPr/>
              <a:lstStyle/>
              <a:p>
                <a:endParaRPr lang="fr-FR"/>
              </a:p>
            </p:txBody>
          </p:sp>
          <p:sp>
            <p:nvSpPr>
              <p:cNvPr id="95414" name="Freeform 170"/>
              <p:cNvSpPr>
                <a:spLocks/>
              </p:cNvSpPr>
              <p:nvPr/>
            </p:nvSpPr>
            <p:spPr bwMode="auto">
              <a:xfrm>
                <a:off x="2455" y="1885"/>
                <a:ext cx="15" cy="61"/>
              </a:xfrm>
              <a:custGeom>
                <a:avLst/>
                <a:gdLst>
                  <a:gd name="T0" fmla="*/ 0 w 91"/>
                  <a:gd name="T1" fmla="*/ 0 h 359"/>
                  <a:gd name="T2" fmla="*/ 0 w 91"/>
                  <a:gd name="T3" fmla="*/ 0 h 359"/>
                  <a:gd name="T4" fmla="*/ 0 w 91"/>
                  <a:gd name="T5" fmla="*/ 0 h 359"/>
                  <a:gd name="T6" fmla="*/ 0 w 91"/>
                  <a:gd name="T7" fmla="*/ 0 h 359"/>
                  <a:gd name="T8" fmla="*/ 0 w 91"/>
                  <a:gd name="T9" fmla="*/ 0 h 359"/>
                  <a:gd name="T10" fmla="*/ 0 w 91"/>
                  <a:gd name="T11" fmla="*/ 0 h 359"/>
                  <a:gd name="T12" fmla="*/ 0 w 91"/>
                  <a:gd name="T13" fmla="*/ 0 h 359"/>
                  <a:gd name="T14" fmla="*/ 0 60000 65536"/>
                  <a:gd name="T15" fmla="*/ 0 60000 65536"/>
                  <a:gd name="T16" fmla="*/ 0 60000 65536"/>
                  <a:gd name="T17" fmla="*/ 0 60000 65536"/>
                  <a:gd name="T18" fmla="*/ 0 60000 65536"/>
                  <a:gd name="T19" fmla="*/ 0 60000 65536"/>
                  <a:gd name="T20" fmla="*/ 0 60000 65536"/>
                  <a:gd name="T21" fmla="*/ 0 w 91"/>
                  <a:gd name="T22" fmla="*/ 0 h 359"/>
                  <a:gd name="T23" fmla="*/ 91 w 91"/>
                  <a:gd name="T24" fmla="*/ 359 h 3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359">
                    <a:moveTo>
                      <a:pt x="1" y="0"/>
                    </a:moveTo>
                    <a:lnTo>
                      <a:pt x="0" y="4"/>
                    </a:lnTo>
                    <a:lnTo>
                      <a:pt x="84" y="359"/>
                    </a:lnTo>
                    <a:lnTo>
                      <a:pt x="91" y="357"/>
                    </a:lnTo>
                    <a:lnTo>
                      <a:pt x="7" y="2"/>
                    </a:lnTo>
                    <a:lnTo>
                      <a:pt x="6" y="5"/>
                    </a:lnTo>
                    <a:lnTo>
                      <a:pt x="1" y="0"/>
                    </a:lnTo>
                    <a:close/>
                  </a:path>
                </a:pathLst>
              </a:custGeom>
              <a:solidFill>
                <a:srgbClr val="000000"/>
              </a:solidFill>
              <a:ln w="9525">
                <a:noFill/>
                <a:round/>
                <a:headEnd/>
                <a:tailEnd/>
              </a:ln>
            </p:spPr>
            <p:txBody>
              <a:bodyPr/>
              <a:lstStyle/>
              <a:p>
                <a:endParaRPr lang="fr-FR"/>
              </a:p>
            </p:txBody>
          </p:sp>
          <p:sp>
            <p:nvSpPr>
              <p:cNvPr id="95415" name="Freeform 171"/>
              <p:cNvSpPr>
                <a:spLocks/>
              </p:cNvSpPr>
              <p:nvPr/>
            </p:nvSpPr>
            <p:spPr bwMode="auto">
              <a:xfrm>
                <a:off x="2455" y="1871"/>
                <a:ext cx="23" cy="15"/>
              </a:xfrm>
              <a:custGeom>
                <a:avLst/>
                <a:gdLst>
                  <a:gd name="T0" fmla="*/ 0 w 133"/>
                  <a:gd name="T1" fmla="*/ 0 h 92"/>
                  <a:gd name="T2" fmla="*/ 0 w 133"/>
                  <a:gd name="T3" fmla="*/ 0 h 92"/>
                  <a:gd name="T4" fmla="*/ 0 w 133"/>
                  <a:gd name="T5" fmla="*/ 0 h 92"/>
                  <a:gd name="T6" fmla="*/ 0 w 133"/>
                  <a:gd name="T7" fmla="*/ 0 h 92"/>
                  <a:gd name="T8" fmla="*/ 0 w 133"/>
                  <a:gd name="T9" fmla="*/ 0 h 92"/>
                  <a:gd name="T10" fmla="*/ 0 w 133"/>
                  <a:gd name="T11" fmla="*/ 0 h 92"/>
                  <a:gd name="T12" fmla="*/ 0 w 133"/>
                  <a:gd name="T13" fmla="*/ 0 h 92"/>
                  <a:gd name="T14" fmla="*/ 0 60000 65536"/>
                  <a:gd name="T15" fmla="*/ 0 60000 65536"/>
                  <a:gd name="T16" fmla="*/ 0 60000 65536"/>
                  <a:gd name="T17" fmla="*/ 0 60000 65536"/>
                  <a:gd name="T18" fmla="*/ 0 60000 65536"/>
                  <a:gd name="T19" fmla="*/ 0 60000 65536"/>
                  <a:gd name="T20" fmla="*/ 0 60000 65536"/>
                  <a:gd name="T21" fmla="*/ 0 w 133"/>
                  <a:gd name="T22" fmla="*/ 0 h 92"/>
                  <a:gd name="T23" fmla="*/ 133 w 133"/>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2">
                    <a:moveTo>
                      <a:pt x="129" y="0"/>
                    </a:moveTo>
                    <a:lnTo>
                      <a:pt x="129" y="0"/>
                    </a:lnTo>
                    <a:lnTo>
                      <a:pt x="0" y="87"/>
                    </a:lnTo>
                    <a:lnTo>
                      <a:pt x="5" y="92"/>
                    </a:lnTo>
                    <a:lnTo>
                      <a:pt x="133" y="5"/>
                    </a:lnTo>
                    <a:lnTo>
                      <a:pt x="129" y="0"/>
                    </a:lnTo>
                    <a:close/>
                  </a:path>
                </a:pathLst>
              </a:custGeom>
              <a:solidFill>
                <a:srgbClr val="000000"/>
              </a:solidFill>
              <a:ln w="9525">
                <a:noFill/>
                <a:round/>
                <a:headEnd/>
                <a:tailEnd/>
              </a:ln>
            </p:spPr>
            <p:txBody>
              <a:bodyPr/>
              <a:lstStyle/>
              <a:p>
                <a:endParaRPr lang="fr-FR"/>
              </a:p>
            </p:txBody>
          </p:sp>
          <p:sp>
            <p:nvSpPr>
              <p:cNvPr id="95416" name="Freeform 172"/>
              <p:cNvSpPr>
                <a:spLocks/>
              </p:cNvSpPr>
              <p:nvPr/>
            </p:nvSpPr>
            <p:spPr bwMode="auto">
              <a:xfrm>
                <a:off x="2477" y="1857"/>
                <a:ext cx="21" cy="15"/>
              </a:xfrm>
              <a:custGeom>
                <a:avLst/>
                <a:gdLst>
                  <a:gd name="T0" fmla="*/ 0 w 133"/>
                  <a:gd name="T1" fmla="*/ 0 h 91"/>
                  <a:gd name="T2" fmla="*/ 0 w 133"/>
                  <a:gd name="T3" fmla="*/ 0 h 91"/>
                  <a:gd name="T4" fmla="*/ 0 w 133"/>
                  <a:gd name="T5" fmla="*/ 0 h 91"/>
                  <a:gd name="T6" fmla="*/ 0 w 133"/>
                  <a:gd name="T7" fmla="*/ 0 h 91"/>
                  <a:gd name="T8" fmla="*/ 0 w 133"/>
                  <a:gd name="T9" fmla="*/ 0 h 91"/>
                  <a:gd name="T10" fmla="*/ 0 w 133"/>
                  <a:gd name="T11" fmla="*/ 0 h 91"/>
                  <a:gd name="T12" fmla="*/ 0 w 133"/>
                  <a:gd name="T13" fmla="*/ 0 h 91"/>
                  <a:gd name="T14" fmla="*/ 0 60000 65536"/>
                  <a:gd name="T15" fmla="*/ 0 60000 65536"/>
                  <a:gd name="T16" fmla="*/ 0 60000 65536"/>
                  <a:gd name="T17" fmla="*/ 0 60000 65536"/>
                  <a:gd name="T18" fmla="*/ 0 60000 65536"/>
                  <a:gd name="T19" fmla="*/ 0 60000 65536"/>
                  <a:gd name="T20" fmla="*/ 0 60000 65536"/>
                  <a:gd name="T21" fmla="*/ 0 w 133"/>
                  <a:gd name="T22" fmla="*/ 0 h 91"/>
                  <a:gd name="T23" fmla="*/ 133 w 133"/>
                  <a:gd name="T24" fmla="*/ 91 h 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1">
                    <a:moveTo>
                      <a:pt x="133" y="0"/>
                    </a:moveTo>
                    <a:lnTo>
                      <a:pt x="129" y="0"/>
                    </a:lnTo>
                    <a:lnTo>
                      <a:pt x="0" y="86"/>
                    </a:lnTo>
                    <a:lnTo>
                      <a:pt x="4" y="91"/>
                    </a:lnTo>
                    <a:lnTo>
                      <a:pt x="133" y="5"/>
                    </a:lnTo>
                    <a:lnTo>
                      <a:pt x="129" y="5"/>
                    </a:lnTo>
                    <a:lnTo>
                      <a:pt x="133" y="0"/>
                    </a:lnTo>
                    <a:close/>
                  </a:path>
                </a:pathLst>
              </a:custGeom>
              <a:solidFill>
                <a:srgbClr val="000000"/>
              </a:solidFill>
              <a:ln w="9525">
                <a:noFill/>
                <a:round/>
                <a:headEnd/>
                <a:tailEnd/>
              </a:ln>
            </p:spPr>
            <p:txBody>
              <a:bodyPr/>
              <a:lstStyle/>
              <a:p>
                <a:endParaRPr lang="fr-FR"/>
              </a:p>
            </p:txBody>
          </p:sp>
          <p:sp>
            <p:nvSpPr>
              <p:cNvPr id="95417" name="Freeform 173"/>
              <p:cNvSpPr>
                <a:spLocks/>
              </p:cNvSpPr>
              <p:nvPr/>
            </p:nvSpPr>
            <p:spPr bwMode="auto">
              <a:xfrm>
                <a:off x="2497" y="1857"/>
                <a:ext cx="41" cy="43"/>
              </a:xfrm>
              <a:custGeom>
                <a:avLst/>
                <a:gdLst>
                  <a:gd name="T0" fmla="*/ 0 w 248"/>
                  <a:gd name="T1" fmla="*/ 0 h 255"/>
                  <a:gd name="T2" fmla="*/ 0 w 248"/>
                  <a:gd name="T3" fmla="*/ 0 h 255"/>
                  <a:gd name="T4" fmla="*/ 0 w 248"/>
                  <a:gd name="T5" fmla="*/ 0 h 255"/>
                  <a:gd name="T6" fmla="*/ 0 w 248"/>
                  <a:gd name="T7" fmla="*/ 0 h 255"/>
                  <a:gd name="T8" fmla="*/ 0 w 248"/>
                  <a:gd name="T9" fmla="*/ 0 h 255"/>
                  <a:gd name="T10" fmla="*/ 0 w 248"/>
                  <a:gd name="T11" fmla="*/ 0 h 255"/>
                  <a:gd name="T12" fmla="*/ 0 w 248"/>
                  <a:gd name="T13" fmla="*/ 0 h 255"/>
                  <a:gd name="T14" fmla="*/ 0 60000 65536"/>
                  <a:gd name="T15" fmla="*/ 0 60000 65536"/>
                  <a:gd name="T16" fmla="*/ 0 60000 65536"/>
                  <a:gd name="T17" fmla="*/ 0 60000 65536"/>
                  <a:gd name="T18" fmla="*/ 0 60000 65536"/>
                  <a:gd name="T19" fmla="*/ 0 60000 65536"/>
                  <a:gd name="T20" fmla="*/ 0 60000 65536"/>
                  <a:gd name="T21" fmla="*/ 0 w 248"/>
                  <a:gd name="T22" fmla="*/ 0 h 255"/>
                  <a:gd name="T23" fmla="*/ 248 w 248"/>
                  <a:gd name="T24" fmla="*/ 255 h 2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8" h="255">
                    <a:moveTo>
                      <a:pt x="248" y="248"/>
                    </a:moveTo>
                    <a:lnTo>
                      <a:pt x="248" y="249"/>
                    </a:lnTo>
                    <a:lnTo>
                      <a:pt x="4" y="0"/>
                    </a:lnTo>
                    <a:lnTo>
                      <a:pt x="0" y="5"/>
                    </a:lnTo>
                    <a:lnTo>
                      <a:pt x="243" y="254"/>
                    </a:lnTo>
                    <a:lnTo>
                      <a:pt x="243" y="255"/>
                    </a:lnTo>
                    <a:lnTo>
                      <a:pt x="248" y="248"/>
                    </a:lnTo>
                    <a:close/>
                  </a:path>
                </a:pathLst>
              </a:custGeom>
              <a:solidFill>
                <a:srgbClr val="000000"/>
              </a:solidFill>
              <a:ln w="9525">
                <a:noFill/>
                <a:round/>
                <a:headEnd/>
                <a:tailEnd/>
              </a:ln>
            </p:spPr>
            <p:txBody>
              <a:bodyPr/>
              <a:lstStyle/>
              <a:p>
                <a:endParaRPr lang="fr-FR"/>
              </a:p>
            </p:txBody>
          </p:sp>
          <p:sp>
            <p:nvSpPr>
              <p:cNvPr id="95418" name="Freeform 174"/>
              <p:cNvSpPr>
                <a:spLocks/>
              </p:cNvSpPr>
              <p:nvPr/>
            </p:nvSpPr>
            <p:spPr bwMode="auto">
              <a:xfrm>
                <a:off x="2537" y="1894"/>
                <a:ext cx="17" cy="7"/>
              </a:xfrm>
              <a:custGeom>
                <a:avLst/>
                <a:gdLst>
                  <a:gd name="T0" fmla="*/ 0 w 103"/>
                  <a:gd name="T1" fmla="*/ 0 h 32"/>
                  <a:gd name="T2" fmla="*/ 0 w 103"/>
                  <a:gd name="T3" fmla="*/ 0 h 32"/>
                  <a:gd name="T4" fmla="*/ 0 w 103"/>
                  <a:gd name="T5" fmla="*/ 0 h 32"/>
                  <a:gd name="T6" fmla="*/ 0 w 103"/>
                  <a:gd name="T7" fmla="*/ 0 h 32"/>
                  <a:gd name="T8" fmla="*/ 0 w 103"/>
                  <a:gd name="T9" fmla="*/ 0 h 32"/>
                  <a:gd name="T10" fmla="*/ 0 w 103"/>
                  <a:gd name="T11" fmla="*/ 0 h 32"/>
                  <a:gd name="T12" fmla="*/ 0 w 103"/>
                  <a:gd name="T13" fmla="*/ 0 h 32"/>
                  <a:gd name="T14" fmla="*/ 0 w 103"/>
                  <a:gd name="T15" fmla="*/ 0 h 32"/>
                  <a:gd name="T16" fmla="*/ 0 w 103"/>
                  <a:gd name="T17" fmla="*/ 0 h 32"/>
                  <a:gd name="T18" fmla="*/ 0 w 103"/>
                  <a:gd name="T19" fmla="*/ 0 h 32"/>
                  <a:gd name="T20" fmla="*/ 0 w 103"/>
                  <a:gd name="T21" fmla="*/ 0 h 32"/>
                  <a:gd name="T22" fmla="*/ 0 w 103"/>
                  <a:gd name="T23" fmla="*/ 0 h 32"/>
                  <a:gd name="T24" fmla="*/ 0 w 103"/>
                  <a:gd name="T25" fmla="*/ 0 h 32"/>
                  <a:gd name="T26" fmla="*/ 0 w 103"/>
                  <a:gd name="T27" fmla="*/ 0 h 32"/>
                  <a:gd name="T28" fmla="*/ 0 w 103"/>
                  <a:gd name="T29" fmla="*/ 0 h 32"/>
                  <a:gd name="T30" fmla="*/ 0 w 103"/>
                  <a:gd name="T31" fmla="*/ 0 h 32"/>
                  <a:gd name="T32" fmla="*/ 0 w 103"/>
                  <a:gd name="T33" fmla="*/ 0 h 32"/>
                  <a:gd name="T34" fmla="*/ 0 w 103"/>
                  <a:gd name="T35" fmla="*/ 0 h 32"/>
                  <a:gd name="T36" fmla="*/ 0 w 103"/>
                  <a:gd name="T37" fmla="*/ 0 h 32"/>
                  <a:gd name="T38" fmla="*/ 0 w 103"/>
                  <a:gd name="T39" fmla="*/ 0 h 32"/>
                  <a:gd name="T40" fmla="*/ 0 w 103"/>
                  <a:gd name="T41" fmla="*/ 0 h 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
                  <a:gd name="T64" fmla="*/ 0 h 32"/>
                  <a:gd name="T65" fmla="*/ 103 w 103"/>
                  <a:gd name="T66" fmla="*/ 32 h 3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 h="32">
                    <a:moveTo>
                      <a:pt x="100" y="0"/>
                    </a:moveTo>
                    <a:lnTo>
                      <a:pt x="100" y="0"/>
                    </a:lnTo>
                    <a:lnTo>
                      <a:pt x="76" y="12"/>
                    </a:lnTo>
                    <a:lnTo>
                      <a:pt x="55" y="19"/>
                    </a:lnTo>
                    <a:lnTo>
                      <a:pt x="38" y="24"/>
                    </a:lnTo>
                    <a:lnTo>
                      <a:pt x="25" y="25"/>
                    </a:lnTo>
                    <a:lnTo>
                      <a:pt x="15" y="25"/>
                    </a:lnTo>
                    <a:lnTo>
                      <a:pt x="10" y="24"/>
                    </a:lnTo>
                    <a:lnTo>
                      <a:pt x="5" y="23"/>
                    </a:lnTo>
                    <a:lnTo>
                      <a:pt x="5" y="22"/>
                    </a:lnTo>
                    <a:lnTo>
                      <a:pt x="0" y="29"/>
                    </a:lnTo>
                    <a:lnTo>
                      <a:pt x="3" y="30"/>
                    </a:lnTo>
                    <a:lnTo>
                      <a:pt x="7" y="31"/>
                    </a:lnTo>
                    <a:lnTo>
                      <a:pt x="15" y="32"/>
                    </a:lnTo>
                    <a:lnTo>
                      <a:pt x="25" y="32"/>
                    </a:lnTo>
                    <a:lnTo>
                      <a:pt x="40" y="31"/>
                    </a:lnTo>
                    <a:lnTo>
                      <a:pt x="57" y="26"/>
                    </a:lnTo>
                    <a:lnTo>
                      <a:pt x="78" y="19"/>
                    </a:lnTo>
                    <a:lnTo>
                      <a:pt x="103" y="7"/>
                    </a:lnTo>
                    <a:lnTo>
                      <a:pt x="100" y="0"/>
                    </a:lnTo>
                    <a:close/>
                  </a:path>
                </a:pathLst>
              </a:custGeom>
              <a:solidFill>
                <a:srgbClr val="000000"/>
              </a:solidFill>
              <a:ln w="9525">
                <a:noFill/>
                <a:round/>
                <a:headEnd/>
                <a:tailEnd/>
              </a:ln>
            </p:spPr>
            <p:txBody>
              <a:bodyPr/>
              <a:lstStyle/>
              <a:p>
                <a:endParaRPr lang="fr-FR"/>
              </a:p>
            </p:txBody>
          </p:sp>
          <p:sp>
            <p:nvSpPr>
              <p:cNvPr id="95419" name="Freeform 175"/>
              <p:cNvSpPr>
                <a:spLocks/>
              </p:cNvSpPr>
              <p:nvPr/>
            </p:nvSpPr>
            <p:spPr bwMode="auto">
              <a:xfrm>
                <a:off x="2981" y="1827"/>
                <a:ext cx="64" cy="66"/>
              </a:xfrm>
              <a:custGeom>
                <a:avLst/>
                <a:gdLst>
                  <a:gd name="T0" fmla="*/ 0 w 398"/>
                  <a:gd name="T1" fmla="*/ 0 h 394"/>
                  <a:gd name="T2" fmla="*/ 0 w 398"/>
                  <a:gd name="T3" fmla="*/ 0 h 394"/>
                  <a:gd name="T4" fmla="*/ 0 w 398"/>
                  <a:gd name="T5" fmla="*/ 0 h 394"/>
                  <a:gd name="T6" fmla="*/ 0 w 398"/>
                  <a:gd name="T7" fmla="*/ 0 h 394"/>
                  <a:gd name="T8" fmla="*/ 0 w 398"/>
                  <a:gd name="T9" fmla="*/ 0 h 394"/>
                  <a:gd name="T10" fmla="*/ 0 60000 65536"/>
                  <a:gd name="T11" fmla="*/ 0 60000 65536"/>
                  <a:gd name="T12" fmla="*/ 0 60000 65536"/>
                  <a:gd name="T13" fmla="*/ 0 60000 65536"/>
                  <a:gd name="T14" fmla="*/ 0 60000 65536"/>
                  <a:gd name="T15" fmla="*/ 0 w 398"/>
                  <a:gd name="T16" fmla="*/ 0 h 394"/>
                  <a:gd name="T17" fmla="*/ 398 w 398"/>
                  <a:gd name="T18" fmla="*/ 394 h 394"/>
                </a:gdLst>
                <a:ahLst/>
                <a:cxnLst>
                  <a:cxn ang="T10">
                    <a:pos x="T0" y="T1"/>
                  </a:cxn>
                  <a:cxn ang="T11">
                    <a:pos x="T2" y="T3"/>
                  </a:cxn>
                  <a:cxn ang="T12">
                    <a:pos x="T4" y="T5"/>
                  </a:cxn>
                  <a:cxn ang="T13">
                    <a:pos x="T6" y="T7"/>
                  </a:cxn>
                  <a:cxn ang="T14">
                    <a:pos x="T8" y="T9"/>
                  </a:cxn>
                </a:cxnLst>
                <a:rect l="T15" t="T16" r="T17" b="T18"/>
                <a:pathLst>
                  <a:path w="398" h="394">
                    <a:moveTo>
                      <a:pt x="398" y="132"/>
                    </a:moveTo>
                    <a:lnTo>
                      <a:pt x="118" y="394"/>
                    </a:lnTo>
                    <a:lnTo>
                      <a:pt x="0" y="235"/>
                    </a:lnTo>
                    <a:lnTo>
                      <a:pt x="251" y="0"/>
                    </a:lnTo>
                    <a:lnTo>
                      <a:pt x="398" y="132"/>
                    </a:lnTo>
                    <a:close/>
                  </a:path>
                </a:pathLst>
              </a:custGeom>
              <a:solidFill>
                <a:srgbClr val="708E8E"/>
              </a:solidFill>
              <a:ln w="9525">
                <a:noFill/>
                <a:round/>
                <a:headEnd/>
                <a:tailEnd/>
              </a:ln>
            </p:spPr>
            <p:txBody>
              <a:bodyPr/>
              <a:lstStyle/>
              <a:p>
                <a:endParaRPr lang="fr-FR"/>
              </a:p>
            </p:txBody>
          </p:sp>
          <p:sp>
            <p:nvSpPr>
              <p:cNvPr id="95420" name="Freeform 176"/>
              <p:cNvSpPr>
                <a:spLocks/>
              </p:cNvSpPr>
              <p:nvPr/>
            </p:nvSpPr>
            <p:spPr bwMode="auto">
              <a:xfrm>
                <a:off x="2902" y="1784"/>
                <a:ext cx="46" cy="47"/>
              </a:xfrm>
              <a:custGeom>
                <a:avLst/>
                <a:gdLst>
                  <a:gd name="T0" fmla="*/ 0 w 294"/>
                  <a:gd name="T1" fmla="*/ 0 h 273"/>
                  <a:gd name="T2" fmla="*/ 0 w 294"/>
                  <a:gd name="T3" fmla="*/ 0 h 273"/>
                  <a:gd name="T4" fmla="*/ 0 w 294"/>
                  <a:gd name="T5" fmla="*/ 0 h 273"/>
                  <a:gd name="T6" fmla="*/ 0 w 294"/>
                  <a:gd name="T7" fmla="*/ 0 h 273"/>
                  <a:gd name="T8" fmla="*/ 0 w 294"/>
                  <a:gd name="T9" fmla="*/ 0 h 273"/>
                  <a:gd name="T10" fmla="*/ 0 60000 65536"/>
                  <a:gd name="T11" fmla="*/ 0 60000 65536"/>
                  <a:gd name="T12" fmla="*/ 0 60000 65536"/>
                  <a:gd name="T13" fmla="*/ 0 60000 65536"/>
                  <a:gd name="T14" fmla="*/ 0 60000 65536"/>
                  <a:gd name="T15" fmla="*/ 0 w 294"/>
                  <a:gd name="T16" fmla="*/ 0 h 273"/>
                  <a:gd name="T17" fmla="*/ 294 w 294"/>
                  <a:gd name="T18" fmla="*/ 273 h 273"/>
                </a:gdLst>
                <a:ahLst/>
                <a:cxnLst>
                  <a:cxn ang="T10">
                    <a:pos x="T0" y="T1"/>
                  </a:cxn>
                  <a:cxn ang="T11">
                    <a:pos x="T2" y="T3"/>
                  </a:cxn>
                  <a:cxn ang="T12">
                    <a:pos x="T4" y="T5"/>
                  </a:cxn>
                  <a:cxn ang="T13">
                    <a:pos x="T6" y="T7"/>
                  </a:cxn>
                  <a:cxn ang="T14">
                    <a:pos x="T8" y="T9"/>
                  </a:cxn>
                </a:cxnLst>
                <a:rect l="T15" t="T16" r="T17" b="T18"/>
                <a:pathLst>
                  <a:path w="294" h="273">
                    <a:moveTo>
                      <a:pt x="294" y="152"/>
                    </a:moveTo>
                    <a:lnTo>
                      <a:pt x="77" y="273"/>
                    </a:lnTo>
                    <a:lnTo>
                      <a:pt x="0" y="149"/>
                    </a:lnTo>
                    <a:lnTo>
                      <a:pt x="109" y="0"/>
                    </a:lnTo>
                    <a:lnTo>
                      <a:pt x="294" y="152"/>
                    </a:lnTo>
                    <a:close/>
                  </a:path>
                </a:pathLst>
              </a:custGeom>
              <a:solidFill>
                <a:srgbClr val="708E8E"/>
              </a:solidFill>
              <a:ln w="9525">
                <a:noFill/>
                <a:round/>
                <a:headEnd/>
                <a:tailEnd/>
              </a:ln>
            </p:spPr>
            <p:txBody>
              <a:bodyPr/>
              <a:lstStyle/>
              <a:p>
                <a:endParaRPr lang="fr-FR"/>
              </a:p>
            </p:txBody>
          </p:sp>
          <p:sp>
            <p:nvSpPr>
              <p:cNvPr id="95421" name="Freeform 177"/>
              <p:cNvSpPr>
                <a:spLocks/>
              </p:cNvSpPr>
              <p:nvPr/>
            </p:nvSpPr>
            <p:spPr bwMode="auto">
              <a:xfrm>
                <a:off x="2405" y="2738"/>
                <a:ext cx="47" cy="87"/>
              </a:xfrm>
              <a:custGeom>
                <a:avLst/>
                <a:gdLst>
                  <a:gd name="T0" fmla="*/ 0 w 297"/>
                  <a:gd name="T1" fmla="*/ 0 h 519"/>
                  <a:gd name="T2" fmla="*/ 0 w 297"/>
                  <a:gd name="T3" fmla="*/ 0 h 519"/>
                  <a:gd name="T4" fmla="*/ 0 w 297"/>
                  <a:gd name="T5" fmla="*/ 0 h 519"/>
                  <a:gd name="T6" fmla="*/ 0 w 297"/>
                  <a:gd name="T7" fmla="*/ 0 h 519"/>
                  <a:gd name="T8" fmla="*/ 0 w 297"/>
                  <a:gd name="T9" fmla="*/ 0 h 519"/>
                  <a:gd name="T10" fmla="*/ 0 w 297"/>
                  <a:gd name="T11" fmla="*/ 0 h 519"/>
                  <a:gd name="T12" fmla="*/ 0 w 297"/>
                  <a:gd name="T13" fmla="*/ 0 h 519"/>
                  <a:gd name="T14" fmla="*/ 0 w 297"/>
                  <a:gd name="T15" fmla="*/ 0 h 519"/>
                  <a:gd name="T16" fmla="*/ 0 w 297"/>
                  <a:gd name="T17" fmla="*/ 0 h 519"/>
                  <a:gd name="T18" fmla="*/ 0 w 297"/>
                  <a:gd name="T19" fmla="*/ 0 h 519"/>
                  <a:gd name="T20" fmla="*/ 0 w 297"/>
                  <a:gd name="T21" fmla="*/ 0 h 519"/>
                  <a:gd name="T22" fmla="*/ 0 w 297"/>
                  <a:gd name="T23" fmla="*/ 0 h 5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7"/>
                  <a:gd name="T37" fmla="*/ 0 h 519"/>
                  <a:gd name="T38" fmla="*/ 297 w 297"/>
                  <a:gd name="T39" fmla="*/ 519 h 5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7" h="519">
                    <a:moveTo>
                      <a:pt x="0" y="342"/>
                    </a:moveTo>
                    <a:lnTo>
                      <a:pt x="145" y="519"/>
                    </a:lnTo>
                    <a:lnTo>
                      <a:pt x="297" y="127"/>
                    </a:lnTo>
                    <a:lnTo>
                      <a:pt x="294" y="120"/>
                    </a:lnTo>
                    <a:lnTo>
                      <a:pt x="282" y="101"/>
                    </a:lnTo>
                    <a:lnTo>
                      <a:pt x="265" y="75"/>
                    </a:lnTo>
                    <a:lnTo>
                      <a:pt x="241" y="47"/>
                    </a:lnTo>
                    <a:lnTo>
                      <a:pt x="214" y="22"/>
                    </a:lnTo>
                    <a:lnTo>
                      <a:pt x="182" y="5"/>
                    </a:lnTo>
                    <a:lnTo>
                      <a:pt x="149" y="0"/>
                    </a:lnTo>
                    <a:lnTo>
                      <a:pt x="114" y="12"/>
                    </a:lnTo>
                    <a:lnTo>
                      <a:pt x="0" y="342"/>
                    </a:lnTo>
                    <a:close/>
                  </a:path>
                </a:pathLst>
              </a:custGeom>
              <a:solidFill>
                <a:srgbClr val="89A8A8"/>
              </a:solidFill>
              <a:ln w="9525">
                <a:noFill/>
                <a:round/>
                <a:headEnd/>
                <a:tailEnd/>
              </a:ln>
            </p:spPr>
            <p:txBody>
              <a:bodyPr/>
              <a:lstStyle/>
              <a:p>
                <a:endParaRPr lang="fr-FR"/>
              </a:p>
            </p:txBody>
          </p:sp>
          <p:sp>
            <p:nvSpPr>
              <p:cNvPr id="95422" name="Freeform 178"/>
              <p:cNvSpPr>
                <a:spLocks/>
              </p:cNvSpPr>
              <p:nvPr/>
            </p:nvSpPr>
            <p:spPr bwMode="auto">
              <a:xfrm>
                <a:off x="2404" y="2796"/>
                <a:ext cx="24" cy="30"/>
              </a:xfrm>
              <a:custGeom>
                <a:avLst/>
                <a:gdLst>
                  <a:gd name="T0" fmla="*/ 0 w 151"/>
                  <a:gd name="T1" fmla="*/ 0 h 181"/>
                  <a:gd name="T2" fmla="*/ 0 w 151"/>
                  <a:gd name="T3" fmla="*/ 0 h 181"/>
                  <a:gd name="T4" fmla="*/ 0 w 151"/>
                  <a:gd name="T5" fmla="*/ 0 h 181"/>
                  <a:gd name="T6" fmla="*/ 0 w 151"/>
                  <a:gd name="T7" fmla="*/ 0 h 181"/>
                  <a:gd name="T8" fmla="*/ 0 w 151"/>
                  <a:gd name="T9" fmla="*/ 0 h 181"/>
                  <a:gd name="T10" fmla="*/ 0 w 151"/>
                  <a:gd name="T11" fmla="*/ 0 h 181"/>
                  <a:gd name="T12" fmla="*/ 0 w 151"/>
                  <a:gd name="T13" fmla="*/ 0 h 181"/>
                  <a:gd name="T14" fmla="*/ 0 60000 65536"/>
                  <a:gd name="T15" fmla="*/ 0 60000 65536"/>
                  <a:gd name="T16" fmla="*/ 0 60000 65536"/>
                  <a:gd name="T17" fmla="*/ 0 60000 65536"/>
                  <a:gd name="T18" fmla="*/ 0 60000 65536"/>
                  <a:gd name="T19" fmla="*/ 0 60000 65536"/>
                  <a:gd name="T20" fmla="*/ 0 60000 65536"/>
                  <a:gd name="T21" fmla="*/ 0 w 151"/>
                  <a:gd name="T22" fmla="*/ 0 h 181"/>
                  <a:gd name="T23" fmla="*/ 151 w 151"/>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81">
                    <a:moveTo>
                      <a:pt x="144" y="177"/>
                    </a:moveTo>
                    <a:lnTo>
                      <a:pt x="149" y="176"/>
                    </a:lnTo>
                    <a:lnTo>
                      <a:pt x="4" y="0"/>
                    </a:lnTo>
                    <a:lnTo>
                      <a:pt x="0" y="4"/>
                    </a:lnTo>
                    <a:lnTo>
                      <a:pt x="145" y="181"/>
                    </a:lnTo>
                    <a:lnTo>
                      <a:pt x="151" y="180"/>
                    </a:lnTo>
                    <a:lnTo>
                      <a:pt x="144" y="177"/>
                    </a:lnTo>
                    <a:close/>
                  </a:path>
                </a:pathLst>
              </a:custGeom>
              <a:solidFill>
                <a:srgbClr val="000000"/>
              </a:solidFill>
              <a:ln w="9525">
                <a:noFill/>
                <a:round/>
                <a:headEnd/>
                <a:tailEnd/>
              </a:ln>
            </p:spPr>
            <p:txBody>
              <a:bodyPr/>
              <a:lstStyle/>
              <a:p>
                <a:endParaRPr lang="fr-FR"/>
              </a:p>
            </p:txBody>
          </p:sp>
          <p:sp>
            <p:nvSpPr>
              <p:cNvPr id="95423" name="Freeform 179"/>
              <p:cNvSpPr>
                <a:spLocks/>
              </p:cNvSpPr>
              <p:nvPr/>
            </p:nvSpPr>
            <p:spPr bwMode="auto">
              <a:xfrm>
                <a:off x="2427" y="2760"/>
                <a:ext cx="26" cy="66"/>
              </a:xfrm>
              <a:custGeom>
                <a:avLst/>
                <a:gdLst>
                  <a:gd name="T0" fmla="*/ 0 w 159"/>
                  <a:gd name="T1" fmla="*/ 0 h 394"/>
                  <a:gd name="T2" fmla="*/ 0 w 159"/>
                  <a:gd name="T3" fmla="*/ 0 h 394"/>
                  <a:gd name="T4" fmla="*/ 0 w 159"/>
                  <a:gd name="T5" fmla="*/ 0 h 394"/>
                  <a:gd name="T6" fmla="*/ 0 w 159"/>
                  <a:gd name="T7" fmla="*/ 0 h 394"/>
                  <a:gd name="T8" fmla="*/ 0 w 159"/>
                  <a:gd name="T9" fmla="*/ 0 h 394"/>
                  <a:gd name="T10" fmla="*/ 0 w 159"/>
                  <a:gd name="T11" fmla="*/ 0 h 394"/>
                  <a:gd name="T12" fmla="*/ 0 w 159"/>
                  <a:gd name="T13" fmla="*/ 0 h 394"/>
                  <a:gd name="T14" fmla="*/ 0 60000 65536"/>
                  <a:gd name="T15" fmla="*/ 0 60000 65536"/>
                  <a:gd name="T16" fmla="*/ 0 60000 65536"/>
                  <a:gd name="T17" fmla="*/ 0 60000 65536"/>
                  <a:gd name="T18" fmla="*/ 0 60000 65536"/>
                  <a:gd name="T19" fmla="*/ 0 60000 65536"/>
                  <a:gd name="T20" fmla="*/ 0 60000 65536"/>
                  <a:gd name="T21" fmla="*/ 0 w 159"/>
                  <a:gd name="T22" fmla="*/ 0 h 394"/>
                  <a:gd name="T23" fmla="*/ 159 w 159"/>
                  <a:gd name="T24" fmla="*/ 394 h 3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9" h="394">
                    <a:moveTo>
                      <a:pt x="152" y="2"/>
                    </a:moveTo>
                    <a:lnTo>
                      <a:pt x="152" y="0"/>
                    </a:lnTo>
                    <a:lnTo>
                      <a:pt x="0" y="391"/>
                    </a:lnTo>
                    <a:lnTo>
                      <a:pt x="7" y="394"/>
                    </a:lnTo>
                    <a:lnTo>
                      <a:pt x="159" y="2"/>
                    </a:lnTo>
                    <a:lnTo>
                      <a:pt x="159" y="0"/>
                    </a:lnTo>
                    <a:lnTo>
                      <a:pt x="152" y="2"/>
                    </a:lnTo>
                    <a:close/>
                  </a:path>
                </a:pathLst>
              </a:custGeom>
              <a:solidFill>
                <a:srgbClr val="000000"/>
              </a:solidFill>
              <a:ln w="9525">
                <a:noFill/>
                <a:round/>
                <a:headEnd/>
                <a:tailEnd/>
              </a:ln>
            </p:spPr>
            <p:txBody>
              <a:bodyPr/>
              <a:lstStyle/>
              <a:p>
                <a:endParaRPr lang="fr-FR"/>
              </a:p>
            </p:txBody>
          </p:sp>
          <p:sp>
            <p:nvSpPr>
              <p:cNvPr id="95424" name="Freeform 180"/>
              <p:cNvSpPr>
                <a:spLocks/>
              </p:cNvSpPr>
              <p:nvPr/>
            </p:nvSpPr>
            <p:spPr bwMode="auto">
              <a:xfrm>
                <a:off x="2422" y="2737"/>
                <a:ext cx="31" cy="23"/>
              </a:xfrm>
              <a:custGeom>
                <a:avLst/>
                <a:gdLst>
                  <a:gd name="T0" fmla="*/ 0 w 191"/>
                  <a:gd name="T1" fmla="*/ 0 h 132"/>
                  <a:gd name="T2" fmla="*/ 0 w 191"/>
                  <a:gd name="T3" fmla="*/ 0 h 132"/>
                  <a:gd name="T4" fmla="*/ 0 w 191"/>
                  <a:gd name="T5" fmla="*/ 0 h 132"/>
                  <a:gd name="T6" fmla="*/ 0 w 191"/>
                  <a:gd name="T7" fmla="*/ 0 h 132"/>
                  <a:gd name="T8" fmla="*/ 0 w 191"/>
                  <a:gd name="T9" fmla="*/ 0 h 132"/>
                  <a:gd name="T10" fmla="*/ 0 w 191"/>
                  <a:gd name="T11" fmla="*/ 0 h 132"/>
                  <a:gd name="T12" fmla="*/ 0 w 191"/>
                  <a:gd name="T13" fmla="*/ 0 h 132"/>
                  <a:gd name="T14" fmla="*/ 0 w 191"/>
                  <a:gd name="T15" fmla="*/ 0 h 132"/>
                  <a:gd name="T16" fmla="*/ 0 w 191"/>
                  <a:gd name="T17" fmla="*/ 0 h 132"/>
                  <a:gd name="T18" fmla="*/ 0 w 191"/>
                  <a:gd name="T19" fmla="*/ 0 h 132"/>
                  <a:gd name="T20" fmla="*/ 0 w 191"/>
                  <a:gd name="T21" fmla="*/ 0 h 132"/>
                  <a:gd name="T22" fmla="*/ 0 w 191"/>
                  <a:gd name="T23" fmla="*/ 0 h 132"/>
                  <a:gd name="T24" fmla="*/ 0 w 191"/>
                  <a:gd name="T25" fmla="*/ 0 h 132"/>
                  <a:gd name="T26" fmla="*/ 0 w 191"/>
                  <a:gd name="T27" fmla="*/ 0 h 132"/>
                  <a:gd name="T28" fmla="*/ 0 w 191"/>
                  <a:gd name="T29" fmla="*/ 0 h 132"/>
                  <a:gd name="T30" fmla="*/ 0 w 191"/>
                  <a:gd name="T31" fmla="*/ 0 h 132"/>
                  <a:gd name="T32" fmla="*/ 0 w 191"/>
                  <a:gd name="T33" fmla="*/ 0 h 132"/>
                  <a:gd name="T34" fmla="*/ 0 w 191"/>
                  <a:gd name="T35" fmla="*/ 0 h 132"/>
                  <a:gd name="T36" fmla="*/ 0 w 191"/>
                  <a:gd name="T37" fmla="*/ 0 h 132"/>
                  <a:gd name="T38" fmla="*/ 0 w 191"/>
                  <a:gd name="T39" fmla="*/ 0 h 132"/>
                  <a:gd name="T40" fmla="*/ 0 w 191"/>
                  <a:gd name="T41" fmla="*/ 0 h 1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1"/>
                  <a:gd name="T64" fmla="*/ 0 h 132"/>
                  <a:gd name="T65" fmla="*/ 191 w 191"/>
                  <a:gd name="T66" fmla="*/ 132 h 13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1" h="132">
                    <a:moveTo>
                      <a:pt x="7" y="17"/>
                    </a:moveTo>
                    <a:lnTo>
                      <a:pt x="6" y="20"/>
                    </a:lnTo>
                    <a:lnTo>
                      <a:pt x="39" y="7"/>
                    </a:lnTo>
                    <a:lnTo>
                      <a:pt x="71" y="13"/>
                    </a:lnTo>
                    <a:lnTo>
                      <a:pt x="101" y="28"/>
                    </a:lnTo>
                    <a:lnTo>
                      <a:pt x="129" y="53"/>
                    </a:lnTo>
                    <a:lnTo>
                      <a:pt x="152" y="81"/>
                    </a:lnTo>
                    <a:lnTo>
                      <a:pt x="169" y="107"/>
                    </a:lnTo>
                    <a:lnTo>
                      <a:pt x="180" y="125"/>
                    </a:lnTo>
                    <a:lnTo>
                      <a:pt x="184" y="132"/>
                    </a:lnTo>
                    <a:lnTo>
                      <a:pt x="191" y="130"/>
                    </a:lnTo>
                    <a:lnTo>
                      <a:pt x="187" y="123"/>
                    </a:lnTo>
                    <a:lnTo>
                      <a:pt x="176" y="102"/>
                    </a:lnTo>
                    <a:lnTo>
                      <a:pt x="157" y="77"/>
                    </a:lnTo>
                    <a:lnTo>
                      <a:pt x="134" y="49"/>
                    </a:lnTo>
                    <a:lnTo>
                      <a:pt x="106" y="23"/>
                    </a:lnTo>
                    <a:lnTo>
                      <a:pt x="73" y="6"/>
                    </a:lnTo>
                    <a:lnTo>
                      <a:pt x="39" y="0"/>
                    </a:lnTo>
                    <a:lnTo>
                      <a:pt x="1" y="13"/>
                    </a:lnTo>
                    <a:lnTo>
                      <a:pt x="0" y="15"/>
                    </a:lnTo>
                    <a:lnTo>
                      <a:pt x="7" y="17"/>
                    </a:lnTo>
                    <a:close/>
                  </a:path>
                </a:pathLst>
              </a:custGeom>
              <a:solidFill>
                <a:srgbClr val="000000"/>
              </a:solidFill>
              <a:ln w="9525">
                <a:noFill/>
                <a:round/>
                <a:headEnd/>
                <a:tailEnd/>
              </a:ln>
            </p:spPr>
            <p:txBody>
              <a:bodyPr/>
              <a:lstStyle/>
              <a:p>
                <a:endParaRPr lang="fr-FR"/>
              </a:p>
            </p:txBody>
          </p:sp>
          <p:sp>
            <p:nvSpPr>
              <p:cNvPr id="95425" name="Freeform 181"/>
              <p:cNvSpPr>
                <a:spLocks/>
              </p:cNvSpPr>
              <p:nvPr/>
            </p:nvSpPr>
            <p:spPr bwMode="auto">
              <a:xfrm>
                <a:off x="2404" y="2740"/>
                <a:ext cx="19" cy="56"/>
              </a:xfrm>
              <a:custGeom>
                <a:avLst/>
                <a:gdLst>
                  <a:gd name="T0" fmla="*/ 0 w 120"/>
                  <a:gd name="T1" fmla="*/ 0 h 333"/>
                  <a:gd name="T2" fmla="*/ 0 w 120"/>
                  <a:gd name="T3" fmla="*/ 0 h 333"/>
                  <a:gd name="T4" fmla="*/ 0 w 120"/>
                  <a:gd name="T5" fmla="*/ 0 h 333"/>
                  <a:gd name="T6" fmla="*/ 0 w 120"/>
                  <a:gd name="T7" fmla="*/ 0 h 333"/>
                  <a:gd name="T8" fmla="*/ 0 w 120"/>
                  <a:gd name="T9" fmla="*/ 0 h 333"/>
                  <a:gd name="T10" fmla="*/ 0 w 120"/>
                  <a:gd name="T11" fmla="*/ 0 h 333"/>
                  <a:gd name="T12" fmla="*/ 0 w 120"/>
                  <a:gd name="T13" fmla="*/ 0 h 333"/>
                  <a:gd name="T14" fmla="*/ 0 60000 65536"/>
                  <a:gd name="T15" fmla="*/ 0 60000 65536"/>
                  <a:gd name="T16" fmla="*/ 0 60000 65536"/>
                  <a:gd name="T17" fmla="*/ 0 60000 65536"/>
                  <a:gd name="T18" fmla="*/ 0 60000 65536"/>
                  <a:gd name="T19" fmla="*/ 0 60000 65536"/>
                  <a:gd name="T20" fmla="*/ 0 60000 65536"/>
                  <a:gd name="T21" fmla="*/ 0 w 120"/>
                  <a:gd name="T22" fmla="*/ 0 h 333"/>
                  <a:gd name="T23" fmla="*/ 120 w 120"/>
                  <a:gd name="T24" fmla="*/ 333 h 3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333">
                    <a:moveTo>
                      <a:pt x="5" y="329"/>
                    </a:moveTo>
                    <a:lnTo>
                      <a:pt x="7" y="332"/>
                    </a:lnTo>
                    <a:lnTo>
                      <a:pt x="120" y="2"/>
                    </a:lnTo>
                    <a:lnTo>
                      <a:pt x="113" y="0"/>
                    </a:lnTo>
                    <a:lnTo>
                      <a:pt x="0" y="330"/>
                    </a:lnTo>
                    <a:lnTo>
                      <a:pt x="1" y="333"/>
                    </a:lnTo>
                    <a:lnTo>
                      <a:pt x="5" y="329"/>
                    </a:lnTo>
                    <a:close/>
                  </a:path>
                </a:pathLst>
              </a:custGeom>
              <a:solidFill>
                <a:srgbClr val="000000"/>
              </a:solidFill>
              <a:ln w="9525">
                <a:noFill/>
                <a:round/>
                <a:headEnd/>
                <a:tailEnd/>
              </a:ln>
            </p:spPr>
            <p:txBody>
              <a:bodyPr/>
              <a:lstStyle/>
              <a:p>
                <a:endParaRPr lang="fr-FR"/>
              </a:p>
            </p:txBody>
          </p:sp>
          <p:sp>
            <p:nvSpPr>
              <p:cNvPr id="95426" name="Freeform 182"/>
              <p:cNvSpPr>
                <a:spLocks/>
              </p:cNvSpPr>
              <p:nvPr/>
            </p:nvSpPr>
            <p:spPr bwMode="auto">
              <a:xfrm>
                <a:off x="2841" y="1336"/>
                <a:ext cx="489" cy="513"/>
              </a:xfrm>
              <a:custGeom>
                <a:avLst/>
                <a:gdLst>
                  <a:gd name="T0" fmla="*/ 0 w 3009"/>
                  <a:gd name="T1" fmla="*/ 0 h 3048"/>
                  <a:gd name="T2" fmla="*/ 0 w 3009"/>
                  <a:gd name="T3" fmla="*/ 0 h 3048"/>
                  <a:gd name="T4" fmla="*/ 0 w 3009"/>
                  <a:gd name="T5" fmla="*/ 0 h 3048"/>
                  <a:gd name="T6" fmla="*/ 0 w 3009"/>
                  <a:gd name="T7" fmla="*/ 0 h 3048"/>
                  <a:gd name="T8" fmla="*/ 0 w 3009"/>
                  <a:gd name="T9" fmla="*/ 0 h 3048"/>
                  <a:gd name="T10" fmla="*/ 0 w 3009"/>
                  <a:gd name="T11" fmla="*/ 0 h 3048"/>
                  <a:gd name="T12" fmla="*/ 0 w 3009"/>
                  <a:gd name="T13" fmla="*/ 0 h 3048"/>
                  <a:gd name="T14" fmla="*/ 0 w 3009"/>
                  <a:gd name="T15" fmla="*/ 0 h 3048"/>
                  <a:gd name="T16" fmla="*/ 0 w 3009"/>
                  <a:gd name="T17" fmla="*/ 0 h 3048"/>
                  <a:gd name="T18" fmla="*/ 0 w 3009"/>
                  <a:gd name="T19" fmla="*/ 0 h 3048"/>
                  <a:gd name="T20" fmla="*/ 0 w 3009"/>
                  <a:gd name="T21" fmla="*/ 0 h 3048"/>
                  <a:gd name="T22" fmla="*/ 0 w 3009"/>
                  <a:gd name="T23" fmla="*/ 0 h 3048"/>
                  <a:gd name="T24" fmla="*/ 0 w 3009"/>
                  <a:gd name="T25" fmla="*/ 0 h 3048"/>
                  <a:gd name="T26" fmla="*/ 0 w 3009"/>
                  <a:gd name="T27" fmla="*/ 0 h 3048"/>
                  <a:gd name="T28" fmla="*/ 0 w 3009"/>
                  <a:gd name="T29" fmla="*/ 0 h 3048"/>
                  <a:gd name="T30" fmla="*/ 0 w 3009"/>
                  <a:gd name="T31" fmla="*/ 0 h 3048"/>
                  <a:gd name="T32" fmla="*/ 0 w 3009"/>
                  <a:gd name="T33" fmla="*/ 0 h 3048"/>
                  <a:gd name="T34" fmla="*/ 0 w 3009"/>
                  <a:gd name="T35" fmla="*/ 0 h 3048"/>
                  <a:gd name="T36" fmla="*/ 0 w 3009"/>
                  <a:gd name="T37" fmla="*/ 0 h 3048"/>
                  <a:gd name="T38" fmla="*/ 0 w 3009"/>
                  <a:gd name="T39" fmla="*/ 0 h 3048"/>
                  <a:gd name="T40" fmla="*/ 0 w 3009"/>
                  <a:gd name="T41" fmla="*/ 0 h 3048"/>
                  <a:gd name="T42" fmla="*/ 0 w 3009"/>
                  <a:gd name="T43" fmla="*/ 0 h 3048"/>
                  <a:gd name="T44" fmla="*/ 0 w 3009"/>
                  <a:gd name="T45" fmla="*/ 0 h 3048"/>
                  <a:gd name="T46" fmla="*/ 0 w 3009"/>
                  <a:gd name="T47" fmla="*/ 0 h 3048"/>
                  <a:gd name="T48" fmla="*/ 0 w 3009"/>
                  <a:gd name="T49" fmla="*/ 0 h 3048"/>
                  <a:gd name="T50" fmla="*/ 0 w 3009"/>
                  <a:gd name="T51" fmla="*/ 0 h 3048"/>
                  <a:gd name="T52" fmla="*/ 0 w 3009"/>
                  <a:gd name="T53" fmla="*/ 0 h 3048"/>
                  <a:gd name="T54" fmla="*/ 0 w 3009"/>
                  <a:gd name="T55" fmla="*/ 0 h 3048"/>
                  <a:gd name="T56" fmla="*/ 0 w 3009"/>
                  <a:gd name="T57" fmla="*/ 0 h 3048"/>
                  <a:gd name="T58" fmla="*/ 0 w 3009"/>
                  <a:gd name="T59" fmla="*/ 0 h 3048"/>
                  <a:gd name="T60" fmla="*/ 0 w 3009"/>
                  <a:gd name="T61" fmla="*/ 0 h 3048"/>
                  <a:gd name="T62" fmla="*/ 0 w 3009"/>
                  <a:gd name="T63" fmla="*/ 0 h 3048"/>
                  <a:gd name="T64" fmla="*/ 0 w 3009"/>
                  <a:gd name="T65" fmla="*/ 0 h 3048"/>
                  <a:gd name="T66" fmla="*/ 0 w 3009"/>
                  <a:gd name="T67" fmla="*/ 0 h 3048"/>
                  <a:gd name="T68" fmla="*/ 0 w 3009"/>
                  <a:gd name="T69" fmla="*/ 0 h 3048"/>
                  <a:gd name="T70" fmla="*/ 0 w 3009"/>
                  <a:gd name="T71" fmla="*/ 0 h 3048"/>
                  <a:gd name="T72" fmla="*/ 0 w 3009"/>
                  <a:gd name="T73" fmla="*/ 0 h 3048"/>
                  <a:gd name="T74" fmla="*/ 0 w 3009"/>
                  <a:gd name="T75" fmla="*/ 0 h 3048"/>
                  <a:gd name="T76" fmla="*/ 0 w 3009"/>
                  <a:gd name="T77" fmla="*/ 0 h 3048"/>
                  <a:gd name="T78" fmla="*/ 0 w 3009"/>
                  <a:gd name="T79" fmla="*/ 0 h 3048"/>
                  <a:gd name="T80" fmla="*/ 0 w 3009"/>
                  <a:gd name="T81" fmla="*/ 0 h 3048"/>
                  <a:gd name="T82" fmla="*/ 0 w 3009"/>
                  <a:gd name="T83" fmla="*/ 0 h 3048"/>
                  <a:gd name="T84" fmla="*/ 0 w 3009"/>
                  <a:gd name="T85" fmla="*/ 0 h 3048"/>
                  <a:gd name="T86" fmla="*/ 0 w 3009"/>
                  <a:gd name="T87" fmla="*/ 0 h 3048"/>
                  <a:gd name="T88" fmla="*/ 0 w 3009"/>
                  <a:gd name="T89" fmla="*/ 0 h 3048"/>
                  <a:gd name="T90" fmla="*/ 0 w 3009"/>
                  <a:gd name="T91" fmla="*/ 0 h 3048"/>
                  <a:gd name="T92" fmla="*/ 0 w 3009"/>
                  <a:gd name="T93" fmla="*/ 0 h 3048"/>
                  <a:gd name="T94" fmla="*/ 0 w 3009"/>
                  <a:gd name="T95" fmla="*/ 0 h 3048"/>
                  <a:gd name="T96" fmla="*/ 0 w 3009"/>
                  <a:gd name="T97" fmla="*/ 0 h 3048"/>
                  <a:gd name="T98" fmla="*/ 0 w 3009"/>
                  <a:gd name="T99" fmla="*/ 0 h 3048"/>
                  <a:gd name="T100" fmla="*/ 0 w 3009"/>
                  <a:gd name="T101" fmla="*/ 0 h 3048"/>
                  <a:gd name="T102" fmla="*/ 0 w 3009"/>
                  <a:gd name="T103" fmla="*/ 0 h 3048"/>
                  <a:gd name="T104" fmla="*/ 0 w 3009"/>
                  <a:gd name="T105" fmla="*/ 0 h 3048"/>
                  <a:gd name="T106" fmla="*/ 0 w 3009"/>
                  <a:gd name="T107" fmla="*/ 0 h 3048"/>
                  <a:gd name="T108" fmla="*/ 0 w 3009"/>
                  <a:gd name="T109" fmla="*/ 0 h 30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09"/>
                  <a:gd name="T166" fmla="*/ 0 h 3048"/>
                  <a:gd name="T167" fmla="*/ 3009 w 3009"/>
                  <a:gd name="T168" fmla="*/ 3048 h 30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09" h="3048">
                    <a:moveTo>
                      <a:pt x="810" y="756"/>
                    </a:moveTo>
                    <a:lnTo>
                      <a:pt x="832" y="739"/>
                    </a:lnTo>
                    <a:lnTo>
                      <a:pt x="848" y="724"/>
                    </a:lnTo>
                    <a:lnTo>
                      <a:pt x="860" y="710"/>
                    </a:lnTo>
                    <a:lnTo>
                      <a:pt x="868" y="698"/>
                    </a:lnTo>
                    <a:lnTo>
                      <a:pt x="871" y="688"/>
                    </a:lnTo>
                    <a:lnTo>
                      <a:pt x="874" y="681"/>
                    </a:lnTo>
                    <a:lnTo>
                      <a:pt x="874" y="676"/>
                    </a:lnTo>
                    <a:lnTo>
                      <a:pt x="874" y="675"/>
                    </a:lnTo>
                    <a:lnTo>
                      <a:pt x="821" y="307"/>
                    </a:lnTo>
                    <a:lnTo>
                      <a:pt x="955" y="230"/>
                    </a:lnTo>
                    <a:lnTo>
                      <a:pt x="1090" y="155"/>
                    </a:lnTo>
                    <a:lnTo>
                      <a:pt x="1307" y="429"/>
                    </a:lnTo>
                    <a:lnTo>
                      <a:pt x="1308" y="430"/>
                    </a:lnTo>
                    <a:lnTo>
                      <a:pt x="1311" y="431"/>
                    </a:lnTo>
                    <a:lnTo>
                      <a:pt x="1317" y="434"/>
                    </a:lnTo>
                    <a:lnTo>
                      <a:pt x="1327" y="435"/>
                    </a:lnTo>
                    <a:lnTo>
                      <a:pt x="1340" y="435"/>
                    </a:lnTo>
                    <a:lnTo>
                      <a:pt x="1356" y="432"/>
                    </a:lnTo>
                    <a:lnTo>
                      <a:pt x="1379" y="427"/>
                    </a:lnTo>
                    <a:lnTo>
                      <a:pt x="1404" y="416"/>
                    </a:lnTo>
                    <a:lnTo>
                      <a:pt x="1431" y="413"/>
                    </a:lnTo>
                    <a:lnTo>
                      <a:pt x="1451" y="407"/>
                    </a:lnTo>
                    <a:lnTo>
                      <a:pt x="1466" y="400"/>
                    </a:lnTo>
                    <a:lnTo>
                      <a:pt x="1477" y="393"/>
                    </a:lnTo>
                    <a:lnTo>
                      <a:pt x="1485" y="386"/>
                    </a:lnTo>
                    <a:lnTo>
                      <a:pt x="1490" y="381"/>
                    </a:lnTo>
                    <a:lnTo>
                      <a:pt x="1491" y="377"/>
                    </a:lnTo>
                    <a:lnTo>
                      <a:pt x="1492" y="376"/>
                    </a:lnTo>
                    <a:lnTo>
                      <a:pt x="1650" y="0"/>
                    </a:lnTo>
                    <a:lnTo>
                      <a:pt x="1791" y="3"/>
                    </a:lnTo>
                    <a:lnTo>
                      <a:pt x="1932" y="5"/>
                    </a:lnTo>
                    <a:lnTo>
                      <a:pt x="1948" y="384"/>
                    </a:lnTo>
                    <a:lnTo>
                      <a:pt x="1948" y="385"/>
                    </a:lnTo>
                    <a:lnTo>
                      <a:pt x="1951" y="388"/>
                    </a:lnTo>
                    <a:lnTo>
                      <a:pt x="1955" y="394"/>
                    </a:lnTo>
                    <a:lnTo>
                      <a:pt x="1962" y="401"/>
                    </a:lnTo>
                    <a:lnTo>
                      <a:pt x="1973" y="408"/>
                    </a:lnTo>
                    <a:lnTo>
                      <a:pt x="1988" y="415"/>
                    </a:lnTo>
                    <a:lnTo>
                      <a:pt x="2008" y="421"/>
                    </a:lnTo>
                    <a:lnTo>
                      <a:pt x="2033" y="425"/>
                    </a:lnTo>
                    <a:lnTo>
                      <a:pt x="2055" y="437"/>
                    </a:lnTo>
                    <a:lnTo>
                      <a:pt x="2074" y="443"/>
                    </a:lnTo>
                    <a:lnTo>
                      <a:pt x="2089" y="446"/>
                    </a:lnTo>
                    <a:lnTo>
                      <a:pt x="2102" y="445"/>
                    </a:lnTo>
                    <a:lnTo>
                      <a:pt x="2111" y="444"/>
                    </a:lnTo>
                    <a:lnTo>
                      <a:pt x="2118" y="442"/>
                    </a:lnTo>
                    <a:lnTo>
                      <a:pt x="2123" y="439"/>
                    </a:lnTo>
                    <a:lnTo>
                      <a:pt x="2124" y="438"/>
                    </a:lnTo>
                    <a:lnTo>
                      <a:pt x="2444" y="176"/>
                    </a:lnTo>
                    <a:lnTo>
                      <a:pt x="2549" y="257"/>
                    </a:lnTo>
                    <a:lnTo>
                      <a:pt x="2652" y="338"/>
                    </a:lnTo>
                    <a:lnTo>
                      <a:pt x="2459" y="701"/>
                    </a:lnTo>
                    <a:lnTo>
                      <a:pt x="2459" y="702"/>
                    </a:lnTo>
                    <a:lnTo>
                      <a:pt x="2458" y="708"/>
                    </a:lnTo>
                    <a:lnTo>
                      <a:pt x="2458" y="715"/>
                    </a:lnTo>
                    <a:lnTo>
                      <a:pt x="2460" y="725"/>
                    </a:lnTo>
                    <a:lnTo>
                      <a:pt x="2465" y="738"/>
                    </a:lnTo>
                    <a:lnTo>
                      <a:pt x="2472" y="752"/>
                    </a:lnTo>
                    <a:lnTo>
                      <a:pt x="2484" y="768"/>
                    </a:lnTo>
                    <a:lnTo>
                      <a:pt x="2500" y="787"/>
                    </a:lnTo>
                    <a:lnTo>
                      <a:pt x="2510" y="809"/>
                    </a:lnTo>
                    <a:lnTo>
                      <a:pt x="2520" y="825"/>
                    </a:lnTo>
                    <a:lnTo>
                      <a:pt x="2530" y="837"/>
                    </a:lnTo>
                    <a:lnTo>
                      <a:pt x="2539" y="844"/>
                    </a:lnTo>
                    <a:lnTo>
                      <a:pt x="2547" y="847"/>
                    </a:lnTo>
                    <a:lnTo>
                      <a:pt x="2554" y="849"/>
                    </a:lnTo>
                    <a:lnTo>
                      <a:pt x="2559" y="849"/>
                    </a:lnTo>
                    <a:lnTo>
                      <a:pt x="2560" y="849"/>
                    </a:lnTo>
                    <a:lnTo>
                      <a:pt x="2942" y="782"/>
                    </a:lnTo>
                    <a:lnTo>
                      <a:pt x="2976" y="916"/>
                    </a:lnTo>
                    <a:lnTo>
                      <a:pt x="3009" y="1050"/>
                    </a:lnTo>
                    <a:lnTo>
                      <a:pt x="2669" y="1283"/>
                    </a:lnTo>
                    <a:lnTo>
                      <a:pt x="2668" y="1284"/>
                    </a:lnTo>
                    <a:lnTo>
                      <a:pt x="2665" y="1288"/>
                    </a:lnTo>
                    <a:lnTo>
                      <a:pt x="2661" y="1295"/>
                    </a:lnTo>
                    <a:lnTo>
                      <a:pt x="2657" y="1306"/>
                    </a:lnTo>
                    <a:lnTo>
                      <a:pt x="2653" y="1320"/>
                    </a:lnTo>
                    <a:lnTo>
                      <a:pt x="2651" y="1338"/>
                    </a:lnTo>
                    <a:lnTo>
                      <a:pt x="2650" y="1360"/>
                    </a:lnTo>
                    <a:lnTo>
                      <a:pt x="2652" y="1386"/>
                    </a:lnTo>
                    <a:lnTo>
                      <a:pt x="2647" y="1413"/>
                    </a:lnTo>
                    <a:lnTo>
                      <a:pt x="2646" y="1434"/>
                    </a:lnTo>
                    <a:lnTo>
                      <a:pt x="2648" y="1450"/>
                    </a:lnTo>
                    <a:lnTo>
                      <a:pt x="2651" y="1461"/>
                    </a:lnTo>
                    <a:lnTo>
                      <a:pt x="2655" y="1471"/>
                    </a:lnTo>
                    <a:lnTo>
                      <a:pt x="2659" y="1475"/>
                    </a:lnTo>
                    <a:lnTo>
                      <a:pt x="2662" y="1478"/>
                    </a:lnTo>
                    <a:lnTo>
                      <a:pt x="2664" y="1479"/>
                    </a:lnTo>
                    <a:lnTo>
                      <a:pt x="2984" y="1629"/>
                    </a:lnTo>
                    <a:lnTo>
                      <a:pt x="2936" y="1773"/>
                    </a:lnTo>
                    <a:lnTo>
                      <a:pt x="2889" y="1917"/>
                    </a:lnTo>
                    <a:lnTo>
                      <a:pt x="2510" y="1945"/>
                    </a:lnTo>
                    <a:lnTo>
                      <a:pt x="2509" y="1946"/>
                    </a:lnTo>
                    <a:lnTo>
                      <a:pt x="2504" y="1948"/>
                    </a:lnTo>
                    <a:lnTo>
                      <a:pt x="2498" y="1953"/>
                    </a:lnTo>
                    <a:lnTo>
                      <a:pt x="2488" y="1960"/>
                    </a:lnTo>
                    <a:lnTo>
                      <a:pt x="2478" y="1971"/>
                    </a:lnTo>
                    <a:lnTo>
                      <a:pt x="2466" y="1986"/>
                    </a:lnTo>
                    <a:lnTo>
                      <a:pt x="2455" y="2006"/>
                    </a:lnTo>
                    <a:lnTo>
                      <a:pt x="2442" y="2032"/>
                    </a:lnTo>
                    <a:lnTo>
                      <a:pt x="2423" y="2054"/>
                    </a:lnTo>
                    <a:lnTo>
                      <a:pt x="2412" y="2073"/>
                    </a:lnTo>
                    <a:lnTo>
                      <a:pt x="2404" y="2090"/>
                    </a:lnTo>
                    <a:lnTo>
                      <a:pt x="2400" y="2103"/>
                    </a:lnTo>
                    <a:lnTo>
                      <a:pt x="2398" y="2113"/>
                    </a:lnTo>
                    <a:lnTo>
                      <a:pt x="2399" y="2120"/>
                    </a:lnTo>
                    <a:lnTo>
                      <a:pt x="2400" y="2125"/>
                    </a:lnTo>
                    <a:lnTo>
                      <a:pt x="2400" y="2126"/>
                    </a:lnTo>
                    <a:lnTo>
                      <a:pt x="2558" y="2444"/>
                    </a:lnTo>
                    <a:lnTo>
                      <a:pt x="2444" y="2553"/>
                    </a:lnTo>
                    <a:lnTo>
                      <a:pt x="2330" y="2661"/>
                    </a:lnTo>
                    <a:lnTo>
                      <a:pt x="2033" y="2477"/>
                    </a:lnTo>
                    <a:lnTo>
                      <a:pt x="2032" y="2477"/>
                    </a:lnTo>
                    <a:lnTo>
                      <a:pt x="2027" y="2475"/>
                    </a:lnTo>
                    <a:lnTo>
                      <a:pt x="2019" y="2477"/>
                    </a:lnTo>
                    <a:lnTo>
                      <a:pt x="2009" y="2478"/>
                    </a:lnTo>
                    <a:lnTo>
                      <a:pt x="1995" y="2482"/>
                    </a:lnTo>
                    <a:lnTo>
                      <a:pt x="1977" y="2490"/>
                    </a:lnTo>
                    <a:lnTo>
                      <a:pt x="1958" y="2502"/>
                    </a:lnTo>
                    <a:lnTo>
                      <a:pt x="1935" y="2519"/>
                    </a:lnTo>
                    <a:lnTo>
                      <a:pt x="1909" y="2531"/>
                    </a:lnTo>
                    <a:lnTo>
                      <a:pt x="1889" y="2542"/>
                    </a:lnTo>
                    <a:lnTo>
                      <a:pt x="1875" y="2552"/>
                    </a:lnTo>
                    <a:lnTo>
                      <a:pt x="1865" y="2562"/>
                    </a:lnTo>
                    <a:lnTo>
                      <a:pt x="1859" y="2571"/>
                    </a:lnTo>
                    <a:lnTo>
                      <a:pt x="1856" y="2578"/>
                    </a:lnTo>
                    <a:lnTo>
                      <a:pt x="1853" y="2582"/>
                    </a:lnTo>
                    <a:lnTo>
                      <a:pt x="1853" y="2583"/>
                    </a:lnTo>
                    <a:lnTo>
                      <a:pt x="1799" y="2971"/>
                    </a:lnTo>
                    <a:lnTo>
                      <a:pt x="1655" y="3010"/>
                    </a:lnTo>
                    <a:lnTo>
                      <a:pt x="1512" y="3048"/>
                    </a:lnTo>
                    <a:lnTo>
                      <a:pt x="1390" y="2708"/>
                    </a:lnTo>
                    <a:lnTo>
                      <a:pt x="1389" y="2706"/>
                    </a:lnTo>
                    <a:lnTo>
                      <a:pt x="1386" y="2704"/>
                    </a:lnTo>
                    <a:lnTo>
                      <a:pt x="1380" y="2699"/>
                    </a:lnTo>
                    <a:lnTo>
                      <a:pt x="1372" y="2696"/>
                    </a:lnTo>
                    <a:lnTo>
                      <a:pt x="1359" y="2693"/>
                    </a:lnTo>
                    <a:lnTo>
                      <a:pt x="1341" y="2690"/>
                    </a:lnTo>
                    <a:lnTo>
                      <a:pt x="1321" y="2690"/>
                    </a:lnTo>
                    <a:lnTo>
                      <a:pt x="1294" y="2694"/>
                    </a:lnTo>
                    <a:lnTo>
                      <a:pt x="1268" y="2689"/>
                    </a:lnTo>
                    <a:lnTo>
                      <a:pt x="1247" y="2689"/>
                    </a:lnTo>
                    <a:lnTo>
                      <a:pt x="1231" y="2691"/>
                    </a:lnTo>
                    <a:lnTo>
                      <a:pt x="1218" y="2695"/>
                    </a:lnTo>
                    <a:lnTo>
                      <a:pt x="1209" y="2699"/>
                    </a:lnTo>
                    <a:lnTo>
                      <a:pt x="1202" y="2703"/>
                    </a:lnTo>
                    <a:lnTo>
                      <a:pt x="1199" y="2706"/>
                    </a:lnTo>
                    <a:lnTo>
                      <a:pt x="1197" y="2708"/>
                    </a:lnTo>
                    <a:lnTo>
                      <a:pt x="948" y="3040"/>
                    </a:lnTo>
                    <a:lnTo>
                      <a:pt x="820" y="2996"/>
                    </a:lnTo>
                    <a:lnTo>
                      <a:pt x="694" y="2952"/>
                    </a:lnTo>
                    <a:lnTo>
                      <a:pt x="787" y="2565"/>
                    </a:lnTo>
                    <a:lnTo>
                      <a:pt x="787" y="2564"/>
                    </a:lnTo>
                    <a:lnTo>
                      <a:pt x="785" y="2559"/>
                    </a:lnTo>
                    <a:lnTo>
                      <a:pt x="783" y="2552"/>
                    </a:lnTo>
                    <a:lnTo>
                      <a:pt x="780" y="2543"/>
                    </a:lnTo>
                    <a:lnTo>
                      <a:pt x="771" y="2532"/>
                    </a:lnTo>
                    <a:lnTo>
                      <a:pt x="760" y="2521"/>
                    </a:lnTo>
                    <a:lnTo>
                      <a:pt x="744" y="2509"/>
                    </a:lnTo>
                    <a:lnTo>
                      <a:pt x="723" y="2497"/>
                    </a:lnTo>
                    <a:lnTo>
                      <a:pt x="706" y="2480"/>
                    </a:lnTo>
                    <a:lnTo>
                      <a:pt x="691" y="2468"/>
                    </a:lnTo>
                    <a:lnTo>
                      <a:pt x="677" y="2461"/>
                    </a:lnTo>
                    <a:lnTo>
                      <a:pt x="666" y="2457"/>
                    </a:lnTo>
                    <a:lnTo>
                      <a:pt x="657" y="2456"/>
                    </a:lnTo>
                    <a:lnTo>
                      <a:pt x="650" y="2457"/>
                    </a:lnTo>
                    <a:lnTo>
                      <a:pt x="645" y="2458"/>
                    </a:lnTo>
                    <a:lnTo>
                      <a:pt x="644" y="2458"/>
                    </a:lnTo>
                    <a:lnTo>
                      <a:pt x="277" y="2629"/>
                    </a:lnTo>
                    <a:lnTo>
                      <a:pt x="206" y="2516"/>
                    </a:lnTo>
                    <a:lnTo>
                      <a:pt x="135" y="2403"/>
                    </a:lnTo>
                    <a:lnTo>
                      <a:pt x="414" y="2094"/>
                    </a:lnTo>
                    <a:lnTo>
                      <a:pt x="415" y="2093"/>
                    </a:lnTo>
                    <a:lnTo>
                      <a:pt x="416" y="2089"/>
                    </a:lnTo>
                    <a:lnTo>
                      <a:pt x="419" y="2080"/>
                    </a:lnTo>
                    <a:lnTo>
                      <a:pt x="420" y="2069"/>
                    </a:lnTo>
                    <a:lnTo>
                      <a:pt x="420" y="2056"/>
                    </a:lnTo>
                    <a:lnTo>
                      <a:pt x="417" y="2039"/>
                    </a:lnTo>
                    <a:lnTo>
                      <a:pt x="412" y="2019"/>
                    </a:lnTo>
                    <a:lnTo>
                      <a:pt x="402" y="1996"/>
                    </a:lnTo>
                    <a:lnTo>
                      <a:pt x="399" y="1970"/>
                    </a:lnTo>
                    <a:lnTo>
                      <a:pt x="394" y="1950"/>
                    </a:lnTo>
                    <a:lnTo>
                      <a:pt x="388" y="1935"/>
                    </a:lnTo>
                    <a:lnTo>
                      <a:pt x="381" y="1926"/>
                    </a:lnTo>
                    <a:lnTo>
                      <a:pt x="374" y="1919"/>
                    </a:lnTo>
                    <a:lnTo>
                      <a:pt x="370" y="1917"/>
                    </a:lnTo>
                    <a:lnTo>
                      <a:pt x="365" y="1914"/>
                    </a:lnTo>
                    <a:lnTo>
                      <a:pt x="364" y="1914"/>
                    </a:lnTo>
                    <a:lnTo>
                      <a:pt x="0" y="1870"/>
                    </a:lnTo>
                    <a:lnTo>
                      <a:pt x="7" y="1725"/>
                    </a:lnTo>
                    <a:lnTo>
                      <a:pt x="15" y="1580"/>
                    </a:lnTo>
                    <a:lnTo>
                      <a:pt x="390" y="1445"/>
                    </a:lnTo>
                    <a:lnTo>
                      <a:pt x="391" y="1444"/>
                    </a:lnTo>
                    <a:lnTo>
                      <a:pt x="395" y="1441"/>
                    </a:lnTo>
                    <a:lnTo>
                      <a:pt x="400" y="1435"/>
                    </a:lnTo>
                    <a:lnTo>
                      <a:pt x="407" y="1425"/>
                    </a:lnTo>
                    <a:lnTo>
                      <a:pt x="415" y="1413"/>
                    </a:lnTo>
                    <a:lnTo>
                      <a:pt x="422" y="1395"/>
                    </a:lnTo>
                    <a:lnTo>
                      <a:pt x="429" y="1373"/>
                    </a:lnTo>
                    <a:lnTo>
                      <a:pt x="435" y="1345"/>
                    </a:lnTo>
                    <a:lnTo>
                      <a:pt x="446" y="1320"/>
                    </a:lnTo>
                    <a:lnTo>
                      <a:pt x="453" y="1299"/>
                    </a:lnTo>
                    <a:lnTo>
                      <a:pt x="457" y="1283"/>
                    </a:lnTo>
                    <a:lnTo>
                      <a:pt x="457" y="1269"/>
                    </a:lnTo>
                    <a:lnTo>
                      <a:pt x="456" y="1259"/>
                    </a:lnTo>
                    <a:lnTo>
                      <a:pt x="453" y="1254"/>
                    </a:lnTo>
                    <a:lnTo>
                      <a:pt x="452" y="1250"/>
                    </a:lnTo>
                    <a:lnTo>
                      <a:pt x="451" y="1249"/>
                    </a:lnTo>
                    <a:lnTo>
                      <a:pt x="203" y="1003"/>
                    </a:lnTo>
                    <a:lnTo>
                      <a:pt x="286" y="871"/>
                    </a:lnTo>
                    <a:lnTo>
                      <a:pt x="371" y="741"/>
                    </a:lnTo>
                    <a:lnTo>
                      <a:pt x="723" y="824"/>
                    </a:lnTo>
                    <a:lnTo>
                      <a:pt x="724" y="824"/>
                    </a:lnTo>
                    <a:lnTo>
                      <a:pt x="730" y="823"/>
                    </a:lnTo>
                    <a:lnTo>
                      <a:pt x="737" y="820"/>
                    </a:lnTo>
                    <a:lnTo>
                      <a:pt x="747" y="815"/>
                    </a:lnTo>
                    <a:lnTo>
                      <a:pt x="760" y="806"/>
                    </a:lnTo>
                    <a:lnTo>
                      <a:pt x="775" y="795"/>
                    </a:lnTo>
                    <a:lnTo>
                      <a:pt x="791" y="779"/>
                    </a:lnTo>
                    <a:lnTo>
                      <a:pt x="810" y="756"/>
                    </a:lnTo>
                    <a:close/>
                  </a:path>
                </a:pathLst>
              </a:custGeom>
              <a:solidFill>
                <a:srgbClr val="96B5B5"/>
              </a:solidFill>
              <a:ln w="9525">
                <a:noFill/>
                <a:round/>
                <a:headEnd/>
                <a:tailEnd/>
              </a:ln>
            </p:spPr>
            <p:txBody>
              <a:bodyPr/>
              <a:lstStyle/>
              <a:p>
                <a:endParaRPr lang="fr-FR"/>
              </a:p>
            </p:txBody>
          </p:sp>
          <p:sp>
            <p:nvSpPr>
              <p:cNvPr id="95427" name="Freeform 183"/>
              <p:cNvSpPr>
                <a:spLocks/>
              </p:cNvSpPr>
              <p:nvPr/>
            </p:nvSpPr>
            <p:spPr bwMode="auto">
              <a:xfrm>
                <a:off x="2972" y="1449"/>
                <a:ext cx="12" cy="14"/>
              </a:xfrm>
              <a:custGeom>
                <a:avLst/>
                <a:gdLst>
                  <a:gd name="T0" fmla="*/ 0 w 70"/>
                  <a:gd name="T1" fmla="*/ 0 h 84"/>
                  <a:gd name="T2" fmla="*/ 0 w 70"/>
                  <a:gd name="T3" fmla="*/ 0 h 84"/>
                  <a:gd name="T4" fmla="*/ 0 w 70"/>
                  <a:gd name="T5" fmla="*/ 0 h 84"/>
                  <a:gd name="T6" fmla="*/ 0 w 70"/>
                  <a:gd name="T7" fmla="*/ 0 h 84"/>
                  <a:gd name="T8" fmla="*/ 0 w 70"/>
                  <a:gd name="T9" fmla="*/ 0 h 84"/>
                  <a:gd name="T10" fmla="*/ 0 w 70"/>
                  <a:gd name="T11" fmla="*/ 0 h 84"/>
                  <a:gd name="T12" fmla="*/ 0 w 70"/>
                  <a:gd name="T13" fmla="*/ 0 h 84"/>
                  <a:gd name="T14" fmla="*/ 0 w 70"/>
                  <a:gd name="T15" fmla="*/ 0 h 84"/>
                  <a:gd name="T16" fmla="*/ 0 w 70"/>
                  <a:gd name="T17" fmla="*/ 0 h 84"/>
                  <a:gd name="T18" fmla="*/ 0 w 70"/>
                  <a:gd name="T19" fmla="*/ 0 h 84"/>
                  <a:gd name="T20" fmla="*/ 0 w 70"/>
                  <a:gd name="T21" fmla="*/ 0 h 84"/>
                  <a:gd name="T22" fmla="*/ 0 w 70"/>
                  <a:gd name="T23" fmla="*/ 0 h 84"/>
                  <a:gd name="T24" fmla="*/ 0 w 70"/>
                  <a:gd name="T25" fmla="*/ 0 h 84"/>
                  <a:gd name="T26" fmla="*/ 0 w 70"/>
                  <a:gd name="T27" fmla="*/ 0 h 84"/>
                  <a:gd name="T28" fmla="*/ 0 w 70"/>
                  <a:gd name="T29" fmla="*/ 0 h 84"/>
                  <a:gd name="T30" fmla="*/ 0 w 70"/>
                  <a:gd name="T31" fmla="*/ 0 h 84"/>
                  <a:gd name="T32" fmla="*/ 0 w 70"/>
                  <a:gd name="T33" fmla="*/ 0 h 84"/>
                  <a:gd name="T34" fmla="*/ 0 w 70"/>
                  <a:gd name="T35" fmla="*/ 0 h 84"/>
                  <a:gd name="T36" fmla="*/ 0 w 70"/>
                  <a:gd name="T37" fmla="*/ 0 h 84"/>
                  <a:gd name="T38" fmla="*/ 0 w 70"/>
                  <a:gd name="T39" fmla="*/ 0 h 84"/>
                  <a:gd name="T40" fmla="*/ 0 w 70"/>
                  <a:gd name="T41" fmla="*/ 0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
                  <a:gd name="T64" fmla="*/ 0 h 84"/>
                  <a:gd name="T65" fmla="*/ 70 w 70"/>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 h="84">
                    <a:moveTo>
                      <a:pt x="63" y="0"/>
                    </a:moveTo>
                    <a:lnTo>
                      <a:pt x="63" y="0"/>
                    </a:lnTo>
                    <a:lnTo>
                      <a:pt x="63" y="1"/>
                    </a:lnTo>
                    <a:lnTo>
                      <a:pt x="63" y="5"/>
                    </a:lnTo>
                    <a:lnTo>
                      <a:pt x="61" y="12"/>
                    </a:lnTo>
                    <a:lnTo>
                      <a:pt x="57" y="22"/>
                    </a:lnTo>
                    <a:lnTo>
                      <a:pt x="50" y="33"/>
                    </a:lnTo>
                    <a:lnTo>
                      <a:pt x="39" y="47"/>
                    </a:lnTo>
                    <a:lnTo>
                      <a:pt x="23" y="62"/>
                    </a:lnTo>
                    <a:lnTo>
                      <a:pt x="0" y="79"/>
                    </a:lnTo>
                    <a:lnTo>
                      <a:pt x="5" y="84"/>
                    </a:lnTo>
                    <a:lnTo>
                      <a:pt x="27" y="66"/>
                    </a:lnTo>
                    <a:lnTo>
                      <a:pt x="43" y="51"/>
                    </a:lnTo>
                    <a:lnTo>
                      <a:pt x="55" y="37"/>
                    </a:lnTo>
                    <a:lnTo>
                      <a:pt x="64" y="25"/>
                    </a:lnTo>
                    <a:lnTo>
                      <a:pt x="68" y="14"/>
                    </a:lnTo>
                    <a:lnTo>
                      <a:pt x="70" y="7"/>
                    </a:lnTo>
                    <a:lnTo>
                      <a:pt x="70" y="1"/>
                    </a:lnTo>
                    <a:lnTo>
                      <a:pt x="70" y="0"/>
                    </a:lnTo>
                    <a:lnTo>
                      <a:pt x="63" y="0"/>
                    </a:lnTo>
                    <a:close/>
                  </a:path>
                </a:pathLst>
              </a:custGeom>
              <a:solidFill>
                <a:srgbClr val="000000"/>
              </a:solidFill>
              <a:ln w="9525">
                <a:noFill/>
                <a:round/>
                <a:headEnd/>
                <a:tailEnd/>
              </a:ln>
            </p:spPr>
            <p:txBody>
              <a:bodyPr/>
              <a:lstStyle/>
              <a:p>
                <a:endParaRPr lang="fr-FR"/>
              </a:p>
            </p:txBody>
          </p:sp>
          <p:sp>
            <p:nvSpPr>
              <p:cNvPr id="95428" name="Freeform 184"/>
              <p:cNvSpPr>
                <a:spLocks/>
              </p:cNvSpPr>
              <p:nvPr/>
            </p:nvSpPr>
            <p:spPr bwMode="auto">
              <a:xfrm>
                <a:off x="2974" y="1387"/>
                <a:ext cx="10" cy="62"/>
              </a:xfrm>
              <a:custGeom>
                <a:avLst/>
                <a:gdLst>
                  <a:gd name="T0" fmla="*/ 0 w 59"/>
                  <a:gd name="T1" fmla="*/ 0 h 371"/>
                  <a:gd name="T2" fmla="*/ 0 w 59"/>
                  <a:gd name="T3" fmla="*/ 0 h 371"/>
                  <a:gd name="T4" fmla="*/ 0 w 59"/>
                  <a:gd name="T5" fmla="*/ 0 h 371"/>
                  <a:gd name="T6" fmla="*/ 0 w 59"/>
                  <a:gd name="T7" fmla="*/ 0 h 371"/>
                  <a:gd name="T8" fmla="*/ 0 w 59"/>
                  <a:gd name="T9" fmla="*/ 0 h 371"/>
                  <a:gd name="T10" fmla="*/ 0 w 59"/>
                  <a:gd name="T11" fmla="*/ 0 h 371"/>
                  <a:gd name="T12" fmla="*/ 0 w 59"/>
                  <a:gd name="T13" fmla="*/ 0 h 371"/>
                  <a:gd name="T14" fmla="*/ 0 60000 65536"/>
                  <a:gd name="T15" fmla="*/ 0 60000 65536"/>
                  <a:gd name="T16" fmla="*/ 0 60000 65536"/>
                  <a:gd name="T17" fmla="*/ 0 60000 65536"/>
                  <a:gd name="T18" fmla="*/ 0 60000 65536"/>
                  <a:gd name="T19" fmla="*/ 0 60000 65536"/>
                  <a:gd name="T20" fmla="*/ 0 60000 65536"/>
                  <a:gd name="T21" fmla="*/ 0 w 59"/>
                  <a:gd name="T22" fmla="*/ 0 h 371"/>
                  <a:gd name="T23" fmla="*/ 59 w 59"/>
                  <a:gd name="T24" fmla="*/ 371 h 3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371">
                    <a:moveTo>
                      <a:pt x="2" y="0"/>
                    </a:moveTo>
                    <a:lnTo>
                      <a:pt x="0" y="3"/>
                    </a:lnTo>
                    <a:lnTo>
                      <a:pt x="52" y="371"/>
                    </a:lnTo>
                    <a:lnTo>
                      <a:pt x="59" y="371"/>
                    </a:lnTo>
                    <a:lnTo>
                      <a:pt x="7" y="3"/>
                    </a:lnTo>
                    <a:lnTo>
                      <a:pt x="5" y="7"/>
                    </a:lnTo>
                    <a:lnTo>
                      <a:pt x="2" y="0"/>
                    </a:lnTo>
                    <a:close/>
                  </a:path>
                </a:pathLst>
              </a:custGeom>
              <a:solidFill>
                <a:srgbClr val="000000"/>
              </a:solidFill>
              <a:ln w="9525">
                <a:noFill/>
                <a:round/>
                <a:headEnd/>
                <a:tailEnd/>
              </a:ln>
            </p:spPr>
            <p:txBody>
              <a:bodyPr/>
              <a:lstStyle/>
              <a:p>
                <a:endParaRPr lang="fr-FR"/>
              </a:p>
            </p:txBody>
          </p:sp>
          <p:sp>
            <p:nvSpPr>
              <p:cNvPr id="95429" name="Freeform 185"/>
              <p:cNvSpPr>
                <a:spLocks/>
              </p:cNvSpPr>
              <p:nvPr/>
            </p:nvSpPr>
            <p:spPr bwMode="auto">
              <a:xfrm>
                <a:off x="2974" y="1375"/>
                <a:ext cx="22" cy="14"/>
              </a:xfrm>
              <a:custGeom>
                <a:avLst/>
                <a:gdLst>
                  <a:gd name="T0" fmla="*/ 0 w 136"/>
                  <a:gd name="T1" fmla="*/ 0 h 84"/>
                  <a:gd name="T2" fmla="*/ 0 w 136"/>
                  <a:gd name="T3" fmla="*/ 0 h 84"/>
                  <a:gd name="T4" fmla="*/ 0 w 136"/>
                  <a:gd name="T5" fmla="*/ 0 h 84"/>
                  <a:gd name="T6" fmla="*/ 0 w 136"/>
                  <a:gd name="T7" fmla="*/ 0 h 84"/>
                  <a:gd name="T8" fmla="*/ 0 w 136"/>
                  <a:gd name="T9" fmla="*/ 0 h 84"/>
                  <a:gd name="T10" fmla="*/ 0 w 136"/>
                  <a:gd name="T11" fmla="*/ 0 h 84"/>
                  <a:gd name="T12" fmla="*/ 0 w 136"/>
                  <a:gd name="T13" fmla="*/ 0 h 84"/>
                  <a:gd name="T14" fmla="*/ 0 60000 65536"/>
                  <a:gd name="T15" fmla="*/ 0 60000 65536"/>
                  <a:gd name="T16" fmla="*/ 0 60000 65536"/>
                  <a:gd name="T17" fmla="*/ 0 60000 65536"/>
                  <a:gd name="T18" fmla="*/ 0 60000 65536"/>
                  <a:gd name="T19" fmla="*/ 0 60000 65536"/>
                  <a:gd name="T20" fmla="*/ 0 60000 65536"/>
                  <a:gd name="T21" fmla="*/ 0 w 136"/>
                  <a:gd name="T22" fmla="*/ 0 h 84"/>
                  <a:gd name="T23" fmla="*/ 136 w 136"/>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84">
                    <a:moveTo>
                      <a:pt x="134" y="0"/>
                    </a:moveTo>
                    <a:lnTo>
                      <a:pt x="134" y="0"/>
                    </a:lnTo>
                    <a:lnTo>
                      <a:pt x="0" y="77"/>
                    </a:lnTo>
                    <a:lnTo>
                      <a:pt x="3" y="84"/>
                    </a:lnTo>
                    <a:lnTo>
                      <a:pt x="136" y="7"/>
                    </a:lnTo>
                    <a:lnTo>
                      <a:pt x="134" y="0"/>
                    </a:lnTo>
                    <a:close/>
                  </a:path>
                </a:pathLst>
              </a:custGeom>
              <a:solidFill>
                <a:srgbClr val="000000"/>
              </a:solidFill>
              <a:ln w="9525">
                <a:noFill/>
                <a:round/>
                <a:headEnd/>
                <a:tailEnd/>
              </a:ln>
            </p:spPr>
            <p:txBody>
              <a:bodyPr/>
              <a:lstStyle/>
              <a:p>
                <a:endParaRPr lang="fr-FR"/>
              </a:p>
            </p:txBody>
          </p:sp>
          <p:sp>
            <p:nvSpPr>
              <p:cNvPr id="95430" name="Freeform 186"/>
              <p:cNvSpPr>
                <a:spLocks/>
              </p:cNvSpPr>
              <p:nvPr/>
            </p:nvSpPr>
            <p:spPr bwMode="auto">
              <a:xfrm>
                <a:off x="2996" y="1361"/>
                <a:ext cx="23" cy="15"/>
              </a:xfrm>
              <a:custGeom>
                <a:avLst/>
                <a:gdLst>
                  <a:gd name="T0" fmla="*/ 0 w 138"/>
                  <a:gd name="T1" fmla="*/ 0 h 83"/>
                  <a:gd name="T2" fmla="*/ 0 w 138"/>
                  <a:gd name="T3" fmla="*/ 0 h 83"/>
                  <a:gd name="T4" fmla="*/ 0 w 138"/>
                  <a:gd name="T5" fmla="*/ 0 h 83"/>
                  <a:gd name="T6" fmla="*/ 0 w 138"/>
                  <a:gd name="T7" fmla="*/ 0 h 83"/>
                  <a:gd name="T8" fmla="*/ 0 w 138"/>
                  <a:gd name="T9" fmla="*/ 0 h 83"/>
                  <a:gd name="T10" fmla="*/ 0 w 138"/>
                  <a:gd name="T11" fmla="*/ 0 h 83"/>
                  <a:gd name="T12" fmla="*/ 0 w 138"/>
                  <a:gd name="T13" fmla="*/ 0 h 83"/>
                  <a:gd name="T14" fmla="*/ 0 60000 65536"/>
                  <a:gd name="T15" fmla="*/ 0 60000 65536"/>
                  <a:gd name="T16" fmla="*/ 0 60000 65536"/>
                  <a:gd name="T17" fmla="*/ 0 60000 65536"/>
                  <a:gd name="T18" fmla="*/ 0 60000 65536"/>
                  <a:gd name="T19" fmla="*/ 0 60000 65536"/>
                  <a:gd name="T20" fmla="*/ 0 60000 65536"/>
                  <a:gd name="T21" fmla="*/ 0 w 138"/>
                  <a:gd name="T22" fmla="*/ 0 h 83"/>
                  <a:gd name="T23" fmla="*/ 138 w 138"/>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83">
                    <a:moveTo>
                      <a:pt x="138" y="2"/>
                    </a:moveTo>
                    <a:lnTo>
                      <a:pt x="134" y="0"/>
                    </a:lnTo>
                    <a:lnTo>
                      <a:pt x="0" y="76"/>
                    </a:lnTo>
                    <a:lnTo>
                      <a:pt x="2" y="83"/>
                    </a:lnTo>
                    <a:lnTo>
                      <a:pt x="137" y="7"/>
                    </a:lnTo>
                    <a:lnTo>
                      <a:pt x="133" y="6"/>
                    </a:lnTo>
                    <a:lnTo>
                      <a:pt x="138" y="2"/>
                    </a:lnTo>
                    <a:close/>
                  </a:path>
                </a:pathLst>
              </a:custGeom>
              <a:solidFill>
                <a:srgbClr val="000000"/>
              </a:solidFill>
              <a:ln w="9525">
                <a:noFill/>
                <a:round/>
                <a:headEnd/>
                <a:tailEnd/>
              </a:ln>
            </p:spPr>
            <p:txBody>
              <a:bodyPr/>
              <a:lstStyle/>
              <a:p>
                <a:endParaRPr lang="fr-FR"/>
              </a:p>
            </p:txBody>
          </p:sp>
          <p:sp>
            <p:nvSpPr>
              <p:cNvPr id="95431" name="Freeform 187"/>
              <p:cNvSpPr>
                <a:spLocks/>
              </p:cNvSpPr>
              <p:nvPr/>
            </p:nvSpPr>
            <p:spPr bwMode="auto">
              <a:xfrm>
                <a:off x="3018" y="1361"/>
                <a:ext cx="36" cy="48"/>
              </a:xfrm>
              <a:custGeom>
                <a:avLst/>
                <a:gdLst>
                  <a:gd name="T0" fmla="*/ 0 w 222"/>
                  <a:gd name="T1" fmla="*/ 0 h 278"/>
                  <a:gd name="T2" fmla="*/ 0 w 222"/>
                  <a:gd name="T3" fmla="*/ 0 h 278"/>
                  <a:gd name="T4" fmla="*/ 0 w 222"/>
                  <a:gd name="T5" fmla="*/ 0 h 278"/>
                  <a:gd name="T6" fmla="*/ 0 w 222"/>
                  <a:gd name="T7" fmla="*/ 0 h 278"/>
                  <a:gd name="T8" fmla="*/ 0 w 222"/>
                  <a:gd name="T9" fmla="*/ 0 h 278"/>
                  <a:gd name="T10" fmla="*/ 0 w 222"/>
                  <a:gd name="T11" fmla="*/ 0 h 278"/>
                  <a:gd name="T12" fmla="*/ 0 w 222"/>
                  <a:gd name="T13" fmla="*/ 0 h 278"/>
                  <a:gd name="T14" fmla="*/ 0 60000 65536"/>
                  <a:gd name="T15" fmla="*/ 0 60000 65536"/>
                  <a:gd name="T16" fmla="*/ 0 60000 65536"/>
                  <a:gd name="T17" fmla="*/ 0 60000 65536"/>
                  <a:gd name="T18" fmla="*/ 0 60000 65536"/>
                  <a:gd name="T19" fmla="*/ 0 60000 65536"/>
                  <a:gd name="T20" fmla="*/ 0 60000 65536"/>
                  <a:gd name="T21" fmla="*/ 0 w 222"/>
                  <a:gd name="T22" fmla="*/ 0 h 278"/>
                  <a:gd name="T23" fmla="*/ 222 w 222"/>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 h="278">
                    <a:moveTo>
                      <a:pt x="222" y="274"/>
                    </a:moveTo>
                    <a:lnTo>
                      <a:pt x="222" y="274"/>
                    </a:lnTo>
                    <a:lnTo>
                      <a:pt x="5" y="0"/>
                    </a:lnTo>
                    <a:lnTo>
                      <a:pt x="0" y="4"/>
                    </a:lnTo>
                    <a:lnTo>
                      <a:pt x="217" y="278"/>
                    </a:lnTo>
                    <a:lnTo>
                      <a:pt x="222" y="274"/>
                    </a:lnTo>
                    <a:close/>
                  </a:path>
                </a:pathLst>
              </a:custGeom>
              <a:solidFill>
                <a:srgbClr val="000000"/>
              </a:solidFill>
              <a:ln w="9525">
                <a:noFill/>
                <a:round/>
                <a:headEnd/>
                <a:tailEnd/>
              </a:ln>
            </p:spPr>
            <p:txBody>
              <a:bodyPr/>
              <a:lstStyle/>
              <a:p>
                <a:endParaRPr lang="fr-FR"/>
              </a:p>
            </p:txBody>
          </p:sp>
          <p:sp>
            <p:nvSpPr>
              <p:cNvPr id="95432" name="Freeform 188"/>
              <p:cNvSpPr>
                <a:spLocks/>
              </p:cNvSpPr>
              <p:nvPr/>
            </p:nvSpPr>
            <p:spPr bwMode="auto">
              <a:xfrm>
                <a:off x="3053" y="1406"/>
                <a:ext cx="16" cy="4"/>
              </a:xfrm>
              <a:custGeom>
                <a:avLst/>
                <a:gdLst>
                  <a:gd name="T0" fmla="*/ 0 w 101"/>
                  <a:gd name="T1" fmla="*/ 0 h 25"/>
                  <a:gd name="T2" fmla="*/ 0 w 101"/>
                  <a:gd name="T3" fmla="*/ 0 h 25"/>
                  <a:gd name="T4" fmla="*/ 0 w 101"/>
                  <a:gd name="T5" fmla="*/ 0 h 25"/>
                  <a:gd name="T6" fmla="*/ 0 w 101"/>
                  <a:gd name="T7" fmla="*/ 0 h 25"/>
                  <a:gd name="T8" fmla="*/ 0 w 101"/>
                  <a:gd name="T9" fmla="*/ 0 h 25"/>
                  <a:gd name="T10" fmla="*/ 0 w 101"/>
                  <a:gd name="T11" fmla="*/ 0 h 25"/>
                  <a:gd name="T12" fmla="*/ 0 w 101"/>
                  <a:gd name="T13" fmla="*/ 0 h 25"/>
                  <a:gd name="T14" fmla="*/ 0 w 101"/>
                  <a:gd name="T15" fmla="*/ 0 h 25"/>
                  <a:gd name="T16" fmla="*/ 0 w 101"/>
                  <a:gd name="T17" fmla="*/ 0 h 25"/>
                  <a:gd name="T18" fmla="*/ 0 w 101"/>
                  <a:gd name="T19" fmla="*/ 0 h 25"/>
                  <a:gd name="T20" fmla="*/ 0 w 101"/>
                  <a:gd name="T21" fmla="*/ 0 h 25"/>
                  <a:gd name="T22" fmla="*/ 0 w 101"/>
                  <a:gd name="T23" fmla="*/ 0 h 25"/>
                  <a:gd name="T24" fmla="*/ 0 w 101"/>
                  <a:gd name="T25" fmla="*/ 0 h 25"/>
                  <a:gd name="T26" fmla="*/ 0 w 101"/>
                  <a:gd name="T27" fmla="*/ 0 h 25"/>
                  <a:gd name="T28" fmla="*/ 0 w 101"/>
                  <a:gd name="T29" fmla="*/ 0 h 25"/>
                  <a:gd name="T30" fmla="*/ 0 w 101"/>
                  <a:gd name="T31" fmla="*/ 0 h 25"/>
                  <a:gd name="T32" fmla="*/ 0 w 101"/>
                  <a:gd name="T33" fmla="*/ 0 h 25"/>
                  <a:gd name="T34" fmla="*/ 0 w 101"/>
                  <a:gd name="T35" fmla="*/ 0 h 25"/>
                  <a:gd name="T36" fmla="*/ 0 w 101"/>
                  <a:gd name="T37" fmla="*/ 0 h 25"/>
                  <a:gd name="T38" fmla="*/ 0 w 101"/>
                  <a:gd name="T39" fmla="*/ 0 h 25"/>
                  <a:gd name="T40" fmla="*/ 0 w 101"/>
                  <a:gd name="T41" fmla="*/ 0 h 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1"/>
                  <a:gd name="T64" fmla="*/ 0 h 25"/>
                  <a:gd name="T65" fmla="*/ 101 w 101"/>
                  <a:gd name="T66" fmla="*/ 25 h 2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1" h="25">
                    <a:moveTo>
                      <a:pt x="100" y="0"/>
                    </a:moveTo>
                    <a:lnTo>
                      <a:pt x="99" y="0"/>
                    </a:lnTo>
                    <a:lnTo>
                      <a:pt x="73" y="10"/>
                    </a:lnTo>
                    <a:lnTo>
                      <a:pt x="51" y="16"/>
                    </a:lnTo>
                    <a:lnTo>
                      <a:pt x="36" y="18"/>
                    </a:lnTo>
                    <a:lnTo>
                      <a:pt x="23" y="18"/>
                    </a:lnTo>
                    <a:lnTo>
                      <a:pt x="14" y="17"/>
                    </a:lnTo>
                    <a:lnTo>
                      <a:pt x="8" y="15"/>
                    </a:lnTo>
                    <a:lnTo>
                      <a:pt x="5" y="14"/>
                    </a:lnTo>
                    <a:lnTo>
                      <a:pt x="0" y="18"/>
                    </a:lnTo>
                    <a:lnTo>
                      <a:pt x="3" y="21"/>
                    </a:lnTo>
                    <a:lnTo>
                      <a:pt x="6" y="22"/>
                    </a:lnTo>
                    <a:lnTo>
                      <a:pt x="12" y="24"/>
                    </a:lnTo>
                    <a:lnTo>
                      <a:pt x="23" y="25"/>
                    </a:lnTo>
                    <a:lnTo>
                      <a:pt x="36" y="25"/>
                    </a:lnTo>
                    <a:lnTo>
                      <a:pt x="54" y="23"/>
                    </a:lnTo>
                    <a:lnTo>
                      <a:pt x="76" y="17"/>
                    </a:lnTo>
                    <a:lnTo>
                      <a:pt x="101" y="7"/>
                    </a:lnTo>
                    <a:lnTo>
                      <a:pt x="100" y="7"/>
                    </a:lnTo>
                    <a:lnTo>
                      <a:pt x="100" y="0"/>
                    </a:lnTo>
                    <a:close/>
                  </a:path>
                </a:pathLst>
              </a:custGeom>
              <a:solidFill>
                <a:srgbClr val="000000"/>
              </a:solidFill>
              <a:ln w="9525">
                <a:noFill/>
                <a:round/>
                <a:headEnd/>
                <a:tailEnd/>
              </a:ln>
            </p:spPr>
            <p:txBody>
              <a:bodyPr/>
              <a:lstStyle/>
              <a:p>
                <a:endParaRPr lang="fr-FR"/>
              </a:p>
            </p:txBody>
          </p:sp>
          <p:sp>
            <p:nvSpPr>
              <p:cNvPr id="95433" name="Freeform 189"/>
              <p:cNvSpPr>
                <a:spLocks/>
              </p:cNvSpPr>
              <p:nvPr/>
            </p:nvSpPr>
            <p:spPr bwMode="auto">
              <a:xfrm>
                <a:off x="3069" y="1399"/>
                <a:ext cx="15" cy="8"/>
              </a:xfrm>
              <a:custGeom>
                <a:avLst/>
                <a:gdLst>
                  <a:gd name="T0" fmla="*/ 0 w 92"/>
                  <a:gd name="T1" fmla="*/ 0 h 46"/>
                  <a:gd name="T2" fmla="*/ 0 w 92"/>
                  <a:gd name="T3" fmla="*/ 0 h 46"/>
                  <a:gd name="T4" fmla="*/ 0 w 92"/>
                  <a:gd name="T5" fmla="*/ 0 h 46"/>
                  <a:gd name="T6" fmla="*/ 0 w 92"/>
                  <a:gd name="T7" fmla="*/ 0 h 46"/>
                  <a:gd name="T8" fmla="*/ 0 w 92"/>
                  <a:gd name="T9" fmla="*/ 0 h 46"/>
                  <a:gd name="T10" fmla="*/ 0 w 92"/>
                  <a:gd name="T11" fmla="*/ 0 h 46"/>
                  <a:gd name="T12" fmla="*/ 0 w 92"/>
                  <a:gd name="T13" fmla="*/ 0 h 46"/>
                  <a:gd name="T14" fmla="*/ 0 w 92"/>
                  <a:gd name="T15" fmla="*/ 0 h 46"/>
                  <a:gd name="T16" fmla="*/ 0 w 92"/>
                  <a:gd name="T17" fmla="*/ 0 h 46"/>
                  <a:gd name="T18" fmla="*/ 0 w 92"/>
                  <a:gd name="T19" fmla="*/ 0 h 46"/>
                  <a:gd name="T20" fmla="*/ 0 w 92"/>
                  <a:gd name="T21" fmla="*/ 0 h 46"/>
                  <a:gd name="T22" fmla="*/ 0 w 92"/>
                  <a:gd name="T23" fmla="*/ 0 h 46"/>
                  <a:gd name="T24" fmla="*/ 0 w 92"/>
                  <a:gd name="T25" fmla="*/ 0 h 46"/>
                  <a:gd name="T26" fmla="*/ 0 w 92"/>
                  <a:gd name="T27" fmla="*/ 0 h 46"/>
                  <a:gd name="T28" fmla="*/ 0 w 92"/>
                  <a:gd name="T29" fmla="*/ 0 h 46"/>
                  <a:gd name="T30" fmla="*/ 0 w 92"/>
                  <a:gd name="T31" fmla="*/ 0 h 46"/>
                  <a:gd name="T32" fmla="*/ 0 w 92"/>
                  <a:gd name="T33" fmla="*/ 0 h 46"/>
                  <a:gd name="T34" fmla="*/ 0 w 92"/>
                  <a:gd name="T35" fmla="*/ 0 h 46"/>
                  <a:gd name="T36" fmla="*/ 0 w 92"/>
                  <a:gd name="T37" fmla="*/ 0 h 46"/>
                  <a:gd name="T38" fmla="*/ 0 w 92"/>
                  <a:gd name="T39" fmla="*/ 0 h 46"/>
                  <a:gd name="T40" fmla="*/ 0 w 92"/>
                  <a:gd name="T41" fmla="*/ 0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46"/>
                  <a:gd name="T65" fmla="*/ 92 w 92"/>
                  <a:gd name="T66" fmla="*/ 46 h 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46">
                    <a:moveTo>
                      <a:pt x="85" y="0"/>
                    </a:moveTo>
                    <a:lnTo>
                      <a:pt x="85" y="0"/>
                    </a:lnTo>
                    <a:lnTo>
                      <a:pt x="84" y="2"/>
                    </a:lnTo>
                    <a:lnTo>
                      <a:pt x="82" y="5"/>
                    </a:lnTo>
                    <a:lnTo>
                      <a:pt x="79" y="10"/>
                    </a:lnTo>
                    <a:lnTo>
                      <a:pt x="71" y="17"/>
                    </a:lnTo>
                    <a:lnTo>
                      <a:pt x="60" y="22"/>
                    </a:lnTo>
                    <a:lnTo>
                      <a:pt x="45" y="29"/>
                    </a:lnTo>
                    <a:lnTo>
                      <a:pt x="26" y="35"/>
                    </a:lnTo>
                    <a:lnTo>
                      <a:pt x="0" y="39"/>
                    </a:lnTo>
                    <a:lnTo>
                      <a:pt x="0" y="46"/>
                    </a:lnTo>
                    <a:lnTo>
                      <a:pt x="28" y="42"/>
                    </a:lnTo>
                    <a:lnTo>
                      <a:pt x="48" y="36"/>
                    </a:lnTo>
                    <a:lnTo>
                      <a:pt x="63" y="29"/>
                    </a:lnTo>
                    <a:lnTo>
                      <a:pt x="76" y="21"/>
                    </a:lnTo>
                    <a:lnTo>
                      <a:pt x="84" y="14"/>
                    </a:lnTo>
                    <a:lnTo>
                      <a:pt x="89" y="10"/>
                    </a:lnTo>
                    <a:lnTo>
                      <a:pt x="91" y="4"/>
                    </a:lnTo>
                    <a:lnTo>
                      <a:pt x="92" y="3"/>
                    </a:lnTo>
                    <a:lnTo>
                      <a:pt x="85" y="0"/>
                    </a:lnTo>
                    <a:close/>
                  </a:path>
                </a:pathLst>
              </a:custGeom>
              <a:solidFill>
                <a:srgbClr val="000000"/>
              </a:solidFill>
              <a:ln w="9525">
                <a:noFill/>
                <a:round/>
                <a:headEnd/>
                <a:tailEnd/>
              </a:ln>
            </p:spPr>
            <p:txBody>
              <a:bodyPr/>
              <a:lstStyle/>
              <a:p>
                <a:endParaRPr lang="fr-FR"/>
              </a:p>
            </p:txBody>
          </p:sp>
          <p:sp>
            <p:nvSpPr>
              <p:cNvPr id="95434" name="Freeform 190"/>
              <p:cNvSpPr>
                <a:spLocks/>
              </p:cNvSpPr>
              <p:nvPr/>
            </p:nvSpPr>
            <p:spPr bwMode="auto">
              <a:xfrm>
                <a:off x="3083" y="1335"/>
                <a:ext cx="26" cy="65"/>
              </a:xfrm>
              <a:custGeom>
                <a:avLst/>
                <a:gdLst>
                  <a:gd name="T0" fmla="*/ 0 w 165"/>
                  <a:gd name="T1" fmla="*/ 0 h 380"/>
                  <a:gd name="T2" fmla="*/ 0 w 165"/>
                  <a:gd name="T3" fmla="*/ 0 h 380"/>
                  <a:gd name="T4" fmla="*/ 0 w 165"/>
                  <a:gd name="T5" fmla="*/ 0 h 380"/>
                  <a:gd name="T6" fmla="*/ 0 w 165"/>
                  <a:gd name="T7" fmla="*/ 0 h 380"/>
                  <a:gd name="T8" fmla="*/ 0 w 165"/>
                  <a:gd name="T9" fmla="*/ 0 h 380"/>
                  <a:gd name="T10" fmla="*/ 0 w 165"/>
                  <a:gd name="T11" fmla="*/ 0 h 380"/>
                  <a:gd name="T12" fmla="*/ 0 w 165"/>
                  <a:gd name="T13" fmla="*/ 0 h 380"/>
                  <a:gd name="T14" fmla="*/ 0 60000 65536"/>
                  <a:gd name="T15" fmla="*/ 0 60000 65536"/>
                  <a:gd name="T16" fmla="*/ 0 60000 65536"/>
                  <a:gd name="T17" fmla="*/ 0 60000 65536"/>
                  <a:gd name="T18" fmla="*/ 0 60000 65536"/>
                  <a:gd name="T19" fmla="*/ 0 60000 65536"/>
                  <a:gd name="T20" fmla="*/ 0 60000 65536"/>
                  <a:gd name="T21" fmla="*/ 0 w 165"/>
                  <a:gd name="T22" fmla="*/ 0 h 380"/>
                  <a:gd name="T23" fmla="*/ 165 w 165"/>
                  <a:gd name="T24" fmla="*/ 380 h 3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 h="380">
                    <a:moveTo>
                      <a:pt x="161" y="0"/>
                    </a:moveTo>
                    <a:lnTo>
                      <a:pt x="158" y="2"/>
                    </a:lnTo>
                    <a:lnTo>
                      <a:pt x="0" y="377"/>
                    </a:lnTo>
                    <a:lnTo>
                      <a:pt x="7" y="380"/>
                    </a:lnTo>
                    <a:lnTo>
                      <a:pt x="165" y="5"/>
                    </a:lnTo>
                    <a:lnTo>
                      <a:pt x="161" y="7"/>
                    </a:lnTo>
                    <a:lnTo>
                      <a:pt x="161" y="0"/>
                    </a:lnTo>
                    <a:close/>
                  </a:path>
                </a:pathLst>
              </a:custGeom>
              <a:solidFill>
                <a:srgbClr val="000000"/>
              </a:solidFill>
              <a:ln w="9525">
                <a:noFill/>
                <a:round/>
                <a:headEnd/>
                <a:tailEnd/>
              </a:ln>
            </p:spPr>
            <p:txBody>
              <a:bodyPr/>
              <a:lstStyle/>
              <a:p>
                <a:endParaRPr lang="fr-FR"/>
              </a:p>
            </p:txBody>
          </p:sp>
          <p:sp>
            <p:nvSpPr>
              <p:cNvPr id="95435" name="Freeform 191"/>
              <p:cNvSpPr>
                <a:spLocks/>
              </p:cNvSpPr>
              <p:nvPr/>
            </p:nvSpPr>
            <p:spPr bwMode="auto">
              <a:xfrm>
                <a:off x="3109" y="1335"/>
                <a:ext cx="23" cy="2"/>
              </a:xfrm>
              <a:custGeom>
                <a:avLst/>
                <a:gdLst>
                  <a:gd name="T0" fmla="*/ 0 w 141"/>
                  <a:gd name="T1" fmla="*/ 0 h 9"/>
                  <a:gd name="T2" fmla="*/ 0 w 141"/>
                  <a:gd name="T3" fmla="*/ 0 h 9"/>
                  <a:gd name="T4" fmla="*/ 0 w 141"/>
                  <a:gd name="T5" fmla="*/ 0 h 9"/>
                  <a:gd name="T6" fmla="*/ 0 w 141"/>
                  <a:gd name="T7" fmla="*/ 0 h 9"/>
                  <a:gd name="T8" fmla="*/ 0 w 141"/>
                  <a:gd name="T9" fmla="*/ 0 h 9"/>
                  <a:gd name="T10" fmla="*/ 0 w 141"/>
                  <a:gd name="T11" fmla="*/ 0 h 9"/>
                  <a:gd name="T12" fmla="*/ 0 w 141"/>
                  <a:gd name="T13" fmla="*/ 0 h 9"/>
                  <a:gd name="T14" fmla="*/ 0 60000 65536"/>
                  <a:gd name="T15" fmla="*/ 0 60000 65536"/>
                  <a:gd name="T16" fmla="*/ 0 60000 65536"/>
                  <a:gd name="T17" fmla="*/ 0 60000 65536"/>
                  <a:gd name="T18" fmla="*/ 0 60000 65536"/>
                  <a:gd name="T19" fmla="*/ 0 60000 65536"/>
                  <a:gd name="T20" fmla="*/ 0 60000 65536"/>
                  <a:gd name="T21" fmla="*/ 0 w 141"/>
                  <a:gd name="T22" fmla="*/ 0 h 9"/>
                  <a:gd name="T23" fmla="*/ 141 w 141"/>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 h="9">
                    <a:moveTo>
                      <a:pt x="141" y="2"/>
                    </a:moveTo>
                    <a:lnTo>
                      <a:pt x="141" y="2"/>
                    </a:lnTo>
                    <a:lnTo>
                      <a:pt x="0" y="0"/>
                    </a:lnTo>
                    <a:lnTo>
                      <a:pt x="0" y="7"/>
                    </a:lnTo>
                    <a:lnTo>
                      <a:pt x="141" y="9"/>
                    </a:lnTo>
                    <a:lnTo>
                      <a:pt x="141" y="2"/>
                    </a:lnTo>
                    <a:close/>
                  </a:path>
                </a:pathLst>
              </a:custGeom>
              <a:solidFill>
                <a:srgbClr val="000000"/>
              </a:solidFill>
              <a:ln w="9525">
                <a:noFill/>
                <a:round/>
                <a:headEnd/>
                <a:tailEnd/>
              </a:ln>
            </p:spPr>
            <p:txBody>
              <a:bodyPr/>
              <a:lstStyle/>
              <a:p>
                <a:endParaRPr lang="fr-FR"/>
              </a:p>
            </p:txBody>
          </p:sp>
          <p:sp>
            <p:nvSpPr>
              <p:cNvPr id="95436" name="Freeform 192"/>
              <p:cNvSpPr>
                <a:spLocks/>
              </p:cNvSpPr>
              <p:nvPr/>
            </p:nvSpPr>
            <p:spPr bwMode="auto">
              <a:xfrm>
                <a:off x="3132" y="1336"/>
                <a:ext cx="23" cy="1"/>
              </a:xfrm>
              <a:custGeom>
                <a:avLst/>
                <a:gdLst>
                  <a:gd name="T0" fmla="*/ 0 w 145"/>
                  <a:gd name="T1" fmla="*/ 0 h 10"/>
                  <a:gd name="T2" fmla="*/ 0 w 145"/>
                  <a:gd name="T3" fmla="*/ 0 h 10"/>
                  <a:gd name="T4" fmla="*/ 0 w 145"/>
                  <a:gd name="T5" fmla="*/ 0 h 10"/>
                  <a:gd name="T6" fmla="*/ 0 w 145"/>
                  <a:gd name="T7" fmla="*/ 0 h 10"/>
                  <a:gd name="T8" fmla="*/ 0 w 145"/>
                  <a:gd name="T9" fmla="*/ 0 h 10"/>
                  <a:gd name="T10" fmla="*/ 0 w 145"/>
                  <a:gd name="T11" fmla="*/ 0 h 10"/>
                  <a:gd name="T12" fmla="*/ 0 w 145"/>
                  <a:gd name="T13" fmla="*/ 0 h 10"/>
                  <a:gd name="T14" fmla="*/ 0 60000 65536"/>
                  <a:gd name="T15" fmla="*/ 0 60000 65536"/>
                  <a:gd name="T16" fmla="*/ 0 60000 65536"/>
                  <a:gd name="T17" fmla="*/ 0 60000 65536"/>
                  <a:gd name="T18" fmla="*/ 0 60000 65536"/>
                  <a:gd name="T19" fmla="*/ 0 60000 65536"/>
                  <a:gd name="T20" fmla="*/ 0 60000 65536"/>
                  <a:gd name="T21" fmla="*/ 0 w 145"/>
                  <a:gd name="T22" fmla="*/ 0 h 10"/>
                  <a:gd name="T23" fmla="*/ 145 w 145"/>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
                    <a:moveTo>
                      <a:pt x="145" y="6"/>
                    </a:moveTo>
                    <a:lnTo>
                      <a:pt x="141" y="3"/>
                    </a:lnTo>
                    <a:lnTo>
                      <a:pt x="0" y="0"/>
                    </a:lnTo>
                    <a:lnTo>
                      <a:pt x="0" y="7"/>
                    </a:lnTo>
                    <a:lnTo>
                      <a:pt x="141" y="10"/>
                    </a:lnTo>
                    <a:lnTo>
                      <a:pt x="138" y="6"/>
                    </a:lnTo>
                    <a:lnTo>
                      <a:pt x="145" y="6"/>
                    </a:lnTo>
                    <a:close/>
                  </a:path>
                </a:pathLst>
              </a:custGeom>
              <a:solidFill>
                <a:srgbClr val="000000"/>
              </a:solidFill>
              <a:ln w="9525">
                <a:noFill/>
                <a:round/>
                <a:headEnd/>
                <a:tailEnd/>
              </a:ln>
            </p:spPr>
            <p:txBody>
              <a:bodyPr/>
              <a:lstStyle/>
              <a:p>
                <a:endParaRPr lang="fr-FR"/>
              </a:p>
            </p:txBody>
          </p:sp>
          <p:sp>
            <p:nvSpPr>
              <p:cNvPr id="95437" name="Freeform 193"/>
              <p:cNvSpPr>
                <a:spLocks/>
              </p:cNvSpPr>
              <p:nvPr/>
            </p:nvSpPr>
            <p:spPr bwMode="auto">
              <a:xfrm>
                <a:off x="3154" y="1337"/>
                <a:ext cx="4" cy="64"/>
              </a:xfrm>
              <a:custGeom>
                <a:avLst/>
                <a:gdLst>
                  <a:gd name="T0" fmla="*/ 0 w 23"/>
                  <a:gd name="T1" fmla="*/ 0 h 380"/>
                  <a:gd name="T2" fmla="*/ 0 w 23"/>
                  <a:gd name="T3" fmla="*/ 0 h 380"/>
                  <a:gd name="T4" fmla="*/ 0 w 23"/>
                  <a:gd name="T5" fmla="*/ 0 h 380"/>
                  <a:gd name="T6" fmla="*/ 0 w 23"/>
                  <a:gd name="T7" fmla="*/ 0 h 380"/>
                  <a:gd name="T8" fmla="*/ 0 w 23"/>
                  <a:gd name="T9" fmla="*/ 0 h 380"/>
                  <a:gd name="T10" fmla="*/ 0 w 23"/>
                  <a:gd name="T11" fmla="*/ 0 h 380"/>
                  <a:gd name="T12" fmla="*/ 0 w 23"/>
                  <a:gd name="T13" fmla="*/ 0 h 380"/>
                  <a:gd name="T14" fmla="*/ 0 60000 65536"/>
                  <a:gd name="T15" fmla="*/ 0 60000 65536"/>
                  <a:gd name="T16" fmla="*/ 0 60000 65536"/>
                  <a:gd name="T17" fmla="*/ 0 60000 65536"/>
                  <a:gd name="T18" fmla="*/ 0 60000 65536"/>
                  <a:gd name="T19" fmla="*/ 0 60000 65536"/>
                  <a:gd name="T20" fmla="*/ 0 60000 65536"/>
                  <a:gd name="T21" fmla="*/ 0 w 23"/>
                  <a:gd name="T22" fmla="*/ 0 h 380"/>
                  <a:gd name="T23" fmla="*/ 23 w 23"/>
                  <a:gd name="T24" fmla="*/ 380 h 3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380">
                    <a:moveTo>
                      <a:pt x="23" y="378"/>
                    </a:moveTo>
                    <a:lnTo>
                      <a:pt x="23" y="379"/>
                    </a:lnTo>
                    <a:lnTo>
                      <a:pt x="7" y="0"/>
                    </a:lnTo>
                    <a:lnTo>
                      <a:pt x="0" y="0"/>
                    </a:lnTo>
                    <a:lnTo>
                      <a:pt x="16" y="379"/>
                    </a:lnTo>
                    <a:lnTo>
                      <a:pt x="16" y="380"/>
                    </a:lnTo>
                    <a:lnTo>
                      <a:pt x="23" y="378"/>
                    </a:lnTo>
                    <a:close/>
                  </a:path>
                </a:pathLst>
              </a:custGeom>
              <a:solidFill>
                <a:srgbClr val="000000"/>
              </a:solidFill>
              <a:ln w="9525">
                <a:noFill/>
                <a:round/>
                <a:headEnd/>
                <a:tailEnd/>
              </a:ln>
            </p:spPr>
            <p:txBody>
              <a:bodyPr/>
              <a:lstStyle/>
              <a:p>
                <a:endParaRPr lang="fr-FR"/>
              </a:p>
            </p:txBody>
          </p:sp>
          <p:sp>
            <p:nvSpPr>
              <p:cNvPr id="95438" name="Freeform 194"/>
              <p:cNvSpPr>
                <a:spLocks/>
              </p:cNvSpPr>
              <p:nvPr/>
            </p:nvSpPr>
            <p:spPr bwMode="auto">
              <a:xfrm>
                <a:off x="3157" y="1401"/>
                <a:ext cx="15" cy="7"/>
              </a:xfrm>
              <a:custGeom>
                <a:avLst/>
                <a:gdLst>
                  <a:gd name="T0" fmla="*/ 0 w 91"/>
                  <a:gd name="T1" fmla="*/ 0 h 46"/>
                  <a:gd name="T2" fmla="*/ 0 w 91"/>
                  <a:gd name="T3" fmla="*/ 0 h 46"/>
                  <a:gd name="T4" fmla="*/ 0 w 91"/>
                  <a:gd name="T5" fmla="*/ 0 h 46"/>
                  <a:gd name="T6" fmla="*/ 0 w 91"/>
                  <a:gd name="T7" fmla="*/ 0 h 46"/>
                  <a:gd name="T8" fmla="*/ 0 w 91"/>
                  <a:gd name="T9" fmla="*/ 0 h 46"/>
                  <a:gd name="T10" fmla="*/ 0 w 91"/>
                  <a:gd name="T11" fmla="*/ 0 h 46"/>
                  <a:gd name="T12" fmla="*/ 0 w 91"/>
                  <a:gd name="T13" fmla="*/ 0 h 46"/>
                  <a:gd name="T14" fmla="*/ 0 w 91"/>
                  <a:gd name="T15" fmla="*/ 0 h 46"/>
                  <a:gd name="T16" fmla="*/ 0 w 91"/>
                  <a:gd name="T17" fmla="*/ 0 h 46"/>
                  <a:gd name="T18" fmla="*/ 0 w 91"/>
                  <a:gd name="T19" fmla="*/ 0 h 46"/>
                  <a:gd name="T20" fmla="*/ 0 w 91"/>
                  <a:gd name="T21" fmla="*/ 0 h 46"/>
                  <a:gd name="T22" fmla="*/ 0 w 91"/>
                  <a:gd name="T23" fmla="*/ 0 h 46"/>
                  <a:gd name="T24" fmla="*/ 0 w 91"/>
                  <a:gd name="T25" fmla="*/ 0 h 46"/>
                  <a:gd name="T26" fmla="*/ 0 w 91"/>
                  <a:gd name="T27" fmla="*/ 0 h 46"/>
                  <a:gd name="T28" fmla="*/ 0 w 91"/>
                  <a:gd name="T29" fmla="*/ 0 h 46"/>
                  <a:gd name="T30" fmla="*/ 0 w 91"/>
                  <a:gd name="T31" fmla="*/ 0 h 46"/>
                  <a:gd name="T32" fmla="*/ 0 w 91"/>
                  <a:gd name="T33" fmla="*/ 0 h 46"/>
                  <a:gd name="T34" fmla="*/ 0 w 91"/>
                  <a:gd name="T35" fmla="*/ 0 h 46"/>
                  <a:gd name="T36" fmla="*/ 0 w 91"/>
                  <a:gd name="T37" fmla="*/ 0 h 46"/>
                  <a:gd name="T38" fmla="*/ 0 w 91"/>
                  <a:gd name="T39" fmla="*/ 0 h 46"/>
                  <a:gd name="T40" fmla="*/ 0 w 91"/>
                  <a:gd name="T41" fmla="*/ 0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1"/>
                  <a:gd name="T64" fmla="*/ 0 h 46"/>
                  <a:gd name="T65" fmla="*/ 91 w 91"/>
                  <a:gd name="T66" fmla="*/ 46 h 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1" h="46">
                    <a:moveTo>
                      <a:pt x="91" y="39"/>
                    </a:moveTo>
                    <a:lnTo>
                      <a:pt x="88" y="39"/>
                    </a:lnTo>
                    <a:lnTo>
                      <a:pt x="64" y="34"/>
                    </a:lnTo>
                    <a:lnTo>
                      <a:pt x="44" y="29"/>
                    </a:lnTo>
                    <a:lnTo>
                      <a:pt x="29" y="22"/>
                    </a:lnTo>
                    <a:lnTo>
                      <a:pt x="20" y="16"/>
                    </a:lnTo>
                    <a:lnTo>
                      <a:pt x="13" y="9"/>
                    </a:lnTo>
                    <a:lnTo>
                      <a:pt x="8" y="3"/>
                    </a:lnTo>
                    <a:lnTo>
                      <a:pt x="7" y="1"/>
                    </a:lnTo>
                    <a:lnTo>
                      <a:pt x="7" y="0"/>
                    </a:lnTo>
                    <a:lnTo>
                      <a:pt x="0" y="2"/>
                    </a:lnTo>
                    <a:lnTo>
                      <a:pt x="0" y="3"/>
                    </a:lnTo>
                    <a:lnTo>
                      <a:pt x="3" y="8"/>
                    </a:lnTo>
                    <a:lnTo>
                      <a:pt x="8" y="13"/>
                    </a:lnTo>
                    <a:lnTo>
                      <a:pt x="15" y="20"/>
                    </a:lnTo>
                    <a:lnTo>
                      <a:pt x="27" y="29"/>
                    </a:lnTo>
                    <a:lnTo>
                      <a:pt x="42" y="36"/>
                    </a:lnTo>
                    <a:lnTo>
                      <a:pt x="62" y="41"/>
                    </a:lnTo>
                    <a:lnTo>
                      <a:pt x="88" y="46"/>
                    </a:lnTo>
                    <a:lnTo>
                      <a:pt x="86" y="46"/>
                    </a:lnTo>
                    <a:lnTo>
                      <a:pt x="91" y="39"/>
                    </a:lnTo>
                    <a:close/>
                  </a:path>
                </a:pathLst>
              </a:custGeom>
              <a:solidFill>
                <a:srgbClr val="000000"/>
              </a:solidFill>
              <a:ln w="9525">
                <a:noFill/>
                <a:round/>
                <a:headEnd/>
                <a:tailEnd/>
              </a:ln>
            </p:spPr>
            <p:txBody>
              <a:bodyPr/>
              <a:lstStyle/>
              <a:p>
                <a:endParaRPr lang="fr-FR"/>
              </a:p>
            </p:txBody>
          </p:sp>
          <p:sp>
            <p:nvSpPr>
              <p:cNvPr id="95439" name="Freeform 195"/>
              <p:cNvSpPr>
                <a:spLocks/>
              </p:cNvSpPr>
              <p:nvPr/>
            </p:nvSpPr>
            <p:spPr bwMode="auto">
              <a:xfrm>
                <a:off x="3171" y="1407"/>
                <a:ext cx="16" cy="5"/>
              </a:xfrm>
              <a:custGeom>
                <a:avLst/>
                <a:gdLst>
                  <a:gd name="T0" fmla="*/ 0 w 95"/>
                  <a:gd name="T1" fmla="*/ 0 h 28"/>
                  <a:gd name="T2" fmla="*/ 0 w 95"/>
                  <a:gd name="T3" fmla="*/ 0 h 28"/>
                  <a:gd name="T4" fmla="*/ 0 w 95"/>
                  <a:gd name="T5" fmla="*/ 0 h 28"/>
                  <a:gd name="T6" fmla="*/ 0 w 95"/>
                  <a:gd name="T7" fmla="*/ 0 h 28"/>
                  <a:gd name="T8" fmla="*/ 0 w 95"/>
                  <a:gd name="T9" fmla="*/ 0 h 28"/>
                  <a:gd name="T10" fmla="*/ 0 w 95"/>
                  <a:gd name="T11" fmla="*/ 0 h 28"/>
                  <a:gd name="T12" fmla="*/ 0 w 95"/>
                  <a:gd name="T13" fmla="*/ 0 h 28"/>
                  <a:gd name="T14" fmla="*/ 0 w 95"/>
                  <a:gd name="T15" fmla="*/ 0 h 28"/>
                  <a:gd name="T16" fmla="*/ 0 w 95"/>
                  <a:gd name="T17" fmla="*/ 0 h 28"/>
                  <a:gd name="T18" fmla="*/ 0 w 95"/>
                  <a:gd name="T19" fmla="*/ 0 h 28"/>
                  <a:gd name="T20" fmla="*/ 0 w 95"/>
                  <a:gd name="T21" fmla="*/ 0 h 28"/>
                  <a:gd name="T22" fmla="*/ 0 w 95"/>
                  <a:gd name="T23" fmla="*/ 0 h 28"/>
                  <a:gd name="T24" fmla="*/ 0 w 95"/>
                  <a:gd name="T25" fmla="*/ 0 h 28"/>
                  <a:gd name="T26" fmla="*/ 0 w 95"/>
                  <a:gd name="T27" fmla="*/ 0 h 28"/>
                  <a:gd name="T28" fmla="*/ 0 w 95"/>
                  <a:gd name="T29" fmla="*/ 0 h 28"/>
                  <a:gd name="T30" fmla="*/ 0 w 95"/>
                  <a:gd name="T31" fmla="*/ 0 h 28"/>
                  <a:gd name="T32" fmla="*/ 0 w 95"/>
                  <a:gd name="T33" fmla="*/ 0 h 28"/>
                  <a:gd name="T34" fmla="*/ 0 w 95"/>
                  <a:gd name="T35" fmla="*/ 0 h 28"/>
                  <a:gd name="T36" fmla="*/ 0 w 95"/>
                  <a:gd name="T37" fmla="*/ 0 h 28"/>
                  <a:gd name="T38" fmla="*/ 0 w 95"/>
                  <a:gd name="T39" fmla="*/ 0 h 28"/>
                  <a:gd name="T40" fmla="*/ 0 w 95"/>
                  <a:gd name="T41" fmla="*/ 0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5"/>
                  <a:gd name="T64" fmla="*/ 0 h 28"/>
                  <a:gd name="T65" fmla="*/ 95 w 95"/>
                  <a:gd name="T66" fmla="*/ 28 h 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5" h="28">
                    <a:moveTo>
                      <a:pt x="90" y="14"/>
                    </a:moveTo>
                    <a:lnTo>
                      <a:pt x="90" y="14"/>
                    </a:lnTo>
                    <a:lnTo>
                      <a:pt x="89" y="14"/>
                    </a:lnTo>
                    <a:lnTo>
                      <a:pt x="86" y="16"/>
                    </a:lnTo>
                    <a:lnTo>
                      <a:pt x="79" y="19"/>
                    </a:lnTo>
                    <a:lnTo>
                      <a:pt x="71" y="20"/>
                    </a:lnTo>
                    <a:lnTo>
                      <a:pt x="58" y="21"/>
                    </a:lnTo>
                    <a:lnTo>
                      <a:pt x="44" y="17"/>
                    </a:lnTo>
                    <a:lnTo>
                      <a:pt x="25" y="12"/>
                    </a:lnTo>
                    <a:lnTo>
                      <a:pt x="5" y="0"/>
                    </a:lnTo>
                    <a:lnTo>
                      <a:pt x="0" y="7"/>
                    </a:lnTo>
                    <a:lnTo>
                      <a:pt x="23" y="19"/>
                    </a:lnTo>
                    <a:lnTo>
                      <a:pt x="42" y="24"/>
                    </a:lnTo>
                    <a:lnTo>
                      <a:pt x="58" y="28"/>
                    </a:lnTo>
                    <a:lnTo>
                      <a:pt x="71" y="27"/>
                    </a:lnTo>
                    <a:lnTo>
                      <a:pt x="81" y="26"/>
                    </a:lnTo>
                    <a:lnTo>
                      <a:pt x="88" y="23"/>
                    </a:lnTo>
                    <a:lnTo>
                      <a:pt x="94" y="21"/>
                    </a:lnTo>
                    <a:lnTo>
                      <a:pt x="95" y="19"/>
                    </a:lnTo>
                    <a:lnTo>
                      <a:pt x="90" y="14"/>
                    </a:lnTo>
                    <a:close/>
                  </a:path>
                </a:pathLst>
              </a:custGeom>
              <a:solidFill>
                <a:srgbClr val="000000"/>
              </a:solidFill>
              <a:ln w="9525">
                <a:noFill/>
                <a:round/>
                <a:headEnd/>
                <a:tailEnd/>
              </a:ln>
            </p:spPr>
            <p:txBody>
              <a:bodyPr/>
              <a:lstStyle/>
              <a:p>
                <a:endParaRPr lang="fr-FR"/>
              </a:p>
            </p:txBody>
          </p:sp>
          <p:sp>
            <p:nvSpPr>
              <p:cNvPr id="95440" name="Freeform 196"/>
              <p:cNvSpPr>
                <a:spLocks/>
              </p:cNvSpPr>
              <p:nvPr/>
            </p:nvSpPr>
            <p:spPr bwMode="auto">
              <a:xfrm>
                <a:off x="3186" y="1365"/>
                <a:ext cx="52" cy="45"/>
              </a:xfrm>
              <a:custGeom>
                <a:avLst/>
                <a:gdLst>
                  <a:gd name="T0" fmla="*/ 0 w 325"/>
                  <a:gd name="T1" fmla="*/ 0 h 268"/>
                  <a:gd name="T2" fmla="*/ 0 w 325"/>
                  <a:gd name="T3" fmla="*/ 0 h 268"/>
                  <a:gd name="T4" fmla="*/ 0 w 325"/>
                  <a:gd name="T5" fmla="*/ 0 h 268"/>
                  <a:gd name="T6" fmla="*/ 0 w 325"/>
                  <a:gd name="T7" fmla="*/ 0 h 268"/>
                  <a:gd name="T8" fmla="*/ 0 w 325"/>
                  <a:gd name="T9" fmla="*/ 0 h 268"/>
                  <a:gd name="T10" fmla="*/ 0 w 325"/>
                  <a:gd name="T11" fmla="*/ 0 h 268"/>
                  <a:gd name="T12" fmla="*/ 0 w 325"/>
                  <a:gd name="T13" fmla="*/ 0 h 268"/>
                  <a:gd name="T14" fmla="*/ 0 60000 65536"/>
                  <a:gd name="T15" fmla="*/ 0 60000 65536"/>
                  <a:gd name="T16" fmla="*/ 0 60000 65536"/>
                  <a:gd name="T17" fmla="*/ 0 60000 65536"/>
                  <a:gd name="T18" fmla="*/ 0 60000 65536"/>
                  <a:gd name="T19" fmla="*/ 0 60000 65536"/>
                  <a:gd name="T20" fmla="*/ 0 60000 65536"/>
                  <a:gd name="T21" fmla="*/ 0 w 325"/>
                  <a:gd name="T22" fmla="*/ 0 h 268"/>
                  <a:gd name="T23" fmla="*/ 325 w 325"/>
                  <a:gd name="T24" fmla="*/ 268 h 2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268">
                    <a:moveTo>
                      <a:pt x="325" y="0"/>
                    </a:moveTo>
                    <a:lnTo>
                      <a:pt x="321" y="0"/>
                    </a:lnTo>
                    <a:lnTo>
                      <a:pt x="0" y="263"/>
                    </a:lnTo>
                    <a:lnTo>
                      <a:pt x="5" y="268"/>
                    </a:lnTo>
                    <a:lnTo>
                      <a:pt x="325" y="5"/>
                    </a:lnTo>
                    <a:lnTo>
                      <a:pt x="321" y="5"/>
                    </a:lnTo>
                    <a:lnTo>
                      <a:pt x="325" y="0"/>
                    </a:lnTo>
                    <a:close/>
                  </a:path>
                </a:pathLst>
              </a:custGeom>
              <a:solidFill>
                <a:srgbClr val="000000"/>
              </a:solidFill>
              <a:ln w="9525">
                <a:noFill/>
                <a:round/>
                <a:headEnd/>
                <a:tailEnd/>
              </a:ln>
            </p:spPr>
            <p:txBody>
              <a:bodyPr/>
              <a:lstStyle/>
              <a:p>
                <a:endParaRPr lang="fr-FR"/>
              </a:p>
            </p:txBody>
          </p:sp>
          <p:sp>
            <p:nvSpPr>
              <p:cNvPr id="95441" name="Freeform 197"/>
              <p:cNvSpPr>
                <a:spLocks/>
              </p:cNvSpPr>
              <p:nvPr/>
            </p:nvSpPr>
            <p:spPr bwMode="auto">
              <a:xfrm>
                <a:off x="3238" y="1365"/>
                <a:ext cx="18" cy="15"/>
              </a:xfrm>
              <a:custGeom>
                <a:avLst/>
                <a:gdLst>
                  <a:gd name="T0" fmla="*/ 0 w 109"/>
                  <a:gd name="T1" fmla="*/ 0 h 86"/>
                  <a:gd name="T2" fmla="*/ 0 w 109"/>
                  <a:gd name="T3" fmla="*/ 0 h 86"/>
                  <a:gd name="T4" fmla="*/ 0 w 109"/>
                  <a:gd name="T5" fmla="*/ 0 h 86"/>
                  <a:gd name="T6" fmla="*/ 0 w 109"/>
                  <a:gd name="T7" fmla="*/ 0 h 86"/>
                  <a:gd name="T8" fmla="*/ 0 w 109"/>
                  <a:gd name="T9" fmla="*/ 0 h 86"/>
                  <a:gd name="T10" fmla="*/ 0 w 109"/>
                  <a:gd name="T11" fmla="*/ 0 h 86"/>
                  <a:gd name="T12" fmla="*/ 0 w 109"/>
                  <a:gd name="T13" fmla="*/ 0 h 86"/>
                  <a:gd name="T14" fmla="*/ 0 60000 65536"/>
                  <a:gd name="T15" fmla="*/ 0 60000 65536"/>
                  <a:gd name="T16" fmla="*/ 0 60000 65536"/>
                  <a:gd name="T17" fmla="*/ 0 60000 65536"/>
                  <a:gd name="T18" fmla="*/ 0 60000 65536"/>
                  <a:gd name="T19" fmla="*/ 0 60000 65536"/>
                  <a:gd name="T20" fmla="*/ 0 60000 65536"/>
                  <a:gd name="T21" fmla="*/ 0 w 109"/>
                  <a:gd name="T22" fmla="*/ 0 h 86"/>
                  <a:gd name="T23" fmla="*/ 109 w 109"/>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86">
                    <a:moveTo>
                      <a:pt x="109" y="82"/>
                    </a:moveTo>
                    <a:lnTo>
                      <a:pt x="109" y="82"/>
                    </a:lnTo>
                    <a:lnTo>
                      <a:pt x="4" y="0"/>
                    </a:lnTo>
                    <a:lnTo>
                      <a:pt x="0" y="5"/>
                    </a:lnTo>
                    <a:lnTo>
                      <a:pt x="104" y="86"/>
                    </a:lnTo>
                    <a:lnTo>
                      <a:pt x="109" y="82"/>
                    </a:lnTo>
                    <a:close/>
                  </a:path>
                </a:pathLst>
              </a:custGeom>
              <a:solidFill>
                <a:srgbClr val="000000"/>
              </a:solidFill>
              <a:ln w="9525">
                <a:noFill/>
                <a:round/>
                <a:headEnd/>
                <a:tailEnd/>
              </a:ln>
            </p:spPr>
            <p:txBody>
              <a:bodyPr/>
              <a:lstStyle/>
              <a:p>
                <a:endParaRPr lang="fr-FR"/>
              </a:p>
            </p:txBody>
          </p:sp>
          <p:sp>
            <p:nvSpPr>
              <p:cNvPr id="95442" name="Freeform 198"/>
              <p:cNvSpPr>
                <a:spLocks/>
              </p:cNvSpPr>
              <p:nvPr/>
            </p:nvSpPr>
            <p:spPr bwMode="auto">
              <a:xfrm>
                <a:off x="3255" y="1379"/>
                <a:ext cx="18" cy="15"/>
              </a:xfrm>
              <a:custGeom>
                <a:avLst/>
                <a:gdLst>
                  <a:gd name="T0" fmla="*/ 0 w 109"/>
                  <a:gd name="T1" fmla="*/ 0 h 86"/>
                  <a:gd name="T2" fmla="*/ 0 w 109"/>
                  <a:gd name="T3" fmla="*/ 0 h 86"/>
                  <a:gd name="T4" fmla="*/ 0 w 109"/>
                  <a:gd name="T5" fmla="*/ 0 h 86"/>
                  <a:gd name="T6" fmla="*/ 0 w 109"/>
                  <a:gd name="T7" fmla="*/ 0 h 86"/>
                  <a:gd name="T8" fmla="*/ 0 w 109"/>
                  <a:gd name="T9" fmla="*/ 0 h 86"/>
                  <a:gd name="T10" fmla="*/ 0 w 109"/>
                  <a:gd name="T11" fmla="*/ 0 h 86"/>
                  <a:gd name="T12" fmla="*/ 0 w 109"/>
                  <a:gd name="T13" fmla="*/ 0 h 86"/>
                  <a:gd name="T14" fmla="*/ 0 60000 65536"/>
                  <a:gd name="T15" fmla="*/ 0 60000 65536"/>
                  <a:gd name="T16" fmla="*/ 0 60000 65536"/>
                  <a:gd name="T17" fmla="*/ 0 60000 65536"/>
                  <a:gd name="T18" fmla="*/ 0 60000 65536"/>
                  <a:gd name="T19" fmla="*/ 0 60000 65536"/>
                  <a:gd name="T20" fmla="*/ 0 60000 65536"/>
                  <a:gd name="T21" fmla="*/ 0 w 109"/>
                  <a:gd name="T22" fmla="*/ 0 h 86"/>
                  <a:gd name="T23" fmla="*/ 109 w 109"/>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86">
                    <a:moveTo>
                      <a:pt x="109" y="85"/>
                    </a:moveTo>
                    <a:lnTo>
                      <a:pt x="108" y="81"/>
                    </a:lnTo>
                    <a:lnTo>
                      <a:pt x="5" y="0"/>
                    </a:lnTo>
                    <a:lnTo>
                      <a:pt x="0" y="4"/>
                    </a:lnTo>
                    <a:lnTo>
                      <a:pt x="104" y="86"/>
                    </a:lnTo>
                    <a:lnTo>
                      <a:pt x="102" y="82"/>
                    </a:lnTo>
                    <a:lnTo>
                      <a:pt x="109" y="85"/>
                    </a:lnTo>
                    <a:close/>
                  </a:path>
                </a:pathLst>
              </a:custGeom>
              <a:solidFill>
                <a:srgbClr val="000000"/>
              </a:solidFill>
              <a:ln w="9525">
                <a:noFill/>
                <a:round/>
                <a:headEnd/>
                <a:tailEnd/>
              </a:ln>
            </p:spPr>
            <p:txBody>
              <a:bodyPr/>
              <a:lstStyle/>
              <a:p>
                <a:endParaRPr lang="fr-FR"/>
              </a:p>
            </p:txBody>
          </p:sp>
          <p:sp>
            <p:nvSpPr>
              <p:cNvPr id="95443" name="Freeform 199"/>
              <p:cNvSpPr>
                <a:spLocks/>
              </p:cNvSpPr>
              <p:nvPr/>
            </p:nvSpPr>
            <p:spPr bwMode="auto">
              <a:xfrm>
                <a:off x="3240" y="1393"/>
                <a:ext cx="33" cy="61"/>
              </a:xfrm>
              <a:custGeom>
                <a:avLst/>
                <a:gdLst>
                  <a:gd name="T0" fmla="*/ 0 w 199"/>
                  <a:gd name="T1" fmla="*/ 0 h 365"/>
                  <a:gd name="T2" fmla="*/ 0 w 199"/>
                  <a:gd name="T3" fmla="*/ 0 h 365"/>
                  <a:gd name="T4" fmla="*/ 0 w 199"/>
                  <a:gd name="T5" fmla="*/ 0 h 365"/>
                  <a:gd name="T6" fmla="*/ 0 w 199"/>
                  <a:gd name="T7" fmla="*/ 0 h 365"/>
                  <a:gd name="T8" fmla="*/ 0 w 199"/>
                  <a:gd name="T9" fmla="*/ 0 h 365"/>
                  <a:gd name="T10" fmla="*/ 0 w 199"/>
                  <a:gd name="T11" fmla="*/ 0 h 365"/>
                  <a:gd name="T12" fmla="*/ 0 w 199"/>
                  <a:gd name="T13" fmla="*/ 0 h 365"/>
                  <a:gd name="T14" fmla="*/ 0 60000 65536"/>
                  <a:gd name="T15" fmla="*/ 0 60000 65536"/>
                  <a:gd name="T16" fmla="*/ 0 60000 65536"/>
                  <a:gd name="T17" fmla="*/ 0 60000 65536"/>
                  <a:gd name="T18" fmla="*/ 0 60000 65536"/>
                  <a:gd name="T19" fmla="*/ 0 60000 65536"/>
                  <a:gd name="T20" fmla="*/ 0 60000 65536"/>
                  <a:gd name="T21" fmla="*/ 0 w 199"/>
                  <a:gd name="T22" fmla="*/ 0 h 365"/>
                  <a:gd name="T23" fmla="*/ 199 w 199"/>
                  <a:gd name="T24" fmla="*/ 365 h 3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9" h="365">
                    <a:moveTo>
                      <a:pt x="7" y="365"/>
                    </a:moveTo>
                    <a:lnTo>
                      <a:pt x="7" y="365"/>
                    </a:lnTo>
                    <a:lnTo>
                      <a:pt x="199" y="3"/>
                    </a:lnTo>
                    <a:lnTo>
                      <a:pt x="192" y="0"/>
                    </a:lnTo>
                    <a:lnTo>
                      <a:pt x="0" y="363"/>
                    </a:lnTo>
                    <a:lnTo>
                      <a:pt x="7" y="365"/>
                    </a:lnTo>
                    <a:close/>
                  </a:path>
                </a:pathLst>
              </a:custGeom>
              <a:solidFill>
                <a:srgbClr val="000000"/>
              </a:solidFill>
              <a:ln w="9525">
                <a:noFill/>
                <a:round/>
                <a:headEnd/>
                <a:tailEnd/>
              </a:ln>
            </p:spPr>
            <p:txBody>
              <a:bodyPr/>
              <a:lstStyle/>
              <a:p>
                <a:endParaRPr lang="fr-FR"/>
              </a:p>
            </p:txBody>
          </p:sp>
          <p:sp>
            <p:nvSpPr>
              <p:cNvPr id="95444" name="Freeform 200"/>
              <p:cNvSpPr>
                <a:spLocks/>
              </p:cNvSpPr>
              <p:nvPr/>
            </p:nvSpPr>
            <p:spPr bwMode="auto">
              <a:xfrm>
                <a:off x="3240" y="1453"/>
                <a:ext cx="8" cy="15"/>
              </a:xfrm>
              <a:custGeom>
                <a:avLst/>
                <a:gdLst>
                  <a:gd name="T0" fmla="*/ 0 w 48"/>
                  <a:gd name="T1" fmla="*/ 0 h 89"/>
                  <a:gd name="T2" fmla="*/ 0 w 48"/>
                  <a:gd name="T3" fmla="*/ 0 h 89"/>
                  <a:gd name="T4" fmla="*/ 0 w 48"/>
                  <a:gd name="T5" fmla="*/ 0 h 89"/>
                  <a:gd name="T6" fmla="*/ 0 w 48"/>
                  <a:gd name="T7" fmla="*/ 0 h 89"/>
                  <a:gd name="T8" fmla="*/ 0 w 48"/>
                  <a:gd name="T9" fmla="*/ 0 h 89"/>
                  <a:gd name="T10" fmla="*/ 0 w 48"/>
                  <a:gd name="T11" fmla="*/ 0 h 89"/>
                  <a:gd name="T12" fmla="*/ 0 w 48"/>
                  <a:gd name="T13" fmla="*/ 0 h 89"/>
                  <a:gd name="T14" fmla="*/ 0 w 48"/>
                  <a:gd name="T15" fmla="*/ 0 h 89"/>
                  <a:gd name="T16" fmla="*/ 0 w 48"/>
                  <a:gd name="T17" fmla="*/ 0 h 89"/>
                  <a:gd name="T18" fmla="*/ 0 w 48"/>
                  <a:gd name="T19" fmla="*/ 0 h 89"/>
                  <a:gd name="T20" fmla="*/ 0 w 48"/>
                  <a:gd name="T21" fmla="*/ 0 h 89"/>
                  <a:gd name="T22" fmla="*/ 0 w 48"/>
                  <a:gd name="T23" fmla="*/ 0 h 89"/>
                  <a:gd name="T24" fmla="*/ 0 w 48"/>
                  <a:gd name="T25" fmla="*/ 0 h 89"/>
                  <a:gd name="T26" fmla="*/ 0 w 48"/>
                  <a:gd name="T27" fmla="*/ 0 h 89"/>
                  <a:gd name="T28" fmla="*/ 0 w 48"/>
                  <a:gd name="T29" fmla="*/ 0 h 89"/>
                  <a:gd name="T30" fmla="*/ 0 w 48"/>
                  <a:gd name="T31" fmla="*/ 0 h 89"/>
                  <a:gd name="T32" fmla="*/ 0 w 48"/>
                  <a:gd name="T33" fmla="*/ 0 h 89"/>
                  <a:gd name="T34" fmla="*/ 0 w 48"/>
                  <a:gd name="T35" fmla="*/ 0 h 89"/>
                  <a:gd name="T36" fmla="*/ 0 w 48"/>
                  <a:gd name="T37" fmla="*/ 0 h 89"/>
                  <a:gd name="T38" fmla="*/ 0 w 48"/>
                  <a:gd name="T39" fmla="*/ 0 h 89"/>
                  <a:gd name="T40" fmla="*/ 0 w 48"/>
                  <a:gd name="T41" fmla="*/ 0 h 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89"/>
                  <a:gd name="T65" fmla="*/ 48 w 48"/>
                  <a:gd name="T66" fmla="*/ 89 h 8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89">
                    <a:moveTo>
                      <a:pt x="48" y="86"/>
                    </a:moveTo>
                    <a:lnTo>
                      <a:pt x="47" y="84"/>
                    </a:lnTo>
                    <a:lnTo>
                      <a:pt x="31" y="66"/>
                    </a:lnTo>
                    <a:lnTo>
                      <a:pt x="20" y="50"/>
                    </a:lnTo>
                    <a:lnTo>
                      <a:pt x="14" y="37"/>
                    </a:lnTo>
                    <a:lnTo>
                      <a:pt x="9" y="24"/>
                    </a:lnTo>
                    <a:lnTo>
                      <a:pt x="7" y="15"/>
                    </a:lnTo>
                    <a:lnTo>
                      <a:pt x="7" y="8"/>
                    </a:lnTo>
                    <a:lnTo>
                      <a:pt x="8" y="2"/>
                    </a:lnTo>
                    <a:lnTo>
                      <a:pt x="1" y="0"/>
                    </a:lnTo>
                    <a:lnTo>
                      <a:pt x="1" y="2"/>
                    </a:lnTo>
                    <a:lnTo>
                      <a:pt x="0" y="8"/>
                    </a:lnTo>
                    <a:lnTo>
                      <a:pt x="0" y="15"/>
                    </a:lnTo>
                    <a:lnTo>
                      <a:pt x="2" y="26"/>
                    </a:lnTo>
                    <a:lnTo>
                      <a:pt x="7" y="39"/>
                    </a:lnTo>
                    <a:lnTo>
                      <a:pt x="14" y="54"/>
                    </a:lnTo>
                    <a:lnTo>
                      <a:pt x="26" y="70"/>
                    </a:lnTo>
                    <a:lnTo>
                      <a:pt x="43" y="89"/>
                    </a:lnTo>
                    <a:lnTo>
                      <a:pt x="41" y="88"/>
                    </a:lnTo>
                    <a:lnTo>
                      <a:pt x="48" y="86"/>
                    </a:lnTo>
                    <a:close/>
                  </a:path>
                </a:pathLst>
              </a:custGeom>
              <a:solidFill>
                <a:srgbClr val="000000"/>
              </a:solidFill>
              <a:ln w="9525">
                <a:noFill/>
                <a:round/>
                <a:headEnd/>
                <a:tailEnd/>
              </a:ln>
            </p:spPr>
            <p:txBody>
              <a:bodyPr/>
              <a:lstStyle/>
              <a:p>
                <a:endParaRPr lang="fr-FR"/>
              </a:p>
            </p:txBody>
          </p:sp>
          <p:sp>
            <p:nvSpPr>
              <p:cNvPr id="95445" name="Freeform 201"/>
              <p:cNvSpPr>
                <a:spLocks/>
              </p:cNvSpPr>
              <p:nvPr/>
            </p:nvSpPr>
            <p:spPr bwMode="auto">
              <a:xfrm>
                <a:off x="3247" y="1468"/>
                <a:ext cx="11" cy="12"/>
              </a:xfrm>
              <a:custGeom>
                <a:avLst/>
                <a:gdLst>
                  <a:gd name="T0" fmla="*/ 0 w 65"/>
                  <a:gd name="T1" fmla="*/ 0 h 67"/>
                  <a:gd name="T2" fmla="*/ 0 w 65"/>
                  <a:gd name="T3" fmla="*/ 0 h 67"/>
                  <a:gd name="T4" fmla="*/ 0 w 65"/>
                  <a:gd name="T5" fmla="*/ 0 h 67"/>
                  <a:gd name="T6" fmla="*/ 0 w 65"/>
                  <a:gd name="T7" fmla="*/ 0 h 67"/>
                  <a:gd name="T8" fmla="*/ 0 w 65"/>
                  <a:gd name="T9" fmla="*/ 0 h 67"/>
                  <a:gd name="T10" fmla="*/ 0 w 65"/>
                  <a:gd name="T11" fmla="*/ 0 h 67"/>
                  <a:gd name="T12" fmla="*/ 0 w 65"/>
                  <a:gd name="T13" fmla="*/ 0 h 67"/>
                  <a:gd name="T14" fmla="*/ 0 w 65"/>
                  <a:gd name="T15" fmla="*/ 0 h 67"/>
                  <a:gd name="T16" fmla="*/ 0 w 65"/>
                  <a:gd name="T17" fmla="*/ 0 h 67"/>
                  <a:gd name="T18" fmla="*/ 0 w 65"/>
                  <a:gd name="T19" fmla="*/ 0 h 67"/>
                  <a:gd name="T20" fmla="*/ 0 w 65"/>
                  <a:gd name="T21" fmla="*/ 0 h 67"/>
                  <a:gd name="T22" fmla="*/ 0 w 65"/>
                  <a:gd name="T23" fmla="*/ 0 h 67"/>
                  <a:gd name="T24" fmla="*/ 0 w 65"/>
                  <a:gd name="T25" fmla="*/ 0 h 67"/>
                  <a:gd name="T26" fmla="*/ 0 w 65"/>
                  <a:gd name="T27" fmla="*/ 0 h 67"/>
                  <a:gd name="T28" fmla="*/ 0 w 65"/>
                  <a:gd name="T29" fmla="*/ 0 h 67"/>
                  <a:gd name="T30" fmla="*/ 0 w 65"/>
                  <a:gd name="T31" fmla="*/ 0 h 67"/>
                  <a:gd name="T32" fmla="*/ 0 w 65"/>
                  <a:gd name="T33" fmla="*/ 0 h 67"/>
                  <a:gd name="T34" fmla="*/ 0 w 65"/>
                  <a:gd name="T35" fmla="*/ 0 h 67"/>
                  <a:gd name="T36" fmla="*/ 0 w 65"/>
                  <a:gd name="T37" fmla="*/ 0 h 67"/>
                  <a:gd name="T38" fmla="*/ 0 w 65"/>
                  <a:gd name="T39" fmla="*/ 0 h 67"/>
                  <a:gd name="T40" fmla="*/ 0 w 65"/>
                  <a:gd name="T41" fmla="*/ 0 h 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67"/>
                  <a:gd name="T65" fmla="*/ 65 w 65"/>
                  <a:gd name="T66" fmla="*/ 67 h 6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67">
                    <a:moveTo>
                      <a:pt x="63" y="60"/>
                    </a:moveTo>
                    <a:lnTo>
                      <a:pt x="64" y="60"/>
                    </a:lnTo>
                    <a:lnTo>
                      <a:pt x="63" y="60"/>
                    </a:lnTo>
                    <a:lnTo>
                      <a:pt x="60" y="60"/>
                    </a:lnTo>
                    <a:lnTo>
                      <a:pt x="53" y="58"/>
                    </a:lnTo>
                    <a:lnTo>
                      <a:pt x="46" y="54"/>
                    </a:lnTo>
                    <a:lnTo>
                      <a:pt x="36" y="48"/>
                    </a:lnTo>
                    <a:lnTo>
                      <a:pt x="26" y="37"/>
                    </a:lnTo>
                    <a:lnTo>
                      <a:pt x="18" y="22"/>
                    </a:lnTo>
                    <a:lnTo>
                      <a:pt x="7" y="0"/>
                    </a:lnTo>
                    <a:lnTo>
                      <a:pt x="0" y="2"/>
                    </a:lnTo>
                    <a:lnTo>
                      <a:pt x="11" y="24"/>
                    </a:lnTo>
                    <a:lnTo>
                      <a:pt x="21" y="41"/>
                    </a:lnTo>
                    <a:lnTo>
                      <a:pt x="32" y="53"/>
                    </a:lnTo>
                    <a:lnTo>
                      <a:pt x="41" y="61"/>
                    </a:lnTo>
                    <a:lnTo>
                      <a:pt x="50" y="65"/>
                    </a:lnTo>
                    <a:lnTo>
                      <a:pt x="57" y="67"/>
                    </a:lnTo>
                    <a:lnTo>
                      <a:pt x="63" y="67"/>
                    </a:lnTo>
                    <a:lnTo>
                      <a:pt x="64" y="67"/>
                    </a:lnTo>
                    <a:lnTo>
                      <a:pt x="65" y="67"/>
                    </a:lnTo>
                    <a:lnTo>
                      <a:pt x="63" y="60"/>
                    </a:lnTo>
                    <a:close/>
                  </a:path>
                </a:pathLst>
              </a:custGeom>
              <a:solidFill>
                <a:srgbClr val="000000"/>
              </a:solidFill>
              <a:ln w="9525">
                <a:noFill/>
                <a:round/>
                <a:headEnd/>
                <a:tailEnd/>
              </a:ln>
            </p:spPr>
            <p:txBody>
              <a:bodyPr/>
              <a:lstStyle/>
              <a:p>
                <a:endParaRPr lang="fr-FR"/>
              </a:p>
            </p:txBody>
          </p:sp>
          <p:sp>
            <p:nvSpPr>
              <p:cNvPr id="95446" name="Freeform 202"/>
              <p:cNvSpPr>
                <a:spLocks/>
              </p:cNvSpPr>
              <p:nvPr/>
            </p:nvSpPr>
            <p:spPr bwMode="auto">
              <a:xfrm>
                <a:off x="3257" y="1467"/>
                <a:ext cx="63" cy="13"/>
              </a:xfrm>
              <a:custGeom>
                <a:avLst/>
                <a:gdLst>
                  <a:gd name="T0" fmla="*/ 0 w 387"/>
                  <a:gd name="T1" fmla="*/ 0 h 74"/>
                  <a:gd name="T2" fmla="*/ 0 w 387"/>
                  <a:gd name="T3" fmla="*/ 0 h 74"/>
                  <a:gd name="T4" fmla="*/ 0 w 387"/>
                  <a:gd name="T5" fmla="*/ 0 h 74"/>
                  <a:gd name="T6" fmla="*/ 0 w 387"/>
                  <a:gd name="T7" fmla="*/ 0 h 74"/>
                  <a:gd name="T8" fmla="*/ 0 w 387"/>
                  <a:gd name="T9" fmla="*/ 0 h 74"/>
                  <a:gd name="T10" fmla="*/ 0 w 387"/>
                  <a:gd name="T11" fmla="*/ 0 h 74"/>
                  <a:gd name="T12" fmla="*/ 0 w 387"/>
                  <a:gd name="T13" fmla="*/ 0 h 74"/>
                  <a:gd name="T14" fmla="*/ 0 60000 65536"/>
                  <a:gd name="T15" fmla="*/ 0 60000 65536"/>
                  <a:gd name="T16" fmla="*/ 0 60000 65536"/>
                  <a:gd name="T17" fmla="*/ 0 60000 65536"/>
                  <a:gd name="T18" fmla="*/ 0 60000 65536"/>
                  <a:gd name="T19" fmla="*/ 0 60000 65536"/>
                  <a:gd name="T20" fmla="*/ 0 60000 65536"/>
                  <a:gd name="T21" fmla="*/ 0 w 387"/>
                  <a:gd name="T22" fmla="*/ 0 h 74"/>
                  <a:gd name="T23" fmla="*/ 387 w 387"/>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7" h="74">
                    <a:moveTo>
                      <a:pt x="387" y="2"/>
                    </a:moveTo>
                    <a:lnTo>
                      <a:pt x="382" y="0"/>
                    </a:lnTo>
                    <a:lnTo>
                      <a:pt x="0" y="67"/>
                    </a:lnTo>
                    <a:lnTo>
                      <a:pt x="2" y="74"/>
                    </a:lnTo>
                    <a:lnTo>
                      <a:pt x="384" y="7"/>
                    </a:lnTo>
                    <a:lnTo>
                      <a:pt x="380" y="4"/>
                    </a:lnTo>
                    <a:lnTo>
                      <a:pt x="387" y="2"/>
                    </a:lnTo>
                    <a:close/>
                  </a:path>
                </a:pathLst>
              </a:custGeom>
              <a:solidFill>
                <a:srgbClr val="000000"/>
              </a:solidFill>
              <a:ln w="9525">
                <a:noFill/>
                <a:round/>
                <a:headEnd/>
                <a:tailEnd/>
              </a:ln>
            </p:spPr>
            <p:txBody>
              <a:bodyPr/>
              <a:lstStyle/>
              <a:p>
                <a:endParaRPr lang="fr-FR"/>
              </a:p>
            </p:txBody>
          </p:sp>
          <p:sp>
            <p:nvSpPr>
              <p:cNvPr id="95447" name="Freeform 203"/>
              <p:cNvSpPr>
                <a:spLocks/>
              </p:cNvSpPr>
              <p:nvPr/>
            </p:nvSpPr>
            <p:spPr bwMode="auto">
              <a:xfrm>
                <a:off x="3318" y="1467"/>
                <a:ext cx="7" cy="24"/>
              </a:xfrm>
              <a:custGeom>
                <a:avLst/>
                <a:gdLst>
                  <a:gd name="T0" fmla="*/ 0 w 40"/>
                  <a:gd name="T1" fmla="*/ 0 h 136"/>
                  <a:gd name="T2" fmla="*/ 0 w 40"/>
                  <a:gd name="T3" fmla="*/ 0 h 136"/>
                  <a:gd name="T4" fmla="*/ 0 w 40"/>
                  <a:gd name="T5" fmla="*/ 0 h 136"/>
                  <a:gd name="T6" fmla="*/ 0 w 40"/>
                  <a:gd name="T7" fmla="*/ 0 h 136"/>
                  <a:gd name="T8" fmla="*/ 0 w 40"/>
                  <a:gd name="T9" fmla="*/ 0 h 136"/>
                  <a:gd name="T10" fmla="*/ 0 w 40"/>
                  <a:gd name="T11" fmla="*/ 0 h 136"/>
                  <a:gd name="T12" fmla="*/ 0 w 40"/>
                  <a:gd name="T13" fmla="*/ 0 h 136"/>
                  <a:gd name="T14" fmla="*/ 0 60000 65536"/>
                  <a:gd name="T15" fmla="*/ 0 60000 65536"/>
                  <a:gd name="T16" fmla="*/ 0 60000 65536"/>
                  <a:gd name="T17" fmla="*/ 0 60000 65536"/>
                  <a:gd name="T18" fmla="*/ 0 60000 65536"/>
                  <a:gd name="T19" fmla="*/ 0 60000 65536"/>
                  <a:gd name="T20" fmla="*/ 0 60000 65536"/>
                  <a:gd name="T21" fmla="*/ 0 w 40"/>
                  <a:gd name="T22" fmla="*/ 0 h 136"/>
                  <a:gd name="T23" fmla="*/ 40 w 40"/>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136">
                    <a:moveTo>
                      <a:pt x="40" y="133"/>
                    </a:moveTo>
                    <a:lnTo>
                      <a:pt x="40" y="133"/>
                    </a:lnTo>
                    <a:lnTo>
                      <a:pt x="7" y="0"/>
                    </a:lnTo>
                    <a:lnTo>
                      <a:pt x="0" y="2"/>
                    </a:lnTo>
                    <a:lnTo>
                      <a:pt x="33" y="136"/>
                    </a:lnTo>
                    <a:lnTo>
                      <a:pt x="40" y="133"/>
                    </a:lnTo>
                    <a:close/>
                  </a:path>
                </a:pathLst>
              </a:custGeom>
              <a:solidFill>
                <a:srgbClr val="000000"/>
              </a:solidFill>
              <a:ln w="9525">
                <a:noFill/>
                <a:round/>
                <a:headEnd/>
                <a:tailEnd/>
              </a:ln>
            </p:spPr>
            <p:txBody>
              <a:bodyPr/>
              <a:lstStyle/>
              <a:p>
                <a:endParaRPr lang="fr-FR"/>
              </a:p>
            </p:txBody>
          </p:sp>
          <p:sp>
            <p:nvSpPr>
              <p:cNvPr id="95448" name="Freeform 204"/>
              <p:cNvSpPr>
                <a:spLocks/>
              </p:cNvSpPr>
              <p:nvPr/>
            </p:nvSpPr>
            <p:spPr bwMode="auto">
              <a:xfrm>
                <a:off x="3324" y="1490"/>
                <a:ext cx="7" cy="23"/>
              </a:xfrm>
              <a:custGeom>
                <a:avLst/>
                <a:gdLst>
                  <a:gd name="T0" fmla="*/ 0 w 41"/>
                  <a:gd name="T1" fmla="*/ 0 h 139"/>
                  <a:gd name="T2" fmla="*/ 0 w 41"/>
                  <a:gd name="T3" fmla="*/ 0 h 139"/>
                  <a:gd name="T4" fmla="*/ 0 w 41"/>
                  <a:gd name="T5" fmla="*/ 0 h 139"/>
                  <a:gd name="T6" fmla="*/ 0 w 41"/>
                  <a:gd name="T7" fmla="*/ 0 h 139"/>
                  <a:gd name="T8" fmla="*/ 0 w 41"/>
                  <a:gd name="T9" fmla="*/ 0 h 139"/>
                  <a:gd name="T10" fmla="*/ 0 w 41"/>
                  <a:gd name="T11" fmla="*/ 0 h 139"/>
                  <a:gd name="T12" fmla="*/ 0 w 41"/>
                  <a:gd name="T13" fmla="*/ 0 h 139"/>
                  <a:gd name="T14" fmla="*/ 0 60000 65536"/>
                  <a:gd name="T15" fmla="*/ 0 60000 65536"/>
                  <a:gd name="T16" fmla="*/ 0 60000 65536"/>
                  <a:gd name="T17" fmla="*/ 0 60000 65536"/>
                  <a:gd name="T18" fmla="*/ 0 60000 65536"/>
                  <a:gd name="T19" fmla="*/ 0 60000 65536"/>
                  <a:gd name="T20" fmla="*/ 0 60000 65536"/>
                  <a:gd name="T21" fmla="*/ 0 w 41"/>
                  <a:gd name="T22" fmla="*/ 0 h 139"/>
                  <a:gd name="T23" fmla="*/ 41 w 41"/>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139">
                    <a:moveTo>
                      <a:pt x="40" y="139"/>
                    </a:moveTo>
                    <a:lnTo>
                      <a:pt x="41" y="135"/>
                    </a:lnTo>
                    <a:lnTo>
                      <a:pt x="7" y="0"/>
                    </a:lnTo>
                    <a:lnTo>
                      <a:pt x="0" y="3"/>
                    </a:lnTo>
                    <a:lnTo>
                      <a:pt x="34" y="137"/>
                    </a:lnTo>
                    <a:lnTo>
                      <a:pt x="35" y="134"/>
                    </a:lnTo>
                    <a:lnTo>
                      <a:pt x="40" y="139"/>
                    </a:lnTo>
                    <a:close/>
                  </a:path>
                </a:pathLst>
              </a:custGeom>
              <a:solidFill>
                <a:srgbClr val="000000"/>
              </a:solidFill>
              <a:ln w="9525">
                <a:noFill/>
                <a:round/>
                <a:headEnd/>
                <a:tailEnd/>
              </a:ln>
            </p:spPr>
            <p:txBody>
              <a:bodyPr/>
              <a:lstStyle/>
              <a:p>
                <a:endParaRPr lang="fr-FR"/>
              </a:p>
            </p:txBody>
          </p:sp>
          <p:sp>
            <p:nvSpPr>
              <p:cNvPr id="95449" name="Freeform 205"/>
              <p:cNvSpPr>
                <a:spLocks/>
              </p:cNvSpPr>
              <p:nvPr/>
            </p:nvSpPr>
            <p:spPr bwMode="auto">
              <a:xfrm>
                <a:off x="3274" y="1512"/>
                <a:ext cx="57" cy="40"/>
              </a:xfrm>
              <a:custGeom>
                <a:avLst/>
                <a:gdLst>
                  <a:gd name="T0" fmla="*/ 0 w 345"/>
                  <a:gd name="T1" fmla="*/ 0 h 237"/>
                  <a:gd name="T2" fmla="*/ 0 w 345"/>
                  <a:gd name="T3" fmla="*/ 0 h 237"/>
                  <a:gd name="T4" fmla="*/ 0 w 345"/>
                  <a:gd name="T5" fmla="*/ 0 h 237"/>
                  <a:gd name="T6" fmla="*/ 0 w 345"/>
                  <a:gd name="T7" fmla="*/ 0 h 237"/>
                  <a:gd name="T8" fmla="*/ 0 w 345"/>
                  <a:gd name="T9" fmla="*/ 0 h 237"/>
                  <a:gd name="T10" fmla="*/ 0 w 345"/>
                  <a:gd name="T11" fmla="*/ 0 h 237"/>
                  <a:gd name="T12" fmla="*/ 0 w 345"/>
                  <a:gd name="T13" fmla="*/ 0 h 237"/>
                  <a:gd name="T14" fmla="*/ 0 60000 65536"/>
                  <a:gd name="T15" fmla="*/ 0 60000 65536"/>
                  <a:gd name="T16" fmla="*/ 0 60000 65536"/>
                  <a:gd name="T17" fmla="*/ 0 60000 65536"/>
                  <a:gd name="T18" fmla="*/ 0 60000 65536"/>
                  <a:gd name="T19" fmla="*/ 0 60000 65536"/>
                  <a:gd name="T20" fmla="*/ 0 60000 65536"/>
                  <a:gd name="T21" fmla="*/ 0 w 345"/>
                  <a:gd name="T22" fmla="*/ 0 h 237"/>
                  <a:gd name="T23" fmla="*/ 345 w 345"/>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5" h="237">
                    <a:moveTo>
                      <a:pt x="5" y="237"/>
                    </a:moveTo>
                    <a:lnTo>
                      <a:pt x="5" y="237"/>
                    </a:lnTo>
                    <a:lnTo>
                      <a:pt x="345" y="5"/>
                    </a:lnTo>
                    <a:lnTo>
                      <a:pt x="340" y="0"/>
                    </a:lnTo>
                    <a:lnTo>
                      <a:pt x="0" y="232"/>
                    </a:lnTo>
                    <a:lnTo>
                      <a:pt x="5" y="237"/>
                    </a:lnTo>
                    <a:close/>
                  </a:path>
                </a:pathLst>
              </a:custGeom>
              <a:solidFill>
                <a:srgbClr val="000000"/>
              </a:solidFill>
              <a:ln w="9525">
                <a:noFill/>
                <a:round/>
                <a:headEnd/>
                <a:tailEnd/>
              </a:ln>
            </p:spPr>
            <p:txBody>
              <a:bodyPr/>
              <a:lstStyle/>
              <a:p>
                <a:endParaRPr lang="fr-FR"/>
              </a:p>
            </p:txBody>
          </p:sp>
          <p:sp>
            <p:nvSpPr>
              <p:cNvPr id="95450" name="Freeform 206"/>
              <p:cNvSpPr>
                <a:spLocks/>
              </p:cNvSpPr>
              <p:nvPr/>
            </p:nvSpPr>
            <p:spPr bwMode="auto">
              <a:xfrm>
                <a:off x="3272" y="1551"/>
                <a:ext cx="3" cy="18"/>
              </a:xfrm>
              <a:custGeom>
                <a:avLst/>
                <a:gdLst>
                  <a:gd name="T0" fmla="*/ 0 w 26"/>
                  <a:gd name="T1" fmla="*/ 0 h 107"/>
                  <a:gd name="T2" fmla="*/ 0 w 26"/>
                  <a:gd name="T3" fmla="*/ 0 h 107"/>
                  <a:gd name="T4" fmla="*/ 0 w 26"/>
                  <a:gd name="T5" fmla="*/ 0 h 107"/>
                  <a:gd name="T6" fmla="*/ 0 w 26"/>
                  <a:gd name="T7" fmla="*/ 0 h 107"/>
                  <a:gd name="T8" fmla="*/ 0 w 26"/>
                  <a:gd name="T9" fmla="*/ 0 h 107"/>
                  <a:gd name="T10" fmla="*/ 0 w 26"/>
                  <a:gd name="T11" fmla="*/ 0 h 107"/>
                  <a:gd name="T12" fmla="*/ 0 w 26"/>
                  <a:gd name="T13" fmla="*/ 0 h 107"/>
                  <a:gd name="T14" fmla="*/ 0 w 26"/>
                  <a:gd name="T15" fmla="*/ 0 h 107"/>
                  <a:gd name="T16" fmla="*/ 0 w 26"/>
                  <a:gd name="T17" fmla="*/ 0 h 107"/>
                  <a:gd name="T18" fmla="*/ 0 w 26"/>
                  <a:gd name="T19" fmla="*/ 0 h 107"/>
                  <a:gd name="T20" fmla="*/ 0 w 26"/>
                  <a:gd name="T21" fmla="*/ 0 h 107"/>
                  <a:gd name="T22" fmla="*/ 0 w 26"/>
                  <a:gd name="T23" fmla="*/ 0 h 107"/>
                  <a:gd name="T24" fmla="*/ 0 w 26"/>
                  <a:gd name="T25" fmla="*/ 0 h 107"/>
                  <a:gd name="T26" fmla="*/ 0 w 26"/>
                  <a:gd name="T27" fmla="*/ 0 h 107"/>
                  <a:gd name="T28" fmla="*/ 0 w 26"/>
                  <a:gd name="T29" fmla="*/ 0 h 107"/>
                  <a:gd name="T30" fmla="*/ 0 w 26"/>
                  <a:gd name="T31" fmla="*/ 0 h 107"/>
                  <a:gd name="T32" fmla="*/ 0 w 26"/>
                  <a:gd name="T33" fmla="*/ 0 h 107"/>
                  <a:gd name="T34" fmla="*/ 0 w 26"/>
                  <a:gd name="T35" fmla="*/ 0 h 107"/>
                  <a:gd name="T36" fmla="*/ 0 w 26"/>
                  <a:gd name="T37" fmla="*/ 0 h 107"/>
                  <a:gd name="T38" fmla="*/ 0 w 26"/>
                  <a:gd name="T39" fmla="*/ 0 h 107"/>
                  <a:gd name="T40" fmla="*/ 0 w 26"/>
                  <a:gd name="T41" fmla="*/ 0 h 1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
                  <a:gd name="T64" fmla="*/ 0 h 107"/>
                  <a:gd name="T65" fmla="*/ 26 w 26"/>
                  <a:gd name="T66" fmla="*/ 107 h 10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 h="107">
                    <a:moveTo>
                      <a:pt x="9" y="107"/>
                    </a:moveTo>
                    <a:lnTo>
                      <a:pt x="9" y="106"/>
                    </a:lnTo>
                    <a:lnTo>
                      <a:pt x="7" y="80"/>
                    </a:lnTo>
                    <a:lnTo>
                      <a:pt x="8" y="58"/>
                    </a:lnTo>
                    <a:lnTo>
                      <a:pt x="11" y="41"/>
                    </a:lnTo>
                    <a:lnTo>
                      <a:pt x="14" y="27"/>
                    </a:lnTo>
                    <a:lnTo>
                      <a:pt x="19" y="17"/>
                    </a:lnTo>
                    <a:lnTo>
                      <a:pt x="22" y="11"/>
                    </a:lnTo>
                    <a:lnTo>
                      <a:pt x="24" y="6"/>
                    </a:lnTo>
                    <a:lnTo>
                      <a:pt x="26" y="5"/>
                    </a:lnTo>
                    <a:lnTo>
                      <a:pt x="21" y="0"/>
                    </a:lnTo>
                    <a:lnTo>
                      <a:pt x="20" y="1"/>
                    </a:lnTo>
                    <a:lnTo>
                      <a:pt x="15" y="6"/>
                    </a:lnTo>
                    <a:lnTo>
                      <a:pt x="12" y="14"/>
                    </a:lnTo>
                    <a:lnTo>
                      <a:pt x="7" y="25"/>
                    </a:lnTo>
                    <a:lnTo>
                      <a:pt x="4" y="39"/>
                    </a:lnTo>
                    <a:lnTo>
                      <a:pt x="1" y="58"/>
                    </a:lnTo>
                    <a:lnTo>
                      <a:pt x="0" y="80"/>
                    </a:lnTo>
                    <a:lnTo>
                      <a:pt x="2" y="106"/>
                    </a:lnTo>
                    <a:lnTo>
                      <a:pt x="2" y="105"/>
                    </a:lnTo>
                    <a:lnTo>
                      <a:pt x="9" y="107"/>
                    </a:lnTo>
                    <a:close/>
                  </a:path>
                </a:pathLst>
              </a:custGeom>
              <a:solidFill>
                <a:srgbClr val="000000"/>
              </a:solidFill>
              <a:ln w="9525">
                <a:noFill/>
                <a:round/>
                <a:headEnd/>
                <a:tailEnd/>
              </a:ln>
            </p:spPr>
            <p:txBody>
              <a:bodyPr/>
              <a:lstStyle/>
              <a:p>
                <a:endParaRPr lang="fr-FR"/>
              </a:p>
            </p:txBody>
          </p:sp>
          <p:sp>
            <p:nvSpPr>
              <p:cNvPr id="95451" name="Freeform 207"/>
              <p:cNvSpPr>
                <a:spLocks/>
              </p:cNvSpPr>
              <p:nvPr/>
            </p:nvSpPr>
            <p:spPr bwMode="auto">
              <a:xfrm>
                <a:off x="3271" y="1569"/>
                <a:ext cx="3" cy="17"/>
              </a:xfrm>
              <a:custGeom>
                <a:avLst/>
                <a:gdLst>
                  <a:gd name="T0" fmla="*/ 0 w 22"/>
                  <a:gd name="T1" fmla="*/ 0 h 97"/>
                  <a:gd name="T2" fmla="*/ 0 w 22"/>
                  <a:gd name="T3" fmla="*/ 0 h 97"/>
                  <a:gd name="T4" fmla="*/ 0 w 22"/>
                  <a:gd name="T5" fmla="*/ 0 h 97"/>
                  <a:gd name="T6" fmla="*/ 0 w 22"/>
                  <a:gd name="T7" fmla="*/ 0 h 97"/>
                  <a:gd name="T8" fmla="*/ 0 w 22"/>
                  <a:gd name="T9" fmla="*/ 0 h 97"/>
                  <a:gd name="T10" fmla="*/ 0 w 22"/>
                  <a:gd name="T11" fmla="*/ 0 h 97"/>
                  <a:gd name="T12" fmla="*/ 0 w 22"/>
                  <a:gd name="T13" fmla="*/ 0 h 97"/>
                  <a:gd name="T14" fmla="*/ 0 w 22"/>
                  <a:gd name="T15" fmla="*/ 0 h 97"/>
                  <a:gd name="T16" fmla="*/ 0 w 22"/>
                  <a:gd name="T17" fmla="*/ 0 h 97"/>
                  <a:gd name="T18" fmla="*/ 0 w 22"/>
                  <a:gd name="T19" fmla="*/ 0 h 97"/>
                  <a:gd name="T20" fmla="*/ 0 w 22"/>
                  <a:gd name="T21" fmla="*/ 0 h 97"/>
                  <a:gd name="T22" fmla="*/ 0 w 22"/>
                  <a:gd name="T23" fmla="*/ 0 h 97"/>
                  <a:gd name="T24" fmla="*/ 0 w 22"/>
                  <a:gd name="T25" fmla="*/ 0 h 97"/>
                  <a:gd name="T26" fmla="*/ 0 w 22"/>
                  <a:gd name="T27" fmla="*/ 0 h 97"/>
                  <a:gd name="T28" fmla="*/ 0 w 22"/>
                  <a:gd name="T29" fmla="*/ 0 h 97"/>
                  <a:gd name="T30" fmla="*/ 0 w 22"/>
                  <a:gd name="T31" fmla="*/ 0 h 97"/>
                  <a:gd name="T32" fmla="*/ 0 w 22"/>
                  <a:gd name="T33" fmla="*/ 0 h 97"/>
                  <a:gd name="T34" fmla="*/ 0 w 22"/>
                  <a:gd name="T35" fmla="*/ 0 h 97"/>
                  <a:gd name="T36" fmla="*/ 0 w 22"/>
                  <a:gd name="T37" fmla="*/ 0 h 97"/>
                  <a:gd name="T38" fmla="*/ 0 w 22"/>
                  <a:gd name="T39" fmla="*/ 0 h 97"/>
                  <a:gd name="T40" fmla="*/ 0 w 22"/>
                  <a:gd name="T41" fmla="*/ 0 h 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
                  <a:gd name="T64" fmla="*/ 0 h 97"/>
                  <a:gd name="T65" fmla="*/ 22 w 22"/>
                  <a:gd name="T66" fmla="*/ 97 h 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 h="97">
                    <a:moveTo>
                      <a:pt x="22" y="90"/>
                    </a:moveTo>
                    <a:lnTo>
                      <a:pt x="22" y="90"/>
                    </a:lnTo>
                    <a:lnTo>
                      <a:pt x="18" y="88"/>
                    </a:lnTo>
                    <a:lnTo>
                      <a:pt x="16" y="83"/>
                    </a:lnTo>
                    <a:lnTo>
                      <a:pt x="11" y="75"/>
                    </a:lnTo>
                    <a:lnTo>
                      <a:pt x="9" y="65"/>
                    </a:lnTo>
                    <a:lnTo>
                      <a:pt x="7" y="49"/>
                    </a:lnTo>
                    <a:lnTo>
                      <a:pt x="8" y="28"/>
                    </a:lnTo>
                    <a:lnTo>
                      <a:pt x="12" y="2"/>
                    </a:lnTo>
                    <a:lnTo>
                      <a:pt x="5" y="0"/>
                    </a:lnTo>
                    <a:lnTo>
                      <a:pt x="1" y="28"/>
                    </a:lnTo>
                    <a:lnTo>
                      <a:pt x="0" y="49"/>
                    </a:lnTo>
                    <a:lnTo>
                      <a:pt x="2" y="65"/>
                    </a:lnTo>
                    <a:lnTo>
                      <a:pt x="4" y="78"/>
                    </a:lnTo>
                    <a:lnTo>
                      <a:pt x="9" y="88"/>
                    </a:lnTo>
                    <a:lnTo>
                      <a:pt x="14" y="93"/>
                    </a:lnTo>
                    <a:lnTo>
                      <a:pt x="17" y="95"/>
                    </a:lnTo>
                    <a:lnTo>
                      <a:pt x="19" y="97"/>
                    </a:lnTo>
                    <a:lnTo>
                      <a:pt x="22" y="90"/>
                    </a:lnTo>
                    <a:close/>
                  </a:path>
                </a:pathLst>
              </a:custGeom>
              <a:solidFill>
                <a:srgbClr val="000000"/>
              </a:solidFill>
              <a:ln w="9525">
                <a:noFill/>
                <a:round/>
                <a:headEnd/>
                <a:tailEnd/>
              </a:ln>
            </p:spPr>
            <p:txBody>
              <a:bodyPr/>
              <a:lstStyle/>
              <a:p>
                <a:endParaRPr lang="fr-FR"/>
              </a:p>
            </p:txBody>
          </p:sp>
          <p:sp>
            <p:nvSpPr>
              <p:cNvPr id="95452" name="Freeform 208"/>
              <p:cNvSpPr>
                <a:spLocks/>
              </p:cNvSpPr>
              <p:nvPr/>
            </p:nvSpPr>
            <p:spPr bwMode="auto">
              <a:xfrm>
                <a:off x="3273" y="1585"/>
                <a:ext cx="54" cy="26"/>
              </a:xfrm>
              <a:custGeom>
                <a:avLst/>
                <a:gdLst>
                  <a:gd name="T0" fmla="*/ 0 w 325"/>
                  <a:gd name="T1" fmla="*/ 0 h 157"/>
                  <a:gd name="T2" fmla="*/ 0 w 325"/>
                  <a:gd name="T3" fmla="*/ 0 h 157"/>
                  <a:gd name="T4" fmla="*/ 0 w 325"/>
                  <a:gd name="T5" fmla="*/ 0 h 157"/>
                  <a:gd name="T6" fmla="*/ 0 w 325"/>
                  <a:gd name="T7" fmla="*/ 0 h 157"/>
                  <a:gd name="T8" fmla="*/ 0 w 325"/>
                  <a:gd name="T9" fmla="*/ 0 h 157"/>
                  <a:gd name="T10" fmla="*/ 0 w 325"/>
                  <a:gd name="T11" fmla="*/ 0 h 157"/>
                  <a:gd name="T12" fmla="*/ 0 w 325"/>
                  <a:gd name="T13" fmla="*/ 0 h 157"/>
                  <a:gd name="T14" fmla="*/ 0 60000 65536"/>
                  <a:gd name="T15" fmla="*/ 0 60000 65536"/>
                  <a:gd name="T16" fmla="*/ 0 60000 65536"/>
                  <a:gd name="T17" fmla="*/ 0 60000 65536"/>
                  <a:gd name="T18" fmla="*/ 0 60000 65536"/>
                  <a:gd name="T19" fmla="*/ 0 60000 65536"/>
                  <a:gd name="T20" fmla="*/ 0 60000 65536"/>
                  <a:gd name="T21" fmla="*/ 0 w 325"/>
                  <a:gd name="T22" fmla="*/ 0 h 157"/>
                  <a:gd name="T23" fmla="*/ 325 w 325"/>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157">
                    <a:moveTo>
                      <a:pt x="325" y="155"/>
                    </a:moveTo>
                    <a:lnTo>
                      <a:pt x="323" y="150"/>
                    </a:lnTo>
                    <a:lnTo>
                      <a:pt x="3" y="0"/>
                    </a:lnTo>
                    <a:lnTo>
                      <a:pt x="0" y="7"/>
                    </a:lnTo>
                    <a:lnTo>
                      <a:pt x="321" y="157"/>
                    </a:lnTo>
                    <a:lnTo>
                      <a:pt x="318" y="153"/>
                    </a:lnTo>
                    <a:lnTo>
                      <a:pt x="325" y="155"/>
                    </a:lnTo>
                    <a:close/>
                  </a:path>
                </a:pathLst>
              </a:custGeom>
              <a:solidFill>
                <a:srgbClr val="000000"/>
              </a:solidFill>
              <a:ln w="9525">
                <a:noFill/>
                <a:round/>
                <a:headEnd/>
                <a:tailEnd/>
              </a:ln>
            </p:spPr>
            <p:txBody>
              <a:bodyPr/>
              <a:lstStyle/>
              <a:p>
                <a:endParaRPr lang="fr-FR"/>
              </a:p>
            </p:txBody>
          </p:sp>
          <p:sp>
            <p:nvSpPr>
              <p:cNvPr id="95453" name="Freeform 209"/>
              <p:cNvSpPr>
                <a:spLocks/>
              </p:cNvSpPr>
              <p:nvPr/>
            </p:nvSpPr>
            <p:spPr bwMode="auto">
              <a:xfrm>
                <a:off x="3317" y="1610"/>
                <a:ext cx="10" cy="24"/>
              </a:xfrm>
              <a:custGeom>
                <a:avLst/>
                <a:gdLst>
                  <a:gd name="T0" fmla="*/ 0 w 54"/>
                  <a:gd name="T1" fmla="*/ 0 h 146"/>
                  <a:gd name="T2" fmla="*/ 0 w 54"/>
                  <a:gd name="T3" fmla="*/ 0 h 146"/>
                  <a:gd name="T4" fmla="*/ 0 w 54"/>
                  <a:gd name="T5" fmla="*/ 0 h 146"/>
                  <a:gd name="T6" fmla="*/ 0 w 54"/>
                  <a:gd name="T7" fmla="*/ 0 h 146"/>
                  <a:gd name="T8" fmla="*/ 0 w 54"/>
                  <a:gd name="T9" fmla="*/ 0 h 146"/>
                  <a:gd name="T10" fmla="*/ 0 w 54"/>
                  <a:gd name="T11" fmla="*/ 0 h 146"/>
                  <a:gd name="T12" fmla="*/ 0 w 54"/>
                  <a:gd name="T13" fmla="*/ 0 h 146"/>
                  <a:gd name="T14" fmla="*/ 0 60000 65536"/>
                  <a:gd name="T15" fmla="*/ 0 60000 65536"/>
                  <a:gd name="T16" fmla="*/ 0 60000 65536"/>
                  <a:gd name="T17" fmla="*/ 0 60000 65536"/>
                  <a:gd name="T18" fmla="*/ 0 60000 65536"/>
                  <a:gd name="T19" fmla="*/ 0 60000 65536"/>
                  <a:gd name="T20" fmla="*/ 0 60000 65536"/>
                  <a:gd name="T21" fmla="*/ 0 w 54"/>
                  <a:gd name="T22" fmla="*/ 0 h 146"/>
                  <a:gd name="T23" fmla="*/ 54 w 54"/>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146">
                    <a:moveTo>
                      <a:pt x="7" y="146"/>
                    </a:moveTo>
                    <a:lnTo>
                      <a:pt x="7" y="146"/>
                    </a:lnTo>
                    <a:lnTo>
                      <a:pt x="54" y="2"/>
                    </a:lnTo>
                    <a:lnTo>
                      <a:pt x="47" y="0"/>
                    </a:lnTo>
                    <a:lnTo>
                      <a:pt x="0" y="144"/>
                    </a:lnTo>
                    <a:lnTo>
                      <a:pt x="7" y="146"/>
                    </a:lnTo>
                    <a:close/>
                  </a:path>
                </a:pathLst>
              </a:custGeom>
              <a:solidFill>
                <a:srgbClr val="000000"/>
              </a:solidFill>
              <a:ln w="9525">
                <a:noFill/>
                <a:round/>
                <a:headEnd/>
                <a:tailEnd/>
              </a:ln>
            </p:spPr>
            <p:txBody>
              <a:bodyPr/>
              <a:lstStyle/>
              <a:p>
                <a:endParaRPr lang="fr-FR"/>
              </a:p>
            </p:txBody>
          </p:sp>
          <p:sp>
            <p:nvSpPr>
              <p:cNvPr id="95454" name="Freeform 210"/>
              <p:cNvSpPr>
                <a:spLocks/>
              </p:cNvSpPr>
              <p:nvPr/>
            </p:nvSpPr>
            <p:spPr bwMode="auto">
              <a:xfrm>
                <a:off x="3311" y="1634"/>
                <a:ext cx="8" cy="25"/>
              </a:xfrm>
              <a:custGeom>
                <a:avLst/>
                <a:gdLst>
                  <a:gd name="T0" fmla="*/ 0 w 55"/>
                  <a:gd name="T1" fmla="*/ 0 h 148"/>
                  <a:gd name="T2" fmla="*/ 0 w 55"/>
                  <a:gd name="T3" fmla="*/ 0 h 148"/>
                  <a:gd name="T4" fmla="*/ 0 w 55"/>
                  <a:gd name="T5" fmla="*/ 0 h 148"/>
                  <a:gd name="T6" fmla="*/ 0 w 55"/>
                  <a:gd name="T7" fmla="*/ 0 h 148"/>
                  <a:gd name="T8" fmla="*/ 0 w 55"/>
                  <a:gd name="T9" fmla="*/ 0 h 148"/>
                  <a:gd name="T10" fmla="*/ 0 w 55"/>
                  <a:gd name="T11" fmla="*/ 0 h 148"/>
                  <a:gd name="T12" fmla="*/ 0 w 55"/>
                  <a:gd name="T13" fmla="*/ 0 h 148"/>
                  <a:gd name="T14" fmla="*/ 0 60000 65536"/>
                  <a:gd name="T15" fmla="*/ 0 60000 65536"/>
                  <a:gd name="T16" fmla="*/ 0 60000 65536"/>
                  <a:gd name="T17" fmla="*/ 0 60000 65536"/>
                  <a:gd name="T18" fmla="*/ 0 60000 65536"/>
                  <a:gd name="T19" fmla="*/ 0 60000 65536"/>
                  <a:gd name="T20" fmla="*/ 0 60000 65536"/>
                  <a:gd name="T21" fmla="*/ 0 w 55"/>
                  <a:gd name="T22" fmla="*/ 0 h 148"/>
                  <a:gd name="T23" fmla="*/ 55 w 55"/>
                  <a:gd name="T24" fmla="*/ 148 h 1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148">
                    <a:moveTo>
                      <a:pt x="4" y="148"/>
                    </a:moveTo>
                    <a:lnTo>
                      <a:pt x="7" y="146"/>
                    </a:lnTo>
                    <a:lnTo>
                      <a:pt x="55" y="2"/>
                    </a:lnTo>
                    <a:lnTo>
                      <a:pt x="48" y="0"/>
                    </a:lnTo>
                    <a:lnTo>
                      <a:pt x="0" y="144"/>
                    </a:lnTo>
                    <a:lnTo>
                      <a:pt x="4" y="141"/>
                    </a:lnTo>
                    <a:lnTo>
                      <a:pt x="4" y="148"/>
                    </a:lnTo>
                    <a:close/>
                  </a:path>
                </a:pathLst>
              </a:custGeom>
              <a:solidFill>
                <a:srgbClr val="000000"/>
              </a:solidFill>
              <a:ln w="9525">
                <a:noFill/>
                <a:round/>
                <a:headEnd/>
                <a:tailEnd/>
              </a:ln>
            </p:spPr>
            <p:txBody>
              <a:bodyPr/>
              <a:lstStyle/>
              <a:p>
                <a:endParaRPr lang="fr-FR"/>
              </a:p>
            </p:txBody>
          </p:sp>
          <p:sp>
            <p:nvSpPr>
              <p:cNvPr id="95455" name="Freeform 211"/>
              <p:cNvSpPr>
                <a:spLocks/>
              </p:cNvSpPr>
              <p:nvPr/>
            </p:nvSpPr>
            <p:spPr bwMode="auto">
              <a:xfrm>
                <a:off x="3249" y="1658"/>
                <a:ext cx="62" cy="6"/>
              </a:xfrm>
              <a:custGeom>
                <a:avLst/>
                <a:gdLst>
                  <a:gd name="T0" fmla="*/ 0 w 380"/>
                  <a:gd name="T1" fmla="*/ 0 h 35"/>
                  <a:gd name="T2" fmla="*/ 0 w 380"/>
                  <a:gd name="T3" fmla="*/ 0 h 35"/>
                  <a:gd name="T4" fmla="*/ 0 w 380"/>
                  <a:gd name="T5" fmla="*/ 0 h 35"/>
                  <a:gd name="T6" fmla="*/ 0 w 380"/>
                  <a:gd name="T7" fmla="*/ 0 h 35"/>
                  <a:gd name="T8" fmla="*/ 0 w 380"/>
                  <a:gd name="T9" fmla="*/ 0 h 35"/>
                  <a:gd name="T10" fmla="*/ 0 w 380"/>
                  <a:gd name="T11" fmla="*/ 0 h 35"/>
                  <a:gd name="T12" fmla="*/ 0 w 380"/>
                  <a:gd name="T13" fmla="*/ 0 h 35"/>
                  <a:gd name="T14" fmla="*/ 0 60000 65536"/>
                  <a:gd name="T15" fmla="*/ 0 60000 65536"/>
                  <a:gd name="T16" fmla="*/ 0 60000 65536"/>
                  <a:gd name="T17" fmla="*/ 0 60000 65536"/>
                  <a:gd name="T18" fmla="*/ 0 60000 65536"/>
                  <a:gd name="T19" fmla="*/ 0 60000 65536"/>
                  <a:gd name="T20" fmla="*/ 0 60000 65536"/>
                  <a:gd name="T21" fmla="*/ 0 w 380"/>
                  <a:gd name="T22" fmla="*/ 0 h 35"/>
                  <a:gd name="T23" fmla="*/ 380 w 380"/>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0" h="35">
                    <a:moveTo>
                      <a:pt x="2" y="35"/>
                    </a:moveTo>
                    <a:lnTo>
                      <a:pt x="1" y="35"/>
                    </a:lnTo>
                    <a:lnTo>
                      <a:pt x="380" y="7"/>
                    </a:lnTo>
                    <a:lnTo>
                      <a:pt x="380" y="0"/>
                    </a:lnTo>
                    <a:lnTo>
                      <a:pt x="1" y="28"/>
                    </a:lnTo>
                    <a:lnTo>
                      <a:pt x="0" y="28"/>
                    </a:lnTo>
                    <a:lnTo>
                      <a:pt x="2" y="35"/>
                    </a:lnTo>
                    <a:close/>
                  </a:path>
                </a:pathLst>
              </a:custGeom>
              <a:solidFill>
                <a:srgbClr val="000000"/>
              </a:solidFill>
              <a:ln w="9525">
                <a:noFill/>
                <a:round/>
                <a:headEnd/>
                <a:tailEnd/>
              </a:ln>
            </p:spPr>
            <p:txBody>
              <a:bodyPr/>
              <a:lstStyle/>
              <a:p>
                <a:endParaRPr lang="fr-FR"/>
              </a:p>
            </p:txBody>
          </p:sp>
          <p:sp>
            <p:nvSpPr>
              <p:cNvPr id="95456" name="Freeform 212"/>
              <p:cNvSpPr>
                <a:spLocks/>
              </p:cNvSpPr>
              <p:nvPr/>
            </p:nvSpPr>
            <p:spPr bwMode="auto">
              <a:xfrm>
                <a:off x="3237" y="1662"/>
                <a:ext cx="12" cy="16"/>
              </a:xfrm>
              <a:custGeom>
                <a:avLst/>
                <a:gdLst>
                  <a:gd name="T0" fmla="*/ 0 w 73"/>
                  <a:gd name="T1" fmla="*/ 0 h 93"/>
                  <a:gd name="T2" fmla="*/ 0 w 73"/>
                  <a:gd name="T3" fmla="*/ 0 h 93"/>
                  <a:gd name="T4" fmla="*/ 0 w 73"/>
                  <a:gd name="T5" fmla="*/ 0 h 93"/>
                  <a:gd name="T6" fmla="*/ 0 w 73"/>
                  <a:gd name="T7" fmla="*/ 0 h 93"/>
                  <a:gd name="T8" fmla="*/ 0 w 73"/>
                  <a:gd name="T9" fmla="*/ 0 h 93"/>
                  <a:gd name="T10" fmla="*/ 0 w 73"/>
                  <a:gd name="T11" fmla="*/ 0 h 93"/>
                  <a:gd name="T12" fmla="*/ 0 w 73"/>
                  <a:gd name="T13" fmla="*/ 0 h 93"/>
                  <a:gd name="T14" fmla="*/ 0 w 73"/>
                  <a:gd name="T15" fmla="*/ 0 h 93"/>
                  <a:gd name="T16" fmla="*/ 0 w 73"/>
                  <a:gd name="T17" fmla="*/ 0 h 93"/>
                  <a:gd name="T18" fmla="*/ 0 w 73"/>
                  <a:gd name="T19" fmla="*/ 0 h 93"/>
                  <a:gd name="T20" fmla="*/ 0 w 73"/>
                  <a:gd name="T21" fmla="*/ 0 h 93"/>
                  <a:gd name="T22" fmla="*/ 0 w 73"/>
                  <a:gd name="T23" fmla="*/ 0 h 93"/>
                  <a:gd name="T24" fmla="*/ 0 w 73"/>
                  <a:gd name="T25" fmla="*/ 0 h 93"/>
                  <a:gd name="T26" fmla="*/ 0 w 73"/>
                  <a:gd name="T27" fmla="*/ 0 h 93"/>
                  <a:gd name="T28" fmla="*/ 0 w 73"/>
                  <a:gd name="T29" fmla="*/ 0 h 93"/>
                  <a:gd name="T30" fmla="*/ 0 w 73"/>
                  <a:gd name="T31" fmla="*/ 0 h 93"/>
                  <a:gd name="T32" fmla="*/ 0 w 73"/>
                  <a:gd name="T33" fmla="*/ 0 h 93"/>
                  <a:gd name="T34" fmla="*/ 0 w 73"/>
                  <a:gd name="T35" fmla="*/ 0 h 93"/>
                  <a:gd name="T36" fmla="*/ 0 w 73"/>
                  <a:gd name="T37" fmla="*/ 0 h 93"/>
                  <a:gd name="T38" fmla="*/ 0 w 73"/>
                  <a:gd name="T39" fmla="*/ 0 h 93"/>
                  <a:gd name="T40" fmla="*/ 0 w 73"/>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3"/>
                  <a:gd name="T64" fmla="*/ 0 h 93"/>
                  <a:gd name="T65" fmla="*/ 73 w 73"/>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3" h="93">
                    <a:moveTo>
                      <a:pt x="6" y="93"/>
                    </a:moveTo>
                    <a:lnTo>
                      <a:pt x="7" y="92"/>
                    </a:lnTo>
                    <a:lnTo>
                      <a:pt x="20" y="66"/>
                    </a:lnTo>
                    <a:lnTo>
                      <a:pt x="31" y="48"/>
                    </a:lnTo>
                    <a:lnTo>
                      <a:pt x="42" y="33"/>
                    </a:lnTo>
                    <a:lnTo>
                      <a:pt x="53" y="21"/>
                    </a:lnTo>
                    <a:lnTo>
                      <a:pt x="62" y="14"/>
                    </a:lnTo>
                    <a:lnTo>
                      <a:pt x="69" y="11"/>
                    </a:lnTo>
                    <a:lnTo>
                      <a:pt x="73" y="8"/>
                    </a:lnTo>
                    <a:lnTo>
                      <a:pt x="73" y="7"/>
                    </a:lnTo>
                    <a:lnTo>
                      <a:pt x="71" y="0"/>
                    </a:lnTo>
                    <a:lnTo>
                      <a:pt x="69" y="1"/>
                    </a:lnTo>
                    <a:lnTo>
                      <a:pt x="64" y="4"/>
                    </a:lnTo>
                    <a:lnTo>
                      <a:pt x="57" y="9"/>
                    </a:lnTo>
                    <a:lnTo>
                      <a:pt x="48" y="16"/>
                    </a:lnTo>
                    <a:lnTo>
                      <a:pt x="37" y="28"/>
                    </a:lnTo>
                    <a:lnTo>
                      <a:pt x="26" y="43"/>
                    </a:lnTo>
                    <a:lnTo>
                      <a:pt x="13" y="64"/>
                    </a:lnTo>
                    <a:lnTo>
                      <a:pt x="0" y="90"/>
                    </a:lnTo>
                    <a:lnTo>
                      <a:pt x="1" y="88"/>
                    </a:lnTo>
                    <a:lnTo>
                      <a:pt x="6" y="93"/>
                    </a:lnTo>
                    <a:close/>
                  </a:path>
                </a:pathLst>
              </a:custGeom>
              <a:solidFill>
                <a:srgbClr val="000000"/>
              </a:solidFill>
              <a:ln w="9525">
                <a:noFill/>
                <a:round/>
                <a:headEnd/>
                <a:tailEnd/>
              </a:ln>
            </p:spPr>
            <p:txBody>
              <a:bodyPr/>
              <a:lstStyle/>
              <a:p>
                <a:endParaRPr lang="fr-FR"/>
              </a:p>
            </p:txBody>
          </p:sp>
          <p:sp>
            <p:nvSpPr>
              <p:cNvPr id="95457" name="Freeform 213"/>
              <p:cNvSpPr>
                <a:spLocks/>
              </p:cNvSpPr>
              <p:nvPr/>
            </p:nvSpPr>
            <p:spPr bwMode="auto">
              <a:xfrm>
                <a:off x="3231" y="1677"/>
                <a:ext cx="7" cy="17"/>
              </a:xfrm>
              <a:custGeom>
                <a:avLst/>
                <a:gdLst>
                  <a:gd name="T0" fmla="*/ 0 w 50"/>
                  <a:gd name="T1" fmla="*/ 0 h 98"/>
                  <a:gd name="T2" fmla="*/ 0 w 50"/>
                  <a:gd name="T3" fmla="*/ 0 h 98"/>
                  <a:gd name="T4" fmla="*/ 0 w 50"/>
                  <a:gd name="T5" fmla="*/ 0 h 98"/>
                  <a:gd name="T6" fmla="*/ 0 w 50"/>
                  <a:gd name="T7" fmla="*/ 0 h 98"/>
                  <a:gd name="T8" fmla="*/ 0 w 50"/>
                  <a:gd name="T9" fmla="*/ 0 h 98"/>
                  <a:gd name="T10" fmla="*/ 0 w 50"/>
                  <a:gd name="T11" fmla="*/ 0 h 98"/>
                  <a:gd name="T12" fmla="*/ 0 w 50"/>
                  <a:gd name="T13" fmla="*/ 0 h 98"/>
                  <a:gd name="T14" fmla="*/ 0 w 50"/>
                  <a:gd name="T15" fmla="*/ 0 h 98"/>
                  <a:gd name="T16" fmla="*/ 0 w 50"/>
                  <a:gd name="T17" fmla="*/ 0 h 98"/>
                  <a:gd name="T18" fmla="*/ 0 w 50"/>
                  <a:gd name="T19" fmla="*/ 0 h 98"/>
                  <a:gd name="T20" fmla="*/ 0 w 50"/>
                  <a:gd name="T21" fmla="*/ 0 h 98"/>
                  <a:gd name="T22" fmla="*/ 0 w 50"/>
                  <a:gd name="T23" fmla="*/ 0 h 98"/>
                  <a:gd name="T24" fmla="*/ 0 w 50"/>
                  <a:gd name="T25" fmla="*/ 0 h 98"/>
                  <a:gd name="T26" fmla="*/ 0 w 50"/>
                  <a:gd name="T27" fmla="*/ 0 h 98"/>
                  <a:gd name="T28" fmla="*/ 0 w 50"/>
                  <a:gd name="T29" fmla="*/ 0 h 98"/>
                  <a:gd name="T30" fmla="*/ 0 w 50"/>
                  <a:gd name="T31" fmla="*/ 0 h 98"/>
                  <a:gd name="T32" fmla="*/ 0 w 50"/>
                  <a:gd name="T33" fmla="*/ 0 h 98"/>
                  <a:gd name="T34" fmla="*/ 0 w 50"/>
                  <a:gd name="T35" fmla="*/ 0 h 98"/>
                  <a:gd name="T36" fmla="*/ 0 w 50"/>
                  <a:gd name="T37" fmla="*/ 0 h 98"/>
                  <a:gd name="T38" fmla="*/ 0 w 50"/>
                  <a:gd name="T39" fmla="*/ 0 h 98"/>
                  <a:gd name="T40" fmla="*/ 0 w 50"/>
                  <a:gd name="T41" fmla="*/ 0 h 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
                  <a:gd name="T64" fmla="*/ 0 h 98"/>
                  <a:gd name="T65" fmla="*/ 50 w 50"/>
                  <a:gd name="T66" fmla="*/ 98 h 9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 h="98">
                    <a:moveTo>
                      <a:pt x="10" y="96"/>
                    </a:moveTo>
                    <a:lnTo>
                      <a:pt x="10" y="96"/>
                    </a:lnTo>
                    <a:lnTo>
                      <a:pt x="10" y="94"/>
                    </a:lnTo>
                    <a:lnTo>
                      <a:pt x="8" y="90"/>
                    </a:lnTo>
                    <a:lnTo>
                      <a:pt x="7" y="84"/>
                    </a:lnTo>
                    <a:lnTo>
                      <a:pt x="10" y="75"/>
                    </a:lnTo>
                    <a:lnTo>
                      <a:pt x="13" y="62"/>
                    </a:lnTo>
                    <a:lnTo>
                      <a:pt x="21" y="46"/>
                    </a:lnTo>
                    <a:lnTo>
                      <a:pt x="32" y="27"/>
                    </a:lnTo>
                    <a:lnTo>
                      <a:pt x="50" y="5"/>
                    </a:lnTo>
                    <a:lnTo>
                      <a:pt x="45" y="0"/>
                    </a:lnTo>
                    <a:lnTo>
                      <a:pt x="27" y="22"/>
                    </a:lnTo>
                    <a:lnTo>
                      <a:pt x="14" y="43"/>
                    </a:lnTo>
                    <a:lnTo>
                      <a:pt x="6" y="60"/>
                    </a:lnTo>
                    <a:lnTo>
                      <a:pt x="3" y="72"/>
                    </a:lnTo>
                    <a:lnTo>
                      <a:pt x="0" y="84"/>
                    </a:lnTo>
                    <a:lnTo>
                      <a:pt x="1" y="92"/>
                    </a:lnTo>
                    <a:lnTo>
                      <a:pt x="3" y="97"/>
                    </a:lnTo>
                    <a:lnTo>
                      <a:pt x="3" y="98"/>
                    </a:lnTo>
                    <a:lnTo>
                      <a:pt x="10" y="96"/>
                    </a:lnTo>
                    <a:close/>
                  </a:path>
                </a:pathLst>
              </a:custGeom>
              <a:solidFill>
                <a:srgbClr val="000000"/>
              </a:solidFill>
              <a:ln w="9525">
                <a:noFill/>
                <a:round/>
                <a:headEnd/>
                <a:tailEnd/>
              </a:ln>
            </p:spPr>
            <p:txBody>
              <a:bodyPr/>
              <a:lstStyle/>
              <a:p>
                <a:endParaRPr lang="fr-FR"/>
              </a:p>
            </p:txBody>
          </p:sp>
          <p:sp>
            <p:nvSpPr>
              <p:cNvPr id="95458" name="Freeform 214"/>
              <p:cNvSpPr>
                <a:spLocks/>
              </p:cNvSpPr>
              <p:nvPr/>
            </p:nvSpPr>
            <p:spPr bwMode="auto">
              <a:xfrm>
                <a:off x="3231" y="1694"/>
                <a:ext cx="27" cy="54"/>
              </a:xfrm>
              <a:custGeom>
                <a:avLst/>
                <a:gdLst>
                  <a:gd name="T0" fmla="*/ 0 w 164"/>
                  <a:gd name="T1" fmla="*/ 0 h 321"/>
                  <a:gd name="T2" fmla="*/ 0 w 164"/>
                  <a:gd name="T3" fmla="*/ 0 h 321"/>
                  <a:gd name="T4" fmla="*/ 0 w 164"/>
                  <a:gd name="T5" fmla="*/ 0 h 321"/>
                  <a:gd name="T6" fmla="*/ 0 w 164"/>
                  <a:gd name="T7" fmla="*/ 0 h 321"/>
                  <a:gd name="T8" fmla="*/ 0 w 164"/>
                  <a:gd name="T9" fmla="*/ 0 h 321"/>
                  <a:gd name="T10" fmla="*/ 0 w 164"/>
                  <a:gd name="T11" fmla="*/ 0 h 321"/>
                  <a:gd name="T12" fmla="*/ 0 w 164"/>
                  <a:gd name="T13" fmla="*/ 0 h 321"/>
                  <a:gd name="T14" fmla="*/ 0 60000 65536"/>
                  <a:gd name="T15" fmla="*/ 0 60000 65536"/>
                  <a:gd name="T16" fmla="*/ 0 60000 65536"/>
                  <a:gd name="T17" fmla="*/ 0 60000 65536"/>
                  <a:gd name="T18" fmla="*/ 0 60000 65536"/>
                  <a:gd name="T19" fmla="*/ 0 60000 65536"/>
                  <a:gd name="T20" fmla="*/ 0 60000 65536"/>
                  <a:gd name="T21" fmla="*/ 0 w 164"/>
                  <a:gd name="T22" fmla="*/ 0 h 321"/>
                  <a:gd name="T23" fmla="*/ 164 w 1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 h="321">
                    <a:moveTo>
                      <a:pt x="163" y="321"/>
                    </a:moveTo>
                    <a:lnTo>
                      <a:pt x="164" y="318"/>
                    </a:lnTo>
                    <a:lnTo>
                      <a:pt x="7" y="0"/>
                    </a:lnTo>
                    <a:lnTo>
                      <a:pt x="0" y="2"/>
                    </a:lnTo>
                    <a:lnTo>
                      <a:pt x="157" y="320"/>
                    </a:lnTo>
                    <a:lnTo>
                      <a:pt x="159" y="317"/>
                    </a:lnTo>
                    <a:lnTo>
                      <a:pt x="163" y="321"/>
                    </a:lnTo>
                    <a:close/>
                  </a:path>
                </a:pathLst>
              </a:custGeom>
              <a:solidFill>
                <a:srgbClr val="000000"/>
              </a:solidFill>
              <a:ln w="9525">
                <a:noFill/>
                <a:round/>
                <a:headEnd/>
                <a:tailEnd/>
              </a:ln>
            </p:spPr>
            <p:txBody>
              <a:bodyPr/>
              <a:lstStyle/>
              <a:p>
                <a:endParaRPr lang="fr-FR"/>
              </a:p>
            </p:txBody>
          </p:sp>
          <p:sp>
            <p:nvSpPr>
              <p:cNvPr id="95459" name="Freeform 215"/>
              <p:cNvSpPr>
                <a:spLocks/>
              </p:cNvSpPr>
              <p:nvPr/>
            </p:nvSpPr>
            <p:spPr bwMode="auto">
              <a:xfrm>
                <a:off x="3238" y="1747"/>
                <a:ext cx="19" cy="19"/>
              </a:xfrm>
              <a:custGeom>
                <a:avLst/>
                <a:gdLst>
                  <a:gd name="T0" fmla="*/ 0 w 118"/>
                  <a:gd name="T1" fmla="*/ 0 h 113"/>
                  <a:gd name="T2" fmla="*/ 0 w 118"/>
                  <a:gd name="T3" fmla="*/ 0 h 113"/>
                  <a:gd name="T4" fmla="*/ 0 w 118"/>
                  <a:gd name="T5" fmla="*/ 0 h 113"/>
                  <a:gd name="T6" fmla="*/ 0 w 118"/>
                  <a:gd name="T7" fmla="*/ 0 h 113"/>
                  <a:gd name="T8" fmla="*/ 0 w 118"/>
                  <a:gd name="T9" fmla="*/ 0 h 113"/>
                  <a:gd name="T10" fmla="*/ 0 w 118"/>
                  <a:gd name="T11" fmla="*/ 0 h 113"/>
                  <a:gd name="T12" fmla="*/ 0 w 118"/>
                  <a:gd name="T13" fmla="*/ 0 h 113"/>
                  <a:gd name="T14" fmla="*/ 0 60000 65536"/>
                  <a:gd name="T15" fmla="*/ 0 60000 65536"/>
                  <a:gd name="T16" fmla="*/ 0 60000 65536"/>
                  <a:gd name="T17" fmla="*/ 0 60000 65536"/>
                  <a:gd name="T18" fmla="*/ 0 60000 65536"/>
                  <a:gd name="T19" fmla="*/ 0 60000 65536"/>
                  <a:gd name="T20" fmla="*/ 0 60000 65536"/>
                  <a:gd name="T21" fmla="*/ 0 w 118"/>
                  <a:gd name="T22" fmla="*/ 0 h 113"/>
                  <a:gd name="T23" fmla="*/ 118 w 118"/>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113">
                    <a:moveTo>
                      <a:pt x="4" y="113"/>
                    </a:moveTo>
                    <a:lnTo>
                      <a:pt x="4" y="113"/>
                    </a:lnTo>
                    <a:lnTo>
                      <a:pt x="118" y="4"/>
                    </a:lnTo>
                    <a:lnTo>
                      <a:pt x="114" y="0"/>
                    </a:lnTo>
                    <a:lnTo>
                      <a:pt x="0" y="109"/>
                    </a:lnTo>
                    <a:lnTo>
                      <a:pt x="4" y="113"/>
                    </a:lnTo>
                    <a:close/>
                  </a:path>
                </a:pathLst>
              </a:custGeom>
              <a:solidFill>
                <a:srgbClr val="000000"/>
              </a:solidFill>
              <a:ln w="9525">
                <a:noFill/>
                <a:round/>
                <a:headEnd/>
                <a:tailEnd/>
              </a:ln>
            </p:spPr>
            <p:txBody>
              <a:bodyPr/>
              <a:lstStyle/>
              <a:p>
                <a:endParaRPr lang="fr-FR"/>
              </a:p>
            </p:txBody>
          </p:sp>
          <p:sp>
            <p:nvSpPr>
              <p:cNvPr id="95460" name="Freeform 216"/>
              <p:cNvSpPr>
                <a:spLocks/>
              </p:cNvSpPr>
              <p:nvPr/>
            </p:nvSpPr>
            <p:spPr bwMode="auto">
              <a:xfrm>
                <a:off x="3220" y="1765"/>
                <a:ext cx="18" cy="19"/>
              </a:xfrm>
              <a:custGeom>
                <a:avLst/>
                <a:gdLst>
                  <a:gd name="T0" fmla="*/ 0 w 118"/>
                  <a:gd name="T1" fmla="*/ 0 h 114"/>
                  <a:gd name="T2" fmla="*/ 0 w 118"/>
                  <a:gd name="T3" fmla="*/ 0 h 114"/>
                  <a:gd name="T4" fmla="*/ 0 w 118"/>
                  <a:gd name="T5" fmla="*/ 0 h 114"/>
                  <a:gd name="T6" fmla="*/ 0 w 118"/>
                  <a:gd name="T7" fmla="*/ 0 h 114"/>
                  <a:gd name="T8" fmla="*/ 0 w 118"/>
                  <a:gd name="T9" fmla="*/ 0 h 114"/>
                  <a:gd name="T10" fmla="*/ 0 w 118"/>
                  <a:gd name="T11" fmla="*/ 0 h 114"/>
                  <a:gd name="T12" fmla="*/ 0 w 118"/>
                  <a:gd name="T13" fmla="*/ 0 h 114"/>
                  <a:gd name="T14" fmla="*/ 0 60000 65536"/>
                  <a:gd name="T15" fmla="*/ 0 60000 65536"/>
                  <a:gd name="T16" fmla="*/ 0 60000 65536"/>
                  <a:gd name="T17" fmla="*/ 0 60000 65536"/>
                  <a:gd name="T18" fmla="*/ 0 60000 65536"/>
                  <a:gd name="T19" fmla="*/ 0 60000 65536"/>
                  <a:gd name="T20" fmla="*/ 0 60000 65536"/>
                  <a:gd name="T21" fmla="*/ 0 w 118"/>
                  <a:gd name="T22" fmla="*/ 0 h 114"/>
                  <a:gd name="T23" fmla="*/ 118 w 118"/>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114">
                    <a:moveTo>
                      <a:pt x="0" y="114"/>
                    </a:moveTo>
                    <a:lnTo>
                      <a:pt x="5" y="112"/>
                    </a:lnTo>
                    <a:lnTo>
                      <a:pt x="118" y="4"/>
                    </a:lnTo>
                    <a:lnTo>
                      <a:pt x="114" y="0"/>
                    </a:lnTo>
                    <a:lnTo>
                      <a:pt x="0" y="108"/>
                    </a:lnTo>
                    <a:lnTo>
                      <a:pt x="5" y="107"/>
                    </a:lnTo>
                    <a:lnTo>
                      <a:pt x="0" y="114"/>
                    </a:lnTo>
                    <a:close/>
                  </a:path>
                </a:pathLst>
              </a:custGeom>
              <a:solidFill>
                <a:srgbClr val="000000"/>
              </a:solidFill>
              <a:ln w="9525">
                <a:noFill/>
                <a:round/>
                <a:headEnd/>
                <a:tailEnd/>
              </a:ln>
            </p:spPr>
            <p:txBody>
              <a:bodyPr/>
              <a:lstStyle/>
              <a:p>
                <a:endParaRPr lang="fr-FR"/>
              </a:p>
            </p:txBody>
          </p:sp>
          <p:sp>
            <p:nvSpPr>
              <p:cNvPr id="95461" name="Freeform 217"/>
              <p:cNvSpPr>
                <a:spLocks/>
              </p:cNvSpPr>
              <p:nvPr/>
            </p:nvSpPr>
            <p:spPr bwMode="auto">
              <a:xfrm>
                <a:off x="3171" y="1752"/>
                <a:ext cx="49" cy="32"/>
              </a:xfrm>
              <a:custGeom>
                <a:avLst/>
                <a:gdLst>
                  <a:gd name="T0" fmla="*/ 0 w 302"/>
                  <a:gd name="T1" fmla="*/ 0 h 192"/>
                  <a:gd name="T2" fmla="*/ 0 w 302"/>
                  <a:gd name="T3" fmla="*/ 0 h 192"/>
                  <a:gd name="T4" fmla="*/ 0 w 302"/>
                  <a:gd name="T5" fmla="*/ 0 h 192"/>
                  <a:gd name="T6" fmla="*/ 0 w 302"/>
                  <a:gd name="T7" fmla="*/ 0 h 192"/>
                  <a:gd name="T8" fmla="*/ 0 w 302"/>
                  <a:gd name="T9" fmla="*/ 0 h 192"/>
                  <a:gd name="T10" fmla="*/ 0 w 302"/>
                  <a:gd name="T11" fmla="*/ 0 h 192"/>
                  <a:gd name="T12" fmla="*/ 0 w 302"/>
                  <a:gd name="T13" fmla="*/ 0 h 192"/>
                  <a:gd name="T14" fmla="*/ 0 60000 65536"/>
                  <a:gd name="T15" fmla="*/ 0 60000 65536"/>
                  <a:gd name="T16" fmla="*/ 0 60000 65536"/>
                  <a:gd name="T17" fmla="*/ 0 60000 65536"/>
                  <a:gd name="T18" fmla="*/ 0 60000 65536"/>
                  <a:gd name="T19" fmla="*/ 0 60000 65536"/>
                  <a:gd name="T20" fmla="*/ 0 60000 65536"/>
                  <a:gd name="T21" fmla="*/ 0 w 302"/>
                  <a:gd name="T22" fmla="*/ 0 h 192"/>
                  <a:gd name="T23" fmla="*/ 302 w 302"/>
                  <a:gd name="T24" fmla="*/ 192 h 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2" h="192">
                    <a:moveTo>
                      <a:pt x="1" y="7"/>
                    </a:moveTo>
                    <a:lnTo>
                      <a:pt x="0" y="7"/>
                    </a:lnTo>
                    <a:lnTo>
                      <a:pt x="297" y="192"/>
                    </a:lnTo>
                    <a:lnTo>
                      <a:pt x="302" y="185"/>
                    </a:lnTo>
                    <a:lnTo>
                      <a:pt x="5" y="0"/>
                    </a:lnTo>
                    <a:lnTo>
                      <a:pt x="3" y="0"/>
                    </a:lnTo>
                    <a:lnTo>
                      <a:pt x="1" y="7"/>
                    </a:lnTo>
                    <a:close/>
                  </a:path>
                </a:pathLst>
              </a:custGeom>
              <a:solidFill>
                <a:srgbClr val="000000"/>
              </a:solidFill>
              <a:ln w="9525">
                <a:noFill/>
                <a:round/>
                <a:headEnd/>
                <a:tailEnd/>
              </a:ln>
            </p:spPr>
            <p:txBody>
              <a:bodyPr/>
              <a:lstStyle/>
              <a:p>
                <a:endParaRPr lang="fr-FR"/>
              </a:p>
            </p:txBody>
          </p:sp>
          <p:sp>
            <p:nvSpPr>
              <p:cNvPr id="95462" name="Freeform 218"/>
              <p:cNvSpPr>
                <a:spLocks/>
              </p:cNvSpPr>
              <p:nvPr/>
            </p:nvSpPr>
            <p:spPr bwMode="auto">
              <a:xfrm>
                <a:off x="3155" y="1752"/>
                <a:ext cx="17" cy="8"/>
              </a:xfrm>
              <a:custGeom>
                <a:avLst/>
                <a:gdLst>
                  <a:gd name="T0" fmla="*/ 0 w 102"/>
                  <a:gd name="T1" fmla="*/ 0 h 51"/>
                  <a:gd name="T2" fmla="*/ 0 w 102"/>
                  <a:gd name="T3" fmla="*/ 0 h 51"/>
                  <a:gd name="T4" fmla="*/ 0 w 102"/>
                  <a:gd name="T5" fmla="*/ 0 h 51"/>
                  <a:gd name="T6" fmla="*/ 0 w 102"/>
                  <a:gd name="T7" fmla="*/ 0 h 51"/>
                  <a:gd name="T8" fmla="*/ 0 w 102"/>
                  <a:gd name="T9" fmla="*/ 0 h 51"/>
                  <a:gd name="T10" fmla="*/ 0 w 102"/>
                  <a:gd name="T11" fmla="*/ 0 h 51"/>
                  <a:gd name="T12" fmla="*/ 0 w 102"/>
                  <a:gd name="T13" fmla="*/ 0 h 51"/>
                  <a:gd name="T14" fmla="*/ 0 w 102"/>
                  <a:gd name="T15" fmla="*/ 0 h 51"/>
                  <a:gd name="T16" fmla="*/ 0 w 102"/>
                  <a:gd name="T17" fmla="*/ 0 h 51"/>
                  <a:gd name="T18" fmla="*/ 0 w 102"/>
                  <a:gd name="T19" fmla="*/ 0 h 51"/>
                  <a:gd name="T20" fmla="*/ 0 w 102"/>
                  <a:gd name="T21" fmla="*/ 0 h 51"/>
                  <a:gd name="T22" fmla="*/ 0 w 102"/>
                  <a:gd name="T23" fmla="*/ 0 h 51"/>
                  <a:gd name="T24" fmla="*/ 0 w 102"/>
                  <a:gd name="T25" fmla="*/ 0 h 51"/>
                  <a:gd name="T26" fmla="*/ 0 w 102"/>
                  <a:gd name="T27" fmla="*/ 0 h 51"/>
                  <a:gd name="T28" fmla="*/ 0 w 102"/>
                  <a:gd name="T29" fmla="*/ 0 h 51"/>
                  <a:gd name="T30" fmla="*/ 0 w 102"/>
                  <a:gd name="T31" fmla="*/ 0 h 51"/>
                  <a:gd name="T32" fmla="*/ 0 w 102"/>
                  <a:gd name="T33" fmla="*/ 0 h 51"/>
                  <a:gd name="T34" fmla="*/ 0 w 102"/>
                  <a:gd name="T35" fmla="*/ 0 h 51"/>
                  <a:gd name="T36" fmla="*/ 0 w 102"/>
                  <a:gd name="T37" fmla="*/ 0 h 51"/>
                  <a:gd name="T38" fmla="*/ 0 w 102"/>
                  <a:gd name="T39" fmla="*/ 0 h 51"/>
                  <a:gd name="T40" fmla="*/ 0 w 102"/>
                  <a:gd name="T41" fmla="*/ 0 h 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2"/>
                  <a:gd name="T64" fmla="*/ 0 h 51"/>
                  <a:gd name="T65" fmla="*/ 102 w 102"/>
                  <a:gd name="T66" fmla="*/ 51 h 5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2" h="51">
                    <a:moveTo>
                      <a:pt x="4" y="51"/>
                    </a:moveTo>
                    <a:lnTo>
                      <a:pt x="5" y="50"/>
                    </a:lnTo>
                    <a:lnTo>
                      <a:pt x="28" y="32"/>
                    </a:lnTo>
                    <a:lnTo>
                      <a:pt x="47" y="22"/>
                    </a:lnTo>
                    <a:lnTo>
                      <a:pt x="64" y="14"/>
                    </a:lnTo>
                    <a:lnTo>
                      <a:pt x="78" y="9"/>
                    </a:lnTo>
                    <a:lnTo>
                      <a:pt x="87" y="8"/>
                    </a:lnTo>
                    <a:lnTo>
                      <a:pt x="95" y="7"/>
                    </a:lnTo>
                    <a:lnTo>
                      <a:pt x="99" y="8"/>
                    </a:lnTo>
                    <a:lnTo>
                      <a:pt x="100" y="8"/>
                    </a:lnTo>
                    <a:lnTo>
                      <a:pt x="102" y="1"/>
                    </a:lnTo>
                    <a:lnTo>
                      <a:pt x="101" y="1"/>
                    </a:lnTo>
                    <a:lnTo>
                      <a:pt x="95" y="0"/>
                    </a:lnTo>
                    <a:lnTo>
                      <a:pt x="87" y="1"/>
                    </a:lnTo>
                    <a:lnTo>
                      <a:pt x="76" y="2"/>
                    </a:lnTo>
                    <a:lnTo>
                      <a:pt x="62" y="7"/>
                    </a:lnTo>
                    <a:lnTo>
                      <a:pt x="44" y="15"/>
                    </a:lnTo>
                    <a:lnTo>
                      <a:pt x="23" y="28"/>
                    </a:lnTo>
                    <a:lnTo>
                      <a:pt x="0" y="45"/>
                    </a:lnTo>
                    <a:lnTo>
                      <a:pt x="1" y="44"/>
                    </a:lnTo>
                    <a:lnTo>
                      <a:pt x="4" y="51"/>
                    </a:lnTo>
                    <a:close/>
                  </a:path>
                </a:pathLst>
              </a:custGeom>
              <a:solidFill>
                <a:srgbClr val="000000"/>
              </a:solidFill>
              <a:ln w="9525">
                <a:noFill/>
                <a:round/>
                <a:headEnd/>
                <a:tailEnd/>
              </a:ln>
            </p:spPr>
            <p:txBody>
              <a:bodyPr/>
              <a:lstStyle/>
              <a:p>
                <a:endParaRPr lang="fr-FR"/>
              </a:p>
            </p:txBody>
          </p:sp>
          <p:sp>
            <p:nvSpPr>
              <p:cNvPr id="95463" name="Freeform 219"/>
              <p:cNvSpPr>
                <a:spLocks/>
              </p:cNvSpPr>
              <p:nvPr/>
            </p:nvSpPr>
            <p:spPr bwMode="auto">
              <a:xfrm>
                <a:off x="3142" y="1759"/>
                <a:ext cx="13" cy="11"/>
              </a:xfrm>
              <a:custGeom>
                <a:avLst/>
                <a:gdLst>
                  <a:gd name="T0" fmla="*/ 0 w 86"/>
                  <a:gd name="T1" fmla="*/ 0 h 67"/>
                  <a:gd name="T2" fmla="*/ 0 w 86"/>
                  <a:gd name="T3" fmla="*/ 0 h 67"/>
                  <a:gd name="T4" fmla="*/ 0 w 86"/>
                  <a:gd name="T5" fmla="*/ 0 h 67"/>
                  <a:gd name="T6" fmla="*/ 0 w 86"/>
                  <a:gd name="T7" fmla="*/ 0 h 67"/>
                  <a:gd name="T8" fmla="*/ 0 w 86"/>
                  <a:gd name="T9" fmla="*/ 0 h 67"/>
                  <a:gd name="T10" fmla="*/ 0 w 86"/>
                  <a:gd name="T11" fmla="*/ 0 h 67"/>
                  <a:gd name="T12" fmla="*/ 0 w 86"/>
                  <a:gd name="T13" fmla="*/ 0 h 67"/>
                  <a:gd name="T14" fmla="*/ 0 w 86"/>
                  <a:gd name="T15" fmla="*/ 0 h 67"/>
                  <a:gd name="T16" fmla="*/ 0 w 86"/>
                  <a:gd name="T17" fmla="*/ 0 h 67"/>
                  <a:gd name="T18" fmla="*/ 0 w 86"/>
                  <a:gd name="T19" fmla="*/ 0 h 67"/>
                  <a:gd name="T20" fmla="*/ 0 w 86"/>
                  <a:gd name="T21" fmla="*/ 0 h 67"/>
                  <a:gd name="T22" fmla="*/ 0 w 86"/>
                  <a:gd name="T23" fmla="*/ 0 h 67"/>
                  <a:gd name="T24" fmla="*/ 0 w 86"/>
                  <a:gd name="T25" fmla="*/ 0 h 67"/>
                  <a:gd name="T26" fmla="*/ 0 w 86"/>
                  <a:gd name="T27" fmla="*/ 0 h 67"/>
                  <a:gd name="T28" fmla="*/ 0 w 86"/>
                  <a:gd name="T29" fmla="*/ 0 h 67"/>
                  <a:gd name="T30" fmla="*/ 0 w 86"/>
                  <a:gd name="T31" fmla="*/ 0 h 67"/>
                  <a:gd name="T32" fmla="*/ 0 w 86"/>
                  <a:gd name="T33" fmla="*/ 0 h 67"/>
                  <a:gd name="T34" fmla="*/ 0 w 86"/>
                  <a:gd name="T35" fmla="*/ 0 h 67"/>
                  <a:gd name="T36" fmla="*/ 0 w 86"/>
                  <a:gd name="T37" fmla="*/ 0 h 67"/>
                  <a:gd name="T38" fmla="*/ 0 w 86"/>
                  <a:gd name="T39" fmla="*/ 0 h 67"/>
                  <a:gd name="T40" fmla="*/ 0 w 86"/>
                  <a:gd name="T41" fmla="*/ 0 h 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6"/>
                  <a:gd name="T64" fmla="*/ 0 h 67"/>
                  <a:gd name="T65" fmla="*/ 86 w 86"/>
                  <a:gd name="T66" fmla="*/ 67 h 6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6" h="67">
                    <a:moveTo>
                      <a:pt x="7" y="67"/>
                    </a:moveTo>
                    <a:lnTo>
                      <a:pt x="7" y="67"/>
                    </a:lnTo>
                    <a:lnTo>
                      <a:pt x="9" y="63"/>
                    </a:lnTo>
                    <a:lnTo>
                      <a:pt x="13" y="57"/>
                    </a:lnTo>
                    <a:lnTo>
                      <a:pt x="17" y="49"/>
                    </a:lnTo>
                    <a:lnTo>
                      <a:pt x="28" y="38"/>
                    </a:lnTo>
                    <a:lnTo>
                      <a:pt x="42" y="29"/>
                    </a:lnTo>
                    <a:lnTo>
                      <a:pt x="60" y="19"/>
                    </a:lnTo>
                    <a:lnTo>
                      <a:pt x="86" y="7"/>
                    </a:lnTo>
                    <a:lnTo>
                      <a:pt x="83" y="0"/>
                    </a:lnTo>
                    <a:lnTo>
                      <a:pt x="58" y="12"/>
                    </a:lnTo>
                    <a:lnTo>
                      <a:pt x="37" y="22"/>
                    </a:lnTo>
                    <a:lnTo>
                      <a:pt x="23" y="34"/>
                    </a:lnTo>
                    <a:lnTo>
                      <a:pt x="13" y="44"/>
                    </a:lnTo>
                    <a:lnTo>
                      <a:pt x="6" y="52"/>
                    </a:lnTo>
                    <a:lnTo>
                      <a:pt x="2" y="60"/>
                    </a:lnTo>
                    <a:lnTo>
                      <a:pt x="0" y="65"/>
                    </a:lnTo>
                    <a:lnTo>
                      <a:pt x="0" y="67"/>
                    </a:lnTo>
                    <a:lnTo>
                      <a:pt x="7" y="67"/>
                    </a:lnTo>
                    <a:close/>
                  </a:path>
                </a:pathLst>
              </a:custGeom>
              <a:solidFill>
                <a:srgbClr val="000000"/>
              </a:solidFill>
              <a:ln w="9525">
                <a:noFill/>
                <a:round/>
                <a:headEnd/>
                <a:tailEnd/>
              </a:ln>
            </p:spPr>
            <p:txBody>
              <a:bodyPr/>
              <a:lstStyle/>
              <a:p>
                <a:endParaRPr lang="fr-FR"/>
              </a:p>
            </p:txBody>
          </p:sp>
          <p:sp>
            <p:nvSpPr>
              <p:cNvPr id="95464" name="Freeform 220"/>
              <p:cNvSpPr>
                <a:spLocks/>
              </p:cNvSpPr>
              <p:nvPr/>
            </p:nvSpPr>
            <p:spPr bwMode="auto">
              <a:xfrm>
                <a:off x="3133" y="1770"/>
                <a:ext cx="10" cy="67"/>
              </a:xfrm>
              <a:custGeom>
                <a:avLst/>
                <a:gdLst>
                  <a:gd name="T0" fmla="*/ 0 w 62"/>
                  <a:gd name="T1" fmla="*/ 0 h 392"/>
                  <a:gd name="T2" fmla="*/ 0 w 62"/>
                  <a:gd name="T3" fmla="*/ 0 h 392"/>
                  <a:gd name="T4" fmla="*/ 0 w 62"/>
                  <a:gd name="T5" fmla="*/ 0 h 392"/>
                  <a:gd name="T6" fmla="*/ 0 w 62"/>
                  <a:gd name="T7" fmla="*/ 0 h 392"/>
                  <a:gd name="T8" fmla="*/ 0 w 62"/>
                  <a:gd name="T9" fmla="*/ 0 h 392"/>
                  <a:gd name="T10" fmla="*/ 0 w 62"/>
                  <a:gd name="T11" fmla="*/ 0 h 392"/>
                  <a:gd name="T12" fmla="*/ 0 w 62"/>
                  <a:gd name="T13" fmla="*/ 0 h 392"/>
                  <a:gd name="T14" fmla="*/ 0 60000 65536"/>
                  <a:gd name="T15" fmla="*/ 0 60000 65536"/>
                  <a:gd name="T16" fmla="*/ 0 60000 65536"/>
                  <a:gd name="T17" fmla="*/ 0 60000 65536"/>
                  <a:gd name="T18" fmla="*/ 0 60000 65536"/>
                  <a:gd name="T19" fmla="*/ 0 60000 65536"/>
                  <a:gd name="T20" fmla="*/ 0 60000 65536"/>
                  <a:gd name="T21" fmla="*/ 0 w 62"/>
                  <a:gd name="T22" fmla="*/ 0 h 392"/>
                  <a:gd name="T23" fmla="*/ 62 w 62"/>
                  <a:gd name="T24" fmla="*/ 392 h 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392">
                    <a:moveTo>
                      <a:pt x="5" y="392"/>
                    </a:moveTo>
                    <a:lnTo>
                      <a:pt x="7" y="388"/>
                    </a:lnTo>
                    <a:lnTo>
                      <a:pt x="62" y="0"/>
                    </a:lnTo>
                    <a:lnTo>
                      <a:pt x="55" y="0"/>
                    </a:lnTo>
                    <a:lnTo>
                      <a:pt x="0" y="388"/>
                    </a:lnTo>
                    <a:lnTo>
                      <a:pt x="3" y="385"/>
                    </a:lnTo>
                    <a:lnTo>
                      <a:pt x="5" y="392"/>
                    </a:lnTo>
                    <a:close/>
                  </a:path>
                </a:pathLst>
              </a:custGeom>
              <a:solidFill>
                <a:srgbClr val="000000"/>
              </a:solidFill>
              <a:ln w="9525">
                <a:noFill/>
                <a:round/>
                <a:headEnd/>
                <a:tailEnd/>
              </a:ln>
            </p:spPr>
            <p:txBody>
              <a:bodyPr/>
              <a:lstStyle/>
              <a:p>
                <a:endParaRPr lang="fr-FR"/>
              </a:p>
            </p:txBody>
          </p:sp>
          <p:sp>
            <p:nvSpPr>
              <p:cNvPr id="95465" name="Freeform 221"/>
              <p:cNvSpPr>
                <a:spLocks/>
              </p:cNvSpPr>
              <p:nvPr/>
            </p:nvSpPr>
            <p:spPr bwMode="auto">
              <a:xfrm>
                <a:off x="3109" y="1835"/>
                <a:ext cx="25" cy="8"/>
              </a:xfrm>
              <a:custGeom>
                <a:avLst/>
                <a:gdLst>
                  <a:gd name="T0" fmla="*/ 0 w 146"/>
                  <a:gd name="T1" fmla="*/ 0 h 45"/>
                  <a:gd name="T2" fmla="*/ 0 w 146"/>
                  <a:gd name="T3" fmla="*/ 0 h 45"/>
                  <a:gd name="T4" fmla="*/ 0 w 146"/>
                  <a:gd name="T5" fmla="*/ 0 h 45"/>
                  <a:gd name="T6" fmla="*/ 0 w 146"/>
                  <a:gd name="T7" fmla="*/ 0 h 45"/>
                  <a:gd name="T8" fmla="*/ 0 w 146"/>
                  <a:gd name="T9" fmla="*/ 0 h 45"/>
                  <a:gd name="T10" fmla="*/ 0 w 146"/>
                  <a:gd name="T11" fmla="*/ 0 h 45"/>
                  <a:gd name="T12" fmla="*/ 0 w 146"/>
                  <a:gd name="T13" fmla="*/ 0 h 45"/>
                  <a:gd name="T14" fmla="*/ 0 60000 65536"/>
                  <a:gd name="T15" fmla="*/ 0 60000 65536"/>
                  <a:gd name="T16" fmla="*/ 0 60000 65536"/>
                  <a:gd name="T17" fmla="*/ 0 60000 65536"/>
                  <a:gd name="T18" fmla="*/ 0 60000 65536"/>
                  <a:gd name="T19" fmla="*/ 0 60000 65536"/>
                  <a:gd name="T20" fmla="*/ 0 60000 65536"/>
                  <a:gd name="T21" fmla="*/ 0 w 146"/>
                  <a:gd name="T22" fmla="*/ 0 h 45"/>
                  <a:gd name="T23" fmla="*/ 146 w 146"/>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6" h="45">
                    <a:moveTo>
                      <a:pt x="2" y="45"/>
                    </a:moveTo>
                    <a:lnTo>
                      <a:pt x="2" y="45"/>
                    </a:lnTo>
                    <a:lnTo>
                      <a:pt x="146" y="7"/>
                    </a:lnTo>
                    <a:lnTo>
                      <a:pt x="144" y="0"/>
                    </a:lnTo>
                    <a:lnTo>
                      <a:pt x="0" y="38"/>
                    </a:lnTo>
                    <a:lnTo>
                      <a:pt x="2" y="45"/>
                    </a:lnTo>
                    <a:close/>
                  </a:path>
                </a:pathLst>
              </a:custGeom>
              <a:solidFill>
                <a:srgbClr val="000000"/>
              </a:solidFill>
              <a:ln w="9525">
                <a:noFill/>
                <a:round/>
                <a:headEnd/>
                <a:tailEnd/>
              </a:ln>
            </p:spPr>
            <p:txBody>
              <a:bodyPr/>
              <a:lstStyle/>
              <a:p>
                <a:endParaRPr lang="fr-FR"/>
              </a:p>
            </p:txBody>
          </p:sp>
          <p:sp>
            <p:nvSpPr>
              <p:cNvPr id="95466" name="Freeform 222"/>
              <p:cNvSpPr>
                <a:spLocks/>
              </p:cNvSpPr>
              <p:nvPr/>
            </p:nvSpPr>
            <p:spPr bwMode="auto">
              <a:xfrm>
                <a:off x="3086" y="1842"/>
                <a:ext cx="24" cy="7"/>
              </a:xfrm>
              <a:custGeom>
                <a:avLst/>
                <a:gdLst>
                  <a:gd name="T0" fmla="*/ 0 w 147"/>
                  <a:gd name="T1" fmla="*/ 0 h 45"/>
                  <a:gd name="T2" fmla="*/ 0 w 147"/>
                  <a:gd name="T3" fmla="*/ 0 h 45"/>
                  <a:gd name="T4" fmla="*/ 0 w 147"/>
                  <a:gd name="T5" fmla="*/ 0 h 45"/>
                  <a:gd name="T6" fmla="*/ 0 w 147"/>
                  <a:gd name="T7" fmla="*/ 0 h 45"/>
                  <a:gd name="T8" fmla="*/ 0 w 147"/>
                  <a:gd name="T9" fmla="*/ 0 h 45"/>
                  <a:gd name="T10" fmla="*/ 0 w 147"/>
                  <a:gd name="T11" fmla="*/ 0 h 45"/>
                  <a:gd name="T12" fmla="*/ 0 w 147"/>
                  <a:gd name="T13" fmla="*/ 0 h 45"/>
                  <a:gd name="T14" fmla="*/ 0 60000 65536"/>
                  <a:gd name="T15" fmla="*/ 0 60000 65536"/>
                  <a:gd name="T16" fmla="*/ 0 60000 65536"/>
                  <a:gd name="T17" fmla="*/ 0 60000 65536"/>
                  <a:gd name="T18" fmla="*/ 0 60000 65536"/>
                  <a:gd name="T19" fmla="*/ 0 60000 65536"/>
                  <a:gd name="T20" fmla="*/ 0 60000 65536"/>
                  <a:gd name="T21" fmla="*/ 0 w 147"/>
                  <a:gd name="T22" fmla="*/ 0 h 45"/>
                  <a:gd name="T23" fmla="*/ 147 w 147"/>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7" h="45">
                    <a:moveTo>
                      <a:pt x="0" y="43"/>
                    </a:moveTo>
                    <a:lnTo>
                      <a:pt x="4" y="45"/>
                    </a:lnTo>
                    <a:lnTo>
                      <a:pt x="147" y="7"/>
                    </a:lnTo>
                    <a:lnTo>
                      <a:pt x="145" y="0"/>
                    </a:lnTo>
                    <a:lnTo>
                      <a:pt x="2" y="38"/>
                    </a:lnTo>
                    <a:lnTo>
                      <a:pt x="7" y="41"/>
                    </a:lnTo>
                    <a:lnTo>
                      <a:pt x="0" y="43"/>
                    </a:lnTo>
                    <a:close/>
                  </a:path>
                </a:pathLst>
              </a:custGeom>
              <a:solidFill>
                <a:srgbClr val="000000"/>
              </a:solidFill>
              <a:ln w="9525">
                <a:noFill/>
                <a:round/>
                <a:headEnd/>
                <a:tailEnd/>
              </a:ln>
            </p:spPr>
            <p:txBody>
              <a:bodyPr/>
              <a:lstStyle/>
              <a:p>
                <a:endParaRPr lang="fr-FR"/>
              </a:p>
            </p:txBody>
          </p:sp>
          <p:sp>
            <p:nvSpPr>
              <p:cNvPr id="95467" name="Freeform 223"/>
              <p:cNvSpPr>
                <a:spLocks/>
              </p:cNvSpPr>
              <p:nvPr/>
            </p:nvSpPr>
            <p:spPr bwMode="auto">
              <a:xfrm>
                <a:off x="3067" y="1792"/>
                <a:ext cx="20" cy="57"/>
              </a:xfrm>
              <a:custGeom>
                <a:avLst/>
                <a:gdLst>
                  <a:gd name="T0" fmla="*/ 0 w 129"/>
                  <a:gd name="T1" fmla="*/ 0 h 344"/>
                  <a:gd name="T2" fmla="*/ 0 w 129"/>
                  <a:gd name="T3" fmla="*/ 0 h 344"/>
                  <a:gd name="T4" fmla="*/ 0 w 129"/>
                  <a:gd name="T5" fmla="*/ 0 h 344"/>
                  <a:gd name="T6" fmla="*/ 0 w 129"/>
                  <a:gd name="T7" fmla="*/ 0 h 344"/>
                  <a:gd name="T8" fmla="*/ 0 w 129"/>
                  <a:gd name="T9" fmla="*/ 0 h 344"/>
                  <a:gd name="T10" fmla="*/ 0 w 129"/>
                  <a:gd name="T11" fmla="*/ 0 h 344"/>
                  <a:gd name="T12" fmla="*/ 0 w 129"/>
                  <a:gd name="T13" fmla="*/ 0 h 344"/>
                  <a:gd name="T14" fmla="*/ 0 60000 65536"/>
                  <a:gd name="T15" fmla="*/ 0 60000 65536"/>
                  <a:gd name="T16" fmla="*/ 0 60000 65536"/>
                  <a:gd name="T17" fmla="*/ 0 60000 65536"/>
                  <a:gd name="T18" fmla="*/ 0 60000 65536"/>
                  <a:gd name="T19" fmla="*/ 0 60000 65536"/>
                  <a:gd name="T20" fmla="*/ 0 60000 65536"/>
                  <a:gd name="T21" fmla="*/ 0 w 129"/>
                  <a:gd name="T22" fmla="*/ 0 h 344"/>
                  <a:gd name="T23" fmla="*/ 129 w 129"/>
                  <a:gd name="T24" fmla="*/ 344 h 3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344">
                    <a:moveTo>
                      <a:pt x="1" y="5"/>
                    </a:moveTo>
                    <a:lnTo>
                      <a:pt x="0" y="4"/>
                    </a:lnTo>
                    <a:lnTo>
                      <a:pt x="122" y="344"/>
                    </a:lnTo>
                    <a:lnTo>
                      <a:pt x="129" y="342"/>
                    </a:lnTo>
                    <a:lnTo>
                      <a:pt x="7" y="1"/>
                    </a:lnTo>
                    <a:lnTo>
                      <a:pt x="5" y="0"/>
                    </a:lnTo>
                    <a:lnTo>
                      <a:pt x="1" y="5"/>
                    </a:lnTo>
                    <a:close/>
                  </a:path>
                </a:pathLst>
              </a:custGeom>
              <a:solidFill>
                <a:srgbClr val="000000"/>
              </a:solidFill>
              <a:ln w="9525">
                <a:noFill/>
                <a:round/>
                <a:headEnd/>
                <a:tailEnd/>
              </a:ln>
            </p:spPr>
            <p:txBody>
              <a:bodyPr/>
              <a:lstStyle/>
              <a:p>
                <a:endParaRPr lang="fr-FR"/>
              </a:p>
            </p:txBody>
          </p:sp>
          <p:sp>
            <p:nvSpPr>
              <p:cNvPr id="95468" name="Freeform 224"/>
              <p:cNvSpPr>
                <a:spLocks/>
              </p:cNvSpPr>
              <p:nvPr/>
            </p:nvSpPr>
            <p:spPr bwMode="auto">
              <a:xfrm>
                <a:off x="3051" y="1788"/>
                <a:ext cx="16" cy="4"/>
              </a:xfrm>
              <a:custGeom>
                <a:avLst/>
                <a:gdLst>
                  <a:gd name="T0" fmla="*/ 0 w 99"/>
                  <a:gd name="T1" fmla="*/ 0 h 23"/>
                  <a:gd name="T2" fmla="*/ 0 w 99"/>
                  <a:gd name="T3" fmla="*/ 0 h 23"/>
                  <a:gd name="T4" fmla="*/ 0 w 99"/>
                  <a:gd name="T5" fmla="*/ 0 h 23"/>
                  <a:gd name="T6" fmla="*/ 0 w 99"/>
                  <a:gd name="T7" fmla="*/ 0 h 23"/>
                  <a:gd name="T8" fmla="*/ 0 w 99"/>
                  <a:gd name="T9" fmla="*/ 0 h 23"/>
                  <a:gd name="T10" fmla="*/ 0 w 99"/>
                  <a:gd name="T11" fmla="*/ 0 h 23"/>
                  <a:gd name="T12" fmla="*/ 0 w 99"/>
                  <a:gd name="T13" fmla="*/ 0 h 23"/>
                  <a:gd name="T14" fmla="*/ 0 w 99"/>
                  <a:gd name="T15" fmla="*/ 0 h 23"/>
                  <a:gd name="T16" fmla="*/ 0 w 99"/>
                  <a:gd name="T17" fmla="*/ 0 h 23"/>
                  <a:gd name="T18" fmla="*/ 0 w 99"/>
                  <a:gd name="T19" fmla="*/ 0 h 23"/>
                  <a:gd name="T20" fmla="*/ 0 w 99"/>
                  <a:gd name="T21" fmla="*/ 0 h 23"/>
                  <a:gd name="T22" fmla="*/ 0 w 99"/>
                  <a:gd name="T23" fmla="*/ 0 h 23"/>
                  <a:gd name="T24" fmla="*/ 0 w 99"/>
                  <a:gd name="T25" fmla="*/ 0 h 23"/>
                  <a:gd name="T26" fmla="*/ 0 w 99"/>
                  <a:gd name="T27" fmla="*/ 0 h 23"/>
                  <a:gd name="T28" fmla="*/ 0 w 99"/>
                  <a:gd name="T29" fmla="*/ 0 h 23"/>
                  <a:gd name="T30" fmla="*/ 0 w 99"/>
                  <a:gd name="T31" fmla="*/ 0 h 23"/>
                  <a:gd name="T32" fmla="*/ 0 w 99"/>
                  <a:gd name="T33" fmla="*/ 0 h 23"/>
                  <a:gd name="T34" fmla="*/ 0 w 99"/>
                  <a:gd name="T35" fmla="*/ 0 h 23"/>
                  <a:gd name="T36" fmla="*/ 0 w 99"/>
                  <a:gd name="T37" fmla="*/ 0 h 23"/>
                  <a:gd name="T38" fmla="*/ 0 w 99"/>
                  <a:gd name="T39" fmla="*/ 0 h 23"/>
                  <a:gd name="T40" fmla="*/ 0 w 99"/>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9"/>
                  <a:gd name="T64" fmla="*/ 0 h 23"/>
                  <a:gd name="T65" fmla="*/ 99 w 99"/>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9" h="23">
                    <a:moveTo>
                      <a:pt x="0" y="10"/>
                    </a:moveTo>
                    <a:lnTo>
                      <a:pt x="1" y="10"/>
                    </a:lnTo>
                    <a:lnTo>
                      <a:pt x="28" y="7"/>
                    </a:lnTo>
                    <a:lnTo>
                      <a:pt x="48" y="7"/>
                    </a:lnTo>
                    <a:lnTo>
                      <a:pt x="65" y="9"/>
                    </a:lnTo>
                    <a:lnTo>
                      <a:pt x="77" y="12"/>
                    </a:lnTo>
                    <a:lnTo>
                      <a:pt x="84" y="16"/>
                    </a:lnTo>
                    <a:lnTo>
                      <a:pt x="90" y="19"/>
                    </a:lnTo>
                    <a:lnTo>
                      <a:pt x="94" y="22"/>
                    </a:lnTo>
                    <a:lnTo>
                      <a:pt x="95" y="23"/>
                    </a:lnTo>
                    <a:lnTo>
                      <a:pt x="99" y="18"/>
                    </a:lnTo>
                    <a:lnTo>
                      <a:pt x="98" y="17"/>
                    </a:lnTo>
                    <a:lnTo>
                      <a:pt x="95" y="15"/>
                    </a:lnTo>
                    <a:lnTo>
                      <a:pt x="89" y="9"/>
                    </a:lnTo>
                    <a:lnTo>
                      <a:pt x="80" y="6"/>
                    </a:lnTo>
                    <a:lnTo>
                      <a:pt x="67" y="2"/>
                    </a:lnTo>
                    <a:lnTo>
                      <a:pt x="48" y="0"/>
                    </a:lnTo>
                    <a:lnTo>
                      <a:pt x="28" y="0"/>
                    </a:lnTo>
                    <a:lnTo>
                      <a:pt x="1" y="3"/>
                    </a:lnTo>
                    <a:lnTo>
                      <a:pt x="2" y="3"/>
                    </a:lnTo>
                    <a:lnTo>
                      <a:pt x="0" y="10"/>
                    </a:lnTo>
                    <a:close/>
                  </a:path>
                </a:pathLst>
              </a:custGeom>
              <a:solidFill>
                <a:srgbClr val="000000"/>
              </a:solidFill>
              <a:ln w="9525">
                <a:noFill/>
                <a:round/>
                <a:headEnd/>
                <a:tailEnd/>
              </a:ln>
            </p:spPr>
            <p:txBody>
              <a:bodyPr/>
              <a:lstStyle/>
              <a:p>
                <a:endParaRPr lang="fr-FR"/>
              </a:p>
            </p:txBody>
          </p:sp>
          <p:sp>
            <p:nvSpPr>
              <p:cNvPr id="95469" name="Freeform 225"/>
              <p:cNvSpPr>
                <a:spLocks/>
              </p:cNvSpPr>
              <p:nvPr/>
            </p:nvSpPr>
            <p:spPr bwMode="auto">
              <a:xfrm>
                <a:off x="3035" y="1787"/>
                <a:ext cx="16" cy="5"/>
              </a:xfrm>
              <a:custGeom>
                <a:avLst/>
                <a:gdLst>
                  <a:gd name="T0" fmla="*/ 0 w 100"/>
                  <a:gd name="T1" fmla="*/ 0 h 24"/>
                  <a:gd name="T2" fmla="*/ 0 w 100"/>
                  <a:gd name="T3" fmla="*/ 0 h 24"/>
                  <a:gd name="T4" fmla="*/ 0 w 100"/>
                  <a:gd name="T5" fmla="*/ 0 h 24"/>
                  <a:gd name="T6" fmla="*/ 0 w 100"/>
                  <a:gd name="T7" fmla="*/ 0 h 24"/>
                  <a:gd name="T8" fmla="*/ 0 w 100"/>
                  <a:gd name="T9" fmla="*/ 0 h 24"/>
                  <a:gd name="T10" fmla="*/ 0 w 100"/>
                  <a:gd name="T11" fmla="*/ 0 h 24"/>
                  <a:gd name="T12" fmla="*/ 0 w 100"/>
                  <a:gd name="T13" fmla="*/ 0 h 24"/>
                  <a:gd name="T14" fmla="*/ 0 w 100"/>
                  <a:gd name="T15" fmla="*/ 0 h 24"/>
                  <a:gd name="T16" fmla="*/ 0 w 100"/>
                  <a:gd name="T17" fmla="*/ 0 h 24"/>
                  <a:gd name="T18" fmla="*/ 0 w 100"/>
                  <a:gd name="T19" fmla="*/ 0 h 24"/>
                  <a:gd name="T20" fmla="*/ 0 w 100"/>
                  <a:gd name="T21" fmla="*/ 0 h 24"/>
                  <a:gd name="T22" fmla="*/ 0 w 100"/>
                  <a:gd name="T23" fmla="*/ 0 h 24"/>
                  <a:gd name="T24" fmla="*/ 0 w 100"/>
                  <a:gd name="T25" fmla="*/ 0 h 24"/>
                  <a:gd name="T26" fmla="*/ 0 w 100"/>
                  <a:gd name="T27" fmla="*/ 0 h 24"/>
                  <a:gd name="T28" fmla="*/ 0 w 100"/>
                  <a:gd name="T29" fmla="*/ 0 h 24"/>
                  <a:gd name="T30" fmla="*/ 0 w 100"/>
                  <a:gd name="T31" fmla="*/ 0 h 24"/>
                  <a:gd name="T32" fmla="*/ 0 w 100"/>
                  <a:gd name="T33" fmla="*/ 0 h 24"/>
                  <a:gd name="T34" fmla="*/ 0 w 100"/>
                  <a:gd name="T35" fmla="*/ 0 h 24"/>
                  <a:gd name="T36" fmla="*/ 0 w 100"/>
                  <a:gd name="T37" fmla="*/ 0 h 24"/>
                  <a:gd name="T38" fmla="*/ 0 w 100"/>
                  <a:gd name="T39" fmla="*/ 0 h 24"/>
                  <a:gd name="T40" fmla="*/ 0 w 100"/>
                  <a:gd name="T41" fmla="*/ 0 h 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24"/>
                  <a:gd name="T65" fmla="*/ 100 w 100"/>
                  <a:gd name="T66" fmla="*/ 24 h 2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24">
                    <a:moveTo>
                      <a:pt x="5" y="24"/>
                    </a:moveTo>
                    <a:lnTo>
                      <a:pt x="5" y="24"/>
                    </a:lnTo>
                    <a:lnTo>
                      <a:pt x="6" y="23"/>
                    </a:lnTo>
                    <a:lnTo>
                      <a:pt x="9" y="19"/>
                    </a:lnTo>
                    <a:lnTo>
                      <a:pt x="15" y="17"/>
                    </a:lnTo>
                    <a:lnTo>
                      <a:pt x="25" y="12"/>
                    </a:lnTo>
                    <a:lnTo>
                      <a:pt x="37" y="9"/>
                    </a:lnTo>
                    <a:lnTo>
                      <a:pt x="52" y="7"/>
                    </a:lnTo>
                    <a:lnTo>
                      <a:pt x="73" y="7"/>
                    </a:lnTo>
                    <a:lnTo>
                      <a:pt x="98" y="11"/>
                    </a:lnTo>
                    <a:lnTo>
                      <a:pt x="100" y="4"/>
                    </a:lnTo>
                    <a:lnTo>
                      <a:pt x="73" y="0"/>
                    </a:lnTo>
                    <a:lnTo>
                      <a:pt x="52" y="0"/>
                    </a:lnTo>
                    <a:lnTo>
                      <a:pt x="35" y="2"/>
                    </a:lnTo>
                    <a:lnTo>
                      <a:pt x="22" y="5"/>
                    </a:lnTo>
                    <a:lnTo>
                      <a:pt x="13" y="10"/>
                    </a:lnTo>
                    <a:lnTo>
                      <a:pt x="5" y="15"/>
                    </a:lnTo>
                    <a:lnTo>
                      <a:pt x="1" y="18"/>
                    </a:lnTo>
                    <a:lnTo>
                      <a:pt x="0" y="19"/>
                    </a:lnTo>
                    <a:lnTo>
                      <a:pt x="5" y="24"/>
                    </a:lnTo>
                    <a:close/>
                  </a:path>
                </a:pathLst>
              </a:custGeom>
              <a:solidFill>
                <a:srgbClr val="000000"/>
              </a:solidFill>
              <a:ln w="9525">
                <a:noFill/>
                <a:round/>
                <a:headEnd/>
                <a:tailEnd/>
              </a:ln>
            </p:spPr>
            <p:txBody>
              <a:bodyPr/>
              <a:lstStyle/>
              <a:p>
                <a:endParaRPr lang="fr-FR"/>
              </a:p>
            </p:txBody>
          </p:sp>
          <p:sp>
            <p:nvSpPr>
              <p:cNvPr id="95470" name="Freeform 226"/>
              <p:cNvSpPr>
                <a:spLocks/>
              </p:cNvSpPr>
              <p:nvPr/>
            </p:nvSpPr>
            <p:spPr bwMode="auto">
              <a:xfrm>
                <a:off x="2994" y="1792"/>
                <a:ext cx="42" cy="56"/>
              </a:xfrm>
              <a:custGeom>
                <a:avLst/>
                <a:gdLst>
                  <a:gd name="T0" fmla="*/ 0 w 254"/>
                  <a:gd name="T1" fmla="*/ 0 h 338"/>
                  <a:gd name="T2" fmla="*/ 0 w 254"/>
                  <a:gd name="T3" fmla="*/ 0 h 338"/>
                  <a:gd name="T4" fmla="*/ 0 w 254"/>
                  <a:gd name="T5" fmla="*/ 0 h 338"/>
                  <a:gd name="T6" fmla="*/ 0 w 254"/>
                  <a:gd name="T7" fmla="*/ 0 h 338"/>
                  <a:gd name="T8" fmla="*/ 0 w 254"/>
                  <a:gd name="T9" fmla="*/ 0 h 338"/>
                  <a:gd name="T10" fmla="*/ 0 w 254"/>
                  <a:gd name="T11" fmla="*/ 0 h 338"/>
                  <a:gd name="T12" fmla="*/ 0 w 254"/>
                  <a:gd name="T13" fmla="*/ 0 h 338"/>
                  <a:gd name="T14" fmla="*/ 0 60000 65536"/>
                  <a:gd name="T15" fmla="*/ 0 60000 65536"/>
                  <a:gd name="T16" fmla="*/ 0 60000 65536"/>
                  <a:gd name="T17" fmla="*/ 0 60000 65536"/>
                  <a:gd name="T18" fmla="*/ 0 60000 65536"/>
                  <a:gd name="T19" fmla="*/ 0 60000 65536"/>
                  <a:gd name="T20" fmla="*/ 0 60000 65536"/>
                  <a:gd name="T21" fmla="*/ 0 w 254"/>
                  <a:gd name="T22" fmla="*/ 0 h 338"/>
                  <a:gd name="T23" fmla="*/ 254 w 254"/>
                  <a:gd name="T24" fmla="*/ 338 h 3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4" h="338">
                    <a:moveTo>
                      <a:pt x="1" y="338"/>
                    </a:moveTo>
                    <a:lnTo>
                      <a:pt x="4" y="337"/>
                    </a:lnTo>
                    <a:lnTo>
                      <a:pt x="254" y="5"/>
                    </a:lnTo>
                    <a:lnTo>
                      <a:pt x="249" y="0"/>
                    </a:lnTo>
                    <a:lnTo>
                      <a:pt x="0" y="332"/>
                    </a:lnTo>
                    <a:lnTo>
                      <a:pt x="3" y="331"/>
                    </a:lnTo>
                    <a:lnTo>
                      <a:pt x="1" y="338"/>
                    </a:lnTo>
                    <a:close/>
                  </a:path>
                </a:pathLst>
              </a:custGeom>
              <a:solidFill>
                <a:srgbClr val="000000"/>
              </a:solidFill>
              <a:ln w="9525">
                <a:noFill/>
                <a:round/>
                <a:headEnd/>
                <a:tailEnd/>
              </a:ln>
            </p:spPr>
            <p:txBody>
              <a:bodyPr/>
              <a:lstStyle/>
              <a:p>
                <a:endParaRPr lang="fr-FR"/>
              </a:p>
            </p:txBody>
          </p:sp>
          <p:sp>
            <p:nvSpPr>
              <p:cNvPr id="95471" name="Freeform 227"/>
              <p:cNvSpPr>
                <a:spLocks/>
              </p:cNvSpPr>
              <p:nvPr/>
            </p:nvSpPr>
            <p:spPr bwMode="auto">
              <a:xfrm>
                <a:off x="2974" y="1840"/>
                <a:ext cx="21" cy="8"/>
              </a:xfrm>
              <a:custGeom>
                <a:avLst/>
                <a:gdLst>
                  <a:gd name="T0" fmla="*/ 0 w 130"/>
                  <a:gd name="T1" fmla="*/ 0 h 51"/>
                  <a:gd name="T2" fmla="*/ 0 w 130"/>
                  <a:gd name="T3" fmla="*/ 0 h 51"/>
                  <a:gd name="T4" fmla="*/ 0 w 130"/>
                  <a:gd name="T5" fmla="*/ 0 h 51"/>
                  <a:gd name="T6" fmla="*/ 0 w 130"/>
                  <a:gd name="T7" fmla="*/ 0 h 51"/>
                  <a:gd name="T8" fmla="*/ 0 w 130"/>
                  <a:gd name="T9" fmla="*/ 0 h 51"/>
                  <a:gd name="T10" fmla="*/ 0 w 130"/>
                  <a:gd name="T11" fmla="*/ 0 h 51"/>
                  <a:gd name="T12" fmla="*/ 0 w 130"/>
                  <a:gd name="T13" fmla="*/ 0 h 51"/>
                  <a:gd name="T14" fmla="*/ 0 60000 65536"/>
                  <a:gd name="T15" fmla="*/ 0 60000 65536"/>
                  <a:gd name="T16" fmla="*/ 0 60000 65536"/>
                  <a:gd name="T17" fmla="*/ 0 60000 65536"/>
                  <a:gd name="T18" fmla="*/ 0 60000 65536"/>
                  <a:gd name="T19" fmla="*/ 0 60000 65536"/>
                  <a:gd name="T20" fmla="*/ 0 60000 65536"/>
                  <a:gd name="T21" fmla="*/ 0 w 130"/>
                  <a:gd name="T22" fmla="*/ 0 h 51"/>
                  <a:gd name="T23" fmla="*/ 130 w 130"/>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 h="51">
                    <a:moveTo>
                      <a:pt x="0" y="7"/>
                    </a:moveTo>
                    <a:lnTo>
                      <a:pt x="0" y="7"/>
                    </a:lnTo>
                    <a:lnTo>
                      <a:pt x="128" y="51"/>
                    </a:lnTo>
                    <a:lnTo>
                      <a:pt x="130" y="44"/>
                    </a:lnTo>
                    <a:lnTo>
                      <a:pt x="2" y="0"/>
                    </a:lnTo>
                    <a:lnTo>
                      <a:pt x="0" y="7"/>
                    </a:lnTo>
                    <a:close/>
                  </a:path>
                </a:pathLst>
              </a:custGeom>
              <a:solidFill>
                <a:srgbClr val="000000"/>
              </a:solidFill>
              <a:ln w="9525">
                <a:noFill/>
                <a:round/>
                <a:headEnd/>
                <a:tailEnd/>
              </a:ln>
            </p:spPr>
            <p:txBody>
              <a:bodyPr/>
              <a:lstStyle/>
              <a:p>
                <a:endParaRPr lang="fr-FR"/>
              </a:p>
            </p:txBody>
          </p:sp>
          <p:sp>
            <p:nvSpPr>
              <p:cNvPr id="95472" name="Freeform 228"/>
              <p:cNvSpPr>
                <a:spLocks/>
              </p:cNvSpPr>
              <p:nvPr/>
            </p:nvSpPr>
            <p:spPr bwMode="auto">
              <a:xfrm>
                <a:off x="2953" y="1832"/>
                <a:ext cx="22" cy="9"/>
              </a:xfrm>
              <a:custGeom>
                <a:avLst/>
                <a:gdLst>
                  <a:gd name="T0" fmla="*/ 0 w 131"/>
                  <a:gd name="T1" fmla="*/ 0 h 51"/>
                  <a:gd name="T2" fmla="*/ 0 w 131"/>
                  <a:gd name="T3" fmla="*/ 0 h 51"/>
                  <a:gd name="T4" fmla="*/ 0 w 131"/>
                  <a:gd name="T5" fmla="*/ 0 h 51"/>
                  <a:gd name="T6" fmla="*/ 0 w 131"/>
                  <a:gd name="T7" fmla="*/ 0 h 51"/>
                  <a:gd name="T8" fmla="*/ 0 w 131"/>
                  <a:gd name="T9" fmla="*/ 0 h 51"/>
                  <a:gd name="T10" fmla="*/ 0 w 131"/>
                  <a:gd name="T11" fmla="*/ 0 h 51"/>
                  <a:gd name="T12" fmla="*/ 0 w 131"/>
                  <a:gd name="T13" fmla="*/ 0 h 51"/>
                  <a:gd name="T14" fmla="*/ 0 60000 65536"/>
                  <a:gd name="T15" fmla="*/ 0 60000 65536"/>
                  <a:gd name="T16" fmla="*/ 0 60000 65536"/>
                  <a:gd name="T17" fmla="*/ 0 60000 65536"/>
                  <a:gd name="T18" fmla="*/ 0 60000 65536"/>
                  <a:gd name="T19" fmla="*/ 0 60000 65536"/>
                  <a:gd name="T20" fmla="*/ 0 60000 65536"/>
                  <a:gd name="T21" fmla="*/ 0 w 131"/>
                  <a:gd name="T22" fmla="*/ 0 h 51"/>
                  <a:gd name="T23" fmla="*/ 131 w 131"/>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51">
                    <a:moveTo>
                      <a:pt x="0" y="2"/>
                    </a:moveTo>
                    <a:lnTo>
                      <a:pt x="3" y="7"/>
                    </a:lnTo>
                    <a:lnTo>
                      <a:pt x="129" y="51"/>
                    </a:lnTo>
                    <a:lnTo>
                      <a:pt x="131" y="44"/>
                    </a:lnTo>
                    <a:lnTo>
                      <a:pt x="5" y="0"/>
                    </a:lnTo>
                    <a:lnTo>
                      <a:pt x="7" y="5"/>
                    </a:lnTo>
                    <a:lnTo>
                      <a:pt x="0" y="2"/>
                    </a:lnTo>
                    <a:close/>
                  </a:path>
                </a:pathLst>
              </a:custGeom>
              <a:solidFill>
                <a:srgbClr val="000000"/>
              </a:solidFill>
              <a:ln w="9525">
                <a:noFill/>
                <a:round/>
                <a:headEnd/>
                <a:tailEnd/>
              </a:ln>
            </p:spPr>
            <p:txBody>
              <a:bodyPr/>
              <a:lstStyle/>
              <a:p>
                <a:endParaRPr lang="fr-FR"/>
              </a:p>
            </p:txBody>
          </p:sp>
          <p:sp>
            <p:nvSpPr>
              <p:cNvPr id="95473" name="Freeform 229"/>
              <p:cNvSpPr>
                <a:spLocks/>
              </p:cNvSpPr>
              <p:nvPr/>
            </p:nvSpPr>
            <p:spPr bwMode="auto">
              <a:xfrm>
                <a:off x="2953" y="1767"/>
                <a:ext cx="16" cy="66"/>
              </a:xfrm>
              <a:custGeom>
                <a:avLst/>
                <a:gdLst>
                  <a:gd name="T0" fmla="*/ 0 w 100"/>
                  <a:gd name="T1" fmla="*/ 0 h 389"/>
                  <a:gd name="T2" fmla="*/ 0 w 100"/>
                  <a:gd name="T3" fmla="*/ 0 h 389"/>
                  <a:gd name="T4" fmla="*/ 0 w 100"/>
                  <a:gd name="T5" fmla="*/ 0 h 389"/>
                  <a:gd name="T6" fmla="*/ 0 w 100"/>
                  <a:gd name="T7" fmla="*/ 0 h 389"/>
                  <a:gd name="T8" fmla="*/ 0 w 100"/>
                  <a:gd name="T9" fmla="*/ 0 h 389"/>
                  <a:gd name="T10" fmla="*/ 0 w 100"/>
                  <a:gd name="T11" fmla="*/ 0 h 389"/>
                  <a:gd name="T12" fmla="*/ 0 w 100"/>
                  <a:gd name="T13" fmla="*/ 0 h 389"/>
                  <a:gd name="T14" fmla="*/ 0 60000 65536"/>
                  <a:gd name="T15" fmla="*/ 0 60000 65536"/>
                  <a:gd name="T16" fmla="*/ 0 60000 65536"/>
                  <a:gd name="T17" fmla="*/ 0 60000 65536"/>
                  <a:gd name="T18" fmla="*/ 0 60000 65536"/>
                  <a:gd name="T19" fmla="*/ 0 60000 65536"/>
                  <a:gd name="T20" fmla="*/ 0 60000 65536"/>
                  <a:gd name="T21" fmla="*/ 0 w 100"/>
                  <a:gd name="T22" fmla="*/ 0 h 389"/>
                  <a:gd name="T23" fmla="*/ 100 w 100"/>
                  <a:gd name="T24" fmla="*/ 389 h 3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389">
                    <a:moveTo>
                      <a:pt x="93" y="1"/>
                    </a:moveTo>
                    <a:lnTo>
                      <a:pt x="93" y="0"/>
                    </a:lnTo>
                    <a:lnTo>
                      <a:pt x="0" y="386"/>
                    </a:lnTo>
                    <a:lnTo>
                      <a:pt x="7" y="389"/>
                    </a:lnTo>
                    <a:lnTo>
                      <a:pt x="100" y="2"/>
                    </a:lnTo>
                    <a:lnTo>
                      <a:pt x="100" y="1"/>
                    </a:lnTo>
                    <a:lnTo>
                      <a:pt x="93" y="1"/>
                    </a:lnTo>
                    <a:close/>
                  </a:path>
                </a:pathLst>
              </a:custGeom>
              <a:solidFill>
                <a:srgbClr val="000000"/>
              </a:solidFill>
              <a:ln w="9525">
                <a:noFill/>
                <a:round/>
                <a:headEnd/>
                <a:tailEnd/>
              </a:ln>
            </p:spPr>
            <p:txBody>
              <a:bodyPr/>
              <a:lstStyle/>
              <a:p>
                <a:endParaRPr lang="fr-FR"/>
              </a:p>
            </p:txBody>
          </p:sp>
          <p:sp>
            <p:nvSpPr>
              <p:cNvPr id="95474" name="Freeform 230"/>
              <p:cNvSpPr>
                <a:spLocks/>
              </p:cNvSpPr>
              <p:nvPr/>
            </p:nvSpPr>
            <p:spPr bwMode="auto">
              <a:xfrm>
                <a:off x="2958" y="1755"/>
                <a:ext cx="11" cy="12"/>
              </a:xfrm>
              <a:custGeom>
                <a:avLst/>
                <a:gdLst>
                  <a:gd name="T0" fmla="*/ 0 w 70"/>
                  <a:gd name="T1" fmla="*/ 0 h 71"/>
                  <a:gd name="T2" fmla="*/ 0 w 70"/>
                  <a:gd name="T3" fmla="*/ 0 h 71"/>
                  <a:gd name="T4" fmla="*/ 0 w 70"/>
                  <a:gd name="T5" fmla="*/ 0 h 71"/>
                  <a:gd name="T6" fmla="*/ 0 w 70"/>
                  <a:gd name="T7" fmla="*/ 0 h 71"/>
                  <a:gd name="T8" fmla="*/ 0 w 70"/>
                  <a:gd name="T9" fmla="*/ 0 h 71"/>
                  <a:gd name="T10" fmla="*/ 0 w 70"/>
                  <a:gd name="T11" fmla="*/ 0 h 71"/>
                  <a:gd name="T12" fmla="*/ 0 w 70"/>
                  <a:gd name="T13" fmla="*/ 0 h 71"/>
                  <a:gd name="T14" fmla="*/ 0 w 70"/>
                  <a:gd name="T15" fmla="*/ 0 h 71"/>
                  <a:gd name="T16" fmla="*/ 0 w 70"/>
                  <a:gd name="T17" fmla="*/ 0 h 71"/>
                  <a:gd name="T18" fmla="*/ 0 w 70"/>
                  <a:gd name="T19" fmla="*/ 0 h 71"/>
                  <a:gd name="T20" fmla="*/ 0 w 70"/>
                  <a:gd name="T21" fmla="*/ 0 h 71"/>
                  <a:gd name="T22" fmla="*/ 0 w 70"/>
                  <a:gd name="T23" fmla="*/ 0 h 71"/>
                  <a:gd name="T24" fmla="*/ 0 w 70"/>
                  <a:gd name="T25" fmla="*/ 0 h 71"/>
                  <a:gd name="T26" fmla="*/ 0 w 70"/>
                  <a:gd name="T27" fmla="*/ 0 h 71"/>
                  <a:gd name="T28" fmla="*/ 0 w 70"/>
                  <a:gd name="T29" fmla="*/ 0 h 71"/>
                  <a:gd name="T30" fmla="*/ 0 w 70"/>
                  <a:gd name="T31" fmla="*/ 0 h 71"/>
                  <a:gd name="T32" fmla="*/ 0 w 70"/>
                  <a:gd name="T33" fmla="*/ 0 h 71"/>
                  <a:gd name="T34" fmla="*/ 0 w 70"/>
                  <a:gd name="T35" fmla="*/ 0 h 71"/>
                  <a:gd name="T36" fmla="*/ 0 w 70"/>
                  <a:gd name="T37" fmla="*/ 0 h 71"/>
                  <a:gd name="T38" fmla="*/ 0 w 70"/>
                  <a:gd name="T39" fmla="*/ 0 h 71"/>
                  <a:gd name="T40" fmla="*/ 0 w 70"/>
                  <a:gd name="T41" fmla="*/ 0 h 7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
                  <a:gd name="T64" fmla="*/ 0 h 71"/>
                  <a:gd name="T65" fmla="*/ 70 w 70"/>
                  <a:gd name="T66" fmla="*/ 71 h 7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 h="71">
                    <a:moveTo>
                      <a:pt x="0" y="6"/>
                    </a:moveTo>
                    <a:lnTo>
                      <a:pt x="2" y="7"/>
                    </a:lnTo>
                    <a:lnTo>
                      <a:pt x="21" y="19"/>
                    </a:lnTo>
                    <a:lnTo>
                      <a:pt x="38" y="29"/>
                    </a:lnTo>
                    <a:lnTo>
                      <a:pt x="49" y="41"/>
                    </a:lnTo>
                    <a:lnTo>
                      <a:pt x="56" y="51"/>
                    </a:lnTo>
                    <a:lnTo>
                      <a:pt x="60" y="59"/>
                    </a:lnTo>
                    <a:lnTo>
                      <a:pt x="62" y="66"/>
                    </a:lnTo>
                    <a:lnTo>
                      <a:pt x="63" y="71"/>
                    </a:lnTo>
                    <a:lnTo>
                      <a:pt x="70" y="71"/>
                    </a:lnTo>
                    <a:lnTo>
                      <a:pt x="70" y="68"/>
                    </a:lnTo>
                    <a:lnTo>
                      <a:pt x="69" y="64"/>
                    </a:lnTo>
                    <a:lnTo>
                      <a:pt x="67" y="57"/>
                    </a:lnTo>
                    <a:lnTo>
                      <a:pt x="63" y="46"/>
                    </a:lnTo>
                    <a:lnTo>
                      <a:pt x="54" y="36"/>
                    </a:lnTo>
                    <a:lnTo>
                      <a:pt x="42" y="24"/>
                    </a:lnTo>
                    <a:lnTo>
                      <a:pt x="26" y="12"/>
                    </a:lnTo>
                    <a:lnTo>
                      <a:pt x="4" y="0"/>
                    </a:lnTo>
                    <a:lnTo>
                      <a:pt x="5" y="1"/>
                    </a:lnTo>
                    <a:lnTo>
                      <a:pt x="0" y="6"/>
                    </a:lnTo>
                    <a:close/>
                  </a:path>
                </a:pathLst>
              </a:custGeom>
              <a:solidFill>
                <a:srgbClr val="000000"/>
              </a:solidFill>
              <a:ln w="9525">
                <a:noFill/>
                <a:round/>
                <a:headEnd/>
                <a:tailEnd/>
              </a:ln>
            </p:spPr>
            <p:txBody>
              <a:bodyPr/>
              <a:lstStyle/>
              <a:p>
                <a:endParaRPr lang="fr-FR"/>
              </a:p>
            </p:txBody>
          </p:sp>
          <p:sp>
            <p:nvSpPr>
              <p:cNvPr id="95475" name="Freeform 231"/>
              <p:cNvSpPr>
                <a:spLocks/>
              </p:cNvSpPr>
              <p:nvPr/>
            </p:nvSpPr>
            <p:spPr bwMode="auto">
              <a:xfrm>
                <a:off x="2945" y="1749"/>
                <a:ext cx="14" cy="7"/>
              </a:xfrm>
              <a:custGeom>
                <a:avLst/>
                <a:gdLst>
                  <a:gd name="T0" fmla="*/ 0 w 82"/>
                  <a:gd name="T1" fmla="*/ 0 h 48"/>
                  <a:gd name="T2" fmla="*/ 0 w 82"/>
                  <a:gd name="T3" fmla="*/ 0 h 48"/>
                  <a:gd name="T4" fmla="*/ 0 w 82"/>
                  <a:gd name="T5" fmla="*/ 0 h 48"/>
                  <a:gd name="T6" fmla="*/ 0 w 82"/>
                  <a:gd name="T7" fmla="*/ 0 h 48"/>
                  <a:gd name="T8" fmla="*/ 0 w 82"/>
                  <a:gd name="T9" fmla="*/ 0 h 48"/>
                  <a:gd name="T10" fmla="*/ 0 w 82"/>
                  <a:gd name="T11" fmla="*/ 0 h 48"/>
                  <a:gd name="T12" fmla="*/ 0 w 82"/>
                  <a:gd name="T13" fmla="*/ 0 h 48"/>
                  <a:gd name="T14" fmla="*/ 0 w 82"/>
                  <a:gd name="T15" fmla="*/ 0 h 48"/>
                  <a:gd name="T16" fmla="*/ 0 w 82"/>
                  <a:gd name="T17" fmla="*/ 0 h 48"/>
                  <a:gd name="T18" fmla="*/ 0 w 82"/>
                  <a:gd name="T19" fmla="*/ 0 h 48"/>
                  <a:gd name="T20" fmla="*/ 0 w 82"/>
                  <a:gd name="T21" fmla="*/ 0 h 48"/>
                  <a:gd name="T22" fmla="*/ 0 w 82"/>
                  <a:gd name="T23" fmla="*/ 0 h 48"/>
                  <a:gd name="T24" fmla="*/ 0 w 82"/>
                  <a:gd name="T25" fmla="*/ 0 h 48"/>
                  <a:gd name="T26" fmla="*/ 0 w 82"/>
                  <a:gd name="T27" fmla="*/ 0 h 48"/>
                  <a:gd name="T28" fmla="*/ 0 w 82"/>
                  <a:gd name="T29" fmla="*/ 0 h 48"/>
                  <a:gd name="T30" fmla="*/ 0 w 82"/>
                  <a:gd name="T31" fmla="*/ 0 h 48"/>
                  <a:gd name="T32" fmla="*/ 0 w 82"/>
                  <a:gd name="T33" fmla="*/ 0 h 48"/>
                  <a:gd name="T34" fmla="*/ 0 w 82"/>
                  <a:gd name="T35" fmla="*/ 0 h 48"/>
                  <a:gd name="T36" fmla="*/ 0 w 82"/>
                  <a:gd name="T37" fmla="*/ 0 h 48"/>
                  <a:gd name="T38" fmla="*/ 0 w 82"/>
                  <a:gd name="T39" fmla="*/ 0 h 48"/>
                  <a:gd name="T40" fmla="*/ 0 w 82"/>
                  <a:gd name="T41" fmla="*/ 0 h 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2"/>
                  <a:gd name="T64" fmla="*/ 0 h 48"/>
                  <a:gd name="T65" fmla="*/ 82 w 82"/>
                  <a:gd name="T66" fmla="*/ 48 h 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2" h="48">
                    <a:moveTo>
                      <a:pt x="2" y="9"/>
                    </a:moveTo>
                    <a:lnTo>
                      <a:pt x="2" y="9"/>
                    </a:lnTo>
                    <a:lnTo>
                      <a:pt x="3" y="9"/>
                    </a:lnTo>
                    <a:lnTo>
                      <a:pt x="8" y="8"/>
                    </a:lnTo>
                    <a:lnTo>
                      <a:pt x="14" y="7"/>
                    </a:lnTo>
                    <a:lnTo>
                      <a:pt x="22" y="8"/>
                    </a:lnTo>
                    <a:lnTo>
                      <a:pt x="33" y="13"/>
                    </a:lnTo>
                    <a:lnTo>
                      <a:pt x="46" y="20"/>
                    </a:lnTo>
                    <a:lnTo>
                      <a:pt x="61" y="30"/>
                    </a:lnTo>
                    <a:lnTo>
                      <a:pt x="77" y="48"/>
                    </a:lnTo>
                    <a:lnTo>
                      <a:pt x="82" y="43"/>
                    </a:lnTo>
                    <a:lnTo>
                      <a:pt x="66" y="26"/>
                    </a:lnTo>
                    <a:lnTo>
                      <a:pt x="51" y="13"/>
                    </a:lnTo>
                    <a:lnTo>
                      <a:pt x="36" y="6"/>
                    </a:lnTo>
                    <a:lnTo>
                      <a:pt x="24" y="1"/>
                    </a:lnTo>
                    <a:lnTo>
                      <a:pt x="14" y="0"/>
                    </a:lnTo>
                    <a:lnTo>
                      <a:pt x="5" y="1"/>
                    </a:lnTo>
                    <a:lnTo>
                      <a:pt x="1" y="2"/>
                    </a:lnTo>
                    <a:lnTo>
                      <a:pt x="0" y="2"/>
                    </a:lnTo>
                    <a:lnTo>
                      <a:pt x="2" y="9"/>
                    </a:lnTo>
                    <a:close/>
                  </a:path>
                </a:pathLst>
              </a:custGeom>
              <a:solidFill>
                <a:srgbClr val="000000"/>
              </a:solidFill>
              <a:ln w="9525">
                <a:noFill/>
                <a:round/>
                <a:headEnd/>
                <a:tailEnd/>
              </a:ln>
            </p:spPr>
            <p:txBody>
              <a:bodyPr/>
              <a:lstStyle/>
              <a:p>
                <a:endParaRPr lang="fr-FR"/>
              </a:p>
            </p:txBody>
          </p:sp>
          <p:sp>
            <p:nvSpPr>
              <p:cNvPr id="95476" name="Freeform 232"/>
              <p:cNvSpPr>
                <a:spLocks/>
              </p:cNvSpPr>
              <p:nvPr/>
            </p:nvSpPr>
            <p:spPr bwMode="auto">
              <a:xfrm>
                <a:off x="2885" y="1749"/>
                <a:ext cx="60" cy="30"/>
              </a:xfrm>
              <a:custGeom>
                <a:avLst/>
                <a:gdLst>
                  <a:gd name="T0" fmla="*/ 0 w 372"/>
                  <a:gd name="T1" fmla="*/ 0 h 178"/>
                  <a:gd name="T2" fmla="*/ 0 w 372"/>
                  <a:gd name="T3" fmla="*/ 0 h 178"/>
                  <a:gd name="T4" fmla="*/ 0 w 372"/>
                  <a:gd name="T5" fmla="*/ 0 h 178"/>
                  <a:gd name="T6" fmla="*/ 0 w 372"/>
                  <a:gd name="T7" fmla="*/ 0 h 178"/>
                  <a:gd name="T8" fmla="*/ 0 w 372"/>
                  <a:gd name="T9" fmla="*/ 0 h 178"/>
                  <a:gd name="T10" fmla="*/ 0 w 372"/>
                  <a:gd name="T11" fmla="*/ 0 h 178"/>
                  <a:gd name="T12" fmla="*/ 0 w 372"/>
                  <a:gd name="T13" fmla="*/ 0 h 178"/>
                  <a:gd name="T14" fmla="*/ 0 60000 65536"/>
                  <a:gd name="T15" fmla="*/ 0 60000 65536"/>
                  <a:gd name="T16" fmla="*/ 0 60000 65536"/>
                  <a:gd name="T17" fmla="*/ 0 60000 65536"/>
                  <a:gd name="T18" fmla="*/ 0 60000 65536"/>
                  <a:gd name="T19" fmla="*/ 0 60000 65536"/>
                  <a:gd name="T20" fmla="*/ 0 60000 65536"/>
                  <a:gd name="T21" fmla="*/ 0 w 372"/>
                  <a:gd name="T22" fmla="*/ 0 h 178"/>
                  <a:gd name="T23" fmla="*/ 372 w 372"/>
                  <a:gd name="T24" fmla="*/ 178 h 1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2" h="178">
                    <a:moveTo>
                      <a:pt x="0" y="177"/>
                    </a:moveTo>
                    <a:lnTo>
                      <a:pt x="5" y="178"/>
                    </a:lnTo>
                    <a:lnTo>
                      <a:pt x="372" y="7"/>
                    </a:lnTo>
                    <a:lnTo>
                      <a:pt x="370" y="0"/>
                    </a:lnTo>
                    <a:lnTo>
                      <a:pt x="3" y="171"/>
                    </a:lnTo>
                    <a:lnTo>
                      <a:pt x="7" y="172"/>
                    </a:lnTo>
                    <a:lnTo>
                      <a:pt x="0" y="177"/>
                    </a:lnTo>
                    <a:close/>
                  </a:path>
                </a:pathLst>
              </a:custGeom>
              <a:solidFill>
                <a:srgbClr val="000000"/>
              </a:solidFill>
              <a:ln w="9525">
                <a:noFill/>
                <a:round/>
                <a:headEnd/>
                <a:tailEnd/>
              </a:ln>
            </p:spPr>
            <p:txBody>
              <a:bodyPr/>
              <a:lstStyle/>
              <a:p>
                <a:endParaRPr lang="fr-FR"/>
              </a:p>
            </p:txBody>
          </p:sp>
          <p:sp>
            <p:nvSpPr>
              <p:cNvPr id="95477" name="Freeform 233"/>
              <p:cNvSpPr>
                <a:spLocks/>
              </p:cNvSpPr>
              <p:nvPr/>
            </p:nvSpPr>
            <p:spPr bwMode="auto">
              <a:xfrm>
                <a:off x="2873" y="1759"/>
                <a:ext cx="13" cy="19"/>
              </a:xfrm>
              <a:custGeom>
                <a:avLst/>
                <a:gdLst>
                  <a:gd name="T0" fmla="*/ 0 w 77"/>
                  <a:gd name="T1" fmla="*/ 0 h 117"/>
                  <a:gd name="T2" fmla="*/ 0 w 77"/>
                  <a:gd name="T3" fmla="*/ 0 h 117"/>
                  <a:gd name="T4" fmla="*/ 0 w 77"/>
                  <a:gd name="T5" fmla="*/ 0 h 117"/>
                  <a:gd name="T6" fmla="*/ 0 w 77"/>
                  <a:gd name="T7" fmla="*/ 0 h 117"/>
                  <a:gd name="T8" fmla="*/ 0 w 77"/>
                  <a:gd name="T9" fmla="*/ 0 h 117"/>
                  <a:gd name="T10" fmla="*/ 0 w 77"/>
                  <a:gd name="T11" fmla="*/ 0 h 117"/>
                  <a:gd name="T12" fmla="*/ 0 w 77"/>
                  <a:gd name="T13" fmla="*/ 0 h 117"/>
                  <a:gd name="T14" fmla="*/ 0 60000 65536"/>
                  <a:gd name="T15" fmla="*/ 0 60000 65536"/>
                  <a:gd name="T16" fmla="*/ 0 60000 65536"/>
                  <a:gd name="T17" fmla="*/ 0 60000 65536"/>
                  <a:gd name="T18" fmla="*/ 0 60000 65536"/>
                  <a:gd name="T19" fmla="*/ 0 60000 65536"/>
                  <a:gd name="T20" fmla="*/ 0 60000 65536"/>
                  <a:gd name="T21" fmla="*/ 0 w 77"/>
                  <a:gd name="T22" fmla="*/ 0 h 117"/>
                  <a:gd name="T23" fmla="*/ 77 w 7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 h="117">
                    <a:moveTo>
                      <a:pt x="0" y="4"/>
                    </a:moveTo>
                    <a:lnTo>
                      <a:pt x="0" y="4"/>
                    </a:lnTo>
                    <a:lnTo>
                      <a:pt x="70" y="117"/>
                    </a:lnTo>
                    <a:lnTo>
                      <a:pt x="77" y="112"/>
                    </a:lnTo>
                    <a:lnTo>
                      <a:pt x="7" y="0"/>
                    </a:lnTo>
                    <a:lnTo>
                      <a:pt x="0" y="4"/>
                    </a:lnTo>
                    <a:close/>
                  </a:path>
                </a:pathLst>
              </a:custGeom>
              <a:solidFill>
                <a:srgbClr val="000000"/>
              </a:solidFill>
              <a:ln w="9525">
                <a:noFill/>
                <a:round/>
                <a:headEnd/>
                <a:tailEnd/>
              </a:ln>
            </p:spPr>
            <p:txBody>
              <a:bodyPr/>
              <a:lstStyle/>
              <a:p>
                <a:endParaRPr lang="fr-FR"/>
              </a:p>
            </p:txBody>
          </p:sp>
          <p:sp>
            <p:nvSpPr>
              <p:cNvPr id="95478" name="Freeform 234"/>
              <p:cNvSpPr>
                <a:spLocks/>
              </p:cNvSpPr>
              <p:nvPr/>
            </p:nvSpPr>
            <p:spPr bwMode="auto">
              <a:xfrm>
                <a:off x="2862" y="1740"/>
                <a:ext cx="13" cy="20"/>
              </a:xfrm>
              <a:custGeom>
                <a:avLst/>
                <a:gdLst>
                  <a:gd name="T0" fmla="*/ 0 w 78"/>
                  <a:gd name="T1" fmla="*/ 0 h 117"/>
                  <a:gd name="T2" fmla="*/ 0 w 78"/>
                  <a:gd name="T3" fmla="*/ 0 h 117"/>
                  <a:gd name="T4" fmla="*/ 0 w 78"/>
                  <a:gd name="T5" fmla="*/ 0 h 117"/>
                  <a:gd name="T6" fmla="*/ 0 w 78"/>
                  <a:gd name="T7" fmla="*/ 0 h 117"/>
                  <a:gd name="T8" fmla="*/ 0 w 78"/>
                  <a:gd name="T9" fmla="*/ 0 h 117"/>
                  <a:gd name="T10" fmla="*/ 0 w 78"/>
                  <a:gd name="T11" fmla="*/ 0 h 117"/>
                  <a:gd name="T12" fmla="*/ 0 w 78"/>
                  <a:gd name="T13" fmla="*/ 0 h 117"/>
                  <a:gd name="T14" fmla="*/ 0 60000 65536"/>
                  <a:gd name="T15" fmla="*/ 0 60000 65536"/>
                  <a:gd name="T16" fmla="*/ 0 60000 65536"/>
                  <a:gd name="T17" fmla="*/ 0 60000 65536"/>
                  <a:gd name="T18" fmla="*/ 0 60000 65536"/>
                  <a:gd name="T19" fmla="*/ 0 60000 65536"/>
                  <a:gd name="T20" fmla="*/ 0 60000 65536"/>
                  <a:gd name="T21" fmla="*/ 0 w 78"/>
                  <a:gd name="T22" fmla="*/ 0 h 117"/>
                  <a:gd name="T23" fmla="*/ 78 w 78"/>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117">
                    <a:moveTo>
                      <a:pt x="1" y="0"/>
                    </a:moveTo>
                    <a:lnTo>
                      <a:pt x="0" y="5"/>
                    </a:lnTo>
                    <a:lnTo>
                      <a:pt x="71" y="117"/>
                    </a:lnTo>
                    <a:lnTo>
                      <a:pt x="78" y="113"/>
                    </a:lnTo>
                    <a:lnTo>
                      <a:pt x="7" y="0"/>
                    </a:lnTo>
                    <a:lnTo>
                      <a:pt x="6" y="5"/>
                    </a:lnTo>
                    <a:lnTo>
                      <a:pt x="1" y="0"/>
                    </a:lnTo>
                    <a:close/>
                  </a:path>
                </a:pathLst>
              </a:custGeom>
              <a:solidFill>
                <a:srgbClr val="000000"/>
              </a:solidFill>
              <a:ln w="9525">
                <a:noFill/>
                <a:round/>
                <a:headEnd/>
                <a:tailEnd/>
              </a:ln>
            </p:spPr>
            <p:txBody>
              <a:bodyPr/>
              <a:lstStyle/>
              <a:p>
                <a:endParaRPr lang="fr-FR"/>
              </a:p>
            </p:txBody>
          </p:sp>
          <p:sp>
            <p:nvSpPr>
              <p:cNvPr id="95479" name="Freeform 235"/>
              <p:cNvSpPr>
                <a:spLocks/>
              </p:cNvSpPr>
              <p:nvPr/>
            </p:nvSpPr>
            <p:spPr bwMode="auto">
              <a:xfrm>
                <a:off x="2862" y="1689"/>
                <a:ext cx="46" cy="52"/>
              </a:xfrm>
              <a:custGeom>
                <a:avLst/>
                <a:gdLst>
                  <a:gd name="T0" fmla="*/ 0 w 284"/>
                  <a:gd name="T1" fmla="*/ 0 h 314"/>
                  <a:gd name="T2" fmla="*/ 0 w 284"/>
                  <a:gd name="T3" fmla="*/ 0 h 314"/>
                  <a:gd name="T4" fmla="*/ 0 w 284"/>
                  <a:gd name="T5" fmla="*/ 0 h 314"/>
                  <a:gd name="T6" fmla="*/ 0 w 284"/>
                  <a:gd name="T7" fmla="*/ 0 h 314"/>
                  <a:gd name="T8" fmla="*/ 0 w 284"/>
                  <a:gd name="T9" fmla="*/ 0 h 314"/>
                  <a:gd name="T10" fmla="*/ 0 w 284"/>
                  <a:gd name="T11" fmla="*/ 0 h 314"/>
                  <a:gd name="T12" fmla="*/ 0 w 284"/>
                  <a:gd name="T13" fmla="*/ 0 h 314"/>
                  <a:gd name="T14" fmla="*/ 0 60000 65536"/>
                  <a:gd name="T15" fmla="*/ 0 60000 65536"/>
                  <a:gd name="T16" fmla="*/ 0 60000 65536"/>
                  <a:gd name="T17" fmla="*/ 0 60000 65536"/>
                  <a:gd name="T18" fmla="*/ 0 60000 65536"/>
                  <a:gd name="T19" fmla="*/ 0 60000 65536"/>
                  <a:gd name="T20" fmla="*/ 0 60000 65536"/>
                  <a:gd name="T21" fmla="*/ 0 w 284"/>
                  <a:gd name="T22" fmla="*/ 0 h 314"/>
                  <a:gd name="T23" fmla="*/ 284 w 284"/>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4" h="314">
                    <a:moveTo>
                      <a:pt x="277" y="0"/>
                    </a:moveTo>
                    <a:lnTo>
                      <a:pt x="279" y="0"/>
                    </a:lnTo>
                    <a:lnTo>
                      <a:pt x="0" y="309"/>
                    </a:lnTo>
                    <a:lnTo>
                      <a:pt x="5" y="314"/>
                    </a:lnTo>
                    <a:lnTo>
                      <a:pt x="283" y="5"/>
                    </a:lnTo>
                    <a:lnTo>
                      <a:pt x="284" y="5"/>
                    </a:lnTo>
                    <a:lnTo>
                      <a:pt x="277" y="0"/>
                    </a:lnTo>
                    <a:close/>
                  </a:path>
                </a:pathLst>
              </a:custGeom>
              <a:solidFill>
                <a:srgbClr val="000000"/>
              </a:solidFill>
              <a:ln w="9525">
                <a:noFill/>
                <a:round/>
                <a:headEnd/>
                <a:tailEnd/>
              </a:ln>
            </p:spPr>
            <p:txBody>
              <a:bodyPr/>
              <a:lstStyle/>
              <a:p>
                <a:endParaRPr lang="fr-FR"/>
              </a:p>
            </p:txBody>
          </p:sp>
          <p:sp>
            <p:nvSpPr>
              <p:cNvPr id="95480" name="Freeform 236"/>
              <p:cNvSpPr>
                <a:spLocks/>
              </p:cNvSpPr>
              <p:nvPr/>
            </p:nvSpPr>
            <p:spPr bwMode="auto">
              <a:xfrm>
                <a:off x="2905" y="1671"/>
                <a:ext cx="4" cy="18"/>
              </a:xfrm>
              <a:custGeom>
                <a:avLst/>
                <a:gdLst>
                  <a:gd name="T0" fmla="*/ 0 w 24"/>
                  <a:gd name="T1" fmla="*/ 0 h 102"/>
                  <a:gd name="T2" fmla="*/ 0 w 24"/>
                  <a:gd name="T3" fmla="*/ 0 h 102"/>
                  <a:gd name="T4" fmla="*/ 0 w 24"/>
                  <a:gd name="T5" fmla="*/ 0 h 102"/>
                  <a:gd name="T6" fmla="*/ 0 w 24"/>
                  <a:gd name="T7" fmla="*/ 0 h 102"/>
                  <a:gd name="T8" fmla="*/ 0 w 24"/>
                  <a:gd name="T9" fmla="*/ 0 h 102"/>
                  <a:gd name="T10" fmla="*/ 0 w 24"/>
                  <a:gd name="T11" fmla="*/ 0 h 102"/>
                  <a:gd name="T12" fmla="*/ 0 w 24"/>
                  <a:gd name="T13" fmla="*/ 0 h 102"/>
                  <a:gd name="T14" fmla="*/ 0 w 24"/>
                  <a:gd name="T15" fmla="*/ 0 h 102"/>
                  <a:gd name="T16" fmla="*/ 0 w 24"/>
                  <a:gd name="T17" fmla="*/ 0 h 102"/>
                  <a:gd name="T18" fmla="*/ 0 w 24"/>
                  <a:gd name="T19" fmla="*/ 0 h 102"/>
                  <a:gd name="T20" fmla="*/ 0 w 24"/>
                  <a:gd name="T21" fmla="*/ 0 h 102"/>
                  <a:gd name="T22" fmla="*/ 0 w 24"/>
                  <a:gd name="T23" fmla="*/ 0 h 102"/>
                  <a:gd name="T24" fmla="*/ 0 w 24"/>
                  <a:gd name="T25" fmla="*/ 0 h 102"/>
                  <a:gd name="T26" fmla="*/ 0 w 24"/>
                  <a:gd name="T27" fmla="*/ 0 h 102"/>
                  <a:gd name="T28" fmla="*/ 0 w 24"/>
                  <a:gd name="T29" fmla="*/ 0 h 102"/>
                  <a:gd name="T30" fmla="*/ 0 w 24"/>
                  <a:gd name="T31" fmla="*/ 0 h 102"/>
                  <a:gd name="T32" fmla="*/ 0 w 24"/>
                  <a:gd name="T33" fmla="*/ 0 h 102"/>
                  <a:gd name="T34" fmla="*/ 0 w 24"/>
                  <a:gd name="T35" fmla="*/ 0 h 102"/>
                  <a:gd name="T36" fmla="*/ 0 w 24"/>
                  <a:gd name="T37" fmla="*/ 0 h 102"/>
                  <a:gd name="T38" fmla="*/ 0 w 24"/>
                  <a:gd name="T39" fmla="*/ 0 h 102"/>
                  <a:gd name="T40" fmla="*/ 0 w 24"/>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
                  <a:gd name="T64" fmla="*/ 0 h 102"/>
                  <a:gd name="T65" fmla="*/ 24 w 24"/>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 h="102">
                    <a:moveTo>
                      <a:pt x="0" y="1"/>
                    </a:moveTo>
                    <a:lnTo>
                      <a:pt x="0" y="2"/>
                    </a:lnTo>
                    <a:lnTo>
                      <a:pt x="9" y="25"/>
                    </a:lnTo>
                    <a:lnTo>
                      <a:pt x="15" y="45"/>
                    </a:lnTo>
                    <a:lnTo>
                      <a:pt x="17" y="61"/>
                    </a:lnTo>
                    <a:lnTo>
                      <a:pt x="17" y="74"/>
                    </a:lnTo>
                    <a:lnTo>
                      <a:pt x="16" y="84"/>
                    </a:lnTo>
                    <a:lnTo>
                      <a:pt x="14" y="92"/>
                    </a:lnTo>
                    <a:lnTo>
                      <a:pt x="13" y="97"/>
                    </a:lnTo>
                    <a:lnTo>
                      <a:pt x="11" y="97"/>
                    </a:lnTo>
                    <a:lnTo>
                      <a:pt x="18" y="102"/>
                    </a:lnTo>
                    <a:lnTo>
                      <a:pt x="20" y="99"/>
                    </a:lnTo>
                    <a:lnTo>
                      <a:pt x="21" y="95"/>
                    </a:lnTo>
                    <a:lnTo>
                      <a:pt x="23" y="87"/>
                    </a:lnTo>
                    <a:lnTo>
                      <a:pt x="24" y="74"/>
                    </a:lnTo>
                    <a:lnTo>
                      <a:pt x="24" y="61"/>
                    </a:lnTo>
                    <a:lnTo>
                      <a:pt x="22" y="42"/>
                    </a:lnTo>
                    <a:lnTo>
                      <a:pt x="16" y="23"/>
                    </a:lnTo>
                    <a:lnTo>
                      <a:pt x="7" y="0"/>
                    </a:lnTo>
                    <a:lnTo>
                      <a:pt x="7" y="1"/>
                    </a:lnTo>
                    <a:lnTo>
                      <a:pt x="0" y="1"/>
                    </a:lnTo>
                    <a:close/>
                  </a:path>
                </a:pathLst>
              </a:custGeom>
              <a:solidFill>
                <a:srgbClr val="000000"/>
              </a:solidFill>
              <a:ln w="9525">
                <a:noFill/>
                <a:round/>
                <a:headEnd/>
                <a:tailEnd/>
              </a:ln>
            </p:spPr>
            <p:txBody>
              <a:bodyPr/>
              <a:lstStyle/>
              <a:p>
                <a:endParaRPr lang="fr-FR"/>
              </a:p>
            </p:txBody>
          </p:sp>
          <p:sp>
            <p:nvSpPr>
              <p:cNvPr id="95481" name="Freeform 237"/>
              <p:cNvSpPr>
                <a:spLocks/>
              </p:cNvSpPr>
              <p:nvPr/>
            </p:nvSpPr>
            <p:spPr bwMode="auto">
              <a:xfrm>
                <a:off x="2900" y="1657"/>
                <a:ext cx="6" cy="14"/>
              </a:xfrm>
              <a:custGeom>
                <a:avLst/>
                <a:gdLst>
                  <a:gd name="T0" fmla="*/ 0 w 42"/>
                  <a:gd name="T1" fmla="*/ 0 h 85"/>
                  <a:gd name="T2" fmla="*/ 0 w 42"/>
                  <a:gd name="T3" fmla="*/ 0 h 85"/>
                  <a:gd name="T4" fmla="*/ 0 w 42"/>
                  <a:gd name="T5" fmla="*/ 0 h 85"/>
                  <a:gd name="T6" fmla="*/ 0 w 42"/>
                  <a:gd name="T7" fmla="*/ 0 h 85"/>
                  <a:gd name="T8" fmla="*/ 0 w 42"/>
                  <a:gd name="T9" fmla="*/ 0 h 85"/>
                  <a:gd name="T10" fmla="*/ 0 w 42"/>
                  <a:gd name="T11" fmla="*/ 0 h 85"/>
                  <a:gd name="T12" fmla="*/ 0 w 42"/>
                  <a:gd name="T13" fmla="*/ 0 h 85"/>
                  <a:gd name="T14" fmla="*/ 0 w 42"/>
                  <a:gd name="T15" fmla="*/ 0 h 85"/>
                  <a:gd name="T16" fmla="*/ 0 w 42"/>
                  <a:gd name="T17" fmla="*/ 0 h 85"/>
                  <a:gd name="T18" fmla="*/ 0 w 42"/>
                  <a:gd name="T19" fmla="*/ 0 h 85"/>
                  <a:gd name="T20" fmla="*/ 0 w 42"/>
                  <a:gd name="T21" fmla="*/ 0 h 85"/>
                  <a:gd name="T22" fmla="*/ 0 w 42"/>
                  <a:gd name="T23" fmla="*/ 0 h 85"/>
                  <a:gd name="T24" fmla="*/ 0 w 42"/>
                  <a:gd name="T25" fmla="*/ 0 h 85"/>
                  <a:gd name="T26" fmla="*/ 0 w 42"/>
                  <a:gd name="T27" fmla="*/ 0 h 85"/>
                  <a:gd name="T28" fmla="*/ 0 w 42"/>
                  <a:gd name="T29" fmla="*/ 0 h 85"/>
                  <a:gd name="T30" fmla="*/ 0 w 42"/>
                  <a:gd name="T31" fmla="*/ 0 h 85"/>
                  <a:gd name="T32" fmla="*/ 0 w 42"/>
                  <a:gd name="T33" fmla="*/ 0 h 85"/>
                  <a:gd name="T34" fmla="*/ 0 w 42"/>
                  <a:gd name="T35" fmla="*/ 0 h 85"/>
                  <a:gd name="T36" fmla="*/ 0 w 42"/>
                  <a:gd name="T37" fmla="*/ 0 h 85"/>
                  <a:gd name="T38" fmla="*/ 0 w 42"/>
                  <a:gd name="T39" fmla="*/ 0 h 85"/>
                  <a:gd name="T40" fmla="*/ 0 w 42"/>
                  <a:gd name="T41" fmla="*/ 0 h 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85"/>
                  <a:gd name="T65" fmla="*/ 42 w 42"/>
                  <a:gd name="T66" fmla="*/ 85 h 8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85">
                    <a:moveTo>
                      <a:pt x="0" y="7"/>
                    </a:moveTo>
                    <a:lnTo>
                      <a:pt x="0" y="7"/>
                    </a:lnTo>
                    <a:lnTo>
                      <a:pt x="5" y="9"/>
                    </a:lnTo>
                    <a:lnTo>
                      <a:pt x="8" y="10"/>
                    </a:lnTo>
                    <a:lnTo>
                      <a:pt x="15" y="17"/>
                    </a:lnTo>
                    <a:lnTo>
                      <a:pt x="21" y="25"/>
                    </a:lnTo>
                    <a:lnTo>
                      <a:pt x="27" y="41"/>
                    </a:lnTo>
                    <a:lnTo>
                      <a:pt x="31" y="60"/>
                    </a:lnTo>
                    <a:lnTo>
                      <a:pt x="35" y="85"/>
                    </a:lnTo>
                    <a:lnTo>
                      <a:pt x="42" y="85"/>
                    </a:lnTo>
                    <a:lnTo>
                      <a:pt x="38" y="58"/>
                    </a:lnTo>
                    <a:lnTo>
                      <a:pt x="34" y="38"/>
                    </a:lnTo>
                    <a:lnTo>
                      <a:pt x="28" y="23"/>
                    </a:lnTo>
                    <a:lnTo>
                      <a:pt x="20" y="13"/>
                    </a:lnTo>
                    <a:lnTo>
                      <a:pt x="13" y="6"/>
                    </a:lnTo>
                    <a:lnTo>
                      <a:pt x="7" y="2"/>
                    </a:lnTo>
                    <a:lnTo>
                      <a:pt x="2" y="0"/>
                    </a:lnTo>
                    <a:lnTo>
                      <a:pt x="0" y="0"/>
                    </a:lnTo>
                    <a:lnTo>
                      <a:pt x="0" y="7"/>
                    </a:lnTo>
                    <a:close/>
                  </a:path>
                </a:pathLst>
              </a:custGeom>
              <a:solidFill>
                <a:srgbClr val="000000"/>
              </a:solidFill>
              <a:ln w="9525">
                <a:noFill/>
                <a:round/>
                <a:headEnd/>
                <a:tailEnd/>
              </a:ln>
            </p:spPr>
            <p:txBody>
              <a:bodyPr/>
              <a:lstStyle/>
              <a:p>
                <a:endParaRPr lang="fr-FR"/>
              </a:p>
            </p:txBody>
          </p:sp>
          <p:sp>
            <p:nvSpPr>
              <p:cNvPr id="95482" name="Freeform 238"/>
              <p:cNvSpPr>
                <a:spLocks/>
              </p:cNvSpPr>
              <p:nvPr/>
            </p:nvSpPr>
            <p:spPr bwMode="auto">
              <a:xfrm>
                <a:off x="2840" y="1650"/>
                <a:ext cx="60" cy="8"/>
              </a:xfrm>
              <a:custGeom>
                <a:avLst/>
                <a:gdLst>
                  <a:gd name="T0" fmla="*/ 0 w 368"/>
                  <a:gd name="T1" fmla="*/ 0 h 51"/>
                  <a:gd name="T2" fmla="*/ 0 w 368"/>
                  <a:gd name="T3" fmla="*/ 0 h 51"/>
                  <a:gd name="T4" fmla="*/ 0 w 368"/>
                  <a:gd name="T5" fmla="*/ 0 h 51"/>
                  <a:gd name="T6" fmla="*/ 0 w 368"/>
                  <a:gd name="T7" fmla="*/ 0 h 51"/>
                  <a:gd name="T8" fmla="*/ 0 w 368"/>
                  <a:gd name="T9" fmla="*/ 0 h 51"/>
                  <a:gd name="T10" fmla="*/ 0 w 368"/>
                  <a:gd name="T11" fmla="*/ 0 h 51"/>
                  <a:gd name="T12" fmla="*/ 0 w 368"/>
                  <a:gd name="T13" fmla="*/ 0 h 51"/>
                  <a:gd name="T14" fmla="*/ 0 60000 65536"/>
                  <a:gd name="T15" fmla="*/ 0 60000 65536"/>
                  <a:gd name="T16" fmla="*/ 0 60000 65536"/>
                  <a:gd name="T17" fmla="*/ 0 60000 65536"/>
                  <a:gd name="T18" fmla="*/ 0 60000 65536"/>
                  <a:gd name="T19" fmla="*/ 0 60000 65536"/>
                  <a:gd name="T20" fmla="*/ 0 60000 65536"/>
                  <a:gd name="T21" fmla="*/ 0 w 368"/>
                  <a:gd name="T22" fmla="*/ 0 h 51"/>
                  <a:gd name="T23" fmla="*/ 368 w 368"/>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8" h="51">
                    <a:moveTo>
                      <a:pt x="0" y="3"/>
                    </a:moveTo>
                    <a:lnTo>
                      <a:pt x="4" y="7"/>
                    </a:lnTo>
                    <a:lnTo>
                      <a:pt x="368" y="51"/>
                    </a:lnTo>
                    <a:lnTo>
                      <a:pt x="368" y="44"/>
                    </a:lnTo>
                    <a:lnTo>
                      <a:pt x="4" y="0"/>
                    </a:lnTo>
                    <a:lnTo>
                      <a:pt x="7" y="3"/>
                    </a:lnTo>
                    <a:lnTo>
                      <a:pt x="0" y="3"/>
                    </a:lnTo>
                    <a:close/>
                  </a:path>
                </a:pathLst>
              </a:custGeom>
              <a:solidFill>
                <a:srgbClr val="000000"/>
              </a:solidFill>
              <a:ln w="9525">
                <a:noFill/>
                <a:round/>
                <a:headEnd/>
                <a:tailEnd/>
              </a:ln>
            </p:spPr>
            <p:txBody>
              <a:bodyPr/>
              <a:lstStyle/>
              <a:p>
                <a:endParaRPr lang="fr-FR"/>
              </a:p>
            </p:txBody>
          </p:sp>
          <p:sp>
            <p:nvSpPr>
              <p:cNvPr id="95483" name="Freeform 239"/>
              <p:cNvSpPr>
                <a:spLocks/>
              </p:cNvSpPr>
              <p:nvPr/>
            </p:nvSpPr>
            <p:spPr bwMode="auto">
              <a:xfrm>
                <a:off x="2840" y="1626"/>
                <a:ext cx="2" cy="25"/>
              </a:xfrm>
              <a:custGeom>
                <a:avLst/>
                <a:gdLst>
                  <a:gd name="T0" fmla="*/ 0 w 14"/>
                  <a:gd name="T1" fmla="*/ 0 h 145"/>
                  <a:gd name="T2" fmla="*/ 0 w 14"/>
                  <a:gd name="T3" fmla="*/ 0 h 145"/>
                  <a:gd name="T4" fmla="*/ 0 w 14"/>
                  <a:gd name="T5" fmla="*/ 0 h 145"/>
                  <a:gd name="T6" fmla="*/ 0 w 14"/>
                  <a:gd name="T7" fmla="*/ 0 h 145"/>
                  <a:gd name="T8" fmla="*/ 0 w 14"/>
                  <a:gd name="T9" fmla="*/ 0 h 145"/>
                  <a:gd name="T10" fmla="*/ 0 w 14"/>
                  <a:gd name="T11" fmla="*/ 0 h 145"/>
                  <a:gd name="T12" fmla="*/ 0 w 14"/>
                  <a:gd name="T13" fmla="*/ 0 h 145"/>
                  <a:gd name="T14" fmla="*/ 0 60000 65536"/>
                  <a:gd name="T15" fmla="*/ 0 60000 65536"/>
                  <a:gd name="T16" fmla="*/ 0 60000 65536"/>
                  <a:gd name="T17" fmla="*/ 0 60000 65536"/>
                  <a:gd name="T18" fmla="*/ 0 60000 65536"/>
                  <a:gd name="T19" fmla="*/ 0 60000 65536"/>
                  <a:gd name="T20" fmla="*/ 0 60000 65536"/>
                  <a:gd name="T21" fmla="*/ 0 w 14"/>
                  <a:gd name="T22" fmla="*/ 0 h 145"/>
                  <a:gd name="T23" fmla="*/ 14 w 14"/>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45">
                    <a:moveTo>
                      <a:pt x="7" y="0"/>
                    </a:moveTo>
                    <a:lnTo>
                      <a:pt x="7" y="0"/>
                    </a:lnTo>
                    <a:lnTo>
                      <a:pt x="0" y="145"/>
                    </a:lnTo>
                    <a:lnTo>
                      <a:pt x="7" y="145"/>
                    </a:lnTo>
                    <a:lnTo>
                      <a:pt x="14" y="0"/>
                    </a:lnTo>
                    <a:lnTo>
                      <a:pt x="7" y="0"/>
                    </a:lnTo>
                    <a:close/>
                  </a:path>
                </a:pathLst>
              </a:custGeom>
              <a:solidFill>
                <a:srgbClr val="000000"/>
              </a:solidFill>
              <a:ln w="9525">
                <a:noFill/>
                <a:round/>
                <a:headEnd/>
                <a:tailEnd/>
              </a:ln>
            </p:spPr>
            <p:txBody>
              <a:bodyPr/>
              <a:lstStyle/>
              <a:p>
                <a:endParaRPr lang="fr-FR"/>
              </a:p>
            </p:txBody>
          </p:sp>
          <p:sp>
            <p:nvSpPr>
              <p:cNvPr id="95484" name="Freeform 240"/>
              <p:cNvSpPr>
                <a:spLocks/>
              </p:cNvSpPr>
              <p:nvPr/>
            </p:nvSpPr>
            <p:spPr bwMode="auto">
              <a:xfrm>
                <a:off x="2841" y="1602"/>
                <a:ext cx="3" cy="24"/>
              </a:xfrm>
              <a:custGeom>
                <a:avLst/>
                <a:gdLst>
                  <a:gd name="T0" fmla="*/ 0 w 15"/>
                  <a:gd name="T1" fmla="*/ 0 h 149"/>
                  <a:gd name="T2" fmla="*/ 0 w 15"/>
                  <a:gd name="T3" fmla="*/ 0 h 149"/>
                  <a:gd name="T4" fmla="*/ 0 w 15"/>
                  <a:gd name="T5" fmla="*/ 0 h 149"/>
                  <a:gd name="T6" fmla="*/ 0 w 15"/>
                  <a:gd name="T7" fmla="*/ 0 h 149"/>
                  <a:gd name="T8" fmla="*/ 0 w 15"/>
                  <a:gd name="T9" fmla="*/ 0 h 149"/>
                  <a:gd name="T10" fmla="*/ 0 w 15"/>
                  <a:gd name="T11" fmla="*/ 0 h 149"/>
                  <a:gd name="T12" fmla="*/ 0 w 15"/>
                  <a:gd name="T13" fmla="*/ 0 h 149"/>
                  <a:gd name="T14" fmla="*/ 0 60000 65536"/>
                  <a:gd name="T15" fmla="*/ 0 60000 65536"/>
                  <a:gd name="T16" fmla="*/ 0 60000 65536"/>
                  <a:gd name="T17" fmla="*/ 0 60000 65536"/>
                  <a:gd name="T18" fmla="*/ 0 60000 65536"/>
                  <a:gd name="T19" fmla="*/ 0 60000 65536"/>
                  <a:gd name="T20" fmla="*/ 0 60000 65536"/>
                  <a:gd name="T21" fmla="*/ 0 w 15"/>
                  <a:gd name="T22" fmla="*/ 0 h 149"/>
                  <a:gd name="T23" fmla="*/ 15 w 15"/>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49">
                    <a:moveTo>
                      <a:pt x="10" y="0"/>
                    </a:moveTo>
                    <a:lnTo>
                      <a:pt x="8" y="4"/>
                    </a:lnTo>
                    <a:lnTo>
                      <a:pt x="0" y="149"/>
                    </a:lnTo>
                    <a:lnTo>
                      <a:pt x="7" y="149"/>
                    </a:lnTo>
                    <a:lnTo>
                      <a:pt x="15" y="4"/>
                    </a:lnTo>
                    <a:lnTo>
                      <a:pt x="13" y="7"/>
                    </a:lnTo>
                    <a:lnTo>
                      <a:pt x="10" y="0"/>
                    </a:lnTo>
                    <a:close/>
                  </a:path>
                </a:pathLst>
              </a:custGeom>
              <a:solidFill>
                <a:srgbClr val="000000"/>
              </a:solidFill>
              <a:ln w="9525">
                <a:noFill/>
                <a:round/>
                <a:headEnd/>
                <a:tailEnd/>
              </a:ln>
            </p:spPr>
            <p:txBody>
              <a:bodyPr/>
              <a:lstStyle/>
              <a:p>
                <a:endParaRPr lang="fr-FR"/>
              </a:p>
            </p:txBody>
          </p:sp>
          <p:sp>
            <p:nvSpPr>
              <p:cNvPr id="95485" name="Freeform 241"/>
              <p:cNvSpPr>
                <a:spLocks/>
              </p:cNvSpPr>
              <p:nvPr/>
            </p:nvSpPr>
            <p:spPr bwMode="auto">
              <a:xfrm>
                <a:off x="2843" y="1578"/>
                <a:ext cx="61" cy="25"/>
              </a:xfrm>
              <a:custGeom>
                <a:avLst/>
                <a:gdLst>
                  <a:gd name="T0" fmla="*/ 0 w 379"/>
                  <a:gd name="T1" fmla="*/ 0 h 141"/>
                  <a:gd name="T2" fmla="*/ 0 w 379"/>
                  <a:gd name="T3" fmla="*/ 0 h 141"/>
                  <a:gd name="T4" fmla="*/ 0 w 379"/>
                  <a:gd name="T5" fmla="*/ 0 h 141"/>
                  <a:gd name="T6" fmla="*/ 0 w 379"/>
                  <a:gd name="T7" fmla="*/ 0 h 141"/>
                  <a:gd name="T8" fmla="*/ 0 w 379"/>
                  <a:gd name="T9" fmla="*/ 0 h 141"/>
                  <a:gd name="T10" fmla="*/ 0 w 379"/>
                  <a:gd name="T11" fmla="*/ 0 h 141"/>
                  <a:gd name="T12" fmla="*/ 0 w 379"/>
                  <a:gd name="T13" fmla="*/ 0 h 141"/>
                  <a:gd name="T14" fmla="*/ 0 60000 65536"/>
                  <a:gd name="T15" fmla="*/ 0 60000 65536"/>
                  <a:gd name="T16" fmla="*/ 0 60000 65536"/>
                  <a:gd name="T17" fmla="*/ 0 60000 65536"/>
                  <a:gd name="T18" fmla="*/ 0 60000 65536"/>
                  <a:gd name="T19" fmla="*/ 0 60000 65536"/>
                  <a:gd name="T20" fmla="*/ 0 60000 65536"/>
                  <a:gd name="T21" fmla="*/ 0 w 379"/>
                  <a:gd name="T22" fmla="*/ 0 h 141"/>
                  <a:gd name="T23" fmla="*/ 379 w 379"/>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9" h="141">
                    <a:moveTo>
                      <a:pt x="374" y="0"/>
                    </a:moveTo>
                    <a:lnTo>
                      <a:pt x="375" y="0"/>
                    </a:lnTo>
                    <a:lnTo>
                      <a:pt x="0" y="134"/>
                    </a:lnTo>
                    <a:lnTo>
                      <a:pt x="3" y="141"/>
                    </a:lnTo>
                    <a:lnTo>
                      <a:pt x="378" y="7"/>
                    </a:lnTo>
                    <a:lnTo>
                      <a:pt x="379" y="7"/>
                    </a:lnTo>
                    <a:lnTo>
                      <a:pt x="374" y="0"/>
                    </a:lnTo>
                    <a:close/>
                  </a:path>
                </a:pathLst>
              </a:custGeom>
              <a:solidFill>
                <a:srgbClr val="000000"/>
              </a:solidFill>
              <a:ln w="9525">
                <a:noFill/>
                <a:round/>
                <a:headEnd/>
                <a:tailEnd/>
              </a:ln>
            </p:spPr>
            <p:txBody>
              <a:bodyPr/>
              <a:lstStyle/>
              <a:p>
                <a:endParaRPr lang="fr-FR"/>
              </a:p>
            </p:txBody>
          </p:sp>
          <p:sp>
            <p:nvSpPr>
              <p:cNvPr id="95486" name="Freeform 242"/>
              <p:cNvSpPr>
                <a:spLocks/>
              </p:cNvSpPr>
              <p:nvPr/>
            </p:nvSpPr>
            <p:spPr bwMode="auto">
              <a:xfrm>
                <a:off x="2903" y="1562"/>
                <a:ext cx="9" cy="18"/>
              </a:xfrm>
              <a:custGeom>
                <a:avLst/>
                <a:gdLst>
                  <a:gd name="T0" fmla="*/ 0 w 51"/>
                  <a:gd name="T1" fmla="*/ 0 h 105"/>
                  <a:gd name="T2" fmla="*/ 0 w 51"/>
                  <a:gd name="T3" fmla="*/ 0 h 105"/>
                  <a:gd name="T4" fmla="*/ 0 w 51"/>
                  <a:gd name="T5" fmla="*/ 0 h 105"/>
                  <a:gd name="T6" fmla="*/ 0 w 51"/>
                  <a:gd name="T7" fmla="*/ 0 h 105"/>
                  <a:gd name="T8" fmla="*/ 0 w 51"/>
                  <a:gd name="T9" fmla="*/ 0 h 105"/>
                  <a:gd name="T10" fmla="*/ 0 w 51"/>
                  <a:gd name="T11" fmla="*/ 0 h 105"/>
                  <a:gd name="T12" fmla="*/ 0 w 51"/>
                  <a:gd name="T13" fmla="*/ 0 h 105"/>
                  <a:gd name="T14" fmla="*/ 0 w 51"/>
                  <a:gd name="T15" fmla="*/ 0 h 105"/>
                  <a:gd name="T16" fmla="*/ 0 w 51"/>
                  <a:gd name="T17" fmla="*/ 0 h 105"/>
                  <a:gd name="T18" fmla="*/ 0 w 51"/>
                  <a:gd name="T19" fmla="*/ 0 h 105"/>
                  <a:gd name="T20" fmla="*/ 0 w 51"/>
                  <a:gd name="T21" fmla="*/ 0 h 105"/>
                  <a:gd name="T22" fmla="*/ 0 w 51"/>
                  <a:gd name="T23" fmla="*/ 0 h 105"/>
                  <a:gd name="T24" fmla="*/ 0 w 51"/>
                  <a:gd name="T25" fmla="*/ 0 h 105"/>
                  <a:gd name="T26" fmla="*/ 0 w 51"/>
                  <a:gd name="T27" fmla="*/ 0 h 105"/>
                  <a:gd name="T28" fmla="*/ 0 w 51"/>
                  <a:gd name="T29" fmla="*/ 0 h 105"/>
                  <a:gd name="T30" fmla="*/ 0 w 51"/>
                  <a:gd name="T31" fmla="*/ 0 h 105"/>
                  <a:gd name="T32" fmla="*/ 0 w 51"/>
                  <a:gd name="T33" fmla="*/ 0 h 105"/>
                  <a:gd name="T34" fmla="*/ 0 w 51"/>
                  <a:gd name="T35" fmla="*/ 0 h 105"/>
                  <a:gd name="T36" fmla="*/ 0 w 51"/>
                  <a:gd name="T37" fmla="*/ 0 h 105"/>
                  <a:gd name="T38" fmla="*/ 0 w 51"/>
                  <a:gd name="T39" fmla="*/ 0 h 105"/>
                  <a:gd name="T40" fmla="*/ 0 w 51"/>
                  <a:gd name="T41" fmla="*/ 0 h 1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1"/>
                  <a:gd name="T64" fmla="*/ 0 h 105"/>
                  <a:gd name="T65" fmla="*/ 51 w 51"/>
                  <a:gd name="T66" fmla="*/ 105 h 1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1" h="105">
                    <a:moveTo>
                      <a:pt x="44" y="0"/>
                    </a:moveTo>
                    <a:lnTo>
                      <a:pt x="44" y="1"/>
                    </a:lnTo>
                    <a:lnTo>
                      <a:pt x="39" y="28"/>
                    </a:lnTo>
                    <a:lnTo>
                      <a:pt x="32" y="50"/>
                    </a:lnTo>
                    <a:lnTo>
                      <a:pt x="25" y="68"/>
                    </a:lnTo>
                    <a:lnTo>
                      <a:pt x="18" y="79"/>
                    </a:lnTo>
                    <a:lnTo>
                      <a:pt x="11" y="88"/>
                    </a:lnTo>
                    <a:lnTo>
                      <a:pt x="6" y="94"/>
                    </a:lnTo>
                    <a:lnTo>
                      <a:pt x="1" y="98"/>
                    </a:lnTo>
                    <a:lnTo>
                      <a:pt x="0" y="98"/>
                    </a:lnTo>
                    <a:lnTo>
                      <a:pt x="5" y="105"/>
                    </a:lnTo>
                    <a:lnTo>
                      <a:pt x="6" y="102"/>
                    </a:lnTo>
                    <a:lnTo>
                      <a:pt x="11" y="99"/>
                    </a:lnTo>
                    <a:lnTo>
                      <a:pt x="15" y="93"/>
                    </a:lnTo>
                    <a:lnTo>
                      <a:pt x="22" y="84"/>
                    </a:lnTo>
                    <a:lnTo>
                      <a:pt x="32" y="70"/>
                    </a:lnTo>
                    <a:lnTo>
                      <a:pt x="39" y="52"/>
                    </a:lnTo>
                    <a:lnTo>
                      <a:pt x="46" y="30"/>
                    </a:lnTo>
                    <a:lnTo>
                      <a:pt x="51" y="1"/>
                    </a:lnTo>
                    <a:lnTo>
                      <a:pt x="51" y="2"/>
                    </a:lnTo>
                    <a:lnTo>
                      <a:pt x="44" y="0"/>
                    </a:lnTo>
                    <a:close/>
                  </a:path>
                </a:pathLst>
              </a:custGeom>
              <a:solidFill>
                <a:srgbClr val="000000"/>
              </a:solidFill>
              <a:ln w="9525">
                <a:noFill/>
                <a:round/>
                <a:headEnd/>
                <a:tailEnd/>
              </a:ln>
            </p:spPr>
            <p:txBody>
              <a:bodyPr/>
              <a:lstStyle/>
              <a:p>
                <a:endParaRPr lang="fr-FR"/>
              </a:p>
            </p:txBody>
          </p:sp>
          <p:sp>
            <p:nvSpPr>
              <p:cNvPr id="95487" name="Freeform 243"/>
              <p:cNvSpPr>
                <a:spLocks/>
              </p:cNvSpPr>
              <p:nvPr/>
            </p:nvSpPr>
            <p:spPr bwMode="auto">
              <a:xfrm>
                <a:off x="2911" y="1546"/>
                <a:ext cx="4" cy="16"/>
              </a:xfrm>
              <a:custGeom>
                <a:avLst/>
                <a:gdLst>
                  <a:gd name="T0" fmla="*/ 0 w 29"/>
                  <a:gd name="T1" fmla="*/ 0 h 99"/>
                  <a:gd name="T2" fmla="*/ 0 w 29"/>
                  <a:gd name="T3" fmla="*/ 0 h 99"/>
                  <a:gd name="T4" fmla="*/ 0 w 29"/>
                  <a:gd name="T5" fmla="*/ 0 h 99"/>
                  <a:gd name="T6" fmla="*/ 0 w 29"/>
                  <a:gd name="T7" fmla="*/ 0 h 99"/>
                  <a:gd name="T8" fmla="*/ 0 w 29"/>
                  <a:gd name="T9" fmla="*/ 0 h 99"/>
                  <a:gd name="T10" fmla="*/ 0 w 29"/>
                  <a:gd name="T11" fmla="*/ 0 h 99"/>
                  <a:gd name="T12" fmla="*/ 0 w 29"/>
                  <a:gd name="T13" fmla="*/ 0 h 99"/>
                  <a:gd name="T14" fmla="*/ 0 w 29"/>
                  <a:gd name="T15" fmla="*/ 0 h 99"/>
                  <a:gd name="T16" fmla="*/ 0 w 29"/>
                  <a:gd name="T17" fmla="*/ 0 h 99"/>
                  <a:gd name="T18" fmla="*/ 0 w 29"/>
                  <a:gd name="T19" fmla="*/ 0 h 99"/>
                  <a:gd name="T20" fmla="*/ 0 w 29"/>
                  <a:gd name="T21" fmla="*/ 0 h 99"/>
                  <a:gd name="T22" fmla="*/ 0 w 29"/>
                  <a:gd name="T23" fmla="*/ 0 h 99"/>
                  <a:gd name="T24" fmla="*/ 0 w 29"/>
                  <a:gd name="T25" fmla="*/ 0 h 99"/>
                  <a:gd name="T26" fmla="*/ 0 w 29"/>
                  <a:gd name="T27" fmla="*/ 0 h 99"/>
                  <a:gd name="T28" fmla="*/ 0 w 29"/>
                  <a:gd name="T29" fmla="*/ 0 h 99"/>
                  <a:gd name="T30" fmla="*/ 0 w 29"/>
                  <a:gd name="T31" fmla="*/ 0 h 99"/>
                  <a:gd name="T32" fmla="*/ 0 w 29"/>
                  <a:gd name="T33" fmla="*/ 0 h 99"/>
                  <a:gd name="T34" fmla="*/ 0 w 29"/>
                  <a:gd name="T35" fmla="*/ 0 h 99"/>
                  <a:gd name="T36" fmla="*/ 0 w 29"/>
                  <a:gd name="T37" fmla="*/ 0 h 99"/>
                  <a:gd name="T38" fmla="*/ 0 w 29"/>
                  <a:gd name="T39" fmla="*/ 0 h 99"/>
                  <a:gd name="T40" fmla="*/ 0 w 29"/>
                  <a:gd name="T41" fmla="*/ 0 h 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
                  <a:gd name="T64" fmla="*/ 0 h 99"/>
                  <a:gd name="T65" fmla="*/ 29 w 29"/>
                  <a:gd name="T66" fmla="*/ 99 h 9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 h="99">
                    <a:moveTo>
                      <a:pt x="18" y="4"/>
                    </a:moveTo>
                    <a:lnTo>
                      <a:pt x="18" y="4"/>
                    </a:lnTo>
                    <a:lnTo>
                      <a:pt x="19" y="8"/>
                    </a:lnTo>
                    <a:lnTo>
                      <a:pt x="21" y="14"/>
                    </a:lnTo>
                    <a:lnTo>
                      <a:pt x="22" y="22"/>
                    </a:lnTo>
                    <a:lnTo>
                      <a:pt x="22" y="36"/>
                    </a:lnTo>
                    <a:lnTo>
                      <a:pt x="19" y="51"/>
                    </a:lnTo>
                    <a:lnTo>
                      <a:pt x="12" y="72"/>
                    </a:lnTo>
                    <a:lnTo>
                      <a:pt x="0" y="97"/>
                    </a:lnTo>
                    <a:lnTo>
                      <a:pt x="7" y="99"/>
                    </a:lnTo>
                    <a:lnTo>
                      <a:pt x="19" y="74"/>
                    </a:lnTo>
                    <a:lnTo>
                      <a:pt x="26" y="53"/>
                    </a:lnTo>
                    <a:lnTo>
                      <a:pt x="29" y="36"/>
                    </a:lnTo>
                    <a:lnTo>
                      <a:pt x="29" y="22"/>
                    </a:lnTo>
                    <a:lnTo>
                      <a:pt x="28" y="11"/>
                    </a:lnTo>
                    <a:lnTo>
                      <a:pt x="26" y="5"/>
                    </a:lnTo>
                    <a:lnTo>
                      <a:pt x="25" y="2"/>
                    </a:lnTo>
                    <a:lnTo>
                      <a:pt x="22" y="0"/>
                    </a:lnTo>
                    <a:lnTo>
                      <a:pt x="18" y="4"/>
                    </a:lnTo>
                    <a:close/>
                  </a:path>
                </a:pathLst>
              </a:custGeom>
              <a:solidFill>
                <a:srgbClr val="000000"/>
              </a:solidFill>
              <a:ln w="9525">
                <a:noFill/>
                <a:round/>
                <a:headEnd/>
                <a:tailEnd/>
              </a:ln>
            </p:spPr>
            <p:txBody>
              <a:bodyPr/>
              <a:lstStyle/>
              <a:p>
                <a:endParaRPr lang="fr-FR"/>
              </a:p>
            </p:txBody>
          </p:sp>
          <p:sp>
            <p:nvSpPr>
              <p:cNvPr id="95488" name="Freeform 244"/>
              <p:cNvSpPr>
                <a:spLocks/>
              </p:cNvSpPr>
              <p:nvPr/>
            </p:nvSpPr>
            <p:spPr bwMode="auto">
              <a:xfrm>
                <a:off x="2873" y="1505"/>
                <a:ext cx="41" cy="41"/>
              </a:xfrm>
              <a:custGeom>
                <a:avLst/>
                <a:gdLst>
                  <a:gd name="T0" fmla="*/ 0 w 254"/>
                  <a:gd name="T1" fmla="*/ 0 h 251"/>
                  <a:gd name="T2" fmla="*/ 0 w 254"/>
                  <a:gd name="T3" fmla="*/ 0 h 251"/>
                  <a:gd name="T4" fmla="*/ 0 w 254"/>
                  <a:gd name="T5" fmla="*/ 0 h 251"/>
                  <a:gd name="T6" fmla="*/ 0 w 254"/>
                  <a:gd name="T7" fmla="*/ 0 h 251"/>
                  <a:gd name="T8" fmla="*/ 0 w 254"/>
                  <a:gd name="T9" fmla="*/ 0 h 251"/>
                  <a:gd name="T10" fmla="*/ 0 w 254"/>
                  <a:gd name="T11" fmla="*/ 0 h 251"/>
                  <a:gd name="T12" fmla="*/ 0 w 254"/>
                  <a:gd name="T13" fmla="*/ 0 h 251"/>
                  <a:gd name="T14" fmla="*/ 0 60000 65536"/>
                  <a:gd name="T15" fmla="*/ 0 60000 65536"/>
                  <a:gd name="T16" fmla="*/ 0 60000 65536"/>
                  <a:gd name="T17" fmla="*/ 0 60000 65536"/>
                  <a:gd name="T18" fmla="*/ 0 60000 65536"/>
                  <a:gd name="T19" fmla="*/ 0 60000 65536"/>
                  <a:gd name="T20" fmla="*/ 0 60000 65536"/>
                  <a:gd name="T21" fmla="*/ 0 w 254"/>
                  <a:gd name="T22" fmla="*/ 0 h 251"/>
                  <a:gd name="T23" fmla="*/ 254 w 254"/>
                  <a:gd name="T24" fmla="*/ 251 h 2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4" h="251">
                    <a:moveTo>
                      <a:pt x="0" y="0"/>
                    </a:moveTo>
                    <a:lnTo>
                      <a:pt x="1" y="5"/>
                    </a:lnTo>
                    <a:lnTo>
                      <a:pt x="250" y="251"/>
                    </a:lnTo>
                    <a:lnTo>
                      <a:pt x="254" y="247"/>
                    </a:lnTo>
                    <a:lnTo>
                      <a:pt x="6" y="0"/>
                    </a:lnTo>
                    <a:lnTo>
                      <a:pt x="7" y="5"/>
                    </a:lnTo>
                    <a:lnTo>
                      <a:pt x="0" y="0"/>
                    </a:lnTo>
                    <a:close/>
                  </a:path>
                </a:pathLst>
              </a:custGeom>
              <a:solidFill>
                <a:srgbClr val="000000"/>
              </a:solidFill>
              <a:ln w="9525">
                <a:noFill/>
                <a:round/>
                <a:headEnd/>
                <a:tailEnd/>
              </a:ln>
            </p:spPr>
            <p:txBody>
              <a:bodyPr/>
              <a:lstStyle/>
              <a:p>
                <a:endParaRPr lang="fr-FR"/>
              </a:p>
            </p:txBody>
          </p:sp>
          <p:sp>
            <p:nvSpPr>
              <p:cNvPr id="95489" name="Freeform 245"/>
              <p:cNvSpPr>
                <a:spLocks/>
              </p:cNvSpPr>
              <p:nvPr/>
            </p:nvSpPr>
            <p:spPr bwMode="auto">
              <a:xfrm>
                <a:off x="2873" y="1483"/>
                <a:ext cx="15" cy="22"/>
              </a:xfrm>
              <a:custGeom>
                <a:avLst/>
                <a:gdLst>
                  <a:gd name="T0" fmla="*/ 0 w 91"/>
                  <a:gd name="T1" fmla="*/ 0 h 136"/>
                  <a:gd name="T2" fmla="*/ 0 w 91"/>
                  <a:gd name="T3" fmla="*/ 0 h 136"/>
                  <a:gd name="T4" fmla="*/ 0 w 91"/>
                  <a:gd name="T5" fmla="*/ 0 h 136"/>
                  <a:gd name="T6" fmla="*/ 0 w 91"/>
                  <a:gd name="T7" fmla="*/ 0 h 136"/>
                  <a:gd name="T8" fmla="*/ 0 w 91"/>
                  <a:gd name="T9" fmla="*/ 0 h 136"/>
                  <a:gd name="T10" fmla="*/ 0 w 91"/>
                  <a:gd name="T11" fmla="*/ 0 h 136"/>
                  <a:gd name="T12" fmla="*/ 0 w 91"/>
                  <a:gd name="T13" fmla="*/ 0 h 136"/>
                  <a:gd name="T14" fmla="*/ 0 60000 65536"/>
                  <a:gd name="T15" fmla="*/ 0 60000 65536"/>
                  <a:gd name="T16" fmla="*/ 0 60000 65536"/>
                  <a:gd name="T17" fmla="*/ 0 60000 65536"/>
                  <a:gd name="T18" fmla="*/ 0 60000 65536"/>
                  <a:gd name="T19" fmla="*/ 0 60000 65536"/>
                  <a:gd name="T20" fmla="*/ 0 60000 65536"/>
                  <a:gd name="T21" fmla="*/ 0 w 91"/>
                  <a:gd name="T22" fmla="*/ 0 h 136"/>
                  <a:gd name="T23" fmla="*/ 91 w 91"/>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136">
                    <a:moveTo>
                      <a:pt x="84" y="0"/>
                    </a:moveTo>
                    <a:lnTo>
                      <a:pt x="84" y="0"/>
                    </a:lnTo>
                    <a:lnTo>
                      <a:pt x="0" y="131"/>
                    </a:lnTo>
                    <a:lnTo>
                      <a:pt x="7" y="136"/>
                    </a:lnTo>
                    <a:lnTo>
                      <a:pt x="91" y="5"/>
                    </a:lnTo>
                    <a:lnTo>
                      <a:pt x="84" y="0"/>
                    </a:lnTo>
                    <a:close/>
                  </a:path>
                </a:pathLst>
              </a:custGeom>
              <a:solidFill>
                <a:srgbClr val="000000"/>
              </a:solidFill>
              <a:ln w="9525">
                <a:noFill/>
                <a:round/>
                <a:headEnd/>
                <a:tailEnd/>
              </a:ln>
            </p:spPr>
            <p:txBody>
              <a:bodyPr/>
              <a:lstStyle/>
              <a:p>
                <a:endParaRPr lang="fr-FR"/>
              </a:p>
            </p:txBody>
          </p:sp>
          <p:sp>
            <p:nvSpPr>
              <p:cNvPr id="95490" name="Freeform 246"/>
              <p:cNvSpPr>
                <a:spLocks/>
              </p:cNvSpPr>
              <p:nvPr/>
            </p:nvSpPr>
            <p:spPr bwMode="auto">
              <a:xfrm>
                <a:off x="2887" y="1460"/>
                <a:ext cx="15" cy="23"/>
              </a:xfrm>
              <a:custGeom>
                <a:avLst/>
                <a:gdLst>
                  <a:gd name="T0" fmla="*/ 0 w 91"/>
                  <a:gd name="T1" fmla="*/ 0 h 136"/>
                  <a:gd name="T2" fmla="*/ 0 w 91"/>
                  <a:gd name="T3" fmla="*/ 0 h 136"/>
                  <a:gd name="T4" fmla="*/ 0 w 91"/>
                  <a:gd name="T5" fmla="*/ 0 h 136"/>
                  <a:gd name="T6" fmla="*/ 0 w 91"/>
                  <a:gd name="T7" fmla="*/ 0 h 136"/>
                  <a:gd name="T8" fmla="*/ 0 w 91"/>
                  <a:gd name="T9" fmla="*/ 0 h 136"/>
                  <a:gd name="T10" fmla="*/ 0 w 91"/>
                  <a:gd name="T11" fmla="*/ 0 h 136"/>
                  <a:gd name="T12" fmla="*/ 0 w 91"/>
                  <a:gd name="T13" fmla="*/ 0 h 136"/>
                  <a:gd name="T14" fmla="*/ 0 60000 65536"/>
                  <a:gd name="T15" fmla="*/ 0 60000 65536"/>
                  <a:gd name="T16" fmla="*/ 0 60000 65536"/>
                  <a:gd name="T17" fmla="*/ 0 60000 65536"/>
                  <a:gd name="T18" fmla="*/ 0 60000 65536"/>
                  <a:gd name="T19" fmla="*/ 0 60000 65536"/>
                  <a:gd name="T20" fmla="*/ 0 60000 65536"/>
                  <a:gd name="T21" fmla="*/ 0 w 91"/>
                  <a:gd name="T22" fmla="*/ 0 h 136"/>
                  <a:gd name="T23" fmla="*/ 91 w 91"/>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136">
                    <a:moveTo>
                      <a:pt x="89" y="0"/>
                    </a:moveTo>
                    <a:lnTo>
                      <a:pt x="85" y="1"/>
                    </a:lnTo>
                    <a:lnTo>
                      <a:pt x="0" y="131"/>
                    </a:lnTo>
                    <a:lnTo>
                      <a:pt x="7" y="136"/>
                    </a:lnTo>
                    <a:lnTo>
                      <a:pt x="91" y="6"/>
                    </a:lnTo>
                    <a:lnTo>
                      <a:pt x="87" y="7"/>
                    </a:lnTo>
                    <a:lnTo>
                      <a:pt x="89" y="0"/>
                    </a:lnTo>
                    <a:close/>
                  </a:path>
                </a:pathLst>
              </a:custGeom>
              <a:solidFill>
                <a:srgbClr val="000000"/>
              </a:solidFill>
              <a:ln w="9525">
                <a:noFill/>
                <a:round/>
                <a:headEnd/>
                <a:tailEnd/>
              </a:ln>
            </p:spPr>
            <p:txBody>
              <a:bodyPr/>
              <a:lstStyle/>
              <a:p>
                <a:endParaRPr lang="fr-FR"/>
              </a:p>
            </p:txBody>
          </p:sp>
          <p:sp>
            <p:nvSpPr>
              <p:cNvPr id="95491" name="Freeform 247"/>
              <p:cNvSpPr>
                <a:spLocks/>
              </p:cNvSpPr>
              <p:nvPr/>
            </p:nvSpPr>
            <p:spPr bwMode="auto">
              <a:xfrm>
                <a:off x="2901" y="1460"/>
                <a:ext cx="57" cy="16"/>
              </a:xfrm>
              <a:custGeom>
                <a:avLst/>
                <a:gdLst>
                  <a:gd name="T0" fmla="*/ 0 w 354"/>
                  <a:gd name="T1" fmla="*/ 0 h 89"/>
                  <a:gd name="T2" fmla="*/ 0 w 354"/>
                  <a:gd name="T3" fmla="*/ 0 h 89"/>
                  <a:gd name="T4" fmla="*/ 0 w 354"/>
                  <a:gd name="T5" fmla="*/ 0 h 89"/>
                  <a:gd name="T6" fmla="*/ 0 w 354"/>
                  <a:gd name="T7" fmla="*/ 0 h 89"/>
                  <a:gd name="T8" fmla="*/ 0 w 354"/>
                  <a:gd name="T9" fmla="*/ 0 h 89"/>
                  <a:gd name="T10" fmla="*/ 0 w 354"/>
                  <a:gd name="T11" fmla="*/ 0 h 89"/>
                  <a:gd name="T12" fmla="*/ 0 w 354"/>
                  <a:gd name="T13" fmla="*/ 0 h 89"/>
                  <a:gd name="T14" fmla="*/ 0 60000 65536"/>
                  <a:gd name="T15" fmla="*/ 0 60000 65536"/>
                  <a:gd name="T16" fmla="*/ 0 60000 65536"/>
                  <a:gd name="T17" fmla="*/ 0 60000 65536"/>
                  <a:gd name="T18" fmla="*/ 0 60000 65536"/>
                  <a:gd name="T19" fmla="*/ 0 60000 65536"/>
                  <a:gd name="T20" fmla="*/ 0 60000 65536"/>
                  <a:gd name="T21" fmla="*/ 0 w 354"/>
                  <a:gd name="T22" fmla="*/ 0 h 89"/>
                  <a:gd name="T23" fmla="*/ 354 w 354"/>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4" h="89">
                    <a:moveTo>
                      <a:pt x="353" y="82"/>
                    </a:moveTo>
                    <a:lnTo>
                      <a:pt x="354" y="82"/>
                    </a:lnTo>
                    <a:lnTo>
                      <a:pt x="2" y="0"/>
                    </a:lnTo>
                    <a:lnTo>
                      <a:pt x="0" y="7"/>
                    </a:lnTo>
                    <a:lnTo>
                      <a:pt x="352" y="89"/>
                    </a:lnTo>
                    <a:lnTo>
                      <a:pt x="353" y="89"/>
                    </a:lnTo>
                    <a:lnTo>
                      <a:pt x="353" y="82"/>
                    </a:lnTo>
                    <a:close/>
                  </a:path>
                </a:pathLst>
              </a:custGeom>
              <a:solidFill>
                <a:srgbClr val="000000"/>
              </a:solidFill>
              <a:ln w="9525">
                <a:noFill/>
                <a:round/>
                <a:headEnd/>
                <a:tailEnd/>
              </a:ln>
            </p:spPr>
            <p:txBody>
              <a:bodyPr/>
              <a:lstStyle/>
              <a:p>
                <a:endParaRPr lang="fr-FR"/>
              </a:p>
            </p:txBody>
          </p:sp>
          <p:sp>
            <p:nvSpPr>
              <p:cNvPr id="95492" name="Freeform 248"/>
              <p:cNvSpPr>
                <a:spLocks/>
              </p:cNvSpPr>
              <p:nvPr/>
            </p:nvSpPr>
            <p:spPr bwMode="auto">
              <a:xfrm>
                <a:off x="2958" y="1463"/>
                <a:ext cx="15" cy="13"/>
              </a:xfrm>
              <a:custGeom>
                <a:avLst/>
                <a:gdLst>
                  <a:gd name="T0" fmla="*/ 0 w 89"/>
                  <a:gd name="T1" fmla="*/ 0 h 73"/>
                  <a:gd name="T2" fmla="*/ 0 w 89"/>
                  <a:gd name="T3" fmla="*/ 0 h 73"/>
                  <a:gd name="T4" fmla="*/ 0 w 89"/>
                  <a:gd name="T5" fmla="*/ 0 h 73"/>
                  <a:gd name="T6" fmla="*/ 0 w 89"/>
                  <a:gd name="T7" fmla="*/ 0 h 73"/>
                  <a:gd name="T8" fmla="*/ 0 w 89"/>
                  <a:gd name="T9" fmla="*/ 0 h 73"/>
                  <a:gd name="T10" fmla="*/ 0 w 89"/>
                  <a:gd name="T11" fmla="*/ 0 h 73"/>
                  <a:gd name="T12" fmla="*/ 0 w 89"/>
                  <a:gd name="T13" fmla="*/ 0 h 73"/>
                  <a:gd name="T14" fmla="*/ 0 w 89"/>
                  <a:gd name="T15" fmla="*/ 0 h 73"/>
                  <a:gd name="T16" fmla="*/ 0 w 89"/>
                  <a:gd name="T17" fmla="*/ 0 h 73"/>
                  <a:gd name="T18" fmla="*/ 0 w 89"/>
                  <a:gd name="T19" fmla="*/ 0 h 73"/>
                  <a:gd name="T20" fmla="*/ 0 w 89"/>
                  <a:gd name="T21" fmla="*/ 0 h 73"/>
                  <a:gd name="T22" fmla="*/ 0 w 89"/>
                  <a:gd name="T23" fmla="*/ 0 h 73"/>
                  <a:gd name="T24" fmla="*/ 0 w 89"/>
                  <a:gd name="T25" fmla="*/ 0 h 73"/>
                  <a:gd name="T26" fmla="*/ 0 w 89"/>
                  <a:gd name="T27" fmla="*/ 0 h 73"/>
                  <a:gd name="T28" fmla="*/ 0 w 89"/>
                  <a:gd name="T29" fmla="*/ 0 h 73"/>
                  <a:gd name="T30" fmla="*/ 0 w 89"/>
                  <a:gd name="T31" fmla="*/ 0 h 73"/>
                  <a:gd name="T32" fmla="*/ 0 w 89"/>
                  <a:gd name="T33" fmla="*/ 0 h 73"/>
                  <a:gd name="T34" fmla="*/ 0 w 89"/>
                  <a:gd name="T35" fmla="*/ 0 h 73"/>
                  <a:gd name="T36" fmla="*/ 0 w 89"/>
                  <a:gd name="T37" fmla="*/ 0 h 73"/>
                  <a:gd name="T38" fmla="*/ 0 w 89"/>
                  <a:gd name="T39" fmla="*/ 0 h 73"/>
                  <a:gd name="T40" fmla="*/ 0 w 89"/>
                  <a:gd name="T41" fmla="*/ 0 h 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9"/>
                  <a:gd name="T64" fmla="*/ 0 h 73"/>
                  <a:gd name="T65" fmla="*/ 89 w 89"/>
                  <a:gd name="T66" fmla="*/ 73 h 7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9" h="73">
                    <a:moveTo>
                      <a:pt x="84" y="0"/>
                    </a:moveTo>
                    <a:lnTo>
                      <a:pt x="84" y="0"/>
                    </a:lnTo>
                    <a:lnTo>
                      <a:pt x="66" y="22"/>
                    </a:lnTo>
                    <a:lnTo>
                      <a:pt x="50" y="38"/>
                    </a:lnTo>
                    <a:lnTo>
                      <a:pt x="35" y="50"/>
                    </a:lnTo>
                    <a:lnTo>
                      <a:pt x="22" y="57"/>
                    </a:lnTo>
                    <a:lnTo>
                      <a:pt x="12" y="63"/>
                    </a:lnTo>
                    <a:lnTo>
                      <a:pt x="6" y="65"/>
                    </a:lnTo>
                    <a:lnTo>
                      <a:pt x="1" y="66"/>
                    </a:lnTo>
                    <a:lnTo>
                      <a:pt x="0" y="66"/>
                    </a:lnTo>
                    <a:lnTo>
                      <a:pt x="0" y="73"/>
                    </a:lnTo>
                    <a:lnTo>
                      <a:pt x="1" y="73"/>
                    </a:lnTo>
                    <a:lnTo>
                      <a:pt x="8" y="72"/>
                    </a:lnTo>
                    <a:lnTo>
                      <a:pt x="15" y="70"/>
                    </a:lnTo>
                    <a:lnTo>
                      <a:pt x="26" y="64"/>
                    </a:lnTo>
                    <a:lnTo>
                      <a:pt x="39" y="55"/>
                    </a:lnTo>
                    <a:lnTo>
                      <a:pt x="54" y="43"/>
                    </a:lnTo>
                    <a:lnTo>
                      <a:pt x="71" y="27"/>
                    </a:lnTo>
                    <a:lnTo>
                      <a:pt x="89" y="5"/>
                    </a:lnTo>
                    <a:lnTo>
                      <a:pt x="84" y="0"/>
                    </a:lnTo>
                    <a:close/>
                  </a:path>
                </a:pathLst>
              </a:custGeom>
              <a:solidFill>
                <a:srgbClr val="000000"/>
              </a:solidFill>
              <a:ln w="9525">
                <a:noFill/>
                <a:round/>
                <a:headEnd/>
                <a:tailEnd/>
              </a:ln>
            </p:spPr>
            <p:txBody>
              <a:bodyPr/>
              <a:lstStyle/>
              <a:p>
                <a:endParaRPr lang="fr-FR"/>
              </a:p>
            </p:txBody>
          </p:sp>
          <p:sp>
            <p:nvSpPr>
              <p:cNvPr id="95493" name="Freeform 249"/>
              <p:cNvSpPr>
                <a:spLocks/>
              </p:cNvSpPr>
              <p:nvPr/>
            </p:nvSpPr>
            <p:spPr bwMode="auto">
              <a:xfrm>
                <a:off x="2953" y="1774"/>
                <a:ext cx="43" cy="88"/>
              </a:xfrm>
              <a:custGeom>
                <a:avLst/>
                <a:gdLst>
                  <a:gd name="T0" fmla="*/ 0 w 261"/>
                  <a:gd name="T1" fmla="*/ 0 h 524"/>
                  <a:gd name="T2" fmla="*/ 0 w 261"/>
                  <a:gd name="T3" fmla="*/ 0 h 524"/>
                  <a:gd name="T4" fmla="*/ 0 w 261"/>
                  <a:gd name="T5" fmla="*/ 0 h 524"/>
                  <a:gd name="T6" fmla="*/ 0 w 261"/>
                  <a:gd name="T7" fmla="*/ 0 h 524"/>
                  <a:gd name="T8" fmla="*/ 0 w 261"/>
                  <a:gd name="T9" fmla="*/ 0 h 524"/>
                  <a:gd name="T10" fmla="*/ 0 w 261"/>
                  <a:gd name="T11" fmla="*/ 0 h 524"/>
                  <a:gd name="T12" fmla="*/ 0 w 261"/>
                  <a:gd name="T13" fmla="*/ 0 h 524"/>
                  <a:gd name="T14" fmla="*/ 0 w 261"/>
                  <a:gd name="T15" fmla="*/ 0 h 524"/>
                  <a:gd name="T16" fmla="*/ 0 w 261"/>
                  <a:gd name="T17" fmla="*/ 0 h 524"/>
                  <a:gd name="T18" fmla="*/ 0 w 261"/>
                  <a:gd name="T19" fmla="*/ 0 h 524"/>
                  <a:gd name="T20" fmla="*/ 0 w 261"/>
                  <a:gd name="T21" fmla="*/ 0 h 524"/>
                  <a:gd name="T22" fmla="*/ 0 w 261"/>
                  <a:gd name="T23" fmla="*/ 0 h 524"/>
                  <a:gd name="T24" fmla="*/ 0 w 261"/>
                  <a:gd name="T25" fmla="*/ 0 h 524"/>
                  <a:gd name="T26" fmla="*/ 0 w 261"/>
                  <a:gd name="T27" fmla="*/ 0 h 524"/>
                  <a:gd name="T28" fmla="*/ 0 w 261"/>
                  <a:gd name="T29" fmla="*/ 0 h 524"/>
                  <a:gd name="T30" fmla="*/ 0 w 261"/>
                  <a:gd name="T31" fmla="*/ 0 h 524"/>
                  <a:gd name="T32" fmla="*/ 0 w 261"/>
                  <a:gd name="T33" fmla="*/ 0 h 524"/>
                  <a:gd name="T34" fmla="*/ 0 w 261"/>
                  <a:gd name="T35" fmla="*/ 0 h 524"/>
                  <a:gd name="T36" fmla="*/ 0 w 261"/>
                  <a:gd name="T37" fmla="*/ 0 h 524"/>
                  <a:gd name="T38" fmla="*/ 0 w 261"/>
                  <a:gd name="T39" fmla="*/ 0 h 524"/>
                  <a:gd name="T40" fmla="*/ 0 w 261"/>
                  <a:gd name="T41" fmla="*/ 0 h 524"/>
                  <a:gd name="T42" fmla="*/ 0 w 261"/>
                  <a:gd name="T43" fmla="*/ 0 h 524"/>
                  <a:gd name="T44" fmla="*/ 0 w 261"/>
                  <a:gd name="T45" fmla="*/ 0 h 524"/>
                  <a:gd name="T46" fmla="*/ 0 w 261"/>
                  <a:gd name="T47" fmla="*/ 0 h 524"/>
                  <a:gd name="T48" fmla="*/ 0 w 261"/>
                  <a:gd name="T49" fmla="*/ 0 h 524"/>
                  <a:gd name="T50" fmla="*/ 0 w 261"/>
                  <a:gd name="T51" fmla="*/ 0 h 524"/>
                  <a:gd name="T52" fmla="*/ 0 w 261"/>
                  <a:gd name="T53" fmla="*/ 0 h 5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61"/>
                  <a:gd name="T82" fmla="*/ 0 h 524"/>
                  <a:gd name="T83" fmla="*/ 261 w 261"/>
                  <a:gd name="T84" fmla="*/ 524 h 52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61" h="524">
                    <a:moveTo>
                      <a:pt x="145" y="524"/>
                    </a:moveTo>
                    <a:lnTo>
                      <a:pt x="0" y="348"/>
                    </a:lnTo>
                    <a:lnTo>
                      <a:pt x="84" y="0"/>
                    </a:lnTo>
                    <a:lnTo>
                      <a:pt x="92" y="4"/>
                    </a:lnTo>
                    <a:lnTo>
                      <a:pt x="113" y="12"/>
                    </a:lnTo>
                    <a:lnTo>
                      <a:pt x="142" y="26"/>
                    </a:lnTo>
                    <a:lnTo>
                      <a:pt x="176" y="45"/>
                    </a:lnTo>
                    <a:lnTo>
                      <a:pt x="208" y="69"/>
                    </a:lnTo>
                    <a:lnTo>
                      <a:pt x="236" y="96"/>
                    </a:lnTo>
                    <a:lnTo>
                      <a:pt x="255" y="127"/>
                    </a:lnTo>
                    <a:lnTo>
                      <a:pt x="261" y="162"/>
                    </a:lnTo>
                    <a:lnTo>
                      <a:pt x="258" y="182"/>
                    </a:lnTo>
                    <a:lnTo>
                      <a:pt x="254" y="205"/>
                    </a:lnTo>
                    <a:lnTo>
                      <a:pt x="247" y="232"/>
                    </a:lnTo>
                    <a:lnTo>
                      <a:pt x="239" y="259"/>
                    </a:lnTo>
                    <a:lnTo>
                      <a:pt x="231" y="288"/>
                    </a:lnTo>
                    <a:lnTo>
                      <a:pt x="220" y="319"/>
                    </a:lnTo>
                    <a:lnTo>
                      <a:pt x="210" y="349"/>
                    </a:lnTo>
                    <a:lnTo>
                      <a:pt x="199" y="379"/>
                    </a:lnTo>
                    <a:lnTo>
                      <a:pt x="189" y="408"/>
                    </a:lnTo>
                    <a:lnTo>
                      <a:pt x="179" y="435"/>
                    </a:lnTo>
                    <a:lnTo>
                      <a:pt x="170" y="459"/>
                    </a:lnTo>
                    <a:lnTo>
                      <a:pt x="162" y="481"/>
                    </a:lnTo>
                    <a:lnTo>
                      <a:pt x="155" y="499"/>
                    </a:lnTo>
                    <a:lnTo>
                      <a:pt x="149" y="513"/>
                    </a:lnTo>
                    <a:lnTo>
                      <a:pt x="146" y="521"/>
                    </a:lnTo>
                    <a:lnTo>
                      <a:pt x="145" y="524"/>
                    </a:lnTo>
                    <a:close/>
                  </a:path>
                </a:pathLst>
              </a:custGeom>
              <a:solidFill>
                <a:srgbClr val="708E8E"/>
              </a:solidFill>
              <a:ln w="9525">
                <a:noFill/>
                <a:round/>
                <a:headEnd/>
                <a:tailEnd/>
              </a:ln>
            </p:spPr>
            <p:txBody>
              <a:bodyPr/>
              <a:lstStyle/>
              <a:p>
                <a:endParaRPr lang="fr-FR"/>
              </a:p>
            </p:txBody>
          </p:sp>
          <p:sp>
            <p:nvSpPr>
              <p:cNvPr id="95494" name="Freeform 250"/>
              <p:cNvSpPr>
                <a:spLocks/>
              </p:cNvSpPr>
              <p:nvPr/>
            </p:nvSpPr>
            <p:spPr bwMode="auto">
              <a:xfrm>
                <a:off x="2953" y="1833"/>
                <a:ext cx="25" cy="30"/>
              </a:xfrm>
              <a:custGeom>
                <a:avLst/>
                <a:gdLst>
                  <a:gd name="T0" fmla="*/ 0 w 151"/>
                  <a:gd name="T1" fmla="*/ 0 h 182"/>
                  <a:gd name="T2" fmla="*/ 0 w 151"/>
                  <a:gd name="T3" fmla="*/ 0 h 182"/>
                  <a:gd name="T4" fmla="*/ 0 w 151"/>
                  <a:gd name="T5" fmla="*/ 0 h 182"/>
                  <a:gd name="T6" fmla="*/ 0 w 151"/>
                  <a:gd name="T7" fmla="*/ 0 h 182"/>
                  <a:gd name="T8" fmla="*/ 0 w 151"/>
                  <a:gd name="T9" fmla="*/ 0 h 182"/>
                  <a:gd name="T10" fmla="*/ 0 w 151"/>
                  <a:gd name="T11" fmla="*/ 0 h 182"/>
                  <a:gd name="T12" fmla="*/ 0 w 151"/>
                  <a:gd name="T13" fmla="*/ 0 h 182"/>
                  <a:gd name="T14" fmla="*/ 0 60000 65536"/>
                  <a:gd name="T15" fmla="*/ 0 60000 65536"/>
                  <a:gd name="T16" fmla="*/ 0 60000 65536"/>
                  <a:gd name="T17" fmla="*/ 0 60000 65536"/>
                  <a:gd name="T18" fmla="*/ 0 60000 65536"/>
                  <a:gd name="T19" fmla="*/ 0 60000 65536"/>
                  <a:gd name="T20" fmla="*/ 0 60000 65536"/>
                  <a:gd name="T21" fmla="*/ 0 w 151"/>
                  <a:gd name="T22" fmla="*/ 0 h 182"/>
                  <a:gd name="T23" fmla="*/ 151 w 151"/>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82">
                    <a:moveTo>
                      <a:pt x="0" y="2"/>
                    </a:moveTo>
                    <a:lnTo>
                      <a:pt x="1" y="5"/>
                    </a:lnTo>
                    <a:lnTo>
                      <a:pt x="146" y="182"/>
                    </a:lnTo>
                    <a:lnTo>
                      <a:pt x="151" y="177"/>
                    </a:lnTo>
                    <a:lnTo>
                      <a:pt x="6" y="0"/>
                    </a:lnTo>
                    <a:lnTo>
                      <a:pt x="7" y="4"/>
                    </a:lnTo>
                    <a:lnTo>
                      <a:pt x="0" y="2"/>
                    </a:lnTo>
                    <a:close/>
                  </a:path>
                </a:pathLst>
              </a:custGeom>
              <a:solidFill>
                <a:srgbClr val="000000"/>
              </a:solidFill>
              <a:ln w="9525">
                <a:noFill/>
                <a:round/>
                <a:headEnd/>
                <a:tailEnd/>
              </a:ln>
            </p:spPr>
            <p:txBody>
              <a:bodyPr/>
              <a:lstStyle/>
              <a:p>
                <a:endParaRPr lang="fr-FR"/>
              </a:p>
            </p:txBody>
          </p:sp>
          <p:sp>
            <p:nvSpPr>
              <p:cNvPr id="95495" name="Freeform 251"/>
              <p:cNvSpPr>
                <a:spLocks/>
              </p:cNvSpPr>
              <p:nvPr/>
            </p:nvSpPr>
            <p:spPr bwMode="auto">
              <a:xfrm>
                <a:off x="2953" y="1773"/>
                <a:ext cx="15" cy="60"/>
              </a:xfrm>
              <a:custGeom>
                <a:avLst/>
                <a:gdLst>
                  <a:gd name="T0" fmla="*/ 0 w 92"/>
                  <a:gd name="T1" fmla="*/ 0 h 352"/>
                  <a:gd name="T2" fmla="*/ 0 w 92"/>
                  <a:gd name="T3" fmla="*/ 0 h 352"/>
                  <a:gd name="T4" fmla="*/ 0 w 92"/>
                  <a:gd name="T5" fmla="*/ 0 h 352"/>
                  <a:gd name="T6" fmla="*/ 0 w 92"/>
                  <a:gd name="T7" fmla="*/ 0 h 352"/>
                  <a:gd name="T8" fmla="*/ 0 w 92"/>
                  <a:gd name="T9" fmla="*/ 0 h 352"/>
                  <a:gd name="T10" fmla="*/ 0 w 92"/>
                  <a:gd name="T11" fmla="*/ 0 h 352"/>
                  <a:gd name="T12" fmla="*/ 0 w 92"/>
                  <a:gd name="T13" fmla="*/ 0 h 352"/>
                  <a:gd name="T14" fmla="*/ 0 60000 65536"/>
                  <a:gd name="T15" fmla="*/ 0 60000 65536"/>
                  <a:gd name="T16" fmla="*/ 0 60000 65536"/>
                  <a:gd name="T17" fmla="*/ 0 60000 65536"/>
                  <a:gd name="T18" fmla="*/ 0 60000 65536"/>
                  <a:gd name="T19" fmla="*/ 0 60000 65536"/>
                  <a:gd name="T20" fmla="*/ 0 60000 65536"/>
                  <a:gd name="T21" fmla="*/ 0 w 92"/>
                  <a:gd name="T22" fmla="*/ 0 h 352"/>
                  <a:gd name="T23" fmla="*/ 92 w 92"/>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352">
                    <a:moveTo>
                      <a:pt x="89" y="0"/>
                    </a:moveTo>
                    <a:lnTo>
                      <a:pt x="85" y="2"/>
                    </a:lnTo>
                    <a:lnTo>
                      <a:pt x="0" y="350"/>
                    </a:lnTo>
                    <a:lnTo>
                      <a:pt x="7" y="352"/>
                    </a:lnTo>
                    <a:lnTo>
                      <a:pt x="92" y="5"/>
                    </a:lnTo>
                    <a:lnTo>
                      <a:pt x="87" y="7"/>
                    </a:lnTo>
                    <a:lnTo>
                      <a:pt x="89" y="0"/>
                    </a:lnTo>
                    <a:close/>
                  </a:path>
                </a:pathLst>
              </a:custGeom>
              <a:solidFill>
                <a:srgbClr val="000000"/>
              </a:solidFill>
              <a:ln w="9525">
                <a:noFill/>
                <a:round/>
                <a:headEnd/>
                <a:tailEnd/>
              </a:ln>
            </p:spPr>
            <p:txBody>
              <a:bodyPr/>
              <a:lstStyle/>
              <a:p>
                <a:endParaRPr lang="fr-FR"/>
              </a:p>
            </p:txBody>
          </p:sp>
          <p:sp>
            <p:nvSpPr>
              <p:cNvPr id="95496" name="Freeform 252"/>
              <p:cNvSpPr>
                <a:spLocks/>
              </p:cNvSpPr>
              <p:nvPr/>
            </p:nvSpPr>
            <p:spPr bwMode="auto">
              <a:xfrm>
                <a:off x="2967" y="1773"/>
                <a:ext cx="29" cy="29"/>
              </a:xfrm>
              <a:custGeom>
                <a:avLst/>
                <a:gdLst>
                  <a:gd name="T0" fmla="*/ 0 w 181"/>
                  <a:gd name="T1" fmla="*/ 0 h 165"/>
                  <a:gd name="T2" fmla="*/ 0 w 181"/>
                  <a:gd name="T3" fmla="*/ 0 h 165"/>
                  <a:gd name="T4" fmla="*/ 0 w 181"/>
                  <a:gd name="T5" fmla="*/ 0 h 165"/>
                  <a:gd name="T6" fmla="*/ 0 w 181"/>
                  <a:gd name="T7" fmla="*/ 0 h 165"/>
                  <a:gd name="T8" fmla="*/ 0 w 181"/>
                  <a:gd name="T9" fmla="*/ 0 h 165"/>
                  <a:gd name="T10" fmla="*/ 0 w 181"/>
                  <a:gd name="T11" fmla="*/ 0 h 165"/>
                  <a:gd name="T12" fmla="*/ 0 w 181"/>
                  <a:gd name="T13" fmla="*/ 0 h 165"/>
                  <a:gd name="T14" fmla="*/ 0 w 181"/>
                  <a:gd name="T15" fmla="*/ 0 h 165"/>
                  <a:gd name="T16" fmla="*/ 0 w 181"/>
                  <a:gd name="T17" fmla="*/ 0 h 165"/>
                  <a:gd name="T18" fmla="*/ 0 w 181"/>
                  <a:gd name="T19" fmla="*/ 0 h 165"/>
                  <a:gd name="T20" fmla="*/ 0 w 181"/>
                  <a:gd name="T21" fmla="*/ 0 h 165"/>
                  <a:gd name="T22" fmla="*/ 0 w 181"/>
                  <a:gd name="T23" fmla="*/ 0 h 165"/>
                  <a:gd name="T24" fmla="*/ 0 w 181"/>
                  <a:gd name="T25" fmla="*/ 0 h 165"/>
                  <a:gd name="T26" fmla="*/ 0 w 181"/>
                  <a:gd name="T27" fmla="*/ 0 h 165"/>
                  <a:gd name="T28" fmla="*/ 0 w 181"/>
                  <a:gd name="T29" fmla="*/ 0 h 165"/>
                  <a:gd name="T30" fmla="*/ 0 w 181"/>
                  <a:gd name="T31" fmla="*/ 0 h 165"/>
                  <a:gd name="T32" fmla="*/ 0 w 181"/>
                  <a:gd name="T33" fmla="*/ 0 h 165"/>
                  <a:gd name="T34" fmla="*/ 0 w 181"/>
                  <a:gd name="T35" fmla="*/ 0 h 165"/>
                  <a:gd name="T36" fmla="*/ 0 w 181"/>
                  <a:gd name="T37" fmla="*/ 0 h 165"/>
                  <a:gd name="T38" fmla="*/ 0 w 181"/>
                  <a:gd name="T39" fmla="*/ 0 h 165"/>
                  <a:gd name="T40" fmla="*/ 0 w 181"/>
                  <a:gd name="T41" fmla="*/ 0 h 1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1"/>
                  <a:gd name="T64" fmla="*/ 0 h 165"/>
                  <a:gd name="T65" fmla="*/ 181 w 181"/>
                  <a:gd name="T66" fmla="*/ 165 h 16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1" h="165">
                    <a:moveTo>
                      <a:pt x="181" y="165"/>
                    </a:moveTo>
                    <a:lnTo>
                      <a:pt x="181" y="165"/>
                    </a:lnTo>
                    <a:lnTo>
                      <a:pt x="175" y="129"/>
                    </a:lnTo>
                    <a:lnTo>
                      <a:pt x="156" y="96"/>
                    </a:lnTo>
                    <a:lnTo>
                      <a:pt x="128" y="70"/>
                    </a:lnTo>
                    <a:lnTo>
                      <a:pt x="95" y="44"/>
                    </a:lnTo>
                    <a:lnTo>
                      <a:pt x="60" y="25"/>
                    </a:lnTo>
                    <a:lnTo>
                      <a:pt x="31" y="12"/>
                    </a:lnTo>
                    <a:lnTo>
                      <a:pt x="11" y="3"/>
                    </a:lnTo>
                    <a:lnTo>
                      <a:pt x="2" y="0"/>
                    </a:lnTo>
                    <a:lnTo>
                      <a:pt x="0" y="7"/>
                    </a:lnTo>
                    <a:lnTo>
                      <a:pt x="8" y="10"/>
                    </a:lnTo>
                    <a:lnTo>
                      <a:pt x="29" y="19"/>
                    </a:lnTo>
                    <a:lnTo>
                      <a:pt x="58" y="32"/>
                    </a:lnTo>
                    <a:lnTo>
                      <a:pt x="91" y="51"/>
                    </a:lnTo>
                    <a:lnTo>
                      <a:pt x="123" y="74"/>
                    </a:lnTo>
                    <a:lnTo>
                      <a:pt x="151" y="101"/>
                    </a:lnTo>
                    <a:lnTo>
                      <a:pt x="168" y="131"/>
                    </a:lnTo>
                    <a:lnTo>
                      <a:pt x="174" y="165"/>
                    </a:lnTo>
                    <a:lnTo>
                      <a:pt x="181" y="165"/>
                    </a:lnTo>
                    <a:close/>
                  </a:path>
                </a:pathLst>
              </a:custGeom>
              <a:solidFill>
                <a:srgbClr val="000000"/>
              </a:solidFill>
              <a:ln w="9525">
                <a:noFill/>
                <a:round/>
                <a:headEnd/>
                <a:tailEnd/>
              </a:ln>
            </p:spPr>
            <p:txBody>
              <a:bodyPr/>
              <a:lstStyle/>
              <a:p>
                <a:endParaRPr lang="fr-FR"/>
              </a:p>
            </p:txBody>
          </p:sp>
          <p:sp>
            <p:nvSpPr>
              <p:cNvPr id="95497" name="Freeform 253"/>
              <p:cNvSpPr>
                <a:spLocks/>
              </p:cNvSpPr>
              <p:nvPr/>
            </p:nvSpPr>
            <p:spPr bwMode="auto">
              <a:xfrm>
                <a:off x="2977" y="1802"/>
                <a:ext cx="19" cy="61"/>
              </a:xfrm>
              <a:custGeom>
                <a:avLst/>
                <a:gdLst>
                  <a:gd name="T0" fmla="*/ 0 w 123"/>
                  <a:gd name="T1" fmla="*/ 0 h 365"/>
                  <a:gd name="T2" fmla="*/ 0 w 123"/>
                  <a:gd name="T3" fmla="*/ 0 h 365"/>
                  <a:gd name="T4" fmla="*/ 0 w 123"/>
                  <a:gd name="T5" fmla="*/ 0 h 365"/>
                  <a:gd name="T6" fmla="*/ 0 w 123"/>
                  <a:gd name="T7" fmla="*/ 0 h 365"/>
                  <a:gd name="T8" fmla="*/ 0 w 123"/>
                  <a:gd name="T9" fmla="*/ 0 h 365"/>
                  <a:gd name="T10" fmla="*/ 0 w 123"/>
                  <a:gd name="T11" fmla="*/ 0 h 365"/>
                  <a:gd name="T12" fmla="*/ 0 w 123"/>
                  <a:gd name="T13" fmla="*/ 0 h 365"/>
                  <a:gd name="T14" fmla="*/ 0 w 123"/>
                  <a:gd name="T15" fmla="*/ 0 h 365"/>
                  <a:gd name="T16" fmla="*/ 0 w 123"/>
                  <a:gd name="T17" fmla="*/ 0 h 365"/>
                  <a:gd name="T18" fmla="*/ 0 w 123"/>
                  <a:gd name="T19" fmla="*/ 0 h 365"/>
                  <a:gd name="T20" fmla="*/ 0 w 123"/>
                  <a:gd name="T21" fmla="*/ 0 h 365"/>
                  <a:gd name="T22" fmla="*/ 0 w 123"/>
                  <a:gd name="T23" fmla="*/ 0 h 365"/>
                  <a:gd name="T24" fmla="*/ 0 w 123"/>
                  <a:gd name="T25" fmla="*/ 0 h 365"/>
                  <a:gd name="T26" fmla="*/ 0 w 123"/>
                  <a:gd name="T27" fmla="*/ 0 h 365"/>
                  <a:gd name="T28" fmla="*/ 0 w 123"/>
                  <a:gd name="T29" fmla="*/ 0 h 365"/>
                  <a:gd name="T30" fmla="*/ 0 w 123"/>
                  <a:gd name="T31" fmla="*/ 0 h 365"/>
                  <a:gd name="T32" fmla="*/ 0 w 123"/>
                  <a:gd name="T33" fmla="*/ 0 h 365"/>
                  <a:gd name="T34" fmla="*/ 0 w 123"/>
                  <a:gd name="T35" fmla="*/ 0 h 365"/>
                  <a:gd name="T36" fmla="*/ 0 w 123"/>
                  <a:gd name="T37" fmla="*/ 0 h 365"/>
                  <a:gd name="T38" fmla="*/ 0 w 123"/>
                  <a:gd name="T39" fmla="*/ 0 h 365"/>
                  <a:gd name="T40" fmla="*/ 0 w 123"/>
                  <a:gd name="T41" fmla="*/ 0 h 365"/>
                  <a:gd name="T42" fmla="*/ 0 w 123"/>
                  <a:gd name="T43" fmla="*/ 0 h 365"/>
                  <a:gd name="T44" fmla="*/ 0 w 123"/>
                  <a:gd name="T45" fmla="*/ 0 h 365"/>
                  <a:gd name="T46" fmla="*/ 0 w 123"/>
                  <a:gd name="T47" fmla="*/ 0 h 365"/>
                  <a:gd name="T48" fmla="*/ 0 w 123"/>
                  <a:gd name="T49" fmla="*/ 0 h 365"/>
                  <a:gd name="T50" fmla="*/ 0 w 123"/>
                  <a:gd name="T51" fmla="*/ 0 h 365"/>
                  <a:gd name="T52" fmla="*/ 0 w 123"/>
                  <a:gd name="T53" fmla="*/ 0 h 365"/>
                  <a:gd name="T54" fmla="*/ 0 w 123"/>
                  <a:gd name="T55" fmla="*/ 0 h 365"/>
                  <a:gd name="T56" fmla="*/ 0 w 123"/>
                  <a:gd name="T57" fmla="*/ 0 h 365"/>
                  <a:gd name="T58" fmla="*/ 0 w 123"/>
                  <a:gd name="T59" fmla="*/ 0 h 365"/>
                  <a:gd name="T60" fmla="*/ 0 w 123"/>
                  <a:gd name="T61" fmla="*/ 0 h 365"/>
                  <a:gd name="T62" fmla="*/ 0 w 123"/>
                  <a:gd name="T63" fmla="*/ 0 h 365"/>
                  <a:gd name="T64" fmla="*/ 0 w 123"/>
                  <a:gd name="T65" fmla="*/ 0 h 365"/>
                  <a:gd name="T66" fmla="*/ 0 w 123"/>
                  <a:gd name="T67" fmla="*/ 0 h 365"/>
                  <a:gd name="T68" fmla="*/ 0 w 123"/>
                  <a:gd name="T69" fmla="*/ 0 h 365"/>
                  <a:gd name="T70" fmla="*/ 0 w 123"/>
                  <a:gd name="T71" fmla="*/ 0 h 365"/>
                  <a:gd name="T72" fmla="*/ 0 w 123"/>
                  <a:gd name="T73" fmla="*/ 0 h 3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3"/>
                  <a:gd name="T112" fmla="*/ 0 h 365"/>
                  <a:gd name="T113" fmla="*/ 123 w 123"/>
                  <a:gd name="T114" fmla="*/ 365 h 36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3" h="365">
                    <a:moveTo>
                      <a:pt x="1" y="365"/>
                    </a:moveTo>
                    <a:lnTo>
                      <a:pt x="7" y="363"/>
                    </a:lnTo>
                    <a:lnTo>
                      <a:pt x="8" y="360"/>
                    </a:lnTo>
                    <a:lnTo>
                      <a:pt x="12" y="352"/>
                    </a:lnTo>
                    <a:lnTo>
                      <a:pt x="18" y="338"/>
                    </a:lnTo>
                    <a:lnTo>
                      <a:pt x="25" y="320"/>
                    </a:lnTo>
                    <a:lnTo>
                      <a:pt x="33" y="298"/>
                    </a:lnTo>
                    <a:lnTo>
                      <a:pt x="42" y="274"/>
                    </a:lnTo>
                    <a:lnTo>
                      <a:pt x="51" y="247"/>
                    </a:lnTo>
                    <a:lnTo>
                      <a:pt x="62" y="218"/>
                    </a:lnTo>
                    <a:lnTo>
                      <a:pt x="72" y="188"/>
                    </a:lnTo>
                    <a:lnTo>
                      <a:pt x="83" y="158"/>
                    </a:lnTo>
                    <a:lnTo>
                      <a:pt x="93" y="128"/>
                    </a:lnTo>
                    <a:lnTo>
                      <a:pt x="101" y="99"/>
                    </a:lnTo>
                    <a:lnTo>
                      <a:pt x="109" y="71"/>
                    </a:lnTo>
                    <a:lnTo>
                      <a:pt x="116" y="44"/>
                    </a:lnTo>
                    <a:lnTo>
                      <a:pt x="121" y="20"/>
                    </a:lnTo>
                    <a:lnTo>
                      <a:pt x="123" y="0"/>
                    </a:lnTo>
                    <a:lnTo>
                      <a:pt x="116" y="0"/>
                    </a:lnTo>
                    <a:lnTo>
                      <a:pt x="114" y="20"/>
                    </a:lnTo>
                    <a:lnTo>
                      <a:pt x="109" y="42"/>
                    </a:lnTo>
                    <a:lnTo>
                      <a:pt x="102" y="68"/>
                    </a:lnTo>
                    <a:lnTo>
                      <a:pt x="94" y="96"/>
                    </a:lnTo>
                    <a:lnTo>
                      <a:pt x="86" y="125"/>
                    </a:lnTo>
                    <a:lnTo>
                      <a:pt x="76" y="155"/>
                    </a:lnTo>
                    <a:lnTo>
                      <a:pt x="65" y="186"/>
                    </a:lnTo>
                    <a:lnTo>
                      <a:pt x="55" y="216"/>
                    </a:lnTo>
                    <a:lnTo>
                      <a:pt x="44" y="245"/>
                    </a:lnTo>
                    <a:lnTo>
                      <a:pt x="35" y="272"/>
                    </a:lnTo>
                    <a:lnTo>
                      <a:pt x="26" y="296"/>
                    </a:lnTo>
                    <a:lnTo>
                      <a:pt x="18" y="318"/>
                    </a:lnTo>
                    <a:lnTo>
                      <a:pt x="11" y="335"/>
                    </a:lnTo>
                    <a:lnTo>
                      <a:pt x="5" y="349"/>
                    </a:lnTo>
                    <a:lnTo>
                      <a:pt x="1" y="358"/>
                    </a:lnTo>
                    <a:lnTo>
                      <a:pt x="0" y="361"/>
                    </a:lnTo>
                    <a:lnTo>
                      <a:pt x="6" y="360"/>
                    </a:lnTo>
                    <a:lnTo>
                      <a:pt x="1" y="365"/>
                    </a:lnTo>
                    <a:close/>
                  </a:path>
                </a:pathLst>
              </a:custGeom>
              <a:solidFill>
                <a:srgbClr val="000000"/>
              </a:solidFill>
              <a:ln w="9525">
                <a:noFill/>
                <a:round/>
                <a:headEnd/>
                <a:tailEnd/>
              </a:ln>
            </p:spPr>
            <p:txBody>
              <a:bodyPr/>
              <a:lstStyle/>
              <a:p>
                <a:endParaRPr lang="fr-FR"/>
              </a:p>
            </p:txBody>
          </p:sp>
          <p:sp>
            <p:nvSpPr>
              <p:cNvPr id="95498" name="Freeform 254"/>
              <p:cNvSpPr>
                <a:spLocks/>
              </p:cNvSpPr>
              <p:nvPr/>
            </p:nvSpPr>
            <p:spPr bwMode="auto">
              <a:xfrm>
                <a:off x="3049" y="2387"/>
                <a:ext cx="490" cy="513"/>
              </a:xfrm>
              <a:custGeom>
                <a:avLst/>
                <a:gdLst>
                  <a:gd name="T0" fmla="*/ 0 w 3010"/>
                  <a:gd name="T1" fmla="*/ 0 h 3047"/>
                  <a:gd name="T2" fmla="*/ 0 w 3010"/>
                  <a:gd name="T3" fmla="*/ 0 h 3047"/>
                  <a:gd name="T4" fmla="*/ 0 w 3010"/>
                  <a:gd name="T5" fmla="*/ 0 h 3047"/>
                  <a:gd name="T6" fmla="*/ 0 w 3010"/>
                  <a:gd name="T7" fmla="*/ 0 h 3047"/>
                  <a:gd name="T8" fmla="*/ 0 w 3010"/>
                  <a:gd name="T9" fmla="*/ 0 h 3047"/>
                  <a:gd name="T10" fmla="*/ 0 w 3010"/>
                  <a:gd name="T11" fmla="*/ 0 h 3047"/>
                  <a:gd name="T12" fmla="*/ 0 w 3010"/>
                  <a:gd name="T13" fmla="*/ 0 h 3047"/>
                  <a:gd name="T14" fmla="*/ 0 w 3010"/>
                  <a:gd name="T15" fmla="*/ 0 h 3047"/>
                  <a:gd name="T16" fmla="*/ 0 w 3010"/>
                  <a:gd name="T17" fmla="*/ 0 h 3047"/>
                  <a:gd name="T18" fmla="*/ 0 w 3010"/>
                  <a:gd name="T19" fmla="*/ 0 h 3047"/>
                  <a:gd name="T20" fmla="*/ 0 w 3010"/>
                  <a:gd name="T21" fmla="*/ 0 h 3047"/>
                  <a:gd name="T22" fmla="*/ 0 w 3010"/>
                  <a:gd name="T23" fmla="*/ 0 h 3047"/>
                  <a:gd name="T24" fmla="*/ 0 w 3010"/>
                  <a:gd name="T25" fmla="*/ 0 h 3047"/>
                  <a:gd name="T26" fmla="*/ 0 w 3010"/>
                  <a:gd name="T27" fmla="*/ 0 h 3047"/>
                  <a:gd name="T28" fmla="*/ 0 w 3010"/>
                  <a:gd name="T29" fmla="*/ 0 h 3047"/>
                  <a:gd name="T30" fmla="*/ 0 w 3010"/>
                  <a:gd name="T31" fmla="*/ 0 h 3047"/>
                  <a:gd name="T32" fmla="*/ 0 w 3010"/>
                  <a:gd name="T33" fmla="*/ 0 h 3047"/>
                  <a:gd name="T34" fmla="*/ 0 w 3010"/>
                  <a:gd name="T35" fmla="*/ 0 h 3047"/>
                  <a:gd name="T36" fmla="*/ 0 w 3010"/>
                  <a:gd name="T37" fmla="*/ 0 h 3047"/>
                  <a:gd name="T38" fmla="*/ 0 w 3010"/>
                  <a:gd name="T39" fmla="*/ 0 h 3047"/>
                  <a:gd name="T40" fmla="*/ 0 w 3010"/>
                  <a:gd name="T41" fmla="*/ 0 h 3047"/>
                  <a:gd name="T42" fmla="*/ 0 w 3010"/>
                  <a:gd name="T43" fmla="*/ 0 h 3047"/>
                  <a:gd name="T44" fmla="*/ 0 w 3010"/>
                  <a:gd name="T45" fmla="*/ 0 h 3047"/>
                  <a:gd name="T46" fmla="*/ 0 w 3010"/>
                  <a:gd name="T47" fmla="*/ 0 h 3047"/>
                  <a:gd name="T48" fmla="*/ 0 w 3010"/>
                  <a:gd name="T49" fmla="*/ 0 h 3047"/>
                  <a:gd name="T50" fmla="*/ 0 w 3010"/>
                  <a:gd name="T51" fmla="*/ 0 h 3047"/>
                  <a:gd name="T52" fmla="*/ 0 w 3010"/>
                  <a:gd name="T53" fmla="*/ 0 h 3047"/>
                  <a:gd name="T54" fmla="*/ 0 w 3010"/>
                  <a:gd name="T55" fmla="*/ 0 h 3047"/>
                  <a:gd name="T56" fmla="*/ 0 w 3010"/>
                  <a:gd name="T57" fmla="*/ 0 h 3047"/>
                  <a:gd name="T58" fmla="*/ 0 w 3010"/>
                  <a:gd name="T59" fmla="*/ 0 h 3047"/>
                  <a:gd name="T60" fmla="*/ 0 w 3010"/>
                  <a:gd name="T61" fmla="*/ 0 h 3047"/>
                  <a:gd name="T62" fmla="*/ 0 w 3010"/>
                  <a:gd name="T63" fmla="*/ 0 h 3047"/>
                  <a:gd name="T64" fmla="*/ 0 w 3010"/>
                  <a:gd name="T65" fmla="*/ 0 h 3047"/>
                  <a:gd name="T66" fmla="*/ 0 w 3010"/>
                  <a:gd name="T67" fmla="*/ 0 h 3047"/>
                  <a:gd name="T68" fmla="*/ 0 w 3010"/>
                  <a:gd name="T69" fmla="*/ 0 h 3047"/>
                  <a:gd name="T70" fmla="*/ 0 w 3010"/>
                  <a:gd name="T71" fmla="*/ 0 h 3047"/>
                  <a:gd name="T72" fmla="*/ 0 w 3010"/>
                  <a:gd name="T73" fmla="*/ 0 h 3047"/>
                  <a:gd name="T74" fmla="*/ 0 w 3010"/>
                  <a:gd name="T75" fmla="*/ 0 h 3047"/>
                  <a:gd name="T76" fmla="*/ 0 w 3010"/>
                  <a:gd name="T77" fmla="*/ 0 h 3047"/>
                  <a:gd name="T78" fmla="*/ 0 w 3010"/>
                  <a:gd name="T79" fmla="*/ 0 h 3047"/>
                  <a:gd name="T80" fmla="*/ 0 w 3010"/>
                  <a:gd name="T81" fmla="*/ 0 h 3047"/>
                  <a:gd name="T82" fmla="*/ 0 w 3010"/>
                  <a:gd name="T83" fmla="*/ 0 h 3047"/>
                  <a:gd name="T84" fmla="*/ 0 w 3010"/>
                  <a:gd name="T85" fmla="*/ 0 h 3047"/>
                  <a:gd name="T86" fmla="*/ 0 w 3010"/>
                  <a:gd name="T87" fmla="*/ 0 h 3047"/>
                  <a:gd name="T88" fmla="*/ 0 w 3010"/>
                  <a:gd name="T89" fmla="*/ 0 h 3047"/>
                  <a:gd name="T90" fmla="*/ 0 w 3010"/>
                  <a:gd name="T91" fmla="*/ 0 h 3047"/>
                  <a:gd name="T92" fmla="*/ 0 w 3010"/>
                  <a:gd name="T93" fmla="*/ 0 h 3047"/>
                  <a:gd name="T94" fmla="*/ 0 w 3010"/>
                  <a:gd name="T95" fmla="*/ 0 h 3047"/>
                  <a:gd name="T96" fmla="*/ 0 w 3010"/>
                  <a:gd name="T97" fmla="*/ 0 h 3047"/>
                  <a:gd name="T98" fmla="*/ 0 w 3010"/>
                  <a:gd name="T99" fmla="*/ 0 h 3047"/>
                  <a:gd name="T100" fmla="*/ 0 w 3010"/>
                  <a:gd name="T101" fmla="*/ 0 h 3047"/>
                  <a:gd name="T102" fmla="*/ 0 w 3010"/>
                  <a:gd name="T103" fmla="*/ 0 h 3047"/>
                  <a:gd name="T104" fmla="*/ 0 w 3010"/>
                  <a:gd name="T105" fmla="*/ 0 h 3047"/>
                  <a:gd name="T106" fmla="*/ 0 w 3010"/>
                  <a:gd name="T107" fmla="*/ 0 h 3047"/>
                  <a:gd name="T108" fmla="*/ 0 w 3010"/>
                  <a:gd name="T109" fmla="*/ 0 h 304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10"/>
                  <a:gd name="T166" fmla="*/ 0 h 3047"/>
                  <a:gd name="T167" fmla="*/ 3010 w 3010"/>
                  <a:gd name="T168" fmla="*/ 3047 h 304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10" h="3047">
                    <a:moveTo>
                      <a:pt x="810" y="756"/>
                    </a:moveTo>
                    <a:lnTo>
                      <a:pt x="832" y="738"/>
                    </a:lnTo>
                    <a:lnTo>
                      <a:pt x="849" y="723"/>
                    </a:lnTo>
                    <a:lnTo>
                      <a:pt x="860" y="709"/>
                    </a:lnTo>
                    <a:lnTo>
                      <a:pt x="868" y="698"/>
                    </a:lnTo>
                    <a:lnTo>
                      <a:pt x="872" y="687"/>
                    </a:lnTo>
                    <a:lnTo>
                      <a:pt x="874" y="680"/>
                    </a:lnTo>
                    <a:lnTo>
                      <a:pt x="874" y="676"/>
                    </a:lnTo>
                    <a:lnTo>
                      <a:pt x="874" y="675"/>
                    </a:lnTo>
                    <a:lnTo>
                      <a:pt x="822" y="306"/>
                    </a:lnTo>
                    <a:lnTo>
                      <a:pt x="955" y="230"/>
                    </a:lnTo>
                    <a:lnTo>
                      <a:pt x="1090" y="154"/>
                    </a:lnTo>
                    <a:lnTo>
                      <a:pt x="1307" y="428"/>
                    </a:lnTo>
                    <a:lnTo>
                      <a:pt x="1308" y="430"/>
                    </a:lnTo>
                    <a:lnTo>
                      <a:pt x="1312" y="431"/>
                    </a:lnTo>
                    <a:lnTo>
                      <a:pt x="1318" y="433"/>
                    </a:lnTo>
                    <a:lnTo>
                      <a:pt x="1328" y="434"/>
                    </a:lnTo>
                    <a:lnTo>
                      <a:pt x="1341" y="434"/>
                    </a:lnTo>
                    <a:lnTo>
                      <a:pt x="1357" y="432"/>
                    </a:lnTo>
                    <a:lnTo>
                      <a:pt x="1379" y="426"/>
                    </a:lnTo>
                    <a:lnTo>
                      <a:pt x="1405" y="416"/>
                    </a:lnTo>
                    <a:lnTo>
                      <a:pt x="1431" y="412"/>
                    </a:lnTo>
                    <a:lnTo>
                      <a:pt x="1451" y="406"/>
                    </a:lnTo>
                    <a:lnTo>
                      <a:pt x="1466" y="399"/>
                    </a:lnTo>
                    <a:lnTo>
                      <a:pt x="1478" y="392"/>
                    </a:lnTo>
                    <a:lnTo>
                      <a:pt x="1486" y="385"/>
                    </a:lnTo>
                    <a:lnTo>
                      <a:pt x="1490" y="381"/>
                    </a:lnTo>
                    <a:lnTo>
                      <a:pt x="1492" y="376"/>
                    </a:lnTo>
                    <a:lnTo>
                      <a:pt x="1493" y="375"/>
                    </a:lnTo>
                    <a:lnTo>
                      <a:pt x="1651" y="0"/>
                    </a:lnTo>
                    <a:lnTo>
                      <a:pt x="1791" y="2"/>
                    </a:lnTo>
                    <a:lnTo>
                      <a:pt x="1933" y="4"/>
                    </a:lnTo>
                    <a:lnTo>
                      <a:pt x="1949" y="383"/>
                    </a:lnTo>
                    <a:lnTo>
                      <a:pt x="1949" y="384"/>
                    </a:lnTo>
                    <a:lnTo>
                      <a:pt x="1951" y="388"/>
                    </a:lnTo>
                    <a:lnTo>
                      <a:pt x="1956" y="394"/>
                    </a:lnTo>
                    <a:lnTo>
                      <a:pt x="1963" y="401"/>
                    </a:lnTo>
                    <a:lnTo>
                      <a:pt x="1973" y="407"/>
                    </a:lnTo>
                    <a:lnTo>
                      <a:pt x="1988" y="414"/>
                    </a:lnTo>
                    <a:lnTo>
                      <a:pt x="2008" y="420"/>
                    </a:lnTo>
                    <a:lnTo>
                      <a:pt x="2034" y="425"/>
                    </a:lnTo>
                    <a:lnTo>
                      <a:pt x="2056" y="437"/>
                    </a:lnTo>
                    <a:lnTo>
                      <a:pt x="2074" y="442"/>
                    </a:lnTo>
                    <a:lnTo>
                      <a:pt x="2089" y="446"/>
                    </a:lnTo>
                    <a:lnTo>
                      <a:pt x="2102" y="445"/>
                    </a:lnTo>
                    <a:lnTo>
                      <a:pt x="2111" y="443"/>
                    </a:lnTo>
                    <a:lnTo>
                      <a:pt x="2118" y="441"/>
                    </a:lnTo>
                    <a:lnTo>
                      <a:pt x="2123" y="439"/>
                    </a:lnTo>
                    <a:lnTo>
                      <a:pt x="2124" y="438"/>
                    </a:lnTo>
                    <a:lnTo>
                      <a:pt x="2445" y="175"/>
                    </a:lnTo>
                    <a:lnTo>
                      <a:pt x="2549" y="257"/>
                    </a:lnTo>
                    <a:lnTo>
                      <a:pt x="2652" y="338"/>
                    </a:lnTo>
                    <a:lnTo>
                      <a:pt x="2460" y="700"/>
                    </a:lnTo>
                    <a:lnTo>
                      <a:pt x="2460" y="701"/>
                    </a:lnTo>
                    <a:lnTo>
                      <a:pt x="2459" y="707"/>
                    </a:lnTo>
                    <a:lnTo>
                      <a:pt x="2459" y="714"/>
                    </a:lnTo>
                    <a:lnTo>
                      <a:pt x="2461" y="725"/>
                    </a:lnTo>
                    <a:lnTo>
                      <a:pt x="2466" y="737"/>
                    </a:lnTo>
                    <a:lnTo>
                      <a:pt x="2472" y="751"/>
                    </a:lnTo>
                    <a:lnTo>
                      <a:pt x="2484" y="768"/>
                    </a:lnTo>
                    <a:lnTo>
                      <a:pt x="2500" y="786"/>
                    </a:lnTo>
                    <a:lnTo>
                      <a:pt x="2511" y="808"/>
                    </a:lnTo>
                    <a:lnTo>
                      <a:pt x="2520" y="824"/>
                    </a:lnTo>
                    <a:lnTo>
                      <a:pt x="2531" y="836"/>
                    </a:lnTo>
                    <a:lnTo>
                      <a:pt x="2540" y="843"/>
                    </a:lnTo>
                    <a:lnTo>
                      <a:pt x="2548" y="846"/>
                    </a:lnTo>
                    <a:lnTo>
                      <a:pt x="2555" y="849"/>
                    </a:lnTo>
                    <a:lnTo>
                      <a:pt x="2560" y="849"/>
                    </a:lnTo>
                    <a:lnTo>
                      <a:pt x="2561" y="849"/>
                    </a:lnTo>
                    <a:lnTo>
                      <a:pt x="2943" y="781"/>
                    </a:lnTo>
                    <a:lnTo>
                      <a:pt x="2976" y="915"/>
                    </a:lnTo>
                    <a:lnTo>
                      <a:pt x="3010" y="1050"/>
                    </a:lnTo>
                    <a:lnTo>
                      <a:pt x="2670" y="1282"/>
                    </a:lnTo>
                    <a:lnTo>
                      <a:pt x="2669" y="1283"/>
                    </a:lnTo>
                    <a:lnTo>
                      <a:pt x="2665" y="1288"/>
                    </a:lnTo>
                    <a:lnTo>
                      <a:pt x="2662" y="1295"/>
                    </a:lnTo>
                    <a:lnTo>
                      <a:pt x="2657" y="1305"/>
                    </a:lnTo>
                    <a:lnTo>
                      <a:pt x="2654" y="1319"/>
                    </a:lnTo>
                    <a:lnTo>
                      <a:pt x="2651" y="1338"/>
                    </a:lnTo>
                    <a:lnTo>
                      <a:pt x="2650" y="1360"/>
                    </a:lnTo>
                    <a:lnTo>
                      <a:pt x="2652" y="1385"/>
                    </a:lnTo>
                    <a:lnTo>
                      <a:pt x="2648" y="1412"/>
                    </a:lnTo>
                    <a:lnTo>
                      <a:pt x="2647" y="1433"/>
                    </a:lnTo>
                    <a:lnTo>
                      <a:pt x="2649" y="1449"/>
                    </a:lnTo>
                    <a:lnTo>
                      <a:pt x="2651" y="1461"/>
                    </a:lnTo>
                    <a:lnTo>
                      <a:pt x="2656" y="1470"/>
                    </a:lnTo>
                    <a:lnTo>
                      <a:pt x="2659" y="1475"/>
                    </a:lnTo>
                    <a:lnTo>
                      <a:pt x="2663" y="1477"/>
                    </a:lnTo>
                    <a:lnTo>
                      <a:pt x="2664" y="1478"/>
                    </a:lnTo>
                    <a:lnTo>
                      <a:pt x="2984" y="1628"/>
                    </a:lnTo>
                    <a:lnTo>
                      <a:pt x="2937" y="1772"/>
                    </a:lnTo>
                    <a:lnTo>
                      <a:pt x="2889" y="1916"/>
                    </a:lnTo>
                    <a:lnTo>
                      <a:pt x="2511" y="1944"/>
                    </a:lnTo>
                    <a:lnTo>
                      <a:pt x="2510" y="1945"/>
                    </a:lnTo>
                    <a:lnTo>
                      <a:pt x="2505" y="1947"/>
                    </a:lnTo>
                    <a:lnTo>
                      <a:pt x="2498" y="1952"/>
                    </a:lnTo>
                    <a:lnTo>
                      <a:pt x="2489" y="1959"/>
                    </a:lnTo>
                    <a:lnTo>
                      <a:pt x="2478" y="1971"/>
                    </a:lnTo>
                    <a:lnTo>
                      <a:pt x="2467" y="1986"/>
                    </a:lnTo>
                    <a:lnTo>
                      <a:pt x="2455" y="2006"/>
                    </a:lnTo>
                    <a:lnTo>
                      <a:pt x="2442" y="2031"/>
                    </a:lnTo>
                    <a:lnTo>
                      <a:pt x="2424" y="2053"/>
                    </a:lnTo>
                    <a:lnTo>
                      <a:pt x="2412" y="2073"/>
                    </a:lnTo>
                    <a:lnTo>
                      <a:pt x="2404" y="2089"/>
                    </a:lnTo>
                    <a:lnTo>
                      <a:pt x="2401" y="2102"/>
                    </a:lnTo>
                    <a:lnTo>
                      <a:pt x="2398" y="2112"/>
                    </a:lnTo>
                    <a:lnTo>
                      <a:pt x="2399" y="2119"/>
                    </a:lnTo>
                    <a:lnTo>
                      <a:pt x="2401" y="2124"/>
                    </a:lnTo>
                    <a:lnTo>
                      <a:pt x="2401" y="2125"/>
                    </a:lnTo>
                    <a:lnTo>
                      <a:pt x="2558" y="2443"/>
                    </a:lnTo>
                    <a:lnTo>
                      <a:pt x="2445" y="2553"/>
                    </a:lnTo>
                    <a:lnTo>
                      <a:pt x="2331" y="2661"/>
                    </a:lnTo>
                    <a:lnTo>
                      <a:pt x="2034" y="2476"/>
                    </a:lnTo>
                    <a:lnTo>
                      <a:pt x="2033" y="2476"/>
                    </a:lnTo>
                    <a:lnTo>
                      <a:pt x="2028" y="2475"/>
                    </a:lnTo>
                    <a:lnTo>
                      <a:pt x="2020" y="2476"/>
                    </a:lnTo>
                    <a:lnTo>
                      <a:pt x="2009" y="2477"/>
                    </a:lnTo>
                    <a:lnTo>
                      <a:pt x="1995" y="2482"/>
                    </a:lnTo>
                    <a:lnTo>
                      <a:pt x="1978" y="2490"/>
                    </a:lnTo>
                    <a:lnTo>
                      <a:pt x="1958" y="2501"/>
                    </a:lnTo>
                    <a:lnTo>
                      <a:pt x="1935" y="2519"/>
                    </a:lnTo>
                    <a:lnTo>
                      <a:pt x="1909" y="2530"/>
                    </a:lnTo>
                    <a:lnTo>
                      <a:pt x="1890" y="2541"/>
                    </a:lnTo>
                    <a:lnTo>
                      <a:pt x="1876" y="2551"/>
                    </a:lnTo>
                    <a:lnTo>
                      <a:pt x="1865" y="2562"/>
                    </a:lnTo>
                    <a:lnTo>
                      <a:pt x="1860" y="2570"/>
                    </a:lnTo>
                    <a:lnTo>
                      <a:pt x="1856" y="2577"/>
                    </a:lnTo>
                    <a:lnTo>
                      <a:pt x="1854" y="2582"/>
                    </a:lnTo>
                    <a:lnTo>
                      <a:pt x="1854" y="2583"/>
                    </a:lnTo>
                    <a:lnTo>
                      <a:pt x="1799" y="2971"/>
                    </a:lnTo>
                    <a:lnTo>
                      <a:pt x="1655" y="3009"/>
                    </a:lnTo>
                    <a:lnTo>
                      <a:pt x="1513" y="3047"/>
                    </a:lnTo>
                    <a:lnTo>
                      <a:pt x="1391" y="2707"/>
                    </a:lnTo>
                    <a:lnTo>
                      <a:pt x="1389" y="2706"/>
                    </a:lnTo>
                    <a:lnTo>
                      <a:pt x="1386" y="2704"/>
                    </a:lnTo>
                    <a:lnTo>
                      <a:pt x="1380" y="2699"/>
                    </a:lnTo>
                    <a:lnTo>
                      <a:pt x="1372" y="2695"/>
                    </a:lnTo>
                    <a:lnTo>
                      <a:pt x="1359" y="2692"/>
                    </a:lnTo>
                    <a:lnTo>
                      <a:pt x="1342" y="2690"/>
                    </a:lnTo>
                    <a:lnTo>
                      <a:pt x="1321" y="2690"/>
                    </a:lnTo>
                    <a:lnTo>
                      <a:pt x="1294" y="2693"/>
                    </a:lnTo>
                    <a:lnTo>
                      <a:pt x="1269" y="2688"/>
                    </a:lnTo>
                    <a:lnTo>
                      <a:pt x="1248" y="2688"/>
                    </a:lnTo>
                    <a:lnTo>
                      <a:pt x="1232" y="2691"/>
                    </a:lnTo>
                    <a:lnTo>
                      <a:pt x="1219" y="2694"/>
                    </a:lnTo>
                    <a:lnTo>
                      <a:pt x="1210" y="2699"/>
                    </a:lnTo>
                    <a:lnTo>
                      <a:pt x="1203" y="2702"/>
                    </a:lnTo>
                    <a:lnTo>
                      <a:pt x="1199" y="2706"/>
                    </a:lnTo>
                    <a:lnTo>
                      <a:pt x="1198" y="2707"/>
                    </a:lnTo>
                    <a:lnTo>
                      <a:pt x="948" y="3039"/>
                    </a:lnTo>
                    <a:lnTo>
                      <a:pt x="821" y="2995"/>
                    </a:lnTo>
                    <a:lnTo>
                      <a:pt x="694" y="2951"/>
                    </a:lnTo>
                    <a:lnTo>
                      <a:pt x="787" y="2564"/>
                    </a:lnTo>
                    <a:lnTo>
                      <a:pt x="787" y="2563"/>
                    </a:lnTo>
                    <a:lnTo>
                      <a:pt x="786" y="2558"/>
                    </a:lnTo>
                    <a:lnTo>
                      <a:pt x="784" y="2551"/>
                    </a:lnTo>
                    <a:lnTo>
                      <a:pt x="780" y="2542"/>
                    </a:lnTo>
                    <a:lnTo>
                      <a:pt x="772" y="2532"/>
                    </a:lnTo>
                    <a:lnTo>
                      <a:pt x="760" y="2520"/>
                    </a:lnTo>
                    <a:lnTo>
                      <a:pt x="744" y="2508"/>
                    </a:lnTo>
                    <a:lnTo>
                      <a:pt x="723" y="2497"/>
                    </a:lnTo>
                    <a:lnTo>
                      <a:pt x="707" y="2479"/>
                    </a:lnTo>
                    <a:lnTo>
                      <a:pt x="692" y="2468"/>
                    </a:lnTo>
                    <a:lnTo>
                      <a:pt x="678" y="2461"/>
                    </a:lnTo>
                    <a:lnTo>
                      <a:pt x="666" y="2456"/>
                    </a:lnTo>
                    <a:lnTo>
                      <a:pt x="657" y="2455"/>
                    </a:lnTo>
                    <a:lnTo>
                      <a:pt x="650" y="2456"/>
                    </a:lnTo>
                    <a:lnTo>
                      <a:pt x="645" y="2457"/>
                    </a:lnTo>
                    <a:lnTo>
                      <a:pt x="644" y="2457"/>
                    </a:lnTo>
                    <a:lnTo>
                      <a:pt x="277" y="2628"/>
                    </a:lnTo>
                    <a:lnTo>
                      <a:pt x="207" y="2515"/>
                    </a:lnTo>
                    <a:lnTo>
                      <a:pt x="136" y="2403"/>
                    </a:lnTo>
                    <a:lnTo>
                      <a:pt x="414" y="2094"/>
                    </a:lnTo>
                    <a:lnTo>
                      <a:pt x="416" y="2093"/>
                    </a:lnTo>
                    <a:lnTo>
                      <a:pt x="417" y="2088"/>
                    </a:lnTo>
                    <a:lnTo>
                      <a:pt x="419" y="2080"/>
                    </a:lnTo>
                    <a:lnTo>
                      <a:pt x="420" y="2068"/>
                    </a:lnTo>
                    <a:lnTo>
                      <a:pt x="420" y="2055"/>
                    </a:lnTo>
                    <a:lnTo>
                      <a:pt x="418" y="2038"/>
                    </a:lnTo>
                    <a:lnTo>
                      <a:pt x="412" y="2018"/>
                    </a:lnTo>
                    <a:lnTo>
                      <a:pt x="403" y="1995"/>
                    </a:lnTo>
                    <a:lnTo>
                      <a:pt x="399" y="1970"/>
                    </a:lnTo>
                    <a:lnTo>
                      <a:pt x="395" y="1950"/>
                    </a:lnTo>
                    <a:lnTo>
                      <a:pt x="389" y="1935"/>
                    </a:lnTo>
                    <a:lnTo>
                      <a:pt x="382" y="1925"/>
                    </a:lnTo>
                    <a:lnTo>
                      <a:pt x="375" y="1918"/>
                    </a:lnTo>
                    <a:lnTo>
                      <a:pt x="370" y="1916"/>
                    </a:lnTo>
                    <a:lnTo>
                      <a:pt x="366" y="1914"/>
                    </a:lnTo>
                    <a:lnTo>
                      <a:pt x="365" y="1914"/>
                    </a:lnTo>
                    <a:lnTo>
                      <a:pt x="0" y="1870"/>
                    </a:lnTo>
                    <a:lnTo>
                      <a:pt x="7" y="1724"/>
                    </a:lnTo>
                    <a:lnTo>
                      <a:pt x="15" y="1579"/>
                    </a:lnTo>
                    <a:lnTo>
                      <a:pt x="390" y="1445"/>
                    </a:lnTo>
                    <a:lnTo>
                      <a:pt x="391" y="1443"/>
                    </a:lnTo>
                    <a:lnTo>
                      <a:pt x="396" y="1440"/>
                    </a:lnTo>
                    <a:lnTo>
                      <a:pt x="401" y="1434"/>
                    </a:lnTo>
                    <a:lnTo>
                      <a:pt x="407" y="1425"/>
                    </a:lnTo>
                    <a:lnTo>
                      <a:pt x="416" y="1412"/>
                    </a:lnTo>
                    <a:lnTo>
                      <a:pt x="423" y="1395"/>
                    </a:lnTo>
                    <a:lnTo>
                      <a:pt x="430" y="1373"/>
                    </a:lnTo>
                    <a:lnTo>
                      <a:pt x="435" y="1345"/>
                    </a:lnTo>
                    <a:lnTo>
                      <a:pt x="447" y="1319"/>
                    </a:lnTo>
                    <a:lnTo>
                      <a:pt x="454" y="1298"/>
                    </a:lnTo>
                    <a:lnTo>
                      <a:pt x="457" y="1282"/>
                    </a:lnTo>
                    <a:lnTo>
                      <a:pt x="457" y="1268"/>
                    </a:lnTo>
                    <a:lnTo>
                      <a:pt x="456" y="1259"/>
                    </a:lnTo>
                    <a:lnTo>
                      <a:pt x="454" y="1253"/>
                    </a:lnTo>
                    <a:lnTo>
                      <a:pt x="453" y="1249"/>
                    </a:lnTo>
                    <a:lnTo>
                      <a:pt x="452" y="1248"/>
                    </a:lnTo>
                    <a:lnTo>
                      <a:pt x="203" y="1002"/>
                    </a:lnTo>
                    <a:lnTo>
                      <a:pt x="287" y="871"/>
                    </a:lnTo>
                    <a:lnTo>
                      <a:pt x="371" y="741"/>
                    </a:lnTo>
                    <a:lnTo>
                      <a:pt x="723" y="823"/>
                    </a:lnTo>
                    <a:lnTo>
                      <a:pt x="724" y="823"/>
                    </a:lnTo>
                    <a:lnTo>
                      <a:pt x="730" y="822"/>
                    </a:lnTo>
                    <a:lnTo>
                      <a:pt x="737" y="820"/>
                    </a:lnTo>
                    <a:lnTo>
                      <a:pt x="748" y="814"/>
                    </a:lnTo>
                    <a:lnTo>
                      <a:pt x="760" y="806"/>
                    </a:lnTo>
                    <a:lnTo>
                      <a:pt x="775" y="794"/>
                    </a:lnTo>
                    <a:lnTo>
                      <a:pt x="792" y="778"/>
                    </a:lnTo>
                    <a:lnTo>
                      <a:pt x="810" y="756"/>
                    </a:lnTo>
                    <a:close/>
                  </a:path>
                </a:pathLst>
              </a:custGeom>
              <a:solidFill>
                <a:srgbClr val="96B5B5"/>
              </a:solidFill>
              <a:ln w="9525">
                <a:noFill/>
                <a:round/>
                <a:headEnd/>
                <a:tailEnd/>
              </a:ln>
            </p:spPr>
            <p:txBody>
              <a:bodyPr/>
              <a:lstStyle/>
              <a:p>
                <a:endParaRPr lang="fr-FR"/>
              </a:p>
            </p:txBody>
          </p:sp>
          <p:sp>
            <p:nvSpPr>
              <p:cNvPr id="95499" name="Freeform 255"/>
              <p:cNvSpPr>
                <a:spLocks/>
              </p:cNvSpPr>
              <p:nvPr/>
            </p:nvSpPr>
            <p:spPr bwMode="auto">
              <a:xfrm>
                <a:off x="3181" y="2501"/>
                <a:ext cx="10" cy="14"/>
              </a:xfrm>
              <a:custGeom>
                <a:avLst/>
                <a:gdLst>
                  <a:gd name="T0" fmla="*/ 0 w 70"/>
                  <a:gd name="T1" fmla="*/ 0 h 83"/>
                  <a:gd name="T2" fmla="*/ 0 w 70"/>
                  <a:gd name="T3" fmla="*/ 0 h 83"/>
                  <a:gd name="T4" fmla="*/ 0 w 70"/>
                  <a:gd name="T5" fmla="*/ 0 h 83"/>
                  <a:gd name="T6" fmla="*/ 0 w 70"/>
                  <a:gd name="T7" fmla="*/ 0 h 83"/>
                  <a:gd name="T8" fmla="*/ 0 w 70"/>
                  <a:gd name="T9" fmla="*/ 0 h 83"/>
                  <a:gd name="T10" fmla="*/ 0 w 70"/>
                  <a:gd name="T11" fmla="*/ 0 h 83"/>
                  <a:gd name="T12" fmla="*/ 0 w 70"/>
                  <a:gd name="T13" fmla="*/ 0 h 83"/>
                  <a:gd name="T14" fmla="*/ 0 w 70"/>
                  <a:gd name="T15" fmla="*/ 0 h 83"/>
                  <a:gd name="T16" fmla="*/ 0 w 70"/>
                  <a:gd name="T17" fmla="*/ 0 h 83"/>
                  <a:gd name="T18" fmla="*/ 0 w 70"/>
                  <a:gd name="T19" fmla="*/ 0 h 83"/>
                  <a:gd name="T20" fmla="*/ 0 w 70"/>
                  <a:gd name="T21" fmla="*/ 0 h 83"/>
                  <a:gd name="T22" fmla="*/ 0 w 70"/>
                  <a:gd name="T23" fmla="*/ 0 h 83"/>
                  <a:gd name="T24" fmla="*/ 0 w 70"/>
                  <a:gd name="T25" fmla="*/ 0 h 83"/>
                  <a:gd name="T26" fmla="*/ 0 w 70"/>
                  <a:gd name="T27" fmla="*/ 0 h 83"/>
                  <a:gd name="T28" fmla="*/ 0 w 70"/>
                  <a:gd name="T29" fmla="*/ 0 h 83"/>
                  <a:gd name="T30" fmla="*/ 0 w 70"/>
                  <a:gd name="T31" fmla="*/ 0 h 83"/>
                  <a:gd name="T32" fmla="*/ 0 w 70"/>
                  <a:gd name="T33" fmla="*/ 0 h 83"/>
                  <a:gd name="T34" fmla="*/ 0 w 70"/>
                  <a:gd name="T35" fmla="*/ 0 h 83"/>
                  <a:gd name="T36" fmla="*/ 0 w 70"/>
                  <a:gd name="T37" fmla="*/ 0 h 83"/>
                  <a:gd name="T38" fmla="*/ 0 w 70"/>
                  <a:gd name="T39" fmla="*/ 0 h 83"/>
                  <a:gd name="T40" fmla="*/ 0 w 70"/>
                  <a:gd name="T41" fmla="*/ 0 h 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
                  <a:gd name="T64" fmla="*/ 0 h 83"/>
                  <a:gd name="T65" fmla="*/ 70 w 70"/>
                  <a:gd name="T66" fmla="*/ 83 h 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 h="83">
                    <a:moveTo>
                      <a:pt x="63" y="0"/>
                    </a:moveTo>
                    <a:lnTo>
                      <a:pt x="63" y="0"/>
                    </a:lnTo>
                    <a:lnTo>
                      <a:pt x="63" y="1"/>
                    </a:lnTo>
                    <a:lnTo>
                      <a:pt x="63" y="4"/>
                    </a:lnTo>
                    <a:lnTo>
                      <a:pt x="60" y="11"/>
                    </a:lnTo>
                    <a:lnTo>
                      <a:pt x="57" y="22"/>
                    </a:lnTo>
                    <a:lnTo>
                      <a:pt x="50" y="32"/>
                    </a:lnTo>
                    <a:lnTo>
                      <a:pt x="38" y="46"/>
                    </a:lnTo>
                    <a:lnTo>
                      <a:pt x="22" y="61"/>
                    </a:lnTo>
                    <a:lnTo>
                      <a:pt x="0" y="79"/>
                    </a:lnTo>
                    <a:lnTo>
                      <a:pt x="5" y="83"/>
                    </a:lnTo>
                    <a:lnTo>
                      <a:pt x="27" y="66"/>
                    </a:lnTo>
                    <a:lnTo>
                      <a:pt x="43" y="51"/>
                    </a:lnTo>
                    <a:lnTo>
                      <a:pt x="54" y="37"/>
                    </a:lnTo>
                    <a:lnTo>
                      <a:pt x="64" y="24"/>
                    </a:lnTo>
                    <a:lnTo>
                      <a:pt x="67" y="14"/>
                    </a:lnTo>
                    <a:lnTo>
                      <a:pt x="70" y="7"/>
                    </a:lnTo>
                    <a:lnTo>
                      <a:pt x="70" y="1"/>
                    </a:lnTo>
                    <a:lnTo>
                      <a:pt x="70" y="0"/>
                    </a:lnTo>
                    <a:lnTo>
                      <a:pt x="63" y="0"/>
                    </a:lnTo>
                    <a:close/>
                  </a:path>
                </a:pathLst>
              </a:custGeom>
              <a:solidFill>
                <a:srgbClr val="000000"/>
              </a:solidFill>
              <a:ln w="9525">
                <a:noFill/>
                <a:round/>
                <a:headEnd/>
                <a:tailEnd/>
              </a:ln>
            </p:spPr>
            <p:txBody>
              <a:bodyPr/>
              <a:lstStyle/>
              <a:p>
                <a:endParaRPr lang="fr-FR"/>
              </a:p>
            </p:txBody>
          </p:sp>
          <p:sp>
            <p:nvSpPr>
              <p:cNvPr id="95500" name="Freeform 256"/>
              <p:cNvSpPr>
                <a:spLocks/>
              </p:cNvSpPr>
              <p:nvPr/>
            </p:nvSpPr>
            <p:spPr bwMode="auto">
              <a:xfrm>
                <a:off x="3183" y="2439"/>
                <a:ext cx="8" cy="62"/>
              </a:xfrm>
              <a:custGeom>
                <a:avLst/>
                <a:gdLst>
                  <a:gd name="T0" fmla="*/ 0 w 60"/>
                  <a:gd name="T1" fmla="*/ 0 h 372"/>
                  <a:gd name="T2" fmla="*/ 0 w 60"/>
                  <a:gd name="T3" fmla="*/ 0 h 372"/>
                  <a:gd name="T4" fmla="*/ 0 w 60"/>
                  <a:gd name="T5" fmla="*/ 0 h 372"/>
                  <a:gd name="T6" fmla="*/ 0 w 60"/>
                  <a:gd name="T7" fmla="*/ 0 h 372"/>
                  <a:gd name="T8" fmla="*/ 0 w 60"/>
                  <a:gd name="T9" fmla="*/ 0 h 372"/>
                  <a:gd name="T10" fmla="*/ 0 w 60"/>
                  <a:gd name="T11" fmla="*/ 0 h 372"/>
                  <a:gd name="T12" fmla="*/ 0 w 60"/>
                  <a:gd name="T13" fmla="*/ 0 h 372"/>
                  <a:gd name="T14" fmla="*/ 0 60000 65536"/>
                  <a:gd name="T15" fmla="*/ 0 60000 65536"/>
                  <a:gd name="T16" fmla="*/ 0 60000 65536"/>
                  <a:gd name="T17" fmla="*/ 0 60000 65536"/>
                  <a:gd name="T18" fmla="*/ 0 60000 65536"/>
                  <a:gd name="T19" fmla="*/ 0 60000 65536"/>
                  <a:gd name="T20" fmla="*/ 0 60000 65536"/>
                  <a:gd name="T21" fmla="*/ 0 w 60"/>
                  <a:gd name="T22" fmla="*/ 0 h 372"/>
                  <a:gd name="T23" fmla="*/ 60 w 60"/>
                  <a:gd name="T24" fmla="*/ 372 h 3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372">
                    <a:moveTo>
                      <a:pt x="3" y="0"/>
                    </a:moveTo>
                    <a:lnTo>
                      <a:pt x="0" y="3"/>
                    </a:lnTo>
                    <a:lnTo>
                      <a:pt x="53" y="372"/>
                    </a:lnTo>
                    <a:lnTo>
                      <a:pt x="60" y="372"/>
                    </a:lnTo>
                    <a:lnTo>
                      <a:pt x="7" y="3"/>
                    </a:lnTo>
                    <a:lnTo>
                      <a:pt x="5" y="7"/>
                    </a:lnTo>
                    <a:lnTo>
                      <a:pt x="3" y="0"/>
                    </a:lnTo>
                    <a:close/>
                  </a:path>
                </a:pathLst>
              </a:custGeom>
              <a:solidFill>
                <a:srgbClr val="000000"/>
              </a:solidFill>
              <a:ln w="9525">
                <a:noFill/>
                <a:round/>
                <a:headEnd/>
                <a:tailEnd/>
              </a:ln>
            </p:spPr>
            <p:txBody>
              <a:bodyPr/>
              <a:lstStyle/>
              <a:p>
                <a:endParaRPr lang="fr-FR"/>
              </a:p>
            </p:txBody>
          </p:sp>
          <p:sp>
            <p:nvSpPr>
              <p:cNvPr id="95501" name="Freeform 257"/>
              <p:cNvSpPr>
                <a:spLocks/>
              </p:cNvSpPr>
              <p:nvPr/>
            </p:nvSpPr>
            <p:spPr bwMode="auto">
              <a:xfrm>
                <a:off x="3183" y="2425"/>
                <a:ext cx="22" cy="15"/>
              </a:xfrm>
              <a:custGeom>
                <a:avLst/>
                <a:gdLst>
                  <a:gd name="T0" fmla="*/ 0 w 136"/>
                  <a:gd name="T1" fmla="*/ 0 h 84"/>
                  <a:gd name="T2" fmla="*/ 0 w 136"/>
                  <a:gd name="T3" fmla="*/ 0 h 84"/>
                  <a:gd name="T4" fmla="*/ 0 w 136"/>
                  <a:gd name="T5" fmla="*/ 0 h 84"/>
                  <a:gd name="T6" fmla="*/ 0 w 136"/>
                  <a:gd name="T7" fmla="*/ 0 h 84"/>
                  <a:gd name="T8" fmla="*/ 0 w 136"/>
                  <a:gd name="T9" fmla="*/ 0 h 84"/>
                  <a:gd name="T10" fmla="*/ 0 w 136"/>
                  <a:gd name="T11" fmla="*/ 0 h 84"/>
                  <a:gd name="T12" fmla="*/ 0 w 136"/>
                  <a:gd name="T13" fmla="*/ 0 h 84"/>
                  <a:gd name="T14" fmla="*/ 0 60000 65536"/>
                  <a:gd name="T15" fmla="*/ 0 60000 65536"/>
                  <a:gd name="T16" fmla="*/ 0 60000 65536"/>
                  <a:gd name="T17" fmla="*/ 0 60000 65536"/>
                  <a:gd name="T18" fmla="*/ 0 60000 65536"/>
                  <a:gd name="T19" fmla="*/ 0 60000 65536"/>
                  <a:gd name="T20" fmla="*/ 0 60000 65536"/>
                  <a:gd name="T21" fmla="*/ 0 w 136"/>
                  <a:gd name="T22" fmla="*/ 0 h 84"/>
                  <a:gd name="T23" fmla="*/ 136 w 136"/>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84">
                    <a:moveTo>
                      <a:pt x="133" y="0"/>
                    </a:moveTo>
                    <a:lnTo>
                      <a:pt x="133" y="0"/>
                    </a:lnTo>
                    <a:lnTo>
                      <a:pt x="0" y="77"/>
                    </a:lnTo>
                    <a:lnTo>
                      <a:pt x="2" y="84"/>
                    </a:lnTo>
                    <a:lnTo>
                      <a:pt x="136" y="7"/>
                    </a:lnTo>
                    <a:lnTo>
                      <a:pt x="133" y="0"/>
                    </a:lnTo>
                    <a:close/>
                  </a:path>
                </a:pathLst>
              </a:custGeom>
              <a:solidFill>
                <a:srgbClr val="000000"/>
              </a:solidFill>
              <a:ln w="9525">
                <a:noFill/>
                <a:round/>
                <a:headEnd/>
                <a:tailEnd/>
              </a:ln>
            </p:spPr>
            <p:txBody>
              <a:bodyPr/>
              <a:lstStyle/>
              <a:p>
                <a:endParaRPr lang="fr-FR"/>
              </a:p>
            </p:txBody>
          </p:sp>
          <p:sp>
            <p:nvSpPr>
              <p:cNvPr id="95502" name="Freeform 258"/>
              <p:cNvSpPr>
                <a:spLocks/>
              </p:cNvSpPr>
              <p:nvPr/>
            </p:nvSpPr>
            <p:spPr bwMode="auto">
              <a:xfrm>
                <a:off x="3204" y="2413"/>
                <a:ext cx="23" cy="14"/>
              </a:xfrm>
              <a:custGeom>
                <a:avLst/>
                <a:gdLst>
                  <a:gd name="T0" fmla="*/ 0 w 138"/>
                  <a:gd name="T1" fmla="*/ 0 h 82"/>
                  <a:gd name="T2" fmla="*/ 0 w 138"/>
                  <a:gd name="T3" fmla="*/ 0 h 82"/>
                  <a:gd name="T4" fmla="*/ 0 w 138"/>
                  <a:gd name="T5" fmla="*/ 0 h 82"/>
                  <a:gd name="T6" fmla="*/ 0 w 138"/>
                  <a:gd name="T7" fmla="*/ 0 h 82"/>
                  <a:gd name="T8" fmla="*/ 0 w 138"/>
                  <a:gd name="T9" fmla="*/ 0 h 82"/>
                  <a:gd name="T10" fmla="*/ 0 w 138"/>
                  <a:gd name="T11" fmla="*/ 0 h 82"/>
                  <a:gd name="T12" fmla="*/ 0 w 138"/>
                  <a:gd name="T13" fmla="*/ 0 h 82"/>
                  <a:gd name="T14" fmla="*/ 0 60000 65536"/>
                  <a:gd name="T15" fmla="*/ 0 60000 65536"/>
                  <a:gd name="T16" fmla="*/ 0 60000 65536"/>
                  <a:gd name="T17" fmla="*/ 0 60000 65536"/>
                  <a:gd name="T18" fmla="*/ 0 60000 65536"/>
                  <a:gd name="T19" fmla="*/ 0 60000 65536"/>
                  <a:gd name="T20" fmla="*/ 0 60000 65536"/>
                  <a:gd name="T21" fmla="*/ 0 w 138"/>
                  <a:gd name="T22" fmla="*/ 0 h 82"/>
                  <a:gd name="T23" fmla="*/ 138 w 138"/>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82">
                    <a:moveTo>
                      <a:pt x="138" y="1"/>
                    </a:moveTo>
                    <a:lnTo>
                      <a:pt x="135" y="0"/>
                    </a:lnTo>
                    <a:lnTo>
                      <a:pt x="0" y="75"/>
                    </a:lnTo>
                    <a:lnTo>
                      <a:pt x="3" y="82"/>
                    </a:lnTo>
                    <a:lnTo>
                      <a:pt x="137" y="7"/>
                    </a:lnTo>
                    <a:lnTo>
                      <a:pt x="134" y="6"/>
                    </a:lnTo>
                    <a:lnTo>
                      <a:pt x="138" y="1"/>
                    </a:lnTo>
                    <a:close/>
                  </a:path>
                </a:pathLst>
              </a:custGeom>
              <a:solidFill>
                <a:srgbClr val="000000"/>
              </a:solidFill>
              <a:ln w="9525">
                <a:noFill/>
                <a:round/>
                <a:headEnd/>
                <a:tailEnd/>
              </a:ln>
            </p:spPr>
            <p:txBody>
              <a:bodyPr/>
              <a:lstStyle/>
              <a:p>
                <a:endParaRPr lang="fr-FR"/>
              </a:p>
            </p:txBody>
          </p:sp>
          <p:sp>
            <p:nvSpPr>
              <p:cNvPr id="95503" name="Freeform 259"/>
              <p:cNvSpPr>
                <a:spLocks/>
              </p:cNvSpPr>
              <p:nvPr/>
            </p:nvSpPr>
            <p:spPr bwMode="auto">
              <a:xfrm>
                <a:off x="3226" y="2413"/>
                <a:ext cx="36" cy="47"/>
              </a:xfrm>
              <a:custGeom>
                <a:avLst/>
                <a:gdLst>
                  <a:gd name="T0" fmla="*/ 0 w 221"/>
                  <a:gd name="T1" fmla="*/ 0 h 279"/>
                  <a:gd name="T2" fmla="*/ 0 w 221"/>
                  <a:gd name="T3" fmla="*/ 0 h 279"/>
                  <a:gd name="T4" fmla="*/ 0 w 221"/>
                  <a:gd name="T5" fmla="*/ 0 h 279"/>
                  <a:gd name="T6" fmla="*/ 0 w 221"/>
                  <a:gd name="T7" fmla="*/ 0 h 279"/>
                  <a:gd name="T8" fmla="*/ 0 w 221"/>
                  <a:gd name="T9" fmla="*/ 0 h 279"/>
                  <a:gd name="T10" fmla="*/ 0 w 221"/>
                  <a:gd name="T11" fmla="*/ 0 h 279"/>
                  <a:gd name="T12" fmla="*/ 0 w 221"/>
                  <a:gd name="T13" fmla="*/ 0 h 279"/>
                  <a:gd name="T14" fmla="*/ 0 60000 65536"/>
                  <a:gd name="T15" fmla="*/ 0 60000 65536"/>
                  <a:gd name="T16" fmla="*/ 0 60000 65536"/>
                  <a:gd name="T17" fmla="*/ 0 60000 65536"/>
                  <a:gd name="T18" fmla="*/ 0 60000 65536"/>
                  <a:gd name="T19" fmla="*/ 0 60000 65536"/>
                  <a:gd name="T20" fmla="*/ 0 60000 65536"/>
                  <a:gd name="T21" fmla="*/ 0 w 221"/>
                  <a:gd name="T22" fmla="*/ 0 h 279"/>
                  <a:gd name="T23" fmla="*/ 221 w 221"/>
                  <a:gd name="T24" fmla="*/ 279 h 2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279">
                    <a:moveTo>
                      <a:pt x="221" y="274"/>
                    </a:moveTo>
                    <a:lnTo>
                      <a:pt x="221" y="274"/>
                    </a:lnTo>
                    <a:lnTo>
                      <a:pt x="4" y="0"/>
                    </a:lnTo>
                    <a:lnTo>
                      <a:pt x="0" y="5"/>
                    </a:lnTo>
                    <a:lnTo>
                      <a:pt x="217" y="279"/>
                    </a:lnTo>
                    <a:lnTo>
                      <a:pt x="221" y="274"/>
                    </a:lnTo>
                    <a:close/>
                  </a:path>
                </a:pathLst>
              </a:custGeom>
              <a:solidFill>
                <a:srgbClr val="000000"/>
              </a:solidFill>
              <a:ln w="9525">
                <a:noFill/>
                <a:round/>
                <a:headEnd/>
                <a:tailEnd/>
              </a:ln>
            </p:spPr>
            <p:txBody>
              <a:bodyPr/>
              <a:lstStyle/>
              <a:p>
                <a:endParaRPr lang="fr-FR"/>
              </a:p>
            </p:txBody>
          </p:sp>
          <p:sp>
            <p:nvSpPr>
              <p:cNvPr id="95504" name="Freeform 260"/>
              <p:cNvSpPr>
                <a:spLocks/>
              </p:cNvSpPr>
              <p:nvPr/>
            </p:nvSpPr>
            <p:spPr bwMode="auto">
              <a:xfrm>
                <a:off x="3262" y="2457"/>
                <a:ext cx="15" cy="4"/>
              </a:xfrm>
              <a:custGeom>
                <a:avLst/>
                <a:gdLst>
                  <a:gd name="T0" fmla="*/ 0 w 101"/>
                  <a:gd name="T1" fmla="*/ 0 h 26"/>
                  <a:gd name="T2" fmla="*/ 0 w 101"/>
                  <a:gd name="T3" fmla="*/ 0 h 26"/>
                  <a:gd name="T4" fmla="*/ 0 w 101"/>
                  <a:gd name="T5" fmla="*/ 0 h 26"/>
                  <a:gd name="T6" fmla="*/ 0 w 101"/>
                  <a:gd name="T7" fmla="*/ 0 h 26"/>
                  <a:gd name="T8" fmla="*/ 0 w 101"/>
                  <a:gd name="T9" fmla="*/ 0 h 26"/>
                  <a:gd name="T10" fmla="*/ 0 w 101"/>
                  <a:gd name="T11" fmla="*/ 0 h 26"/>
                  <a:gd name="T12" fmla="*/ 0 w 101"/>
                  <a:gd name="T13" fmla="*/ 0 h 26"/>
                  <a:gd name="T14" fmla="*/ 0 w 101"/>
                  <a:gd name="T15" fmla="*/ 0 h 26"/>
                  <a:gd name="T16" fmla="*/ 0 w 101"/>
                  <a:gd name="T17" fmla="*/ 0 h 26"/>
                  <a:gd name="T18" fmla="*/ 0 w 101"/>
                  <a:gd name="T19" fmla="*/ 0 h 26"/>
                  <a:gd name="T20" fmla="*/ 0 w 101"/>
                  <a:gd name="T21" fmla="*/ 0 h 26"/>
                  <a:gd name="T22" fmla="*/ 0 w 101"/>
                  <a:gd name="T23" fmla="*/ 0 h 26"/>
                  <a:gd name="T24" fmla="*/ 0 w 101"/>
                  <a:gd name="T25" fmla="*/ 0 h 26"/>
                  <a:gd name="T26" fmla="*/ 0 w 101"/>
                  <a:gd name="T27" fmla="*/ 0 h 26"/>
                  <a:gd name="T28" fmla="*/ 0 w 101"/>
                  <a:gd name="T29" fmla="*/ 0 h 26"/>
                  <a:gd name="T30" fmla="*/ 0 w 101"/>
                  <a:gd name="T31" fmla="*/ 0 h 26"/>
                  <a:gd name="T32" fmla="*/ 0 w 101"/>
                  <a:gd name="T33" fmla="*/ 0 h 26"/>
                  <a:gd name="T34" fmla="*/ 0 w 101"/>
                  <a:gd name="T35" fmla="*/ 0 h 26"/>
                  <a:gd name="T36" fmla="*/ 0 w 101"/>
                  <a:gd name="T37" fmla="*/ 0 h 26"/>
                  <a:gd name="T38" fmla="*/ 0 w 101"/>
                  <a:gd name="T39" fmla="*/ 0 h 26"/>
                  <a:gd name="T40" fmla="*/ 0 w 101"/>
                  <a:gd name="T41" fmla="*/ 0 h 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1"/>
                  <a:gd name="T64" fmla="*/ 0 h 26"/>
                  <a:gd name="T65" fmla="*/ 101 w 101"/>
                  <a:gd name="T66" fmla="*/ 26 h 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1" h="26">
                    <a:moveTo>
                      <a:pt x="100" y="0"/>
                    </a:moveTo>
                    <a:lnTo>
                      <a:pt x="98" y="0"/>
                    </a:lnTo>
                    <a:lnTo>
                      <a:pt x="73" y="11"/>
                    </a:lnTo>
                    <a:lnTo>
                      <a:pt x="51" y="16"/>
                    </a:lnTo>
                    <a:lnTo>
                      <a:pt x="36" y="19"/>
                    </a:lnTo>
                    <a:lnTo>
                      <a:pt x="23" y="19"/>
                    </a:lnTo>
                    <a:lnTo>
                      <a:pt x="14" y="18"/>
                    </a:lnTo>
                    <a:lnTo>
                      <a:pt x="8" y="15"/>
                    </a:lnTo>
                    <a:lnTo>
                      <a:pt x="4" y="14"/>
                    </a:lnTo>
                    <a:lnTo>
                      <a:pt x="0" y="19"/>
                    </a:lnTo>
                    <a:lnTo>
                      <a:pt x="2" y="21"/>
                    </a:lnTo>
                    <a:lnTo>
                      <a:pt x="6" y="22"/>
                    </a:lnTo>
                    <a:lnTo>
                      <a:pt x="11" y="25"/>
                    </a:lnTo>
                    <a:lnTo>
                      <a:pt x="23" y="26"/>
                    </a:lnTo>
                    <a:lnTo>
                      <a:pt x="36" y="26"/>
                    </a:lnTo>
                    <a:lnTo>
                      <a:pt x="53" y="23"/>
                    </a:lnTo>
                    <a:lnTo>
                      <a:pt x="75" y="18"/>
                    </a:lnTo>
                    <a:lnTo>
                      <a:pt x="101" y="7"/>
                    </a:lnTo>
                    <a:lnTo>
                      <a:pt x="100" y="7"/>
                    </a:lnTo>
                    <a:lnTo>
                      <a:pt x="100" y="0"/>
                    </a:lnTo>
                    <a:close/>
                  </a:path>
                </a:pathLst>
              </a:custGeom>
              <a:solidFill>
                <a:srgbClr val="000000"/>
              </a:solidFill>
              <a:ln w="9525">
                <a:noFill/>
                <a:round/>
                <a:headEnd/>
                <a:tailEnd/>
              </a:ln>
            </p:spPr>
            <p:txBody>
              <a:bodyPr/>
              <a:lstStyle/>
              <a:p>
                <a:endParaRPr lang="fr-FR"/>
              </a:p>
            </p:txBody>
          </p:sp>
          <p:sp>
            <p:nvSpPr>
              <p:cNvPr id="95505" name="Freeform 261"/>
              <p:cNvSpPr>
                <a:spLocks/>
              </p:cNvSpPr>
              <p:nvPr/>
            </p:nvSpPr>
            <p:spPr bwMode="auto">
              <a:xfrm>
                <a:off x="3277" y="2451"/>
                <a:ext cx="16" cy="7"/>
              </a:xfrm>
              <a:custGeom>
                <a:avLst/>
                <a:gdLst>
                  <a:gd name="T0" fmla="*/ 0 w 91"/>
                  <a:gd name="T1" fmla="*/ 0 h 45"/>
                  <a:gd name="T2" fmla="*/ 0 w 91"/>
                  <a:gd name="T3" fmla="*/ 0 h 45"/>
                  <a:gd name="T4" fmla="*/ 0 w 91"/>
                  <a:gd name="T5" fmla="*/ 0 h 45"/>
                  <a:gd name="T6" fmla="*/ 0 w 91"/>
                  <a:gd name="T7" fmla="*/ 0 h 45"/>
                  <a:gd name="T8" fmla="*/ 0 w 91"/>
                  <a:gd name="T9" fmla="*/ 0 h 45"/>
                  <a:gd name="T10" fmla="*/ 0 w 91"/>
                  <a:gd name="T11" fmla="*/ 0 h 45"/>
                  <a:gd name="T12" fmla="*/ 0 w 91"/>
                  <a:gd name="T13" fmla="*/ 0 h 45"/>
                  <a:gd name="T14" fmla="*/ 0 w 91"/>
                  <a:gd name="T15" fmla="*/ 0 h 45"/>
                  <a:gd name="T16" fmla="*/ 0 w 91"/>
                  <a:gd name="T17" fmla="*/ 0 h 45"/>
                  <a:gd name="T18" fmla="*/ 0 w 91"/>
                  <a:gd name="T19" fmla="*/ 0 h 45"/>
                  <a:gd name="T20" fmla="*/ 0 w 91"/>
                  <a:gd name="T21" fmla="*/ 0 h 45"/>
                  <a:gd name="T22" fmla="*/ 0 w 91"/>
                  <a:gd name="T23" fmla="*/ 0 h 45"/>
                  <a:gd name="T24" fmla="*/ 0 w 91"/>
                  <a:gd name="T25" fmla="*/ 0 h 45"/>
                  <a:gd name="T26" fmla="*/ 0 w 91"/>
                  <a:gd name="T27" fmla="*/ 0 h 45"/>
                  <a:gd name="T28" fmla="*/ 0 w 91"/>
                  <a:gd name="T29" fmla="*/ 0 h 45"/>
                  <a:gd name="T30" fmla="*/ 0 w 91"/>
                  <a:gd name="T31" fmla="*/ 0 h 45"/>
                  <a:gd name="T32" fmla="*/ 0 w 91"/>
                  <a:gd name="T33" fmla="*/ 0 h 45"/>
                  <a:gd name="T34" fmla="*/ 0 w 91"/>
                  <a:gd name="T35" fmla="*/ 0 h 45"/>
                  <a:gd name="T36" fmla="*/ 0 w 91"/>
                  <a:gd name="T37" fmla="*/ 0 h 45"/>
                  <a:gd name="T38" fmla="*/ 0 w 91"/>
                  <a:gd name="T39" fmla="*/ 0 h 45"/>
                  <a:gd name="T40" fmla="*/ 0 w 91"/>
                  <a:gd name="T41" fmla="*/ 0 h 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1"/>
                  <a:gd name="T64" fmla="*/ 0 h 45"/>
                  <a:gd name="T65" fmla="*/ 91 w 91"/>
                  <a:gd name="T66" fmla="*/ 45 h 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1" h="45">
                    <a:moveTo>
                      <a:pt x="84" y="0"/>
                    </a:moveTo>
                    <a:lnTo>
                      <a:pt x="84" y="0"/>
                    </a:lnTo>
                    <a:lnTo>
                      <a:pt x="83" y="1"/>
                    </a:lnTo>
                    <a:lnTo>
                      <a:pt x="82" y="4"/>
                    </a:lnTo>
                    <a:lnTo>
                      <a:pt x="78" y="9"/>
                    </a:lnTo>
                    <a:lnTo>
                      <a:pt x="70" y="16"/>
                    </a:lnTo>
                    <a:lnTo>
                      <a:pt x="60" y="22"/>
                    </a:lnTo>
                    <a:lnTo>
                      <a:pt x="45" y="29"/>
                    </a:lnTo>
                    <a:lnTo>
                      <a:pt x="25" y="35"/>
                    </a:lnTo>
                    <a:lnTo>
                      <a:pt x="0" y="38"/>
                    </a:lnTo>
                    <a:lnTo>
                      <a:pt x="0" y="45"/>
                    </a:lnTo>
                    <a:lnTo>
                      <a:pt x="27" y="42"/>
                    </a:lnTo>
                    <a:lnTo>
                      <a:pt x="47" y="36"/>
                    </a:lnTo>
                    <a:lnTo>
                      <a:pt x="62" y="29"/>
                    </a:lnTo>
                    <a:lnTo>
                      <a:pt x="75" y="21"/>
                    </a:lnTo>
                    <a:lnTo>
                      <a:pt x="83" y="14"/>
                    </a:lnTo>
                    <a:lnTo>
                      <a:pt x="89" y="9"/>
                    </a:lnTo>
                    <a:lnTo>
                      <a:pt x="90" y="3"/>
                    </a:lnTo>
                    <a:lnTo>
                      <a:pt x="91" y="2"/>
                    </a:lnTo>
                    <a:lnTo>
                      <a:pt x="84" y="0"/>
                    </a:lnTo>
                    <a:close/>
                  </a:path>
                </a:pathLst>
              </a:custGeom>
              <a:solidFill>
                <a:srgbClr val="000000"/>
              </a:solidFill>
              <a:ln w="9525">
                <a:noFill/>
                <a:round/>
                <a:headEnd/>
                <a:tailEnd/>
              </a:ln>
            </p:spPr>
            <p:txBody>
              <a:bodyPr/>
              <a:lstStyle/>
              <a:p>
                <a:endParaRPr lang="fr-FR"/>
              </a:p>
            </p:txBody>
          </p:sp>
          <p:sp>
            <p:nvSpPr>
              <p:cNvPr id="95506" name="Freeform 262"/>
              <p:cNvSpPr>
                <a:spLocks/>
              </p:cNvSpPr>
              <p:nvPr/>
            </p:nvSpPr>
            <p:spPr bwMode="auto">
              <a:xfrm>
                <a:off x="3291" y="2387"/>
                <a:ext cx="27" cy="64"/>
              </a:xfrm>
              <a:custGeom>
                <a:avLst/>
                <a:gdLst>
                  <a:gd name="T0" fmla="*/ 0 w 165"/>
                  <a:gd name="T1" fmla="*/ 0 h 380"/>
                  <a:gd name="T2" fmla="*/ 0 w 165"/>
                  <a:gd name="T3" fmla="*/ 0 h 380"/>
                  <a:gd name="T4" fmla="*/ 0 w 165"/>
                  <a:gd name="T5" fmla="*/ 0 h 380"/>
                  <a:gd name="T6" fmla="*/ 0 w 165"/>
                  <a:gd name="T7" fmla="*/ 0 h 380"/>
                  <a:gd name="T8" fmla="*/ 0 w 165"/>
                  <a:gd name="T9" fmla="*/ 0 h 380"/>
                  <a:gd name="T10" fmla="*/ 0 w 165"/>
                  <a:gd name="T11" fmla="*/ 0 h 380"/>
                  <a:gd name="T12" fmla="*/ 0 w 165"/>
                  <a:gd name="T13" fmla="*/ 0 h 380"/>
                  <a:gd name="T14" fmla="*/ 0 60000 65536"/>
                  <a:gd name="T15" fmla="*/ 0 60000 65536"/>
                  <a:gd name="T16" fmla="*/ 0 60000 65536"/>
                  <a:gd name="T17" fmla="*/ 0 60000 65536"/>
                  <a:gd name="T18" fmla="*/ 0 60000 65536"/>
                  <a:gd name="T19" fmla="*/ 0 60000 65536"/>
                  <a:gd name="T20" fmla="*/ 0 60000 65536"/>
                  <a:gd name="T21" fmla="*/ 0 w 165"/>
                  <a:gd name="T22" fmla="*/ 0 h 380"/>
                  <a:gd name="T23" fmla="*/ 165 w 165"/>
                  <a:gd name="T24" fmla="*/ 380 h 3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 h="380">
                    <a:moveTo>
                      <a:pt x="162" y="0"/>
                    </a:moveTo>
                    <a:lnTo>
                      <a:pt x="158" y="3"/>
                    </a:lnTo>
                    <a:lnTo>
                      <a:pt x="0" y="378"/>
                    </a:lnTo>
                    <a:lnTo>
                      <a:pt x="7" y="380"/>
                    </a:lnTo>
                    <a:lnTo>
                      <a:pt x="165" y="5"/>
                    </a:lnTo>
                    <a:lnTo>
                      <a:pt x="162" y="7"/>
                    </a:lnTo>
                    <a:lnTo>
                      <a:pt x="162" y="0"/>
                    </a:lnTo>
                    <a:close/>
                  </a:path>
                </a:pathLst>
              </a:custGeom>
              <a:solidFill>
                <a:srgbClr val="000000"/>
              </a:solidFill>
              <a:ln w="9525">
                <a:noFill/>
                <a:round/>
                <a:headEnd/>
                <a:tailEnd/>
              </a:ln>
            </p:spPr>
            <p:txBody>
              <a:bodyPr/>
              <a:lstStyle/>
              <a:p>
                <a:endParaRPr lang="fr-FR"/>
              </a:p>
            </p:txBody>
          </p:sp>
          <p:sp>
            <p:nvSpPr>
              <p:cNvPr id="95507" name="Freeform 263"/>
              <p:cNvSpPr>
                <a:spLocks/>
              </p:cNvSpPr>
              <p:nvPr/>
            </p:nvSpPr>
            <p:spPr bwMode="auto">
              <a:xfrm>
                <a:off x="3317" y="2387"/>
                <a:ext cx="24" cy="1"/>
              </a:xfrm>
              <a:custGeom>
                <a:avLst/>
                <a:gdLst>
                  <a:gd name="T0" fmla="*/ 0 w 140"/>
                  <a:gd name="T1" fmla="*/ 0 h 10"/>
                  <a:gd name="T2" fmla="*/ 0 w 140"/>
                  <a:gd name="T3" fmla="*/ 0 h 10"/>
                  <a:gd name="T4" fmla="*/ 0 w 140"/>
                  <a:gd name="T5" fmla="*/ 0 h 10"/>
                  <a:gd name="T6" fmla="*/ 0 w 140"/>
                  <a:gd name="T7" fmla="*/ 0 h 10"/>
                  <a:gd name="T8" fmla="*/ 0 w 140"/>
                  <a:gd name="T9" fmla="*/ 0 h 10"/>
                  <a:gd name="T10" fmla="*/ 0 w 140"/>
                  <a:gd name="T11" fmla="*/ 0 h 10"/>
                  <a:gd name="T12" fmla="*/ 0 w 140"/>
                  <a:gd name="T13" fmla="*/ 0 h 10"/>
                  <a:gd name="T14" fmla="*/ 0 60000 65536"/>
                  <a:gd name="T15" fmla="*/ 0 60000 65536"/>
                  <a:gd name="T16" fmla="*/ 0 60000 65536"/>
                  <a:gd name="T17" fmla="*/ 0 60000 65536"/>
                  <a:gd name="T18" fmla="*/ 0 60000 65536"/>
                  <a:gd name="T19" fmla="*/ 0 60000 65536"/>
                  <a:gd name="T20" fmla="*/ 0 60000 65536"/>
                  <a:gd name="T21" fmla="*/ 0 w 140"/>
                  <a:gd name="T22" fmla="*/ 0 h 10"/>
                  <a:gd name="T23" fmla="*/ 140 w 140"/>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
                    <a:moveTo>
                      <a:pt x="140" y="3"/>
                    </a:moveTo>
                    <a:lnTo>
                      <a:pt x="140" y="3"/>
                    </a:lnTo>
                    <a:lnTo>
                      <a:pt x="0" y="0"/>
                    </a:lnTo>
                    <a:lnTo>
                      <a:pt x="0" y="7"/>
                    </a:lnTo>
                    <a:lnTo>
                      <a:pt x="140" y="10"/>
                    </a:lnTo>
                    <a:lnTo>
                      <a:pt x="140" y="3"/>
                    </a:lnTo>
                    <a:close/>
                  </a:path>
                </a:pathLst>
              </a:custGeom>
              <a:solidFill>
                <a:srgbClr val="000000"/>
              </a:solidFill>
              <a:ln w="9525">
                <a:noFill/>
                <a:round/>
                <a:headEnd/>
                <a:tailEnd/>
              </a:ln>
            </p:spPr>
            <p:txBody>
              <a:bodyPr/>
              <a:lstStyle/>
              <a:p>
                <a:endParaRPr lang="fr-FR"/>
              </a:p>
            </p:txBody>
          </p:sp>
          <p:sp>
            <p:nvSpPr>
              <p:cNvPr id="95508" name="Freeform 264"/>
              <p:cNvSpPr>
                <a:spLocks/>
              </p:cNvSpPr>
              <p:nvPr/>
            </p:nvSpPr>
            <p:spPr bwMode="auto">
              <a:xfrm>
                <a:off x="3341" y="2387"/>
                <a:ext cx="23" cy="2"/>
              </a:xfrm>
              <a:custGeom>
                <a:avLst/>
                <a:gdLst>
                  <a:gd name="T0" fmla="*/ 0 w 145"/>
                  <a:gd name="T1" fmla="*/ 0 h 9"/>
                  <a:gd name="T2" fmla="*/ 0 w 145"/>
                  <a:gd name="T3" fmla="*/ 0 h 9"/>
                  <a:gd name="T4" fmla="*/ 0 w 145"/>
                  <a:gd name="T5" fmla="*/ 0 h 9"/>
                  <a:gd name="T6" fmla="*/ 0 w 145"/>
                  <a:gd name="T7" fmla="*/ 0 h 9"/>
                  <a:gd name="T8" fmla="*/ 0 w 145"/>
                  <a:gd name="T9" fmla="*/ 0 h 9"/>
                  <a:gd name="T10" fmla="*/ 0 w 145"/>
                  <a:gd name="T11" fmla="*/ 0 h 9"/>
                  <a:gd name="T12" fmla="*/ 0 w 145"/>
                  <a:gd name="T13" fmla="*/ 0 h 9"/>
                  <a:gd name="T14" fmla="*/ 0 60000 65536"/>
                  <a:gd name="T15" fmla="*/ 0 60000 65536"/>
                  <a:gd name="T16" fmla="*/ 0 60000 65536"/>
                  <a:gd name="T17" fmla="*/ 0 60000 65536"/>
                  <a:gd name="T18" fmla="*/ 0 60000 65536"/>
                  <a:gd name="T19" fmla="*/ 0 60000 65536"/>
                  <a:gd name="T20" fmla="*/ 0 60000 65536"/>
                  <a:gd name="T21" fmla="*/ 0 w 145"/>
                  <a:gd name="T22" fmla="*/ 0 h 9"/>
                  <a:gd name="T23" fmla="*/ 145 w 145"/>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9">
                    <a:moveTo>
                      <a:pt x="145" y="5"/>
                    </a:moveTo>
                    <a:lnTo>
                      <a:pt x="142" y="2"/>
                    </a:lnTo>
                    <a:lnTo>
                      <a:pt x="0" y="0"/>
                    </a:lnTo>
                    <a:lnTo>
                      <a:pt x="0" y="7"/>
                    </a:lnTo>
                    <a:lnTo>
                      <a:pt x="142" y="9"/>
                    </a:lnTo>
                    <a:lnTo>
                      <a:pt x="138" y="5"/>
                    </a:lnTo>
                    <a:lnTo>
                      <a:pt x="145" y="5"/>
                    </a:lnTo>
                    <a:close/>
                  </a:path>
                </a:pathLst>
              </a:custGeom>
              <a:solidFill>
                <a:srgbClr val="000000"/>
              </a:solidFill>
              <a:ln w="9525">
                <a:noFill/>
                <a:round/>
                <a:headEnd/>
                <a:tailEnd/>
              </a:ln>
            </p:spPr>
            <p:txBody>
              <a:bodyPr/>
              <a:lstStyle/>
              <a:p>
                <a:endParaRPr lang="fr-FR"/>
              </a:p>
            </p:txBody>
          </p:sp>
          <p:sp>
            <p:nvSpPr>
              <p:cNvPr id="95509" name="Freeform 265"/>
              <p:cNvSpPr>
                <a:spLocks/>
              </p:cNvSpPr>
              <p:nvPr/>
            </p:nvSpPr>
            <p:spPr bwMode="auto">
              <a:xfrm>
                <a:off x="3363" y="2388"/>
                <a:ext cx="4" cy="65"/>
              </a:xfrm>
              <a:custGeom>
                <a:avLst/>
                <a:gdLst>
                  <a:gd name="T0" fmla="*/ 0 w 23"/>
                  <a:gd name="T1" fmla="*/ 0 h 380"/>
                  <a:gd name="T2" fmla="*/ 0 w 23"/>
                  <a:gd name="T3" fmla="*/ 0 h 380"/>
                  <a:gd name="T4" fmla="*/ 0 w 23"/>
                  <a:gd name="T5" fmla="*/ 0 h 380"/>
                  <a:gd name="T6" fmla="*/ 0 w 23"/>
                  <a:gd name="T7" fmla="*/ 0 h 380"/>
                  <a:gd name="T8" fmla="*/ 0 w 23"/>
                  <a:gd name="T9" fmla="*/ 0 h 380"/>
                  <a:gd name="T10" fmla="*/ 0 w 23"/>
                  <a:gd name="T11" fmla="*/ 0 h 380"/>
                  <a:gd name="T12" fmla="*/ 0 w 23"/>
                  <a:gd name="T13" fmla="*/ 0 h 380"/>
                  <a:gd name="T14" fmla="*/ 0 60000 65536"/>
                  <a:gd name="T15" fmla="*/ 0 60000 65536"/>
                  <a:gd name="T16" fmla="*/ 0 60000 65536"/>
                  <a:gd name="T17" fmla="*/ 0 60000 65536"/>
                  <a:gd name="T18" fmla="*/ 0 60000 65536"/>
                  <a:gd name="T19" fmla="*/ 0 60000 65536"/>
                  <a:gd name="T20" fmla="*/ 0 60000 65536"/>
                  <a:gd name="T21" fmla="*/ 0 w 23"/>
                  <a:gd name="T22" fmla="*/ 0 h 380"/>
                  <a:gd name="T23" fmla="*/ 23 w 23"/>
                  <a:gd name="T24" fmla="*/ 380 h 3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380">
                    <a:moveTo>
                      <a:pt x="23" y="378"/>
                    </a:moveTo>
                    <a:lnTo>
                      <a:pt x="23" y="379"/>
                    </a:lnTo>
                    <a:lnTo>
                      <a:pt x="7" y="0"/>
                    </a:lnTo>
                    <a:lnTo>
                      <a:pt x="0" y="0"/>
                    </a:lnTo>
                    <a:lnTo>
                      <a:pt x="16" y="379"/>
                    </a:lnTo>
                    <a:lnTo>
                      <a:pt x="16" y="380"/>
                    </a:lnTo>
                    <a:lnTo>
                      <a:pt x="23" y="378"/>
                    </a:lnTo>
                    <a:close/>
                  </a:path>
                </a:pathLst>
              </a:custGeom>
              <a:solidFill>
                <a:srgbClr val="000000"/>
              </a:solidFill>
              <a:ln w="9525">
                <a:noFill/>
                <a:round/>
                <a:headEnd/>
                <a:tailEnd/>
              </a:ln>
            </p:spPr>
            <p:txBody>
              <a:bodyPr/>
              <a:lstStyle/>
              <a:p>
                <a:endParaRPr lang="fr-FR"/>
              </a:p>
            </p:txBody>
          </p:sp>
          <p:sp>
            <p:nvSpPr>
              <p:cNvPr id="95510" name="Freeform 266"/>
              <p:cNvSpPr>
                <a:spLocks/>
              </p:cNvSpPr>
              <p:nvPr/>
            </p:nvSpPr>
            <p:spPr bwMode="auto">
              <a:xfrm>
                <a:off x="3365" y="2452"/>
                <a:ext cx="16" cy="8"/>
              </a:xfrm>
              <a:custGeom>
                <a:avLst/>
                <a:gdLst>
                  <a:gd name="T0" fmla="*/ 0 w 91"/>
                  <a:gd name="T1" fmla="*/ 0 h 46"/>
                  <a:gd name="T2" fmla="*/ 0 w 91"/>
                  <a:gd name="T3" fmla="*/ 0 h 46"/>
                  <a:gd name="T4" fmla="*/ 0 w 91"/>
                  <a:gd name="T5" fmla="*/ 0 h 46"/>
                  <a:gd name="T6" fmla="*/ 0 w 91"/>
                  <a:gd name="T7" fmla="*/ 0 h 46"/>
                  <a:gd name="T8" fmla="*/ 0 w 91"/>
                  <a:gd name="T9" fmla="*/ 0 h 46"/>
                  <a:gd name="T10" fmla="*/ 0 w 91"/>
                  <a:gd name="T11" fmla="*/ 0 h 46"/>
                  <a:gd name="T12" fmla="*/ 0 w 91"/>
                  <a:gd name="T13" fmla="*/ 0 h 46"/>
                  <a:gd name="T14" fmla="*/ 0 w 91"/>
                  <a:gd name="T15" fmla="*/ 0 h 46"/>
                  <a:gd name="T16" fmla="*/ 0 w 91"/>
                  <a:gd name="T17" fmla="*/ 0 h 46"/>
                  <a:gd name="T18" fmla="*/ 0 w 91"/>
                  <a:gd name="T19" fmla="*/ 0 h 46"/>
                  <a:gd name="T20" fmla="*/ 0 w 91"/>
                  <a:gd name="T21" fmla="*/ 0 h 46"/>
                  <a:gd name="T22" fmla="*/ 0 w 91"/>
                  <a:gd name="T23" fmla="*/ 0 h 46"/>
                  <a:gd name="T24" fmla="*/ 0 w 91"/>
                  <a:gd name="T25" fmla="*/ 0 h 46"/>
                  <a:gd name="T26" fmla="*/ 0 w 91"/>
                  <a:gd name="T27" fmla="*/ 0 h 46"/>
                  <a:gd name="T28" fmla="*/ 0 w 91"/>
                  <a:gd name="T29" fmla="*/ 0 h 46"/>
                  <a:gd name="T30" fmla="*/ 0 w 91"/>
                  <a:gd name="T31" fmla="*/ 0 h 46"/>
                  <a:gd name="T32" fmla="*/ 0 w 91"/>
                  <a:gd name="T33" fmla="*/ 0 h 46"/>
                  <a:gd name="T34" fmla="*/ 0 w 91"/>
                  <a:gd name="T35" fmla="*/ 0 h 46"/>
                  <a:gd name="T36" fmla="*/ 0 w 91"/>
                  <a:gd name="T37" fmla="*/ 0 h 46"/>
                  <a:gd name="T38" fmla="*/ 0 w 91"/>
                  <a:gd name="T39" fmla="*/ 0 h 46"/>
                  <a:gd name="T40" fmla="*/ 0 w 91"/>
                  <a:gd name="T41" fmla="*/ 0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1"/>
                  <a:gd name="T64" fmla="*/ 0 h 46"/>
                  <a:gd name="T65" fmla="*/ 91 w 91"/>
                  <a:gd name="T66" fmla="*/ 46 h 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1" h="46">
                    <a:moveTo>
                      <a:pt x="91" y="39"/>
                    </a:moveTo>
                    <a:lnTo>
                      <a:pt x="89" y="39"/>
                    </a:lnTo>
                    <a:lnTo>
                      <a:pt x="64" y="35"/>
                    </a:lnTo>
                    <a:lnTo>
                      <a:pt x="45" y="29"/>
                    </a:lnTo>
                    <a:lnTo>
                      <a:pt x="30" y="22"/>
                    </a:lnTo>
                    <a:lnTo>
                      <a:pt x="20" y="16"/>
                    </a:lnTo>
                    <a:lnTo>
                      <a:pt x="13" y="9"/>
                    </a:lnTo>
                    <a:lnTo>
                      <a:pt x="9" y="3"/>
                    </a:lnTo>
                    <a:lnTo>
                      <a:pt x="7" y="1"/>
                    </a:lnTo>
                    <a:lnTo>
                      <a:pt x="7" y="0"/>
                    </a:lnTo>
                    <a:lnTo>
                      <a:pt x="0" y="2"/>
                    </a:lnTo>
                    <a:lnTo>
                      <a:pt x="0" y="3"/>
                    </a:lnTo>
                    <a:lnTo>
                      <a:pt x="4" y="8"/>
                    </a:lnTo>
                    <a:lnTo>
                      <a:pt x="9" y="14"/>
                    </a:lnTo>
                    <a:lnTo>
                      <a:pt x="16" y="21"/>
                    </a:lnTo>
                    <a:lnTo>
                      <a:pt x="27" y="29"/>
                    </a:lnTo>
                    <a:lnTo>
                      <a:pt x="42" y="36"/>
                    </a:lnTo>
                    <a:lnTo>
                      <a:pt x="62" y="42"/>
                    </a:lnTo>
                    <a:lnTo>
                      <a:pt x="89" y="46"/>
                    </a:lnTo>
                    <a:lnTo>
                      <a:pt x="86" y="46"/>
                    </a:lnTo>
                    <a:lnTo>
                      <a:pt x="91" y="39"/>
                    </a:lnTo>
                    <a:close/>
                  </a:path>
                </a:pathLst>
              </a:custGeom>
              <a:solidFill>
                <a:srgbClr val="000000"/>
              </a:solidFill>
              <a:ln w="9525">
                <a:noFill/>
                <a:round/>
                <a:headEnd/>
                <a:tailEnd/>
              </a:ln>
            </p:spPr>
            <p:txBody>
              <a:bodyPr/>
              <a:lstStyle/>
              <a:p>
                <a:endParaRPr lang="fr-FR"/>
              </a:p>
            </p:txBody>
          </p:sp>
          <p:sp>
            <p:nvSpPr>
              <p:cNvPr id="95511" name="Freeform 267"/>
              <p:cNvSpPr>
                <a:spLocks/>
              </p:cNvSpPr>
              <p:nvPr/>
            </p:nvSpPr>
            <p:spPr bwMode="auto">
              <a:xfrm>
                <a:off x="3380" y="2459"/>
                <a:ext cx="16" cy="4"/>
              </a:xfrm>
              <a:custGeom>
                <a:avLst/>
                <a:gdLst>
                  <a:gd name="T0" fmla="*/ 0 w 96"/>
                  <a:gd name="T1" fmla="*/ 0 h 28"/>
                  <a:gd name="T2" fmla="*/ 0 w 96"/>
                  <a:gd name="T3" fmla="*/ 0 h 28"/>
                  <a:gd name="T4" fmla="*/ 0 w 96"/>
                  <a:gd name="T5" fmla="*/ 0 h 28"/>
                  <a:gd name="T6" fmla="*/ 0 w 96"/>
                  <a:gd name="T7" fmla="*/ 0 h 28"/>
                  <a:gd name="T8" fmla="*/ 0 w 96"/>
                  <a:gd name="T9" fmla="*/ 0 h 28"/>
                  <a:gd name="T10" fmla="*/ 0 w 96"/>
                  <a:gd name="T11" fmla="*/ 0 h 28"/>
                  <a:gd name="T12" fmla="*/ 0 w 96"/>
                  <a:gd name="T13" fmla="*/ 0 h 28"/>
                  <a:gd name="T14" fmla="*/ 0 w 96"/>
                  <a:gd name="T15" fmla="*/ 0 h 28"/>
                  <a:gd name="T16" fmla="*/ 0 w 96"/>
                  <a:gd name="T17" fmla="*/ 0 h 28"/>
                  <a:gd name="T18" fmla="*/ 0 w 96"/>
                  <a:gd name="T19" fmla="*/ 0 h 28"/>
                  <a:gd name="T20" fmla="*/ 0 w 96"/>
                  <a:gd name="T21" fmla="*/ 0 h 28"/>
                  <a:gd name="T22" fmla="*/ 0 w 96"/>
                  <a:gd name="T23" fmla="*/ 0 h 28"/>
                  <a:gd name="T24" fmla="*/ 0 w 96"/>
                  <a:gd name="T25" fmla="*/ 0 h 28"/>
                  <a:gd name="T26" fmla="*/ 0 w 96"/>
                  <a:gd name="T27" fmla="*/ 0 h 28"/>
                  <a:gd name="T28" fmla="*/ 0 w 96"/>
                  <a:gd name="T29" fmla="*/ 0 h 28"/>
                  <a:gd name="T30" fmla="*/ 0 w 96"/>
                  <a:gd name="T31" fmla="*/ 0 h 28"/>
                  <a:gd name="T32" fmla="*/ 0 w 96"/>
                  <a:gd name="T33" fmla="*/ 0 h 28"/>
                  <a:gd name="T34" fmla="*/ 0 w 96"/>
                  <a:gd name="T35" fmla="*/ 0 h 28"/>
                  <a:gd name="T36" fmla="*/ 0 w 96"/>
                  <a:gd name="T37" fmla="*/ 0 h 28"/>
                  <a:gd name="T38" fmla="*/ 0 w 96"/>
                  <a:gd name="T39" fmla="*/ 0 h 28"/>
                  <a:gd name="T40" fmla="*/ 0 w 96"/>
                  <a:gd name="T41" fmla="*/ 0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28"/>
                  <a:gd name="T65" fmla="*/ 96 w 96"/>
                  <a:gd name="T66" fmla="*/ 28 h 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28">
                    <a:moveTo>
                      <a:pt x="91" y="14"/>
                    </a:moveTo>
                    <a:lnTo>
                      <a:pt x="91" y="14"/>
                    </a:lnTo>
                    <a:lnTo>
                      <a:pt x="90" y="14"/>
                    </a:lnTo>
                    <a:lnTo>
                      <a:pt x="86" y="17"/>
                    </a:lnTo>
                    <a:lnTo>
                      <a:pt x="79" y="19"/>
                    </a:lnTo>
                    <a:lnTo>
                      <a:pt x="71" y="20"/>
                    </a:lnTo>
                    <a:lnTo>
                      <a:pt x="58" y="21"/>
                    </a:lnTo>
                    <a:lnTo>
                      <a:pt x="44" y="18"/>
                    </a:lnTo>
                    <a:lnTo>
                      <a:pt x="26" y="12"/>
                    </a:lnTo>
                    <a:lnTo>
                      <a:pt x="5" y="0"/>
                    </a:lnTo>
                    <a:lnTo>
                      <a:pt x="0" y="7"/>
                    </a:lnTo>
                    <a:lnTo>
                      <a:pt x="24" y="19"/>
                    </a:lnTo>
                    <a:lnTo>
                      <a:pt x="42" y="25"/>
                    </a:lnTo>
                    <a:lnTo>
                      <a:pt x="58" y="28"/>
                    </a:lnTo>
                    <a:lnTo>
                      <a:pt x="71" y="27"/>
                    </a:lnTo>
                    <a:lnTo>
                      <a:pt x="82" y="26"/>
                    </a:lnTo>
                    <a:lnTo>
                      <a:pt x="89" y="24"/>
                    </a:lnTo>
                    <a:lnTo>
                      <a:pt x="94" y="21"/>
                    </a:lnTo>
                    <a:lnTo>
                      <a:pt x="96" y="19"/>
                    </a:lnTo>
                    <a:lnTo>
                      <a:pt x="91" y="14"/>
                    </a:lnTo>
                    <a:close/>
                  </a:path>
                </a:pathLst>
              </a:custGeom>
              <a:solidFill>
                <a:srgbClr val="000000"/>
              </a:solidFill>
              <a:ln w="9525">
                <a:noFill/>
                <a:round/>
                <a:headEnd/>
                <a:tailEnd/>
              </a:ln>
            </p:spPr>
            <p:txBody>
              <a:bodyPr/>
              <a:lstStyle/>
              <a:p>
                <a:endParaRPr lang="fr-FR"/>
              </a:p>
            </p:txBody>
          </p:sp>
          <p:sp>
            <p:nvSpPr>
              <p:cNvPr id="95512" name="Freeform 268"/>
              <p:cNvSpPr>
                <a:spLocks/>
              </p:cNvSpPr>
              <p:nvPr/>
            </p:nvSpPr>
            <p:spPr bwMode="auto">
              <a:xfrm>
                <a:off x="3395" y="2416"/>
                <a:ext cx="52" cy="46"/>
              </a:xfrm>
              <a:custGeom>
                <a:avLst/>
                <a:gdLst>
                  <a:gd name="T0" fmla="*/ 0 w 325"/>
                  <a:gd name="T1" fmla="*/ 0 h 267"/>
                  <a:gd name="T2" fmla="*/ 0 w 325"/>
                  <a:gd name="T3" fmla="*/ 0 h 267"/>
                  <a:gd name="T4" fmla="*/ 0 w 325"/>
                  <a:gd name="T5" fmla="*/ 0 h 267"/>
                  <a:gd name="T6" fmla="*/ 0 w 325"/>
                  <a:gd name="T7" fmla="*/ 0 h 267"/>
                  <a:gd name="T8" fmla="*/ 0 w 325"/>
                  <a:gd name="T9" fmla="*/ 0 h 267"/>
                  <a:gd name="T10" fmla="*/ 0 w 325"/>
                  <a:gd name="T11" fmla="*/ 0 h 267"/>
                  <a:gd name="T12" fmla="*/ 0 w 325"/>
                  <a:gd name="T13" fmla="*/ 0 h 267"/>
                  <a:gd name="T14" fmla="*/ 0 60000 65536"/>
                  <a:gd name="T15" fmla="*/ 0 60000 65536"/>
                  <a:gd name="T16" fmla="*/ 0 60000 65536"/>
                  <a:gd name="T17" fmla="*/ 0 60000 65536"/>
                  <a:gd name="T18" fmla="*/ 0 60000 65536"/>
                  <a:gd name="T19" fmla="*/ 0 60000 65536"/>
                  <a:gd name="T20" fmla="*/ 0 60000 65536"/>
                  <a:gd name="T21" fmla="*/ 0 w 325"/>
                  <a:gd name="T22" fmla="*/ 0 h 267"/>
                  <a:gd name="T23" fmla="*/ 325 w 325"/>
                  <a:gd name="T24" fmla="*/ 267 h 2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267">
                    <a:moveTo>
                      <a:pt x="325" y="0"/>
                    </a:moveTo>
                    <a:lnTo>
                      <a:pt x="320" y="0"/>
                    </a:lnTo>
                    <a:lnTo>
                      <a:pt x="0" y="262"/>
                    </a:lnTo>
                    <a:lnTo>
                      <a:pt x="5" y="267"/>
                    </a:lnTo>
                    <a:lnTo>
                      <a:pt x="325" y="5"/>
                    </a:lnTo>
                    <a:lnTo>
                      <a:pt x="320" y="5"/>
                    </a:lnTo>
                    <a:lnTo>
                      <a:pt x="325" y="0"/>
                    </a:lnTo>
                    <a:close/>
                  </a:path>
                </a:pathLst>
              </a:custGeom>
              <a:solidFill>
                <a:srgbClr val="000000"/>
              </a:solidFill>
              <a:ln w="9525">
                <a:noFill/>
                <a:round/>
                <a:headEnd/>
                <a:tailEnd/>
              </a:ln>
            </p:spPr>
            <p:txBody>
              <a:bodyPr/>
              <a:lstStyle/>
              <a:p>
                <a:endParaRPr lang="fr-FR"/>
              </a:p>
            </p:txBody>
          </p:sp>
          <p:sp>
            <p:nvSpPr>
              <p:cNvPr id="95513" name="Freeform 269"/>
              <p:cNvSpPr>
                <a:spLocks/>
              </p:cNvSpPr>
              <p:nvPr/>
            </p:nvSpPr>
            <p:spPr bwMode="auto">
              <a:xfrm>
                <a:off x="3446" y="2416"/>
                <a:ext cx="18" cy="16"/>
              </a:xfrm>
              <a:custGeom>
                <a:avLst/>
                <a:gdLst>
                  <a:gd name="T0" fmla="*/ 0 w 109"/>
                  <a:gd name="T1" fmla="*/ 0 h 86"/>
                  <a:gd name="T2" fmla="*/ 0 w 109"/>
                  <a:gd name="T3" fmla="*/ 0 h 86"/>
                  <a:gd name="T4" fmla="*/ 0 w 109"/>
                  <a:gd name="T5" fmla="*/ 0 h 86"/>
                  <a:gd name="T6" fmla="*/ 0 w 109"/>
                  <a:gd name="T7" fmla="*/ 0 h 86"/>
                  <a:gd name="T8" fmla="*/ 0 w 109"/>
                  <a:gd name="T9" fmla="*/ 0 h 86"/>
                  <a:gd name="T10" fmla="*/ 0 w 109"/>
                  <a:gd name="T11" fmla="*/ 0 h 86"/>
                  <a:gd name="T12" fmla="*/ 0 w 109"/>
                  <a:gd name="T13" fmla="*/ 0 h 86"/>
                  <a:gd name="T14" fmla="*/ 0 60000 65536"/>
                  <a:gd name="T15" fmla="*/ 0 60000 65536"/>
                  <a:gd name="T16" fmla="*/ 0 60000 65536"/>
                  <a:gd name="T17" fmla="*/ 0 60000 65536"/>
                  <a:gd name="T18" fmla="*/ 0 60000 65536"/>
                  <a:gd name="T19" fmla="*/ 0 60000 65536"/>
                  <a:gd name="T20" fmla="*/ 0 60000 65536"/>
                  <a:gd name="T21" fmla="*/ 0 w 109"/>
                  <a:gd name="T22" fmla="*/ 0 h 86"/>
                  <a:gd name="T23" fmla="*/ 109 w 109"/>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86">
                    <a:moveTo>
                      <a:pt x="109" y="81"/>
                    </a:moveTo>
                    <a:lnTo>
                      <a:pt x="109" y="81"/>
                    </a:lnTo>
                    <a:lnTo>
                      <a:pt x="5" y="0"/>
                    </a:lnTo>
                    <a:lnTo>
                      <a:pt x="0" y="5"/>
                    </a:lnTo>
                    <a:lnTo>
                      <a:pt x="105" y="86"/>
                    </a:lnTo>
                    <a:lnTo>
                      <a:pt x="109" y="81"/>
                    </a:lnTo>
                    <a:close/>
                  </a:path>
                </a:pathLst>
              </a:custGeom>
              <a:solidFill>
                <a:srgbClr val="000000"/>
              </a:solidFill>
              <a:ln w="9525">
                <a:noFill/>
                <a:round/>
                <a:headEnd/>
                <a:tailEnd/>
              </a:ln>
            </p:spPr>
            <p:txBody>
              <a:bodyPr/>
              <a:lstStyle/>
              <a:p>
                <a:endParaRPr lang="fr-FR"/>
              </a:p>
            </p:txBody>
          </p:sp>
          <p:sp>
            <p:nvSpPr>
              <p:cNvPr id="95514" name="Freeform 270"/>
              <p:cNvSpPr>
                <a:spLocks/>
              </p:cNvSpPr>
              <p:nvPr/>
            </p:nvSpPr>
            <p:spPr bwMode="auto">
              <a:xfrm>
                <a:off x="3464" y="2431"/>
                <a:ext cx="17" cy="14"/>
              </a:xfrm>
              <a:custGeom>
                <a:avLst/>
                <a:gdLst>
                  <a:gd name="T0" fmla="*/ 0 w 109"/>
                  <a:gd name="T1" fmla="*/ 0 h 86"/>
                  <a:gd name="T2" fmla="*/ 0 w 109"/>
                  <a:gd name="T3" fmla="*/ 0 h 86"/>
                  <a:gd name="T4" fmla="*/ 0 w 109"/>
                  <a:gd name="T5" fmla="*/ 0 h 86"/>
                  <a:gd name="T6" fmla="*/ 0 w 109"/>
                  <a:gd name="T7" fmla="*/ 0 h 86"/>
                  <a:gd name="T8" fmla="*/ 0 w 109"/>
                  <a:gd name="T9" fmla="*/ 0 h 86"/>
                  <a:gd name="T10" fmla="*/ 0 w 109"/>
                  <a:gd name="T11" fmla="*/ 0 h 86"/>
                  <a:gd name="T12" fmla="*/ 0 w 109"/>
                  <a:gd name="T13" fmla="*/ 0 h 86"/>
                  <a:gd name="T14" fmla="*/ 0 60000 65536"/>
                  <a:gd name="T15" fmla="*/ 0 60000 65536"/>
                  <a:gd name="T16" fmla="*/ 0 60000 65536"/>
                  <a:gd name="T17" fmla="*/ 0 60000 65536"/>
                  <a:gd name="T18" fmla="*/ 0 60000 65536"/>
                  <a:gd name="T19" fmla="*/ 0 60000 65536"/>
                  <a:gd name="T20" fmla="*/ 0 60000 65536"/>
                  <a:gd name="T21" fmla="*/ 0 w 109"/>
                  <a:gd name="T22" fmla="*/ 0 h 86"/>
                  <a:gd name="T23" fmla="*/ 109 w 109"/>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86">
                    <a:moveTo>
                      <a:pt x="109" y="85"/>
                    </a:moveTo>
                    <a:lnTo>
                      <a:pt x="108" y="81"/>
                    </a:lnTo>
                    <a:lnTo>
                      <a:pt x="4" y="0"/>
                    </a:lnTo>
                    <a:lnTo>
                      <a:pt x="0" y="5"/>
                    </a:lnTo>
                    <a:lnTo>
                      <a:pt x="103" y="86"/>
                    </a:lnTo>
                    <a:lnTo>
                      <a:pt x="102" y="83"/>
                    </a:lnTo>
                    <a:lnTo>
                      <a:pt x="109" y="85"/>
                    </a:lnTo>
                    <a:close/>
                  </a:path>
                </a:pathLst>
              </a:custGeom>
              <a:solidFill>
                <a:srgbClr val="000000"/>
              </a:solidFill>
              <a:ln w="9525">
                <a:noFill/>
                <a:round/>
                <a:headEnd/>
                <a:tailEnd/>
              </a:ln>
            </p:spPr>
            <p:txBody>
              <a:bodyPr/>
              <a:lstStyle/>
              <a:p>
                <a:endParaRPr lang="fr-FR"/>
              </a:p>
            </p:txBody>
          </p:sp>
          <p:sp>
            <p:nvSpPr>
              <p:cNvPr id="95515" name="Freeform 271"/>
              <p:cNvSpPr>
                <a:spLocks/>
              </p:cNvSpPr>
              <p:nvPr/>
            </p:nvSpPr>
            <p:spPr bwMode="auto">
              <a:xfrm>
                <a:off x="3449" y="2445"/>
                <a:ext cx="32" cy="60"/>
              </a:xfrm>
              <a:custGeom>
                <a:avLst/>
                <a:gdLst>
                  <a:gd name="T0" fmla="*/ 0 w 200"/>
                  <a:gd name="T1" fmla="*/ 0 h 364"/>
                  <a:gd name="T2" fmla="*/ 0 w 200"/>
                  <a:gd name="T3" fmla="*/ 0 h 364"/>
                  <a:gd name="T4" fmla="*/ 0 w 200"/>
                  <a:gd name="T5" fmla="*/ 0 h 364"/>
                  <a:gd name="T6" fmla="*/ 0 w 200"/>
                  <a:gd name="T7" fmla="*/ 0 h 364"/>
                  <a:gd name="T8" fmla="*/ 0 w 200"/>
                  <a:gd name="T9" fmla="*/ 0 h 364"/>
                  <a:gd name="T10" fmla="*/ 0 w 200"/>
                  <a:gd name="T11" fmla="*/ 0 h 364"/>
                  <a:gd name="T12" fmla="*/ 0 w 200"/>
                  <a:gd name="T13" fmla="*/ 0 h 364"/>
                  <a:gd name="T14" fmla="*/ 0 60000 65536"/>
                  <a:gd name="T15" fmla="*/ 0 60000 65536"/>
                  <a:gd name="T16" fmla="*/ 0 60000 65536"/>
                  <a:gd name="T17" fmla="*/ 0 60000 65536"/>
                  <a:gd name="T18" fmla="*/ 0 60000 65536"/>
                  <a:gd name="T19" fmla="*/ 0 60000 65536"/>
                  <a:gd name="T20" fmla="*/ 0 60000 65536"/>
                  <a:gd name="T21" fmla="*/ 0 w 200"/>
                  <a:gd name="T22" fmla="*/ 0 h 364"/>
                  <a:gd name="T23" fmla="*/ 200 w 200"/>
                  <a:gd name="T24" fmla="*/ 364 h 3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364">
                    <a:moveTo>
                      <a:pt x="7" y="364"/>
                    </a:moveTo>
                    <a:lnTo>
                      <a:pt x="7" y="364"/>
                    </a:lnTo>
                    <a:lnTo>
                      <a:pt x="200" y="2"/>
                    </a:lnTo>
                    <a:lnTo>
                      <a:pt x="193" y="0"/>
                    </a:lnTo>
                    <a:lnTo>
                      <a:pt x="0" y="362"/>
                    </a:lnTo>
                    <a:lnTo>
                      <a:pt x="7" y="364"/>
                    </a:lnTo>
                    <a:close/>
                  </a:path>
                </a:pathLst>
              </a:custGeom>
              <a:solidFill>
                <a:srgbClr val="000000"/>
              </a:solidFill>
              <a:ln w="9525">
                <a:noFill/>
                <a:round/>
                <a:headEnd/>
                <a:tailEnd/>
              </a:ln>
            </p:spPr>
            <p:txBody>
              <a:bodyPr/>
              <a:lstStyle/>
              <a:p>
                <a:endParaRPr lang="fr-FR"/>
              </a:p>
            </p:txBody>
          </p:sp>
          <p:sp>
            <p:nvSpPr>
              <p:cNvPr id="95516" name="Freeform 272"/>
              <p:cNvSpPr>
                <a:spLocks/>
              </p:cNvSpPr>
              <p:nvPr/>
            </p:nvSpPr>
            <p:spPr bwMode="auto">
              <a:xfrm>
                <a:off x="3448" y="2505"/>
                <a:ext cx="8" cy="15"/>
              </a:xfrm>
              <a:custGeom>
                <a:avLst/>
                <a:gdLst>
                  <a:gd name="T0" fmla="*/ 0 w 49"/>
                  <a:gd name="T1" fmla="*/ 0 h 89"/>
                  <a:gd name="T2" fmla="*/ 0 w 49"/>
                  <a:gd name="T3" fmla="*/ 0 h 89"/>
                  <a:gd name="T4" fmla="*/ 0 w 49"/>
                  <a:gd name="T5" fmla="*/ 0 h 89"/>
                  <a:gd name="T6" fmla="*/ 0 w 49"/>
                  <a:gd name="T7" fmla="*/ 0 h 89"/>
                  <a:gd name="T8" fmla="*/ 0 w 49"/>
                  <a:gd name="T9" fmla="*/ 0 h 89"/>
                  <a:gd name="T10" fmla="*/ 0 w 49"/>
                  <a:gd name="T11" fmla="*/ 0 h 89"/>
                  <a:gd name="T12" fmla="*/ 0 w 49"/>
                  <a:gd name="T13" fmla="*/ 0 h 89"/>
                  <a:gd name="T14" fmla="*/ 0 w 49"/>
                  <a:gd name="T15" fmla="*/ 0 h 89"/>
                  <a:gd name="T16" fmla="*/ 0 w 49"/>
                  <a:gd name="T17" fmla="*/ 0 h 89"/>
                  <a:gd name="T18" fmla="*/ 0 w 49"/>
                  <a:gd name="T19" fmla="*/ 0 h 89"/>
                  <a:gd name="T20" fmla="*/ 0 w 49"/>
                  <a:gd name="T21" fmla="*/ 0 h 89"/>
                  <a:gd name="T22" fmla="*/ 0 w 49"/>
                  <a:gd name="T23" fmla="*/ 0 h 89"/>
                  <a:gd name="T24" fmla="*/ 0 w 49"/>
                  <a:gd name="T25" fmla="*/ 0 h 89"/>
                  <a:gd name="T26" fmla="*/ 0 w 49"/>
                  <a:gd name="T27" fmla="*/ 0 h 89"/>
                  <a:gd name="T28" fmla="*/ 0 w 49"/>
                  <a:gd name="T29" fmla="*/ 0 h 89"/>
                  <a:gd name="T30" fmla="*/ 0 w 49"/>
                  <a:gd name="T31" fmla="*/ 0 h 89"/>
                  <a:gd name="T32" fmla="*/ 0 w 49"/>
                  <a:gd name="T33" fmla="*/ 0 h 89"/>
                  <a:gd name="T34" fmla="*/ 0 w 49"/>
                  <a:gd name="T35" fmla="*/ 0 h 89"/>
                  <a:gd name="T36" fmla="*/ 0 w 49"/>
                  <a:gd name="T37" fmla="*/ 0 h 89"/>
                  <a:gd name="T38" fmla="*/ 0 w 49"/>
                  <a:gd name="T39" fmla="*/ 0 h 89"/>
                  <a:gd name="T40" fmla="*/ 0 w 49"/>
                  <a:gd name="T41" fmla="*/ 0 h 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9"/>
                  <a:gd name="T64" fmla="*/ 0 h 89"/>
                  <a:gd name="T65" fmla="*/ 49 w 49"/>
                  <a:gd name="T66" fmla="*/ 89 h 8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9" h="89">
                    <a:moveTo>
                      <a:pt x="49" y="86"/>
                    </a:moveTo>
                    <a:lnTo>
                      <a:pt x="48" y="85"/>
                    </a:lnTo>
                    <a:lnTo>
                      <a:pt x="31" y="66"/>
                    </a:lnTo>
                    <a:lnTo>
                      <a:pt x="21" y="50"/>
                    </a:lnTo>
                    <a:lnTo>
                      <a:pt x="14" y="37"/>
                    </a:lnTo>
                    <a:lnTo>
                      <a:pt x="9" y="24"/>
                    </a:lnTo>
                    <a:lnTo>
                      <a:pt x="7" y="15"/>
                    </a:lnTo>
                    <a:lnTo>
                      <a:pt x="7" y="8"/>
                    </a:lnTo>
                    <a:lnTo>
                      <a:pt x="8" y="2"/>
                    </a:lnTo>
                    <a:lnTo>
                      <a:pt x="1" y="0"/>
                    </a:lnTo>
                    <a:lnTo>
                      <a:pt x="1" y="2"/>
                    </a:lnTo>
                    <a:lnTo>
                      <a:pt x="0" y="8"/>
                    </a:lnTo>
                    <a:lnTo>
                      <a:pt x="0" y="15"/>
                    </a:lnTo>
                    <a:lnTo>
                      <a:pt x="2" y="27"/>
                    </a:lnTo>
                    <a:lnTo>
                      <a:pt x="7" y="39"/>
                    </a:lnTo>
                    <a:lnTo>
                      <a:pt x="14" y="55"/>
                    </a:lnTo>
                    <a:lnTo>
                      <a:pt x="27" y="71"/>
                    </a:lnTo>
                    <a:lnTo>
                      <a:pt x="43" y="89"/>
                    </a:lnTo>
                    <a:lnTo>
                      <a:pt x="42" y="88"/>
                    </a:lnTo>
                    <a:lnTo>
                      <a:pt x="49" y="86"/>
                    </a:lnTo>
                    <a:close/>
                  </a:path>
                </a:pathLst>
              </a:custGeom>
              <a:solidFill>
                <a:srgbClr val="000000"/>
              </a:solidFill>
              <a:ln w="9525">
                <a:noFill/>
                <a:round/>
                <a:headEnd/>
                <a:tailEnd/>
              </a:ln>
            </p:spPr>
            <p:txBody>
              <a:bodyPr/>
              <a:lstStyle/>
              <a:p>
                <a:endParaRPr lang="fr-FR"/>
              </a:p>
            </p:txBody>
          </p:sp>
          <p:sp>
            <p:nvSpPr>
              <p:cNvPr id="95517" name="Freeform 273"/>
              <p:cNvSpPr>
                <a:spLocks/>
              </p:cNvSpPr>
              <p:nvPr/>
            </p:nvSpPr>
            <p:spPr bwMode="auto">
              <a:xfrm>
                <a:off x="3455" y="2519"/>
                <a:ext cx="11" cy="12"/>
              </a:xfrm>
              <a:custGeom>
                <a:avLst/>
                <a:gdLst>
                  <a:gd name="T0" fmla="*/ 0 w 65"/>
                  <a:gd name="T1" fmla="*/ 0 h 67"/>
                  <a:gd name="T2" fmla="*/ 0 w 65"/>
                  <a:gd name="T3" fmla="*/ 0 h 67"/>
                  <a:gd name="T4" fmla="*/ 0 w 65"/>
                  <a:gd name="T5" fmla="*/ 0 h 67"/>
                  <a:gd name="T6" fmla="*/ 0 w 65"/>
                  <a:gd name="T7" fmla="*/ 0 h 67"/>
                  <a:gd name="T8" fmla="*/ 0 w 65"/>
                  <a:gd name="T9" fmla="*/ 0 h 67"/>
                  <a:gd name="T10" fmla="*/ 0 w 65"/>
                  <a:gd name="T11" fmla="*/ 0 h 67"/>
                  <a:gd name="T12" fmla="*/ 0 w 65"/>
                  <a:gd name="T13" fmla="*/ 0 h 67"/>
                  <a:gd name="T14" fmla="*/ 0 w 65"/>
                  <a:gd name="T15" fmla="*/ 0 h 67"/>
                  <a:gd name="T16" fmla="*/ 0 w 65"/>
                  <a:gd name="T17" fmla="*/ 0 h 67"/>
                  <a:gd name="T18" fmla="*/ 0 w 65"/>
                  <a:gd name="T19" fmla="*/ 0 h 67"/>
                  <a:gd name="T20" fmla="*/ 0 w 65"/>
                  <a:gd name="T21" fmla="*/ 0 h 67"/>
                  <a:gd name="T22" fmla="*/ 0 w 65"/>
                  <a:gd name="T23" fmla="*/ 0 h 67"/>
                  <a:gd name="T24" fmla="*/ 0 w 65"/>
                  <a:gd name="T25" fmla="*/ 0 h 67"/>
                  <a:gd name="T26" fmla="*/ 0 w 65"/>
                  <a:gd name="T27" fmla="*/ 0 h 67"/>
                  <a:gd name="T28" fmla="*/ 0 w 65"/>
                  <a:gd name="T29" fmla="*/ 0 h 67"/>
                  <a:gd name="T30" fmla="*/ 0 w 65"/>
                  <a:gd name="T31" fmla="*/ 0 h 67"/>
                  <a:gd name="T32" fmla="*/ 0 w 65"/>
                  <a:gd name="T33" fmla="*/ 0 h 67"/>
                  <a:gd name="T34" fmla="*/ 0 w 65"/>
                  <a:gd name="T35" fmla="*/ 0 h 67"/>
                  <a:gd name="T36" fmla="*/ 0 w 65"/>
                  <a:gd name="T37" fmla="*/ 0 h 67"/>
                  <a:gd name="T38" fmla="*/ 0 w 65"/>
                  <a:gd name="T39" fmla="*/ 0 h 67"/>
                  <a:gd name="T40" fmla="*/ 0 w 65"/>
                  <a:gd name="T41" fmla="*/ 0 h 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67"/>
                  <a:gd name="T65" fmla="*/ 65 w 65"/>
                  <a:gd name="T66" fmla="*/ 67 h 6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67">
                    <a:moveTo>
                      <a:pt x="63" y="60"/>
                    </a:moveTo>
                    <a:lnTo>
                      <a:pt x="64" y="60"/>
                    </a:lnTo>
                    <a:lnTo>
                      <a:pt x="63" y="60"/>
                    </a:lnTo>
                    <a:lnTo>
                      <a:pt x="59" y="60"/>
                    </a:lnTo>
                    <a:lnTo>
                      <a:pt x="52" y="58"/>
                    </a:lnTo>
                    <a:lnTo>
                      <a:pt x="45" y="55"/>
                    </a:lnTo>
                    <a:lnTo>
                      <a:pt x="36" y="49"/>
                    </a:lnTo>
                    <a:lnTo>
                      <a:pt x="25" y="37"/>
                    </a:lnTo>
                    <a:lnTo>
                      <a:pt x="17" y="22"/>
                    </a:lnTo>
                    <a:lnTo>
                      <a:pt x="7" y="0"/>
                    </a:lnTo>
                    <a:lnTo>
                      <a:pt x="0" y="2"/>
                    </a:lnTo>
                    <a:lnTo>
                      <a:pt x="10" y="24"/>
                    </a:lnTo>
                    <a:lnTo>
                      <a:pt x="21" y="42"/>
                    </a:lnTo>
                    <a:lnTo>
                      <a:pt x="31" y="53"/>
                    </a:lnTo>
                    <a:lnTo>
                      <a:pt x="40" y="61"/>
                    </a:lnTo>
                    <a:lnTo>
                      <a:pt x="50" y="65"/>
                    </a:lnTo>
                    <a:lnTo>
                      <a:pt x="57" y="67"/>
                    </a:lnTo>
                    <a:lnTo>
                      <a:pt x="63" y="67"/>
                    </a:lnTo>
                    <a:lnTo>
                      <a:pt x="64" y="67"/>
                    </a:lnTo>
                    <a:lnTo>
                      <a:pt x="65" y="67"/>
                    </a:lnTo>
                    <a:lnTo>
                      <a:pt x="63" y="60"/>
                    </a:lnTo>
                    <a:close/>
                  </a:path>
                </a:pathLst>
              </a:custGeom>
              <a:solidFill>
                <a:srgbClr val="000000"/>
              </a:solidFill>
              <a:ln w="9525">
                <a:noFill/>
                <a:round/>
                <a:headEnd/>
                <a:tailEnd/>
              </a:ln>
            </p:spPr>
            <p:txBody>
              <a:bodyPr/>
              <a:lstStyle/>
              <a:p>
                <a:endParaRPr lang="fr-FR"/>
              </a:p>
            </p:txBody>
          </p:sp>
          <p:sp>
            <p:nvSpPr>
              <p:cNvPr id="95518" name="Freeform 274"/>
              <p:cNvSpPr>
                <a:spLocks/>
              </p:cNvSpPr>
              <p:nvPr/>
            </p:nvSpPr>
            <p:spPr bwMode="auto">
              <a:xfrm>
                <a:off x="3466" y="2518"/>
                <a:ext cx="62" cy="13"/>
              </a:xfrm>
              <a:custGeom>
                <a:avLst/>
                <a:gdLst>
                  <a:gd name="T0" fmla="*/ 0 w 386"/>
                  <a:gd name="T1" fmla="*/ 0 h 74"/>
                  <a:gd name="T2" fmla="*/ 0 w 386"/>
                  <a:gd name="T3" fmla="*/ 0 h 74"/>
                  <a:gd name="T4" fmla="*/ 0 w 386"/>
                  <a:gd name="T5" fmla="*/ 0 h 74"/>
                  <a:gd name="T6" fmla="*/ 0 w 386"/>
                  <a:gd name="T7" fmla="*/ 0 h 74"/>
                  <a:gd name="T8" fmla="*/ 0 w 386"/>
                  <a:gd name="T9" fmla="*/ 0 h 74"/>
                  <a:gd name="T10" fmla="*/ 0 w 386"/>
                  <a:gd name="T11" fmla="*/ 0 h 74"/>
                  <a:gd name="T12" fmla="*/ 0 w 386"/>
                  <a:gd name="T13" fmla="*/ 0 h 74"/>
                  <a:gd name="T14" fmla="*/ 0 60000 65536"/>
                  <a:gd name="T15" fmla="*/ 0 60000 65536"/>
                  <a:gd name="T16" fmla="*/ 0 60000 65536"/>
                  <a:gd name="T17" fmla="*/ 0 60000 65536"/>
                  <a:gd name="T18" fmla="*/ 0 60000 65536"/>
                  <a:gd name="T19" fmla="*/ 0 60000 65536"/>
                  <a:gd name="T20" fmla="*/ 0 60000 65536"/>
                  <a:gd name="T21" fmla="*/ 0 w 386"/>
                  <a:gd name="T22" fmla="*/ 0 h 74"/>
                  <a:gd name="T23" fmla="*/ 386 w 386"/>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6" h="74">
                    <a:moveTo>
                      <a:pt x="386" y="2"/>
                    </a:moveTo>
                    <a:lnTo>
                      <a:pt x="381" y="0"/>
                    </a:lnTo>
                    <a:lnTo>
                      <a:pt x="0" y="67"/>
                    </a:lnTo>
                    <a:lnTo>
                      <a:pt x="2" y="74"/>
                    </a:lnTo>
                    <a:lnTo>
                      <a:pt x="384" y="7"/>
                    </a:lnTo>
                    <a:lnTo>
                      <a:pt x="379" y="5"/>
                    </a:lnTo>
                    <a:lnTo>
                      <a:pt x="386" y="2"/>
                    </a:lnTo>
                    <a:close/>
                  </a:path>
                </a:pathLst>
              </a:custGeom>
              <a:solidFill>
                <a:srgbClr val="000000"/>
              </a:solidFill>
              <a:ln w="9525">
                <a:noFill/>
                <a:round/>
                <a:headEnd/>
                <a:tailEnd/>
              </a:ln>
            </p:spPr>
            <p:txBody>
              <a:bodyPr/>
              <a:lstStyle/>
              <a:p>
                <a:endParaRPr lang="fr-FR"/>
              </a:p>
            </p:txBody>
          </p:sp>
          <p:sp>
            <p:nvSpPr>
              <p:cNvPr id="95519" name="Freeform 275"/>
              <p:cNvSpPr>
                <a:spLocks/>
              </p:cNvSpPr>
              <p:nvPr/>
            </p:nvSpPr>
            <p:spPr bwMode="auto">
              <a:xfrm>
                <a:off x="3527" y="2519"/>
                <a:ext cx="7" cy="23"/>
              </a:xfrm>
              <a:custGeom>
                <a:avLst/>
                <a:gdLst>
                  <a:gd name="T0" fmla="*/ 0 w 41"/>
                  <a:gd name="T1" fmla="*/ 0 h 136"/>
                  <a:gd name="T2" fmla="*/ 0 w 41"/>
                  <a:gd name="T3" fmla="*/ 0 h 136"/>
                  <a:gd name="T4" fmla="*/ 0 w 41"/>
                  <a:gd name="T5" fmla="*/ 0 h 136"/>
                  <a:gd name="T6" fmla="*/ 0 w 41"/>
                  <a:gd name="T7" fmla="*/ 0 h 136"/>
                  <a:gd name="T8" fmla="*/ 0 w 41"/>
                  <a:gd name="T9" fmla="*/ 0 h 136"/>
                  <a:gd name="T10" fmla="*/ 0 w 41"/>
                  <a:gd name="T11" fmla="*/ 0 h 136"/>
                  <a:gd name="T12" fmla="*/ 0 w 41"/>
                  <a:gd name="T13" fmla="*/ 0 h 136"/>
                  <a:gd name="T14" fmla="*/ 0 60000 65536"/>
                  <a:gd name="T15" fmla="*/ 0 60000 65536"/>
                  <a:gd name="T16" fmla="*/ 0 60000 65536"/>
                  <a:gd name="T17" fmla="*/ 0 60000 65536"/>
                  <a:gd name="T18" fmla="*/ 0 60000 65536"/>
                  <a:gd name="T19" fmla="*/ 0 60000 65536"/>
                  <a:gd name="T20" fmla="*/ 0 60000 65536"/>
                  <a:gd name="T21" fmla="*/ 0 w 41"/>
                  <a:gd name="T22" fmla="*/ 0 h 136"/>
                  <a:gd name="T23" fmla="*/ 41 w 41"/>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136">
                    <a:moveTo>
                      <a:pt x="41" y="134"/>
                    </a:moveTo>
                    <a:lnTo>
                      <a:pt x="41" y="134"/>
                    </a:lnTo>
                    <a:lnTo>
                      <a:pt x="7" y="0"/>
                    </a:lnTo>
                    <a:lnTo>
                      <a:pt x="0" y="3"/>
                    </a:lnTo>
                    <a:lnTo>
                      <a:pt x="34" y="136"/>
                    </a:lnTo>
                    <a:lnTo>
                      <a:pt x="41" y="134"/>
                    </a:lnTo>
                    <a:close/>
                  </a:path>
                </a:pathLst>
              </a:custGeom>
              <a:solidFill>
                <a:srgbClr val="000000"/>
              </a:solidFill>
              <a:ln w="9525">
                <a:noFill/>
                <a:round/>
                <a:headEnd/>
                <a:tailEnd/>
              </a:ln>
            </p:spPr>
            <p:txBody>
              <a:bodyPr/>
              <a:lstStyle/>
              <a:p>
                <a:endParaRPr lang="fr-FR"/>
              </a:p>
            </p:txBody>
          </p:sp>
          <p:sp>
            <p:nvSpPr>
              <p:cNvPr id="95520" name="Freeform 276"/>
              <p:cNvSpPr>
                <a:spLocks/>
              </p:cNvSpPr>
              <p:nvPr/>
            </p:nvSpPr>
            <p:spPr bwMode="auto">
              <a:xfrm>
                <a:off x="3533" y="2542"/>
                <a:ext cx="6" cy="23"/>
              </a:xfrm>
              <a:custGeom>
                <a:avLst/>
                <a:gdLst>
                  <a:gd name="T0" fmla="*/ 0 w 40"/>
                  <a:gd name="T1" fmla="*/ 0 h 138"/>
                  <a:gd name="T2" fmla="*/ 0 w 40"/>
                  <a:gd name="T3" fmla="*/ 0 h 138"/>
                  <a:gd name="T4" fmla="*/ 0 w 40"/>
                  <a:gd name="T5" fmla="*/ 0 h 138"/>
                  <a:gd name="T6" fmla="*/ 0 w 40"/>
                  <a:gd name="T7" fmla="*/ 0 h 138"/>
                  <a:gd name="T8" fmla="*/ 0 w 40"/>
                  <a:gd name="T9" fmla="*/ 0 h 138"/>
                  <a:gd name="T10" fmla="*/ 0 w 40"/>
                  <a:gd name="T11" fmla="*/ 0 h 138"/>
                  <a:gd name="T12" fmla="*/ 0 w 40"/>
                  <a:gd name="T13" fmla="*/ 0 h 138"/>
                  <a:gd name="T14" fmla="*/ 0 60000 65536"/>
                  <a:gd name="T15" fmla="*/ 0 60000 65536"/>
                  <a:gd name="T16" fmla="*/ 0 60000 65536"/>
                  <a:gd name="T17" fmla="*/ 0 60000 65536"/>
                  <a:gd name="T18" fmla="*/ 0 60000 65536"/>
                  <a:gd name="T19" fmla="*/ 0 60000 65536"/>
                  <a:gd name="T20" fmla="*/ 0 60000 65536"/>
                  <a:gd name="T21" fmla="*/ 0 w 40"/>
                  <a:gd name="T22" fmla="*/ 0 h 138"/>
                  <a:gd name="T23" fmla="*/ 40 w 40"/>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138">
                    <a:moveTo>
                      <a:pt x="39" y="138"/>
                    </a:moveTo>
                    <a:lnTo>
                      <a:pt x="40" y="135"/>
                    </a:lnTo>
                    <a:lnTo>
                      <a:pt x="7" y="0"/>
                    </a:lnTo>
                    <a:lnTo>
                      <a:pt x="0" y="2"/>
                    </a:lnTo>
                    <a:lnTo>
                      <a:pt x="33" y="137"/>
                    </a:lnTo>
                    <a:lnTo>
                      <a:pt x="35" y="133"/>
                    </a:lnTo>
                    <a:lnTo>
                      <a:pt x="39" y="138"/>
                    </a:lnTo>
                    <a:close/>
                  </a:path>
                </a:pathLst>
              </a:custGeom>
              <a:solidFill>
                <a:srgbClr val="000000"/>
              </a:solidFill>
              <a:ln w="9525">
                <a:noFill/>
                <a:round/>
                <a:headEnd/>
                <a:tailEnd/>
              </a:ln>
            </p:spPr>
            <p:txBody>
              <a:bodyPr/>
              <a:lstStyle/>
              <a:p>
                <a:endParaRPr lang="fr-FR"/>
              </a:p>
            </p:txBody>
          </p:sp>
          <p:sp>
            <p:nvSpPr>
              <p:cNvPr id="95521" name="Freeform 277"/>
              <p:cNvSpPr>
                <a:spLocks/>
              </p:cNvSpPr>
              <p:nvPr/>
            </p:nvSpPr>
            <p:spPr bwMode="auto">
              <a:xfrm>
                <a:off x="3483" y="2564"/>
                <a:ext cx="56" cy="40"/>
              </a:xfrm>
              <a:custGeom>
                <a:avLst/>
                <a:gdLst>
                  <a:gd name="T0" fmla="*/ 0 w 345"/>
                  <a:gd name="T1" fmla="*/ 0 h 237"/>
                  <a:gd name="T2" fmla="*/ 0 w 345"/>
                  <a:gd name="T3" fmla="*/ 0 h 237"/>
                  <a:gd name="T4" fmla="*/ 0 w 345"/>
                  <a:gd name="T5" fmla="*/ 0 h 237"/>
                  <a:gd name="T6" fmla="*/ 0 w 345"/>
                  <a:gd name="T7" fmla="*/ 0 h 237"/>
                  <a:gd name="T8" fmla="*/ 0 w 345"/>
                  <a:gd name="T9" fmla="*/ 0 h 237"/>
                  <a:gd name="T10" fmla="*/ 0 w 345"/>
                  <a:gd name="T11" fmla="*/ 0 h 237"/>
                  <a:gd name="T12" fmla="*/ 0 w 345"/>
                  <a:gd name="T13" fmla="*/ 0 h 237"/>
                  <a:gd name="T14" fmla="*/ 0 60000 65536"/>
                  <a:gd name="T15" fmla="*/ 0 60000 65536"/>
                  <a:gd name="T16" fmla="*/ 0 60000 65536"/>
                  <a:gd name="T17" fmla="*/ 0 60000 65536"/>
                  <a:gd name="T18" fmla="*/ 0 60000 65536"/>
                  <a:gd name="T19" fmla="*/ 0 60000 65536"/>
                  <a:gd name="T20" fmla="*/ 0 60000 65536"/>
                  <a:gd name="T21" fmla="*/ 0 w 345"/>
                  <a:gd name="T22" fmla="*/ 0 h 237"/>
                  <a:gd name="T23" fmla="*/ 345 w 345"/>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5" h="237">
                    <a:moveTo>
                      <a:pt x="5" y="237"/>
                    </a:moveTo>
                    <a:lnTo>
                      <a:pt x="5" y="237"/>
                    </a:lnTo>
                    <a:lnTo>
                      <a:pt x="345" y="5"/>
                    </a:lnTo>
                    <a:lnTo>
                      <a:pt x="341" y="0"/>
                    </a:lnTo>
                    <a:lnTo>
                      <a:pt x="0" y="233"/>
                    </a:lnTo>
                    <a:lnTo>
                      <a:pt x="5" y="237"/>
                    </a:lnTo>
                    <a:close/>
                  </a:path>
                </a:pathLst>
              </a:custGeom>
              <a:solidFill>
                <a:srgbClr val="000000"/>
              </a:solidFill>
              <a:ln w="9525">
                <a:noFill/>
                <a:round/>
                <a:headEnd/>
                <a:tailEnd/>
              </a:ln>
            </p:spPr>
            <p:txBody>
              <a:bodyPr/>
              <a:lstStyle/>
              <a:p>
                <a:endParaRPr lang="fr-FR"/>
              </a:p>
            </p:txBody>
          </p:sp>
          <p:sp>
            <p:nvSpPr>
              <p:cNvPr id="95522" name="Freeform 278"/>
              <p:cNvSpPr>
                <a:spLocks/>
              </p:cNvSpPr>
              <p:nvPr/>
            </p:nvSpPr>
            <p:spPr bwMode="auto">
              <a:xfrm>
                <a:off x="3479" y="2603"/>
                <a:ext cx="5" cy="18"/>
              </a:xfrm>
              <a:custGeom>
                <a:avLst/>
                <a:gdLst>
                  <a:gd name="T0" fmla="*/ 0 w 25"/>
                  <a:gd name="T1" fmla="*/ 0 h 107"/>
                  <a:gd name="T2" fmla="*/ 0 w 25"/>
                  <a:gd name="T3" fmla="*/ 0 h 107"/>
                  <a:gd name="T4" fmla="*/ 0 w 25"/>
                  <a:gd name="T5" fmla="*/ 0 h 107"/>
                  <a:gd name="T6" fmla="*/ 0 w 25"/>
                  <a:gd name="T7" fmla="*/ 0 h 107"/>
                  <a:gd name="T8" fmla="*/ 0 w 25"/>
                  <a:gd name="T9" fmla="*/ 0 h 107"/>
                  <a:gd name="T10" fmla="*/ 0 w 25"/>
                  <a:gd name="T11" fmla="*/ 0 h 107"/>
                  <a:gd name="T12" fmla="*/ 0 w 25"/>
                  <a:gd name="T13" fmla="*/ 0 h 107"/>
                  <a:gd name="T14" fmla="*/ 0 w 25"/>
                  <a:gd name="T15" fmla="*/ 0 h 107"/>
                  <a:gd name="T16" fmla="*/ 0 w 25"/>
                  <a:gd name="T17" fmla="*/ 0 h 107"/>
                  <a:gd name="T18" fmla="*/ 0 w 25"/>
                  <a:gd name="T19" fmla="*/ 0 h 107"/>
                  <a:gd name="T20" fmla="*/ 0 w 25"/>
                  <a:gd name="T21" fmla="*/ 0 h 107"/>
                  <a:gd name="T22" fmla="*/ 0 w 25"/>
                  <a:gd name="T23" fmla="*/ 0 h 107"/>
                  <a:gd name="T24" fmla="*/ 0 w 25"/>
                  <a:gd name="T25" fmla="*/ 0 h 107"/>
                  <a:gd name="T26" fmla="*/ 0 w 25"/>
                  <a:gd name="T27" fmla="*/ 0 h 107"/>
                  <a:gd name="T28" fmla="*/ 0 w 25"/>
                  <a:gd name="T29" fmla="*/ 0 h 107"/>
                  <a:gd name="T30" fmla="*/ 0 w 25"/>
                  <a:gd name="T31" fmla="*/ 0 h 107"/>
                  <a:gd name="T32" fmla="*/ 0 w 25"/>
                  <a:gd name="T33" fmla="*/ 0 h 107"/>
                  <a:gd name="T34" fmla="*/ 0 w 25"/>
                  <a:gd name="T35" fmla="*/ 0 h 107"/>
                  <a:gd name="T36" fmla="*/ 0 w 25"/>
                  <a:gd name="T37" fmla="*/ 0 h 107"/>
                  <a:gd name="T38" fmla="*/ 0 w 25"/>
                  <a:gd name="T39" fmla="*/ 0 h 107"/>
                  <a:gd name="T40" fmla="*/ 0 w 25"/>
                  <a:gd name="T41" fmla="*/ 0 h 1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
                  <a:gd name="T64" fmla="*/ 0 h 107"/>
                  <a:gd name="T65" fmla="*/ 25 w 25"/>
                  <a:gd name="T66" fmla="*/ 107 h 10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 h="107">
                    <a:moveTo>
                      <a:pt x="9" y="107"/>
                    </a:moveTo>
                    <a:lnTo>
                      <a:pt x="9" y="105"/>
                    </a:lnTo>
                    <a:lnTo>
                      <a:pt x="7" y="80"/>
                    </a:lnTo>
                    <a:lnTo>
                      <a:pt x="8" y="58"/>
                    </a:lnTo>
                    <a:lnTo>
                      <a:pt x="10" y="40"/>
                    </a:lnTo>
                    <a:lnTo>
                      <a:pt x="14" y="26"/>
                    </a:lnTo>
                    <a:lnTo>
                      <a:pt x="18" y="16"/>
                    </a:lnTo>
                    <a:lnTo>
                      <a:pt x="22" y="10"/>
                    </a:lnTo>
                    <a:lnTo>
                      <a:pt x="24" y="5"/>
                    </a:lnTo>
                    <a:lnTo>
                      <a:pt x="25" y="4"/>
                    </a:lnTo>
                    <a:lnTo>
                      <a:pt x="20" y="0"/>
                    </a:lnTo>
                    <a:lnTo>
                      <a:pt x="19" y="1"/>
                    </a:lnTo>
                    <a:lnTo>
                      <a:pt x="15" y="5"/>
                    </a:lnTo>
                    <a:lnTo>
                      <a:pt x="11" y="14"/>
                    </a:lnTo>
                    <a:lnTo>
                      <a:pt x="7" y="24"/>
                    </a:lnTo>
                    <a:lnTo>
                      <a:pt x="3" y="38"/>
                    </a:lnTo>
                    <a:lnTo>
                      <a:pt x="1" y="58"/>
                    </a:lnTo>
                    <a:lnTo>
                      <a:pt x="0" y="80"/>
                    </a:lnTo>
                    <a:lnTo>
                      <a:pt x="2" y="105"/>
                    </a:lnTo>
                    <a:lnTo>
                      <a:pt x="2" y="104"/>
                    </a:lnTo>
                    <a:lnTo>
                      <a:pt x="9" y="107"/>
                    </a:lnTo>
                    <a:close/>
                  </a:path>
                </a:pathLst>
              </a:custGeom>
              <a:solidFill>
                <a:srgbClr val="000000"/>
              </a:solidFill>
              <a:ln w="9525">
                <a:noFill/>
                <a:round/>
                <a:headEnd/>
                <a:tailEnd/>
              </a:ln>
            </p:spPr>
            <p:txBody>
              <a:bodyPr/>
              <a:lstStyle/>
              <a:p>
                <a:endParaRPr lang="fr-FR"/>
              </a:p>
            </p:txBody>
          </p:sp>
          <p:sp>
            <p:nvSpPr>
              <p:cNvPr id="95523" name="Freeform 279"/>
              <p:cNvSpPr>
                <a:spLocks/>
              </p:cNvSpPr>
              <p:nvPr/>
            </p:nvSpPr>
            <p:spPr bwMode="auto">
              <a:xfrm>
                <a:off x="3479" y="2620"/>
                <a:ext cx="3" cy="16"/>
              </a:xfrm>
              <a:custGeom>
                <a:avLst/>
                <a:gdLst>
                  <a:gd name="T0" fmla="*/ 0 w 22"/>
                  <a:gd name="T1" fmla="*/ 0 h 98"/>
                  <a:gd name="T2" fmla="*/ 0 w 22"/>
                  <a:gd name="T3" fmla="*/ 0 h 98"/>
                  <a:gd name="T4" fmla="*/ 0 w 22"/>
                  <a:gd name="T5" fmla="*/ 0 h 98"/>
                  <a:gd name="T6" fmla="*/ 0 w 22"/>
                  <a:gd name="T7" fmla="*/ 0 h 98"/>
                  <a:gd name="T8" fmla="*/ 0 w 22"/>
                  <a:gd name="T9" fmla="*/ 0 h 98"/>
                  <a:gd name="T10" fmla="*/ 0 w 22"/>
                  <a:gd name="T11" fmla="*/ 0 h 98"/>
                  <a:gd name="T12" fmla="*/ 0 w 22"/>
                  <a:gd name="T13" fmla="*/ 0 h 98"/>
                  <a:gd name="T14" fmla="*/ 0 w 22"/>
                  <a:gd name="T15" fmla="*/ 0 h 98"/>
                  <a:gd name="T16" fmla="*/ 0 w 22"/>
                  <a:gd name="T17" fmla="*/ 0 h 98"/>
                  <a:gd name="T18" fmla="*/ 0 w 22"/>
                  <a:gd name="T19" fmla="*/ 0 h 98"/>
                  <a:gd name="T20" fmla="*/ 0 w 22"/>
                  <a:gd name="T21" fmla="*/ 0 h 98"/>
                  <a:gd name="T22" fmla="*/ 0 w 22"/>
                  <a:gd name="T23" fmla="*/ 0 h 98"/>
                  <a:gd name="T24" fmla="*/ 0 w 22"/>
                  <a:gd name="T25" fmla="*/ 0 h 98"/>
                  <a:gd name="T26" fmla="*/ 0 w 22"/>
                  <a:gd name="T27" fmla="*/ 0 h 98"/>
                  <a:gd name="T28" fmla="*/ 0 w 22"/>
                  <a:gd name="T29" fmla="*/ 0 h 98"/>
                  <a:gd name="T30" fmla="*/ 0 w 22"/>
                  <a:gd name="T31" fmla="*/ 0 h 98"/>
                  <a:gd name="T32" fmla="*/ 0 w 22"/>
                  <a:gd name="T33" fmla="*/ 0 h 98"/>
                  <a:gd name="T34" fmla="*/ 0 w 22"/>
                  <a:gd name="T35" fmla="*/ 0 h 98"/>
                  <a:gd name="T36" fmla="*/ 0 w 22"/>
                  <a:gd name="T37" fmla="*/ 0 h 98"/>
                  <a:gd name="T38" fmla="*/ 0 w 22"/>
                  <a:gd name="T39" fmla="*/ 0 h 98"/>
                  <a:gd name="T40" fmla="*/ 0 w 22"/>
                  <a:gd name="T41" fmla="*/ 0 h 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
                  <a:gd name="T64" fmla="*/ 0 h 98"/>
                  <a:gd name="T65" fmla="*/ 22 w 22"/>
                  <a:gd name="T66" fmla="*/ 98 h 9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 h="98">
                    <a:moveTo>
                      <a:pt x="22" y="91"/>
                    </a:moveTo>
                    <a:lnTo>
                      <a:pt x="22" y="91"/>
                    </a:lnTo>
                    <a:lnTo>
                      <a:pt x="19" y="88"/>
                    </a:lnTo>
                    <a:lnTo>
                      <a:pt x="16" y="84"/>
                    </a:lnTo>
                    <a:lnTo>
                      <a:pt x="12" y="76"/>
                    </a:lnTo>
                    <a:lnTo>
                      <a:pt x="9" y="65"/>
                    </a:lnTo>
                    <a:lnTo>
                      <a:pt x="7" y="49"/>
                    </a:lnTo>
                    <a:lnTo>
                      <a:pt x="8" y="28"/>
                    </a:lnTo>
                    <a:lnTo>
                      <a:pt x="13" y="3"/>
                    </a:lnTo>
                    <a:lnTo>
                      <a:pt x="6" y="0"/>
                    </a:lnTo>
                    <a:lnTo>
                      <a:pt x="1" y="28"/>
                    </a:lnTo>
                    <a:lnTo>
                      <a:pt x="0" y="49"/>
                    </a:lnTo>
                    <a:lnTo>
                      <a:pt x="2" y="65"/>
                    </a:lnTo>
                    <a:lnTo>
                      <a:pt x="5" y="78"/>
                    </a:lnTo>
                    <a:lnTo>
                      <a:pt x="9" y="88"/>
                    </a:lnTo>
                    <a:lnTo>
                      <a:pt x="14" y="93"/>
                    </a:lnTo>
                    <a:lnTo>
                      <a:pt x="18" y="95"/>
                    </a:lnTo>
                    <a:lnTo>
                      <a:pt x="20" y="98"/>
                    </a:lnTo>
                    <a:lnTo>
                      <a:pt x="22" y="91"/>
                    </a:lnTo>
                    <a:close/>
                  </a:path>
                </a:pathLst>
              </a:custGeom>
              <a:solidFill>
                <a:srgbClr val="000000"/>
              </a:solidFill>
              <a:ln w="9525">
                <a:noFill/>
                <a:round/>
                <a:headEnd/>
                <a:tailEnd/>
              </a:ln>
            </p:spPr>
            <p:txBody>
              <a:bodyPr/>
              <a:lstStyle/>
              <a:p>
                <a:endParaRPr lang="fr-FR"/>
              </a:p>
            </p:txBody>
          </p:sp>
          <p:sp>
            <p:nvSpPr>
              <p:cNvPr id="95524" name="Freeform 280"/>
              <p:cNvSpPr>
                <a:spLocks/>
              </p:cNvSpPr>
              <p:nvPr/>
            </p:nvSpPr>
            <p:spPr bwMode="auto">
              <a:xfrm>
                <a:off x="3482" y="2635"/>
                <a:ext cx="53" cy="27"/>
              </a:xfrm>
              <a:custGeom>
                <a:avLst/>
                <a:gdLst>
                  <a:gd name="T0" fmla="*/ 0 w 325"/>
                  <a:gd name="T1" fmla="*/ 0 h 157"/>
                  <a:gd name="T2" fmla="*/ 0 w 325"/>
                  <a:gd name="T3" fmla="*/ 0 h 157"/>
                  <a:gd name="T4" fmla="*/ 0 w 325"/>
                  <a:gd name="T5" fmla="*/ 0 h 157"/>
                  <a:gd name="T6" fmla="*/ 0 w 325"/>
                  <a:gd name="T7" fmla="*/ 0 h 157"/>
                  <a:gd name="T8" fmla="*/ 0 w 325"/>
                  <a:gd name="T9" fmla="*/ 0 h 157"/>
                  <a:gd name="T10" fmla="*/ 0 w 325"/>
                  <a:gd name="T11" fmla="*/ 0 h 157"/>
                  <a:gd name="T12" fmla="*/ 0 w 325"/>
                  <a:gd name="T13" fmla="*/ 0 h 157"/>
                  <a:gd name="T14" fmla="*/ 0 60000 65536"/>
                  <a:gd name="T15" fmla="*/ 0 60000 65536"/>
                  <a:gd name="T16" fmla="*/ 0 60000 65536"/>
                  <a:gd name="T17" fmla="*/ 0 60000 65536"/>
                  <a:gd name="T18" fmla="*/ 0 60000 65536"/>
                  <a:gd name="T19" fmla="*/ 0 60000 65536"/>
                  <a:gd name="T20" fmla="*/ 0 60000 65536"/>
                  <a:gd name="T21" fmla="*/ 0 w 325"/>
                  <a:gd name="T22" fmla="*/ 0 h 157"/>
                  <a:gd name="T23" fmla="*/ 325 w 325"/>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157">
                    <a:moveTo>
                      <a:pt x="325" y="154"/>
                    </a:moveTo>
                    <a:lnTo>
                      <a:pt x="323" y="150"/>
                    </a:lnTo>
                    <a:lnTo>
                      <a:pt x="2" y="0"/>
                    </a:lnTo>
                    <a:lnTo>
                      <a:pt x="0" y="7"/>
                    </a:lnTo>
                    <a:lnTo>
                      <a:pt x="320" y="157"/>
                    </a:lnTo>
                    <a:lnTo>
                      <a:pt x="318" y="152"/>
                    </a:lnTo>
                    <a:lnTo>
                      <a:pt x="325" y="154"/>
                    </a:lnTo>
                    <a:close/>
                  </a:path>
                </a:pathLst>
              </a:custGeom>
              <a:solidFill>
                <a:srgbClr val="000000"/>
              </a:solidFill>
              <a:ln w="9525">
                <a:noFill/>
                <a:round/>
                <a:headEnd/>
                <a:tailEnd/>
              </a:ln>
            </p:spPr>
            <p:txBody>
              <a:bodyPr/>
              <a:lstStyle/>
              <a:p>
                <a:endParaRPr lang="fr-FR"/>
              </a:p>
            </p:txBody>
          </p:sp>
          <p:sp>
            <p:nvSpPr>
              <p:cNvPr id="95525" name="Freeform 281"/>
              <p:cNvSpPr>
                <a:spLocks/>
              </p:cNvSpPr>
              <p:nvPr/>
            </p:nvSpPr>
            <p:spPr bwMode="auto">
              <a:xfrm>
                <a:off x="3526" y="2662"/>
                <a:ext cx="9" cy="24"/>
              </a:xfrm>
              <a:custGeom>
                <a:avLst/>
                <a:gdLst>
                  <a:gd name="T0" fmla="*/ 0 w 55"/>
                  <a:gd name="T1" fmla="*/ 0 h 146"/>
                  <a:gd name="T2" fmla="*/ 0 w 55"/>
                  <a:gd name="T3" fmla="*/ 0 h 146"/>
                  <a:gd name="T4" fmla="*/ 0 w 55"/>
                  <a:gd name="T5" fmla="*/ 0 h 146"/>
                  <a:gd name="T6" fmla="*/ 0 w 55"/>
                  <a:gd name="T7" fmla="*/ 0 h 146"/>
                  <a:gd name="T8" fmla="*/ 0 w 55"/>
                  <a:gd name="T9" fmla="*/ 0 h 146"/>
                  <a:gd name="T10" fmla="*/ 0 w 55"/>
                  <a:gd name="T11" fmla="*/ 0 h 146"/>
                  <a:gd name="T12" fmla="*/ 0 w 55"/>
                  <a:gd name="T13" fmla="*/ 0 h 146"/>
                  <a:gd name="T14" fmla="*/ 0 60000 65536"/>
                  <a:gd name="T15" fmla="*/ 0 60000 65536"/>
                  <a:gd name="T16" fmla="*/ 0 60000 65536"/>
                  <a:gd name="T17" fmla="*/ 0 60000 65536"/>
                  <a:gd name="T18" fmla="*/ 0 60000 65536"/>
                  <a:gd name="T19" fmla="*/ 0 60000 65536"/>
                  <a:gd name="T20" fmla="*/ 0 60000 65536"/>
                  <a:gd name="T21" fmla="*/ 0 w 55"/>
                  <a:gd name="T22" fmla="*/ 0 h 146"/>
                  <a:gd name="T23" fmla="*/ 55 w 55"/>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146">
                    <a:moveTo>
                      <a:pt x="7" y="146"/>
                    </a:moveTo>
                    <a:lnTo>
                      <a:pt x="7" y="146"/>
                    </a:lnTo>
                    <a:lnTo>
                      <a:pt x="55" y="2"/>
                    </a:lnTo>
                    <a:lnTo>
                      <a:pt x="48" y="0"/>
                    </a:lnTo>
                    <a:lnTo>
                      <a:pt x="0" y="144"/>
                    </a:lnTo>
                    <a:lnTo>
                      <a:pt x="7" y="146"/>
                    </a:lnTo>
                    <a:close/>
                  </a:path>
                </a:pathLst>
              </a:custGeom>
              <a:solidFill>
                <a:srgbClr val="000000"/>
              </a:solidFill>
              <a:ln w="9525">
                <a:noFill/>
                <a:round/>
                <a:headEnd/>
                <a:tailEnd/>
              </a:ln>
            </p:spPr>
            <p:txBody>
              <a:bodyPr/>
              <a:lstStyle/>
              <a:p>
                <a:endParaRPr lang="fr-FR"/>
              </a:p>
            </p:txBody>
          </p:sp>
          <p:sp>
            <p:nvSpPr>
              <p:cNvPr id="95526" name="Freeform 282"/>
              <p:cNvSpPr>
                <a:spLocks/>
              </p:cNvSpPr>
              <p:nvPr/>
            </p:nvSpPr>
            <p:spPr bwMode="auto">
              <a:xfrm>
                <a:off x="3519" y="2686"/>
                <a:ext cx="8" cy="24"/>
              </a:xfrm>
              <a:custGeom>
                <a:avLst/>
                <a:gdLst>
                  <a:gd name="T0" fmla="*/ 0 w 54"/>
                  <a:gd name="T1" fmla="*/ 0 h 149"/>
                  <a:gd name="T2" fmla="*/ 0 w 54"/>
                  <a:gd name="T3" fmla="*/ 0 h 149"/>
                  <a:gd name="T4" fmla="*/ 0 w 54"/>
                  <a:gd name="T5" fmla="*/ 0 h 149"/>
                  <a:gd name="T6" fmla="*/ 0 w 54"/>
                  <a:gd name="T7" fmla="*/ 0 h 149"/>
                  <a:gd name="T8" fmla="*/ 0 w 54"/>
                  <a:gd name="T9" fmla="*/ 0 h 149"/>
                  <a:gd name="T10" fmla="*/ 0 w 54"/>
                  <a:gd name="T11" fmla="*/ 0 h 149"/>
                  <a:gd name="T12" fmla="*/ 0 w 54"/>
                  <a:gd name="T13" fmla="*/ 0 h 149"/>
                  <a:gd name="T14" fmla="*/ 0 60000 65536"/>
                  <a:gd name="T15" fmla="*/ 0 60000 65536"/>
                  <a:gd name="T16" fmla="*/ 0 60000 65536"/>
                  <a:gd name="T17" fmla="*/ 0 60000 65536"/>
                  <a:gd name="T18" fmla="*/ 0 60000 65536"/>
                  <a:gd name="T19" fmla="*/ 0 60000 65536"/>
                  <a:gd name="T20" fmla="*/ 0 60000 65536"/>
                  <a:gd name="T21" fmla="*/ 0 w 54"/>
                  <a:gd name="T22" fmla="*/ 0 h 149"/>
                  <a:gd name="T23" fmla="*/ 54 w 54"/>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149">
                    <a:moveTo>
                      <a:pt x="3" y="149"/>
                    </a:moveTo>
                    <a:lnTo>
                      <a:pt x="7" y="146"/>
                    </a:lnTo>
                    <a:lnTo>
                      <a:pt x="54" y="2"/>
                    </a:lnTo>
                    <a:lnTo>
                      <a:pt x="47" y="0"/>
                    </a:lnTo>
                    <a:lnTo>
                      <a:pt x="0" y="144"/>
                    </a:lnTo>
                    <a:lnTo>
                      <a:pt x="3" y="142"/>
                    </a:lnTo>
                    <a:lnTo>
                      <a:pt x="3" y="149"/>
                    </a:lnTo>
                    <a:close/>
                  </a:path>
                </a:pathLst>
              </a:custGeom>
              <a:solidFill>
                <a:srgbClr val="000000"/>
              </a:solidFill>
              <a:ln w="9525">
                <a:noFill/>
                <a:round/>
                <a:headEnd/>
                <a:tailEnd/>
              </a:ln>
            </p:spPr>
            <p:txBody>
              <a:bodyPr/>
              <a:lstStyle/>
              <a:p>
                <a:endParaRPr lang="fr-FR"/>
              </a:p>
            </p:txBody>
          </p:sp>
          <p:sp>
            <p:nvSpPr>
              <p:cNvPr id="95527" name="Freeform 283"/>
              <p:cNvSpPr>
                <a:spLocks/>
              </p:cNvSpPr>
              <p:nvPr/>
            </p:nvSpPr>
            <p:spPr bwMode="auto">
              <a:xfrm>
                <a:off x="3457" y="2709"/>
                <a:ext cx="63" cy="6"/>
              </a:xfrm>
              <a:custGeom>
                <a:avLst/>
                <a:gdLst>
                  <a:gd name="T0" fmla="*/ 0 w 379"/>
                  <a:gd name="T1" fmla="*/ 0 h 34"/>
                  <a:gd name="T2" fmla="*/ 0 w 379"/>
                  <a:gd name="T3" fmla="*/ 0 h 34"/>
                  <a:gd name="T4" fmla="*/ 0 w 379"/>
                  <a:gd name="T5" fmla="*/ 0 h 34"/>
                  <a:gd name="T6" fmla="*/ 0 w 379"/>
                  <a:gd name="T7" fmla="*/ 0 h 34"/>
                  <a:gd name="T8" fmla="*/ 0 w 379"/>
                  <a:gd name="T9" fmla="*/ 0 h 34"/>
                  <a:gd name="T10" fmla="*/ 0 w 379"/>
                  <a:gd name="T11" fmla="*/ 0 h 34"/>
                  <a:gd name="T12" fmla="*/ 0 w 379"/>
                  <a:gd name="T13" fmla="*/ 0 h 34"/>
                  <a:gd name="T14" fmla="*/ 0 60000 65536"/>
                  <a:gd name="T15" fmla="*/ 0 60000 65536"/>
                  <a:gd name="T16" fmla="*/ 0 60000 65536"/>
                  <a:gd name="T17" fmla="*/ 0 60000 65536"/>
                  <a:gd name="T18" fmla="*/ 0 60000 65536"/>
                  <a:gd name="T19" fmla="*/ 0 60000 65536"/>
                  <a:gd name="T20" fmla="*/ 0 60000 65536"/>
                  <a:gd name="T21" fmla="*/ 0 w 379"/>
                  <a:gd name="T22" fmla="*/ 0 h 34"/>
                  <a:gd name="T23" fmla="*/ 379 w 379"/>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9" h="34">
                    <a:moveTo>
                      <a:pt x="2" y="34"/>
                    </a:moveTo>
                    <a:lnTo>
                      <a:pt x="1" y="34"/>
                    </a:lnTo>
                    <a:lnTo>
                      <a:pt x="379" y="7"/>
                    </a:lnTo>
                    <a:lnTo>
                      <a:pt x="379" y="0"/>
                    </a:lnTo>
                    <a:lnTo>
                      <a:pt x="1" y="28"/>
                    </a:lnTo>
                    <a:lnTo>
                      <a:pt x="0" y="28"/>
                    </a:lnTo>
                    <a:lnTo>
                      <a:pt x="2" y="34"/>
                    </a:lnTo>
                    <a:close/>
                  </a:path>
                </a:pathLst>
              </a:custGeom>
              <a:solidFill>
                <a:srgbClr val="000000"/>
              </a:solidFill>
              <a:ln w="9525">
                <a:noFill/>
                <a:round/>
                <a:headEnd/>
                <a:tailEnd/>
              </a:ln>
            </p:spPr>
            <p:txBody>
              <a:bodyPr/>
              <a:lstStyle/>
              <a:p>
                <a:endParaRPr lang="fr-FR"/>
              </a:p>
            </p:txBody>
          </p:sp>
          <p:sp>
            <p:nvSpPr>
              <p:cNvPr id="95528" name="Freeform 284"/>
              <p:cNvSpPr>
                <a:spLocks/>
              </p:cNvSpPr>
              <p:nvPr/>
            </p:nvSpPr>
            <p:spPr bwMode="auto">
              <a:xfrm>
                <a:off x="3446" y="2714"/>
                <a:ext cx="12" cy="15"/>
              </a:xfrm>
              <a:custGeom>
                <a:avLst/>
                <a:gdLst>
                  <a:gd name="T0" fmla="*/ 0 w 73"/>
                  <a:gd name="T1" fmla="*/ 0 h 92"/>
                  <a:gd name="T2" fmla="*/ 0 w 73"/>
                  <a:gd name="T3" fmla="*/ 0 h 92"/>
                  <a:gd name="T4" fmla="*/ 0 w 73"/>
                  <a:gd name="T5" fmla="*/ 0 h 92"/>
                  <a:gd name="T6" fmla="*/ 0 w 73"/>
                  <a:gd name="T7" fmla="*/ 0 h 92"/>
                  <a:gd name="T8" fmla="*/ 0 w 73"/>
                  <a:gd name="T9" fmla="*/ 0 h 92"/>
                  <a:gd name="T10" fmla="*/ 0 w 73"/>
                  <a:gd name="T11" fmla="*/ 0 h 92"/>
                  <a:gd name="T12" fmla="*/ 0 w 73"/>
                  <a:gd name="T13" fmla="*/ 0 h 92"/>
                  <a:gd name="T14" fmla="*/ 0 w 73"/>
                  <a:gd name="T15" fmla="*/ 0 h 92"/>
                  <a:gd name="T16" fmla="*/ 0 w 73"/>
                  <a:gd name="T17" fmla="*/ 0 h 92"/>
                  <a:gd name="T18" fmla="*/ 0 w 73"/>
                  <a:gd name="T19" fmla="*/ 0 h 92"/>
                  <a:gd name="T20" fmla="*/ 0 w 73"/>
                  <a:gd name="T21" fmla="*/ 0 h 92"/>
                  <a:gd name="T22" fmla="*/ 0 w 73"/>
                  <a:gd name="T23" fmla="*/ 0 h 92"/>
                  <a:gd name="T24" fmla="*/ 0 w 73"/>
                  <a:gd name="T25" fmla="*/ 0 h 92"/>
                  <a:gd name="T26" fmla="*/ 0 w 73"/>
                  <a:gd name="T27" fmla="*/ 0 h 92"/>
                  <a:gd name="T28" fmla="*/ 0 w 73"/>
                  <a:gd name="T29" fmla="*/ 0 h 92"/>
                  <a:gd name="T30" fmla="*/ 0 w 73"/>
                  <a:gd name="T31" fmla="*/ 0 h 92"/>
                  <a:gd name="T32" fmla="*/ 0 w 73"/>
                  <a:gd name="T33" fmla="*/ 0 h 92"/>
                  <a:gd name="T34" fmla="*/ 0 w 73"/>
                  <a:gd name="T35" fmla="*/ 0 h 92"/>
                  <a:gd name="T36" fmla="*/ 0 w 73"/>
                  <a:gd name="T37" fmla="*/ 0 h 92"/>
                  <a:gd name="T38" fmla="*/ 0 w 73"/>
                  <a:gd name="T39" fmla="*/ 0 h 92"/>
                  <a:gd name="T40" fmla="*/ 0 w 73"/>
                  <a:gd name="T41" fmla="*/ 0 h 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3"/>
                  <a:gd name="T64" fmla="*/ 0 h 92"/>
                  <a:gd name="T65" fmla="*/ 73 w 73"/>
                  <a:gd name="T66" fmla="*/ 92 h 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3" h="92">
                    <a:moveTo>
                      <a:pt x="6" y="92"/>
                    </a:moveTo>
                    <a:lnTo>
                      <a:pt x="7" y="91"/>
                    </a:lnTo>
                    <a:lnTo>
                      <a:pt x="20" y="66"/>
                    </a:lnTo>
                    <a:lnTo>
                      <a:pt x="30" y="47"/>
                    </a:lnTo>
                    <a:lnTo>
                      <a:pt x="42" y="32"/>
                    </a:lnTo>
                    <a:lnTo>
                      <a:pt x="52" y="20"/>
                    </a:lnTo>
                    <a:lnTo>
                      <a:pt x="61" y="13"/>
                    </a:lnTo>
                    <a:lnTo>
                      <a:pt x="68" y="10"/>
                    </a:lnTo>
                    <a:lnTo>
                      <a:pt x="73" y="8"/>
                    </a:lnTo>
                    <a:lnTo>
                      <a:pt x="73" y="6"/>
                    </a:lnTo>
                    <a:lnTo>
                      <a:pt x="71" y="0"/>
                    </a:lnTo>
                    <a:lnTo>
                      <a:pt x="68" y="1"/>
                    </a:lnTo>
                    <a:lnTo>
                      <a:pt x="64" y="3"/>
                    </a:lnTo>
                    <a:lnTo>
                      <a:pt x="57" y="9"/>
                    </a:lnTo>
                    <a:lnTo>
                      <a:pt x="47" y="16"/>
                    </a:lnTo>
                    <a:lnTo>
                      <a:pt x="37" y="27"/>
                    </a:lnTo>
                    <a:lnTo>
                      <a:pt x="25" y="42"/>
                    </a:lnTo>
                    <a:lnTo>
                      <a:pt x="13" y="63"/>
                    </a:lnTo>
                    <a:lnTo>
                      <a:pt x="0" y="89"/>
                    </a:lnTo>
                    <a:lnTo>
                      <a:pt x="1" y="88"/>
                    </a:lnTo>
                    <a:lnTo>
                      <a:pt x="6" y="92"/>
                    </a:lnTo>
                    <a:close/>
                  </a:path>
                </a:pathLst>
              </a:custGeom>
              <a:solidFill>
                <a:srgbClr val="000000"/>
              </a:solidFill>
              <a:ln w="9525">
                <a:noFill/>
                <a:round/>
                <a:headEnd/>
                <a:tailEnd/>
              </a:ln>
            </p:spPr>
            <p:txBody>
              <a:bodyPr/>
              <a:lstStyle/>
              <a:p>
                <a:endParaRPr lang="fr-FR"/>
              </a:p>
            </p:txBody>
          </p:sp>
          <p:sp>
            <p:nvSpPr>
              <p:cNvPr id="95529" name="Freeform 285"/>
              <p:cNvSpPr>
                <a:spLocks/>
              </p:cNvSpPr>
              <p:nvPr/>
            </p:nvSpPr>
            <p:spPr bwMode="auto">
              <a:xfrm>
                <a:off x="3438" y="2729"/>
                <a:ext cx="9" cy="17"/>
              </a:xfrm>
              <a:custGeom>
                <a:avLst/>
                <a:gdLst>
                  <a:gd name="T0" fmla="*/ 0 w 50"/>
                  <a:gd name="T1" fmla="*/ 0 h 97"/>
                  <a:gd name="T2" fmla="*/ 0 w 50"/>
                  <a:gd name="T3" fmla="*/ 0 h 97"/>
                  <a:gd name="T4" fmla="*/ 0 w 50"/>
                  <a:gd name="T5" fmla="*/ 0 h 97"/>
                  <a:gd name="T6" fmla="*/ 0 w 50"/>
                  <a:gd name="T7" fmla="*/ 0 h 97"/>
                  <a:gd name="T8" fmla="*/ 0 w 50"/>
                  <a:gd name="T9" fmla="*/ 0 h 97"/>
                  <a:gd name="T10" fmla="*/ 0 w 50"/>
                  <a:gd name="T11" fmla="*/ 0 h 97"/>
                  <a:gd name="T12" fmla="*/ 0 w 50"/>
                  <a:gd name="T13" fmla="*/ 0 h 97"/>
                  <a:gd name="T14" fmla="*/ 0 w 50"/>
                  <a:gd name="T15" fmla="*/ 0 h 97"/>
                  <a:gd name="T16" fmla="*/ 0 w 50"/>
                  <a:gd name="T17" fmla="*/ 0 h 97"/>
                  <a:gd name="T18" fmla="*/ 0 w 50"/>
                  <a:gd name="T19" fmla="*/ 0 h 97"/>
                  <a:gd name="T20" fmla="*/ 0 w 50"/>
                  <a:gd name="T21" fmla="*/ 0 h 97"/>
                  <a:gd name="T22" fmla="*/ 0 w 50"/>
                  <a:gd name="T23" fmla="*/ 0 h 97"/>
                  <a:gd name="T24" fmla="*/ 0 w 50"/>
                  <a:gd name="T25" fmla="*/ 0 h 97"/>
                  <a:gd name="T26" fmla="*/ 0 w 50"/>
                  <a:gd name="T27" fmla="*/ 0 h 97"/>
                  <a:gd name="T28" fmla="*/ 0 w 50"/>
                  <a:gd name="T29" fmla="*/ 0 h 97"/>
                  <a:gd name="T30" fmla="*/ 0 w 50"/>
                  <a:gd name="T31" fmla="*/ 0 h 97"/>
                  <a:gd name="T32" fmla="*/ 0 w 50"/>
                  <a:gd name="T33" fmla="*/ 0 h 97"/>
                  <a:gd name="T34" fmla="*/ 0 w 50"/>
                  <a:gd name="T35" fmla="*/ 0 h 97"/>
                  <a:gd name="T36" fmla="*/ 0 w 50"/>
                  <a:gd name="T37" fmla="*/ 0 h 97"/>
                  <a:gd name="T38" fmla="*/ 0 w 50"/>
                  <a:gd name="T39" fmla="*/ 0 h 97"/>
                  <a:gd name="T40" fmla="*/ 0 w 50"/>
                  <a:gd name="T41" fmla="*/ 0 h 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
                  <a:gd name="T64" fmla="*/ 0 h 97"/>
                  <a:gd name="T65" fmla="*/ 50 w 50"/>
                  <a:gd name="T66" fmla="*/ 97 h 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 h="97">
                    <a:moveTo>
                      <a:pt x="9" y="95"/>
                    </a:moveTo>
                    <a:lnTo>
                      <a:pt x="9" y="95"/>
                    </a:lnTo>
                    <a:lnTo>
                      <a:pt x="9" y="94"/>
                    </a:lnTo>
                    <a:lnTo>
                      <a:pt x="8" y="89"/>
                    </a:lnTo>
                    <a:lnTo>
                      <a:pt x="7" y="83"/>
                    </a:lnTo>
                    <a:lnTo>
                      <a:pt x="9" y="74"/>
                    </a:lnTo>
                    <a:lnTo>
                      <a:pt x="12" y="61"/>
                    </a:lnTo>
                    <a:lnTo>
                      <a:pt x="21" y="45"/>
                    </a:lnTo>
                    <a:lnTo>
                      <a:pt x="31" y="26"/>
                    </a:lnTo>
                    <a:lnTo>
                      <a:pt x="50" y="4"/>
                    </a:lnTo>
                    <a:lnTo>
                      <a:pt x="45" y="0"/>
                    </a:lnTo>
                    <a:lnTo>
                      <a:pt x="26" y="22"/>
                    </a:lnTo>
                    <a:lnTo>
                      <a:pt x="14" y="43"/>
                    </a:lnTo>
                    <a:lnTo>
                      <a:pt x="6" y="59"/>
                    </a:lnTo>
                    <a:lnTo>
                      <a:pt x="2" y="72"/>
                    </a:lnTo>
                    <a:lnTo>
                      <a:pt x="0" y="83"/>
                    </a:lnTo>
                    <a:lnTo>
                      <a:pt x="1" y="92"/>
                    </a:lnTo>
                    <a:lnTo>
                      <a:pt x="2" y="96"/>
                    </a:lnTo>
                    <a:lnTo>
                      <a:pt x="2" y="97"/>
                    </a:lnTo>
                    <a:lnTo>
                      <a:pt x="9" y="95"/>
                    </a:lnTo>
                    <a:close/>
                  </a:path>
                </a:pathLst>
              </a:custGeom>
              <a:solidFill>
                <a:srgbClr val="000000"/>
              </a:solidFill>
              <a:ln w="9525">
                <a:noFill/>
                <a:round/>
                <a:headEnd/>
                <a:tailEnd/>
              </a:ln>
            </p:spPr>
            <p:txBody>
              <a:bodyPr/>
              <a:lstStyle/>
              <a:p>
                <a:endParaRPr lang="fr-FR"/>
              </a:p>
            </p:txBody>
          </p:sp>
          <p:sp>
            <p:nvSpPr>
              <p:cNvPr id="95530" name="Freeform 286"/>
              <p:cNvSpPr>
                <a:spLocks/>
              </p:cNvSpPr>
              <p:nvPr/>
            </p:nvSpPr>
            <p:spPr bwMode="auto">
              <a:xfrm>
                <a:off x="3439" y="2746"/>
                <a:ext cx="27" cy="53"/>
              </a:xfrm>
              <a:custGeom>
                <a:avLst/>
                <a:gdLst>
                  <a:gd name="T0" fmla="*/ 0 w 165"/>
                  <a:gd name="T1" fmla="*/ 0 h 322"/>
                  <a:gd name="T2" fmla="*/ 0 w 165"/>
                  <a:gd name="T3" fmla="*/ 0 h 322"/>
                  <a:gd name="T4" fmla="*/ 0 w 165"/>
                  <a:gd name="T5" fmla="*/ 0 h 322"/>
                  <a:gd name="T6" fmla="*/ 0 w 165"/>
                  <a:gd name="T7" fmla="*/ 0 h 322"/>
                  <a:gd name="T8" fmla="*/ 0 w 165"/>
                  <a:gd name="T9" fmla="*/ 0 h 322"/>
                  <a:gd name="T10" fmla="*/ 0 w 165"/>
                  <a:gd name="T11" fmla="*/ 0 h 322"/>
                  <a:gd name="T12" fmla="*/ 0 w 165"/>
                  <a:gd name="T13" fmla="*/ 0 h 322"/>
                  <a:gd name="T14" fmla="*/ 0 60000 65536"/>
                  <a:gd name="T15" fmla="*/ 0 60000 65536"/>
                  <a:gd name="T16" fmla="*/ 0 60000 65536"/>
                  <a:gd name="T17" fmla="*/ 0 60000 65536"/>
                  <a:gd name="T18" fmla="*/ 0 60000 65536"/>
                  <a:gd name="T19" fmla="*/ 0 60000 65536"/>
                  <a:gd name="T20" fmla="*/ 0 60000 65536"/>
                  <a:gd name="T21" fmla="*/ 0 w 165"/>
                  <a:gd name="T22" fmla="*/ 0 h 322"/>
                  <a:gd name="T23" fmla="*/ 165 w 165"/>
                  <a:gd name="T24" fmla="*/ 322 h 3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 h="322">
                    <a:moveTo>
                      <a:pt x="164" y="322"/>
                    </a:moveTo>
                    <a:lnTo>
                      <a:pt x="165" y="318"/>
                    </a:lnTo>
                    <a:lnTo>
                      <a:pt x="7" y="0"/>
                    </a:lnTo>
                    <a:lnTo>
                      <a:pt x="0" y="2"/>
                    </a:lnTo>
                    <a:lnTo>
                      <a:pt x="158" y="321"/>
                    </a:lnTo>
                    <a:lnTo>
                      <a:pt x="159" y="317"/>
                    </a:lnTo>
                    <a:lnTo>
                      <a:pt x="164" y="322"/>
                    </a:lnTo>
                    <a:close/>
                  </a:path>
                </a:pathLst>
              </a:custGeom>
              <a:solidFill>
                <a:srgbClr val="000000"/>
              </a:solidFill>
              <a:ln w="9525">
                <a:noFill/>
                <a:round/>
                <a:headEnd/>
                <a:tailEnd/>
              </a:ln>
            </p:spPr>
            <p:txBody>
              <a:bodyPr/>
              <a:lstStyle/>
              <a:p>
                <a:endParaRPr lang="fr-FR"/>
              </a:p>
            </p:txBody>
          </p:sp>
          <p:sp>
            <p:nvSpPr>
              <p:cNvPr id="95531" name="Freeform 287"/>
              <p:cNvSpPr>
                <a:spLocks/>
              </p:cNvSpPr>
              <p:nvPr/>
            </p:nvSpPr>
            <p:spPr bwMode="auto">
              <a:xfrm>
                <a:off x="3446" y="2798"/>
                <a:ext cx="20" cy="19"/>
              </a:xfrm>
              <a:custGeom>
                <a:avLst/>
                <a:gdLst>
                  <a:gd name="T0" fmla="*/ 0 w 119"/>
                  <a:gd name="T1" fmla="*/ 0 h 114"/>
                  <a:gd name="T2" fmla="*/ 0 w 119"/>
                  <a:gd name="T3" fmla="*/ 0 h 114"/>
                  <a:gd name="T4" fmla="*/ 0 w 119"/>
                  <a:gd name="T5" fmla="*/ 0 h 114"/>
                  <a:gd name="T6" fmla="*/ 0 w 119"/>
                  <a:gd name="T7" fmla="*/ 0 h 114"/>
                  <a:gd name="T8" fmla="*/ 0 w 119"/>
                  <a:gd name="T9" fmla="*/ 0 h 114"/>
                  <a:gd name="T10" fmla="*/ 0 w 119"/>
                  <a:gd name="T11" fmla="*/ 0 h 114"/>
                  <a:gd name="T12" fmla="*/ 0 w 119"/>
                  <a:gd name="T13" fmla="*/ 0 h 114"/>
                  <a:gd name="T14" fmla="*/ 0 60000 65536"/>
                  <a:gd name="T15" fmla="*/ 0 60000 65536"/>
                  <a:gd name="T16" fmla="*/ 0 60000 65536"/>
                  <a:gd name="T17" fmla="*/ 0 60000 65536"/>
                  <a:gd name="T18" fmla="*/ 0 60000 65536"/>
                  <a:gd name="T19" fmla="*/ 0 60000 65536"/>
                  <a:gd name="T20" fmla="*/ 0 60000 65536"/>
                  <a:gd name="T21" fmla="*/ 0 w 119"/>
                  <a:gd name="T22" fmla="*/ 0 h 114"/>
                  <a:gd name="T23" fmla="*/ 119 w 119"/>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114">
                    <a:moveTo>
                      <a:pt x="5" y="114"/>
                    </a:moveTo>
                    <a:lnTo>
                      <a:pt x="5" y="114"/>
                    </a:lnTo>
                    <a:lnTo>
                      <a:pt x="119" y="5"/>
                    </a:lnTo>
                    <a:lnTo>
                      <a:pt x="114" y="0"/>
                    </a:lnTo>
                    <a:lnTo>
                      <a:pt x="0" y="109"/>
                    </a:lnTo>
                    <a:lnTo>
                      <a:pt x="5" y="114"/>
                    </a:lnTo>
                    <a:close/>
                  </a:path>
                </a:pathLst>
              </a:custGeom>
              <a:solidFill>
                <a:srgbClr val="000000"/>
              </a:solidFill>
              <a:ln w="9525">
                <a:noFill/>
                <a:round/>
                <a:headEnd/>
                <a:tailEnd/>
              </a:ln>
            </p:spPr>
            <p:txBody>
              <a:bodyPr/>
              <a:lstStyle/>
              <a:p>
                <a:endParaRPr lang="fr-FR"/>
              </a:p>
            </p:txBody>
          </p:sp>
          <p:sp>
            <p:nvSpPr>
              <p:cNvPr id="95532" name="Freeform 288"/>
              <p:cNvSpPr>
                <a:spLocks/>
              </p:cNvSpPr>
              <p:nvPr/>
            </p:nvSpPr>
            <p:spPr bwMode="auto">
              <a:xfrm>
                <a:off x="3428" y="2817"/>
                <a:ext cx="19" cy="19"/>
              </a:xfrm>
              <a:custGeom>
                <a:avLst/>
                <a:gdLst>
                  <a:gd name="T0" fmla="*/ 0 w 118"/>
                  <a:gd name="T1" fmla="*/ 0 h 114"/>
                  <a:gd name="T2" fmla="*/ 0 w 118"/>
                  <a:gd name="T3" fmla="*/ 0 h 114"/>
                  <a:gd name="T4" fmla="*/ 0 w 118"/>
                  <a:gd name="T5" fmla="*/ 0 h 114"/>
                  <a:gd name="T6" fmla="*/ 0 w 118"/>
                  <a:gd name="T7" fmla="*/ 0 h 114"/>
                  <a:gd name="T8" fmla="*/ 0 w 118"/>
                  <a:gd name="T9" fmla="*/ 0 h 114"/>
                  <a:gd name="T10" fmla="*/ 0 w 118"/>
                  <a:gd name="T11" fmla="*/ 0 h 114"/>
                  <a:gd name="T12" fmla="*/ 0 w 118"/>
                  <a:gd name="T13" fmla="*/ 0 h 114"/>
                  <a:gd name="T14" fmla="*/ 0 60000 65536"/>
                  <a:gd name="T15" fmla="*/ 0 60000 65536"/>
                  <a:gd name="T16" fmla="*/ 0 60000 65536"/>
                  <a:gd name="T17" fmla="*/ 0 60000 65536"/>
                  <a:gd name="T18" fmla="*/ 0 60000 65536"/>
                  <a:gd name="T19" fmla="*/ 0 60000 65536"/>
                  <a:gd name="T20" fmla="*/ 0 60000 65536"/>
                  <a:gd name="T21" fmla="*/ 0 w 118"/>
                  <a:gd name="T22" fmla="*/ 0 h 114"/>
                  <a:gd name="T23" fmla="*/ 118 w 118"/>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114">
                    <a:moveTo>
                      <a:pt x="0" y="114"/>
                    </a:moveTo>
                    <a:lnTo>
                      <a:pt x="4" y="113"/>
                    </a:lnTo>
                    <a:lnTo>
                      <a:pt x="118" y="5"/>
                    </a:lnTo>
                    <a:lnTo>
                      <a:pt x="113" y="0"/>
                    </a:lnTo>
                    <a:lnTo>
                      <a:pt x="0" y="108"/>
                    </a:lnTo>
                    <a:lnTo>
                      <a:pt x="4" y="107"/>
                    </a:lnTo>
                    <a:lnTo>
                      <a:pt x="0" y="114"/>
                    </a:lnTo>
                    <a:close/>
                  </a:path>
                </a:pathLst>
              </a:custGeom>
              <a:solidFill>
                <a:srgbClr val="000000"/>
              </a:solidFill>
              <a:ln w="9525">
                <a:noFill/>
                <a:round/>
                <a:headEnd/>
                <a:tailEnd/>
              </a:ln>
            </p:spPr>
            <p:txBody>
              <a:bodyPr/>
              <a:lstStyle/>
              <a:p>
                <a:endParaRPr lang="fr-FR"/>
              </a:p>
            </p:txBody>
          </p:sp>
          <p:sp>
            <p:nvSpPr>
              <p:cNvPr id="95533" name="Freeform 289"/>
              <p:cNvSpPr>
                <a:spLocks/>
              </p:cNvSpPr>
              <p:nvPr/>
            </p:nvSpPr>
            <p:spPr bwMode="auto">
              <a:xfrm>
                <a:off x="3380" y="2804"/>
                <a:ext cx="49" cy="32"/>
              </a:xfrm>
              <a:custGeom>
                <a:avLst/>
                <a:gdLst>
                  <a:gd name="T0" fmla="*/ 0 w 302"/>
                  <a:gd name="T1" fmla="*/ 0 h 192"/>
                  <a:gd name="T2" fmla="*/ 0 w 302"/>
                  <a:gd name="T3" fmla="*/ 0 h 192"/>
                  <a:gd name="T4" fmla="*/ 0 w 302"/>
                  <a:gd name="T5" fmla="*/ 0 h 192"/>
                  <a:gd name="T6" fmla="*/ 0 w 302"/>
                  <a:gd name="T7" fmla="*/ 0 h 192"/>
                  <a:gd name="T8" fmla="*/ 0 w 302"/>
                  <a:gd name="T9" fmla="*/ 0 h 192"/>
                  <a:gd name="T10" fmla="*/ 0 w 302"/>
                  <a:gd name="T11" fmla="*/ 0 h 192"/>
                  <a:gd name="T12" fmla="*/ 0 w 302"/>
                  <a:gd name="T13" fmla="*/ 0 h 192"/>
                  <a:gd name="T14" fmla="*/ 0 60000 65536"/>
                  <a:gd name="T15" fmla="*/ 0 60000 65536"/>
                  <a:gd name="T16" fmla="*/ 0 60000 65536"/>
                  <a:gd name="T17" fmla="*/ 0 60000 65536"/>
                  <a:gd name="T18" fmla="*/ 0 60000 65536"/>
                  <a:gd name="T19" fmla="*/ 0 60000 65536"/>
                  <a:gd name="T20" fmla="*/ 0 60000 65536"/>
                  <a:gd name="T21" fmla="*/ 0 w 302"/>
                  <a:gd name="T22" fmla="*/ 0 h 192"/>
                  <a:gd name="T23" fmla="*/ 302 w 302"/>
                  <a:gd name="T24" fmla="*/ 192 h 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2" h="192">
                    <a:moveTo>
                      <a:pt x="2" y="7"/>
                    </a:moveTo>
                    <a:lnTo>
                      <a:pt x="0" y="7"/>
                    </a:lnTo>
                    <a:lnTo>
                      <a:pt x="298" y="192"/>
                    </a:lnTo>
                    <a:lnTo>
                      <a:pt x="302" y="185"/>
                    </a:lnTo>
                    <a:lnTo>
                      <a:pt x="5" y="0"/>
                    </a:lnTo>
                    <a:lnTo>
                      <a:pt x="4" y="0"/>
                    </a:lnTo>
                    <a:lnTo>
                      <a:pt x="2" y="7"/>
                    </a:lnTo>
                    <a:close/>
                  </a:path>
                </a:pathLst>
              </a:custGeom>
              <a:solidFill>
                <a:srgbClr val="000000"/>
              </a:solidFill>
              <a:ln w="9525">
                <a:noFill/>
                <a:round/>
                <a:headEnd/>
                <a:tailEnd/>
              </a:ln>
            </p:spPr>
            <p:txBody>
              <a:bodyPr/>
              <a:lstStyle/>
              <a:p>
                <a:endParaRPr lang="fr-FR"/>
              </a:p>
            </p:txBody>
          </p:sp>
          <p:sp>
            <p:nvSpPr>
              <p:cNvPr id="95534" name="Freeform 290"/>
              <p:cNvSpPr>
                <a:spLocks/>
              </p:cNvSpPr>
              <p:nvPr/>
            </p:nvSpPr>
            <p:spPr bwMode="auto">
              <a:xfrm>
                <a:off x="3363" y="2803"/>
                <a:ext cx="17" cy="9"/>
              </a:xfrm>
              <a:custGeom>
                <a:avLst/>
                <a:gdLst>
                  <a:gd name="T0" fmla="*/ 0 w 102"/>
                  <a:gd name="T1" fmla="*/ 0 h 51"/>
                  <a:gd name="T2" fmla="*/ 0 w 102"/>
                  <a:gd name="T3" fmla="*/ 0 h 51"/>
                  <a:gd name="T4" fmla="*/ 0 w 102"/>
                  <a:gd name="T5" fmla="*/ 0 h 51"/>
                  <a:gd name="T6" fmla="*/ 0 w 102"/>
                  <a:gd name="T7" fmla="*/ 0 h 51"/>
                  <a:gd name="T8" fmla="*/ 0 w 102"/>
                  <a:gd name="T9" fmla="*/ 0 h 51"/>
                  <a:gd name="T10" fmla="*/ 0 w 102"/>
                  <a:gd name="T11" fmla="*/ 0 h 51"/>
                  <a:gd name="T12" fmla="*/ 0 w 102"/>
                  <a:gd name="T13" fmla="*/ 0 h 51"/>
                  <a:gd name="T14" fmla="*/ 0 w 102"/>
                  <a:gd name="T15" fmla="*/ 0 h 51"/>
                  <a:gd name="T16" fmla="*/ 0 w 102"/>
                  <a:gd name="T17" fmla="*/ 0 h 51"/>
                  <a:gd name="T18" fmla="*/ 0 w 102"/>
                  <a:gd name="T19" fmla="*/ 0 h 51"/>
                  <a:gd name="T20" fmla="*/ 0 w 102"/>
                  <a:gd name="T21" fmla="*/ 0 h 51"/>
                  <a:gd name="T22" fmla="*/ 0 w 102"/>
                  <a:gd name="T23" fmla="*/ 0 h 51"/>
                  <a:gd name="T24" fmla="*/ 0 w 102"/>
                  <a:gd name="T25" fmla="*/ 0 h 51"/>
                  <a:gd name="T26" fmla="*/ 0 w 102"/>
                  <a:gd name="T27" fmla="*/ 0 h 51"/>
                  <a:gd name="T28" fmla="*/ 0 w 102"/>
                  <a:gd name="T29" fmla="*/ 0 h 51"/>
                  <a:gd name="T30" fmla="*/ 0 w 102"/>
                  <a:gd name="T31" fmla="*/ 0 h 51"/>
                  <a:gd name="T32" fmla="*/ 0 w 102"/>
                  <a:gd name="T33" fmla="*/ 0 h 51"/>
                  <a:gd name="T34" fmla="*/ 0 w 102"/>
                  <a:gd name="T35" fmla="*/ 0 h 51"/>
                  <a:gd name="T36" fmla="*/ 0 w 102"/>
                  <a:gd name="T37" fmla="*/ 0 h 51"/>
                  <a:gd name="T38" fmla="*/ 0 w 102"/>
                  <a:gd name="T39" fmla="*/ 0 h 51"/>
                  <a:gd name="T40" fmla="*/ 0 w 102"/>
                  <a:gd name="T41" fmla="*/ 0 h 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2"/>
                  <a:gd name="T64" fmla="*/ 0 h 51"/>
                  <a:gd name="T65" fmla="*/ 102 w 102"/>
                  <a:gd name="T66" fmla="*/ 51 h 5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2" h="51">
                    <a:moveTo>
                      <a:pt x="3" y="51"/>
                    </a:moveTo>
                    <a:lnTo>
                      <a:pt x="4" y="50"/>
                    </a:lnTo>
                    <a:lnTo>
                      <a:pt x="28" y="33"/>
                    </a:lnTo>
                    <a:lnTo>
                      <a:pt x="46" y="22"/>
                    </a:lnTo>
                    <a:lnTo>
                      <a:pt x="64" y="14"/>
                    </a:lnTo>
                    <a:lnTo>
                      <a:pt x="77" y="10"/>
                    </a:lnTo>
                    <a:lnTo>
                      <a:pt x="87" y="8"/>
                    </a:lnTo>
                    <a:lnTo>
                      <a:pt x="95" y="7"/>
                    </a:lnTo>
                    <a:lnTo>
                      <a:pt x="98" y="8"/>
                    </a:lnTo>
                    <a:lnTo>
                      <a:pt x="100" y="8"/>
                    </a:lnTo>
                    <a:lnTo>
                      <a:pt x="102" y="1"/>
                    </a:lnTo>
                    <a:lnTo>
                      <a:pt x="101" y="1"/>
                    </a:lnTo>
                    <a:lnTo>
                      <a:pt x="95" y="0"/>
                    </a:lnTo>
                    <a:lnTo>
                      <a:pt x="87" y="1"/>
                    </a:lnTo>
                    <a:lnTo>
                      <a:pt x="75" y="3"/>
                    </a:lnTo>
                    <a:lnTo>
                      <a:pt x="61" y="7"/>
                    </a:lnTo>
                    <a:lnTo>
                      <a:pt x="44" y="15"/>
                    </a:lnTo>
                    <a:lnTo>
                      <a:pt x="23" y="28"/>
                    </a:lnTo>
                    <a:lnTo>
                      <a:pt x="0" y="46"/>
                    </a:lnTo>
                    <a:lnTo>
                      <a:pt x="1" y="44"/>
                    </a:lnTo>
                    <a:lnTo>
                      <a:pt x="3" y="51"/>
                    </a:lnTo>
                    <a:close/>
                  </a:path>
                </a:pathLst>
              </a:custGeom>
              <a:solidFill>
                <a:srgbClr val="000000"/>
              </a:solidFill>
              <a:ln w="9525">
                <a:noFill/>
                <a:round/>
                <a:headEnd/>
                <a:tailEnd/>
              </a:ln>
            </p:spPr>
            <p:txBody>
              <a:bodyPr/>
              <a:lstStyle/>
              <a:p>
                <a:endParaRPr lang="fr-FR"/>
              </a:p>
            </p:txBody>
          </p:sp>
          <p:sp>
            <p:nvSpPr>
              <p:cNvPr id="95535" name="Freeform 291"/>
              <p:cNvSpPr>
                <a:spLocks/>
              </p:cNvSpPr>
              <p:nvPr/>
            </p:nvSpPr>
            <p:spPr bwMode="auto">
              <a:xfrm>
                <a:off x="3351" y="2811"/>
                <a:ext cx="13" cy="11"/>
              </a:xfrm>
              <a:custGeom>
                <a:avLst/>
                <a:gdLst>
                  <a:gd name="T0" fmla="*/ 0 w 86"/>
                  <a:gd name="T1" fmla="*/ 0 h 68"/>
                  <a:gd name="T2" fmla="*/ 0 w 86"/>
                  <a:gd name="T3" fmla="*/ 0 h 68"/>
                  <a:gd name="T4" fmla="*/ 0 w 86"/>
                  <a:gd name="T5" fmla="*/ 0 h 68"/>
                  <a:gd name="T6" fmla="*/ 0 w 86"/>
                  <a:gd name="T7" fmla="*/ 0 h 68"/>
                  <a:gd name="T8" fmla="*/ 0 w 86"/>
                  <a:gd name="T9" fmla="*/ 0 h 68"/>
                  <a:gd name="T10" fmla="*/ 0 w 86"/>
                  <a:gd name="T11" fmla="*/ 0 h 68"/>
                  <a:gd name="T12" fmla="*/ 0 w 86"/>
                  <a:gd name="T13" fmla="*/ 0 h 68"/>
                  <a:gd name="T14" fmla="*/ 0 w 86"/>
                  <a:gd name="T15" fmla="*/ 0 h 68"/>
                  <a:gd name="T16" fmla="*/ 0 w 86"/>
                  <a:gd name="T17" fmla="*/ 0 h 68"/>
                  <a:gd name="T18" fmla="*/ 0 w 86"/>
                  <a:gd name="T19" fmla="*/ 0 h 68"/>
                  <a:gd name="T20" fmla="*/ 0 w 86"/>
                  <a:gd name="T21" fmla="*/ 0 h 68"/>
                  <a:gd name="T22" fmla="*/ 0 w 86"/>
                  <a:gd name="T23" fmla="*/ 0 h 68"/>
                  <a:gd name="T24" fmla="*/ 0 w 86"/>
                  <a:gd name="T25" fmla="*/ 0 h 68"/>
                  <a:gd name="T26" fmla="*/ 0 w 86"/>
                  <a:gd name="T27" fmla="*/ 0 h 68"/>
                  <a:gd name="T28" fmla="*/ 0 w 86"/>
                  <a:gd name="T29" fmla="*/ 0 h 68"/>
                  <a:gd name="T30" fmla="*/ 0 w 86"/>
                  <a:gd name="T31" fmla="*/ 0 h 68"/>
                  <a:gd name="T32" fmla="*/ 0 w 86"/>
                  <a:gd name="T33" fmla="*/ 0 h 68"/>
                  <a:gd name="T34" fmla="*/ 0 w 86"/>
                  <a:gd name="T35" fmla="*/ 0 h 68"/>
                  <a:gd name="T36" fmla="*/ 0 w 86"/>
                  <a:gd name="T37" fmla="*/ 0 h 68"/>
                  <a:gd name="T38" fmla="*/ 0 w 86"/>
                  <a:gd name="T39" fmla="*/ 0 h 68"/>
                  <a:gd name="T40" fmla="*/ 0 w 86"/>
                  <a:gd name="T41" fmla="*/ 0 h 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6"/>
                  <a:gd name="T64" fmla="*/ 0 h 68"/>
                  <a:gd name="T65" fmla="*/ 86 w 86"/>
                  <a:gd name="T66" fmla="*/ 68 h 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6" h="68">
                    <a:moveTo>
                      <a:pt x="7" y="68"/>
                    </a:moveTo>
                    <a:lnTo>
                      <a:pt x="7" y="68"/>
                    </a:lnTo>
                    <a:lnTo>
                      <a:pt x="10" y="63"/>
                    </a:lnTo>
                    <a:lnTo>
                      <a:pt x="13" y="57"/>
                    </a:lnTo>
                    <a:lnTo>
                      <a:pt x="18" y="49"/>
                    </a:lnTo>
                    <a:lnTo>
                      <a:pt x="28" y="39"/>
                    </a:lnTo>
                    <a:lnTo>
                      <a:pt x="42" y="29"/>
                    </a:lnTo>
                    <a:lnTo>
                      <a:pt x="61" y="19"/>
                    </a:lnTo>
                    <a:lnTo>
                      <a:pt x="86" y="7"/>
                    </a:lnTo>
                    <a:lnTo>
                      <a:pt x="84" y="0"/>
                    </a:lnTo>
                    <a:lnTo>
                      <a:pt x="58" y="12"/>
                    </a:lnTo>
                    <a:lnTo>
                      <a:pt x="37" y="22"/>
                    </a:lnTo>
                    <a:lnTo>
                      <a:pt x="24" y="34"/>
                    </a:lnTo>
                    <a:lnTo>
                      <a:pt x="13" y="45"/>
                    </a:lnTo>
                    <a:lnTo>
                      <a:pt x="6" y="53"/>
                    </a:lnTo>
                    <a:lnTo>
                      <a:pt x="3" y="61"/>
                    </a:lnTo>
                    <a:lnTo>
                      <a:pt x="0" y="65"/>
                    </a:lnTo>
                    <a:lnTo>
                      <a:pt x="0" y="68"/>
                    </a:lnTo>
                    <a:lnTo>
                      <a:pt x="7" y="68"/>
                    </a:lnTo>
                    <a:close/>
                  </a:path>
                </a:pathLst>
              </a:custGeom>
              <a:solidFill>
                <a:srgbClr val="000000"/>
              </a:solidFill>
              <a:ln w="9525">
                <a:noFill/>
                <a:round/>
                <a:headEnd/>
                <a:tailEnd/>
              </a:ln>
            </p:spPr>
            <p:txBody>
              <a:bodyPr/>
              <a:lstStyle/>
              <a:p>
                <a:endParaRPr lang="fr-FR"/>
              </a:p>
            </p:txBody>
          </p:sp>
          <p:sp>
            <p:nvSpPr>
              <p:cNvPr id="95536" name="Freeform 292"/>
              <p:cNvSpPr>
                <a:spLocks/>
              </p:cNvSpPr>
              <p:nvPr/>
            </p:nvSpPr>
            <p:spPr bwMode="auto">
              <a:xfrm>
                <a:off x="3341" y="2822"/>
                <a:ext cx="11" cy="66"/>
              </a:xfrm>
              <a:custGeom>
                <a:avLst/>
                <a:gdLst>
                  <a:gd name="T0" fmla="*/ 0 w 61"/>
                  <a:gd name="T1" fmla="*/ 0 h 391"/>
                  <a:gd name="T2" fmla="*/ 0 w 61"/>
                  <a:gd name="T3" fmla="*/ 0 h 391"/>
                  <a:gd name="T4" fmla="*/ 0 w 61"/>
                  <a:gd name="T5" fmla="*/ 0 h 391"/>
                  <a:gd name="T6" fmla="*/ 0 w 61"/>
                  <a:gd name="T7" fmla="*/ 0 h 391"/>
                  <a:gd name="T8" fmla="*/ 0 w 61"/>
                  <a:gd name="T9" fmla="*/ 0 h 391"/>
                  <a:gd name="T10" fmla="*/ 0 w 61"/>
                  <a:gd name="T11" fmla="*/ 0 h 391"/>
                  <a:gd name="T12" fmla="*/ 0 w 61"/>
                  <a:gd name="T13" fmla="*/ 0 h 391"/>
                  <a:gd name="T14" fmla="*/ 0 60000 65536"/>
                  <a:gd name="T15" fmla="*/ 0 60000 65536"/>
                  <a:gd name="T16" fmla="*/ 0 60000 65536"/>
                  <a:gd name="T17" fmla="*/ 0 60000 65536"/>
                  <a:gd name="T18" fmla="*/ 0 60000 65536"/>
                  <a:gd name="T19" fmla="*/ 0 60000 65536"/>
                  <a:gd name="T20" fmla="*/ 0 60000 65536"/>
                  <a:gd name="T21" fmla="*/ 0 w 61"/>
                  <a:gd name="T22" fmla="*/ 0 h 391"/>
                  <a:gd name="T23" fmla="*/ 61 w 61"/>
                  <a:gd name="T24" fmla="*/ 391 h 3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391">
                    <a:moveTo>
                      <a:pt x="4" y="391"/>
                    </a:moveTo>
                    <a:lnTo>
                      <a:pt x="7" y="388"/>
                    </a:lnTo>
                    <a:lnTo>
                      <a:pt x="61" y="0"/>
                    </a:lnTo>
                    <a:lnTo>
                      <a:pt x="54" y="0"/>
                    </a:lnTo>
                    <a:lnTo>
                      <a:pt x="0" y="388"/>
                    </a:lnTo>
                    <a:lnTo>
                      <a:pt x="2" y="384"/>
                    </a:lnTo>
                    <a:lnTo>
                      <a:pt x="4" y="391"/>
                    </a:lnTo>
                    <a:close/>
                  </a:path>
                </a:pathLst>
              </a:custGeom>
              <a:solidFill>
                <a:srgbClr val="000000"/>
              </a:solidFill>
              <a:ln w="9525">
                <a:noFill/>
                <a:round/>
                <a:headEnd/>
                <a:tailEnd/>
              </a:ln>
            </p:spPr>
            <p:txBody>
              <a:bodyPr/>
              <a:lstStyle/>
              <a:p>
                <a:endParaRPr lang="fr-FR"/>
              </a:p>
            </p:txBody>
          </p:sp>
          <p:sp>
            <p:nvSpPr>
              <p:cNvPr id="95537" name="Freeform 293"/>
              <p:cNvSpPr>
                <a:spLocks/>
              </p:cNvSpPr>
              <p:nvPr/>
            </p:nvSpPr>
            <p:spPr bwMode="auto">
              <a:xfrm>
                <a:off x="3318" y="2887"/>
                <a:ext cx="24" cy="8"/>
              </a:xfrm>
              <a:custGeom>
                <a:avLst/>
                <a:gdLst>
                  <a:gd name="T0" fmla="*/ 0 w 146"/>
                  <a:gd name="T1" fmla="*/ 0 h 45"/>
                  <a:gd name="T2" fmla="*/ 0 w 146"/>
                  <a:gd name="T3" fmla="*/ 0 h 45"/>
                  <a:gd name="T4" fmla="*/ 0 w 146"/>
                  <a:gd name="T5" fmla="*/ 0 h 45"/>
                  <a:gd name="T6" fmla="*/ 0 w 146"/>
                  <a:gd name="T7" fmla="*/ 0 h 45"/>
                  <a:gd name="T8" fmla="*/ 0 w 146"/>
                  <a:gd name="T9" fmla="*/ 0 h 45"/>
                  <a:gd name="T10" fmla="*/ 0 w 146"/>
                  <a:gd name="T11" fmla="*/ 0 h 45"/>
                  <a:gd name="T12" fmla="*/ 0 w 146"/>
                  <a:gd name="T13" fmla="*/ 0 h 45"/>
                  <a:gd name="T14" fmla="*/ 0 60000 65536"/>
                  <a:gd name="T15" fmla="*/ 0 60000 65536"/>
                  <a:gd name="T16" fmla="*/ 0 60000 65536"/>
                  <a:gd name="T17" fmla="*/ 0 60000 65536"/>
                  <a:gd name="T18" fmla="*/ 0 60000 65536"/>
                  <a:gd name="T19" fmla="*/ 0 60000 65536"/>
                  <a:gd name="T20" fmla="*/ 0 60000 65536"/>
                  <a:gd name="T21" fmla="*/ 0 w 146"/>
                  <a:gd name="T22" fmla="*/ 0 h 45"/>
                  <a:gd name="T23" fmla="*/ 146 w 146"/>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6" h="45">
                    <a:moveTo>
                      <a:pt x="2" y="45"/>
                    </a:moveTo>
                    <a:lnTo>
                      <a:pt x="2" y="45"/>
                    </a:lnTo>
                    <a:lnTo>
                      <a:pt x="146" y="7"/>
                    </a:lnTo>
                    <a:lnTo>
                      <a:pt x="144" y="0"/>
                    </a:lnTo>
                    <a:lnTo>
                      <a:pt x="0" y="38"/>
                    </a:lnTo>
                    <a:lnTo>
                      <a:pt x="2" y="45"/>
                    </a:lnTo>
                    <a:close/>
                  </a:path>
                </a:pathLst>
              </a:custGeom>
              <a:solidFill>
                <a:srgbClr val="000000"/>
              </a:solidFill>
              <a:ln w="9525">
                <a:noFill/>
                <a:round/>
                <a:headEnd/>
                <a:tailEnd/>
              </a:ln>
            </p:spPr>
            <p:txBody>
              <a:bodyPr/>
              <a:lstStyle/>
              <a:p>
                <a:endParaRPr lang="fr-FR"/>
              </a:p>
            </p:txBody>
          </p:sp>
          <p:sp>
            <p:nvSpPr>
              <p:cNvPr id="95538" name="Freeform 294"/>
              <p:cNvSpPr>
                <a:spLocks/>
              </p:cNvSpPr>
              <p:nvPr/>
            </p:nvSpPr>
            <p:spPr bwMode="auto">
              <a:xfrm>
                <a:off x="3295" y="2893"/>
                <a:ext cx="23" cy="8"/>
              </a:xfrm>
              <a:custGeom>
                <a:avLst/>
                <a:gdLst>
                  <a:gd name="T0" fmla="*/ 0 w 147"/>
                  <a:gd name="T1" fmla="*/ 0 h 46"/>
                  <a:gd name="T2" fmla="*/ 0 w 147"/>
                  <a:gd name="T3" fmla="*/ 0 h 46"/>
                  <a:gd name="T4" fmla="*/ 0 w 147"/>
                  <a:gd name="T5" fmla="*/ 0 h 46"/>
                  <a:gd name="T6" fmla="*/ 0 w 147"/>
                  <a:gd name="T7" fmla="*/ 0 h 46"/>
                  <a:gd name="T8" fmla="*/ 0 w 147"/>
                  <a:gd name="T9" fmla="*/ 0 h 46"/>
                  <a:gd name="T10" fmla="*/ 0 w 147"/>
                  <a:gd name="T11" fmla="*/ 0 h 46"/>
                  <a:gd name="T12" fmla="*/ 0 w 147"/>
                  <a:gd name="T13" fmla="*/ 0 h 46"/>
                  <a:gd name="T14" fmla="*/ 0 60000 65536"/>
                  <a:gd name="T15" fmla="*/ 0 60000 65536"/>
                  <a:gd name="T16" fmla="*/ 0 60000 65536"/>
                  <a:gd name="T17" fmla="*/ 0 60000 65536"/>
                  <a:gd name="T18" fmla="*/ 0 60000 65536"/>
                  <a:gd name="T19" fmla="*/ 0 60000 65536"/>
                  <a:gd name="T20" fmla="*/ 0 60000 65536"/>
                  <a:gd name="T21" fmla="*/ 0 w 147"/>
                  <a:gd name="T22" fmla="*/ 0 h 46"/>
                  <a:gd name="T23" fmla="*/ 147 w 147"/>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7" h="46">
                    <a:moveTo>
                      <a:pt x="0" y="43"/>
                    </a:moveTo>
                    <a:lnTo>
                      <a:pt x="5" y="46"/>
                    </a:lnTo>
                    <a:lnTo>
                      <a:pt x="147" y="7"/>
                    </a:lnTo>
                    <a:lnTo>
                      <a:pt x="145" y="0"/>
                    </a:lnTo>
                    <a:lnTo>
                      <a:pt x="2" y="39"/>
                    </a:lnTo>
                    <a:lnTo>
                      <a:pt x="7" y="41"/>
                    </a:lnTo>
                    <a:lnTo>
                      <a:pt x="0" y="43"/>
                    </a:lnTo>
                    <a:close/>
                  </a:path>
                </a:pathLst>
              </a:custGeom>
              <a:solidFill>
                <a:srgbClr val="000000"/>
              </a:solidFill>
              <a:ln w="9525">
                <a:noFill/>
                <a:round/>
                <a:headEnd/>
                <a:tailEnd/>
              </a:ln>
            </p:spPr>
            <p:txBody>
              <a:bodyPr/>
              <a:lstStyle/>
              <a:p>
                <a:endParaRPr lang="fr-FR"/>
              </a:p>
            </p:txBody>
          </p:sp>
          <p:sp>
            <p:nvSpPr>
              <p:cNvPr id="95539" name="Freeform 295"/>
              <p:cNvSpPr>
                <a:spLocks/>
              </p:cNvSpPr>
              <p:nvPr/>
            </p:nvSpPr>
            <p:spPr bwMode="auto">
              <a:xfrm>
                <a:off x="3274" y="2842"/>
                <a:ext cx="22" cy="59"/>
              </a:xfrm>
              <a:custGeom>
                <a:avLst/>
                <a:gdLst>
                  <a:gd name="T0" fmla="*/ 0 w 129"/>
                  <a:gd name="T1" fmla="*/ 0 h 343"/>
                  <a:gd name="T2" fmla="*/ 0 w 129"/>
                  <a:gd name="T3" fmla="*/ 0 h 343"/>
                  <a:gd name="T4" fmla="*/ 0 w 129"/>
                  <a:gd name="T5" fmla="*/ 0 h 343"/>
                  <a:gd name="T6" fmla="*/ 0 w 129"/>
                  <a:gd name="T7" fmla="*/ 0 h 343"/>
                  <a:gd name="T8" fmla="*/ 0 w 129"/>
                  <a:gd name="T9" fmla="*/ 0 h 343"/>
                  <a:gd name="T10" fmla="*/ 0 w 129"/>
                  <a:gd name="T11" fmla="*/ 0 h 343"/>
                  <a:gd name="T12" fmla="*/ 0 w 129"/>
                  <a:gd name="T13" fmla="*/ 0 h 343"/>
                  <a:gd name="T14" fmla="*/ 0 60000 65536"/>
                  <a:gd name="T15" fmla="*/ 0 60000 65536"/>
                  <a:gd name="T16" fmla="*/ 0 60000 65536"/>
                  <a:gd name="T17" fmla="*/ 0 60000 65536"/>
                  <a:gd name="T18" fmla="*/ 0 60000 65536"/>
                  <a:gd name="T19" fmla="*/ 0 60000 65536"/>
                  <a:gd name="T20" fmla="*/ 0 60000 65536"/>
                  <a:gd name="T21" fmla="*/ 0 w 129"/>
                  <a:gd name="T22" fmla="*/ 0 h 343"/>
                  <a:gd name="T23" fmla="*/ 129 w 129"/>
                  <a:gd name="T24" fmla="*/ 343 h 3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343">
                    <a:moveTo>
                      <a:pt x="1" y="4"/>
                    </a:moveTo>
                    <a:lnTo>
                      <a:pt x="0" y="3"/>
                    </a:lnTo>
                    <a:lnTo>
                      <a:pt x="122" y="343"/>
                    </a:lnTo>
                    <a:lnTo>
                      <a:pt x="129" y="341"/>
                    </a:lnTo>
                    <a:lnTo>
                      <a:pt x="7" y="1"/>
                    </a:lnTo>
                    <a:lnTo>
                      <a:pt x="6" y="0"/>
                    </a:lnTo>
                    <a:lnTo>
                      <a:pt x="1" y="4"/>
                    </a:lnTo>
                    <a:close/>
                  </a:path>
                </a:pathLst>
              </a:custGeom>
              <a:solidFill>
                <a:srgbClr val="000000"/>
              </a:solidFill>
              <a:ln w="9525">
                <a:noFill/>
                <a:round/>
                <a:headEnd/>
                <a:tailEnd/>
              </a:ln>
            </p:spPr>
            <p:txBody>
              <a:bodyPr/>
              <a:lstStyle/>
              <a:p>
                <a:endParaRPr lang="fr-FR"/>
              </a:p>
            </p:txBody>
          </p:sp>
          <p:sp>
            <p:nvSpPr>
              <p:cNvPr id="95540" name="Freeform 296"/>
              <p:cNvSpPr>
                <a:spLocks/>
              </p:cNvSpPr>
              <p:nvPr/>
            </p:nvSpPr>
            <p:spPr bwMode="auto">
              <a:xfrm>
                <a:off x="3260" y="2839"/>
                <a:ext cx="15" cy="4"/>
              </a:xfrm>
              <a:custGeom>
                <a:avLst/>
                <a:gdLst>
                  <a:gd name="T0" fmla="*/ 0 w 100"/>
                  <a:gd name="T1" fmla="*/ 0 h 23"/>
                  <a:gd name="T2" fmla="*/ 0 w 100"/>
                  <a:gd name="T3" fmla="*/ 0 h 23"/>
                  <a:gd name="T4" fmla="*/ 0 w 100"/>
                  <a:gd name="T5" fmla="*/ 0 h 23"/>
                  <a:gd name="T6" fmla="*/ 0 w 100"/>
                  <a:gd name="T7" fmla="*/ 0 h 23"/>
                  <a:gd name="T8" fmla="*/ 0 w 100"/>
                  <a:gd name="T9" fmla="*/ 0 h 23"/>
                  <a:gd name="T10" fmla="*/ 0 w 100"/>
                  <a:gd name="T11" fmla="*/ 0 h 23"/>
                  <a:gd name="T12" fmla="*/ 0 w 100"/>
                  <a:gd name="T13" fmla="*/ 0 h 23"/>
                  <a:gd name="T14" fmla="*/ 0 w 100"/>
                  <a:gd name="T15" fmla="*/ 0 h 23"/>
                  <a:gd name="T16" fmla="*/ 0 w 100"/>
                  <a:gd name="T17" fmla="*/ 0 h 23"/>
                  <a:gd name="T18" fmla="*/ 0 w 100"/>
                  <a:gd name="T19" fmla="*/ 0 h 23"/>
                  <a:gd name="T20" fmla="*/ 0 w 100"/>
                  <a:gd name="T21" fmla="*/ 0 h 23"/>
                  <a:gd name="T22" fmla="*/ 0 w 100"/>
                  <a:gd name="T23" fmla="*/ 0 h 23"/>
                  <a:gd name="T24" fmla="*/ 0 w 100"/>
                  <a:gd name="T25" fmla="*/ 0 h 23"/>
                  <a:gd name="T26" fmla="*/ 0 w 100"/>
                  <a:gd name="T27" fmla="*/ 0 h 23"/>
                  <a:gd name="T28" fmla="*/ 0 w 100"/>
                  <a:gd name="T29" fmla="*/ 0 h 23"/>
                  <a:gd name="T30" fmla="*/ 0 w 100"/>
                  <a:gd name="T31" fmla="*/ 0 h 23"/>
                  <a:gd name="T32" fmla="*/ 0 w 100"/>
                  <a:gd name="T33" fmla="*/ 0 h 23"/>
                  <a:gd name="T34" fmla="*/ 0 w 100"/>
                  <a:gd name="T35" fmla="*/ 0 h 23"/>
                  <a:gd name="T36" fmla="*/ 0 w 100"/>
                  <a:gd name="T37" fmla="*/ 0 h 23"/>
                  <a:gd name="T38" fmla="*/ 0 w 100"/>
                  <a:gd name="T39" fmla="*/ 0 h 23"/>
                  <a:gd name="T40" fmla="*/ 0 w 100"/>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23"/>
                  <a:gd name="T65" fmla="*/ 100 w 100"/>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23">
                    <a:moveTo>
                      <a:pt x="0" y="11"/>
                    </a:moveTo>
                    <a:lnTo>
                      <a:pt x="1" y="11"/>
                    </a:lnTo>
                    <a:lnTo>
                      <a:pt x="28" y="7"/>
                    </a:lnTo>
                    <a:lnTo>
                      <a:pt x="49" y="7"/>
                    </a:lnTo>
                    <a:lnTo>
                      <a:pt x="65" y="9"/>
                    </a:lnTo>
                    <a:lnTo>
                      <a:pt x="78" y="13"/>
                    </a:lnTo>
                    <a:lnTo>
                      <a:pt x="85" y="16"/>
                    </a:lnTo>
                    <a:lnTo>
                      <a:pt x="91" y="20"/>
                    </a:lnTo>
                    <a:lnTo>
                      <a:pt x="94" y="22"/>
                    </a:lnTo>
                    <a:lnTo>
                      <a:pt x="95" y="23"/>
                    </a:lnTo>
                    <a:lnTo>
                      <a:pt x="100" y="19"/>
                    </a:lnTo>
                    <a:lnTo>
                      <a:pt x="99" y="18"/>
                    </a:lnTo>
                    <a:lnTo>
                      <a:pt x="95" y="15"/>
                    </a:lnTo>
                    <a:lnTo>
                      <a:pt x="90" y="9"/>
                    </a:lnTo>
                    <a:lnTo>
                      <a:pt x="80" y="6"/>
                    </a:lnTo>
                    <a:lnTo>
                      <a:pt x="67" y="2"/>
                    </a:lnTo>
                    <a:lnTo>
                      <a:pt x="49" y="0"/>
                    </a:lnTo>
                    <a:lnTo>
                      <a:pt x="28" y="0"/>
                    </a:lnTo>
                    <a:lnTo>
                      <a:pt x="1" y="4"/>
                    </a:lnTo>
                    <a:lnTo>
                      <a:pt x="2" y="4"/>
                    </a:lnTo>
                    <a:lnTo>
                      <a:pt x="0" y="11"/>
                    </a:lnTo>
                    <a:close/>
                  </a:path>
                </a:pathLst>
              </a:custGeom>
              <a:solidFill>
                <a:srgbClr val="000000"/>
              </a:solidFill>
              <a:ln w="9525">
                <a:noFill/>
                <a:round/>
                <a:headEnd/>
                <a:tailEnd/>
              </a:ln>
            </p:spPr>
            <p:txBody>
              <a:bodyPr/>
              <a:lstStyle/>
              <a:p>
                <a:endParaRPr lang="fr-FR"/>
              </a:p>
            </p:txBody>
          </p:sp>
          <p:sp>
            <p:nvSpPr>
              <p:cNvPr id="95541" name="Freeform 297"/>
              <p:cNvSpPr>
                <a:spLocks/>
              </p:cNvSpPr>
              <p:nvPr/>
            </p:nvSpPr>
            <p:spPr bwMode="auto">
              <a:xfrm>
                <a:off x="3243" y="2839"/>
                <a:ext cx="17" cy="4"/>
              </a:xfrm>
              <a:custGeom>
                <a:avLst/>
                <a:gdLst>
                  <a:gd name="T0" fmla="*/ 0 w 99"/>
                  <a:gd name="T1" fmla="*/ 0 h 24"/>
                  <a:gd name="T2" fmla="*/ 0 w 99"/>
                  <a:gd name="T3" fmla="*/ 0 h 24"/>
                  <a:gd name="T4" fmla="*/ 0 w 99"/>
                  <a:gd name="T5" fmla="*/ 0 h 24"/>
                  <a:gd name="T6" fmla="*/ 0 w 99"/>
                  <a:gd name="T7" fmla="*/ 0 h 24"/>
                  <a:gd name="T8" fmla="*/ 0 w 99"/>
                  <a:gd name="T9" fmla="*/ 0 h 24"/>
                  <a:gd name="T10" fmla="*/ 0 w 99"/>
                  <a:gd name="T11" fmla="*/ 0 h 24"/>
                  <a:gd name="T12" fmla="*/ 0 w 99"/>
                  <a:gd name="T13" fmla="*/ 0 h 24"/>
                  <a:gd name="T14" fmla="*/ 0 w 99"/>
                  <a:gd name="T15" fmla="*/ 0 h 24"/>
                  <a:gd name="T16" fmla="*/ 0 w 99"/>
                  <a:gd name="T17" fmla="*/ 0 h 24"/>
                  <a:gd name="T18" fmla="*/ 0 w 99"/>
                  <a:gd name="T19" fmla="*/ 0 h 24"/>
                  <a:gd name="T20" fmla="*/ 0 w 99"/>
                  <a:gd name="T21" fmla="*/ 0 h 24"/>
                  <a:gd name="T22" fmla="*/ 0 w 99"/>
                  <a:gd name="T23" fmla="*/ 0 h 24"/>
                  <a:gd name="T24" fmla="*/ 0 w 99"/>
                  <a:gd name="T25" fmla="*/ 0 h 24"/>
                  <a:gd name="T26" fmla="*/ 0 w 99"/>
                  <a:gd name="T27" fmla="*/ 0 h 24"/>
                  <a:gd name="T28" fmla="*/ 0 w 99"/>
                  <a:gd name="T29" fmla="*/ 0 h 24"/>
                  <a:gd name="T30" fmla="*/ 0 w 99"/>
                  <a:gd name="T31" fmla="*/ 0 h 24"/>
                  <a:gd name="T32" fmla="*/ 0 w 99"/>
                  <a:gd name="T33" fmla="*/ 0 h 24"/>
                  <a:gd name="T34" fmla="*/ 0 w 99"/>
                  <a:gd name="T35" fmla="*/ 0 h 24"/>
                  <a:gd name="T36" fmla="*/ 0 w 99"/>
                  <a:gd name="T37" fmla="*/ 0 h 24"/>
                  <a:gd name="T38" fmla="*/ 0 w 99"/>
                  <a:gd name="T39" fmla="*/ 0 h 24"/>
                  <a:gd name="T40" fmla="*/ 0 w 99"/>
                  <a:gd name="T41" fmla="*/ 0 h 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9"/>
                  <a:gd name="T64" fmla="*/ 0 h 24"/>
                  <a:gd name="T65" fmla="*/ 99 w 99"/>
                  <a:gd name="T66" fmla="*/ 24 h 2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9" h="24">
                    <a:moveTo>
                      <a:pt x="4" y="24"/>
                    </a:moveTo>
                    <a:lnTo>
                      <a:pt x="4" y="24"/>
                    </a:lnTo>
                    <a:lnTo>
                      <a:pt x="5" y="23"/>
                    </a:lnTo>
                    <a:lnTo>
                      <a:pt x="9" y="20"/>
                    </a:lnTo>
                    <a:lnTo>
                      <a:pt x="15" y="17"/>
                    </a:lnTo>
                    <a:lnTo>
                      <a:pt x="24" y="13"/>
                    </a:lnTo>
                    <a:lnTo>
                      <a:pt x="37" y="9"/>
                    </a:lnTo>
                    <a:lnTo>
                      <a:pt x="52" y="7"/>
                    </a:lnTo>
                    <a:lnTo>
                      <a:pt x="73" y="7"/>
                    </a:lnTo>
                    <a:lnTo>
                      <a:pt x="97" y="12"/>
                    </a:lnTo>
                    <a:lnTo>
                      <a:pt x="99" y="5"/>
                    </a:lnTo>
                    <a:lnTo>
                      <a:pt x="73" y="0"/>
                    </a:lnTo>
                    <a:lnTo>
                      <a:pt x="52" y="0"/>
                    </a:lnTo>
                    <a:lnTo>
                      <a:pt x="34" y="2"/>
                    </a:lnTo>
                    <a:lnTo>
                      <a:pt x="22" y="6"/>
                    </a:lnTo>
                    <a:lnTo>
                      <a:pt x="12" y="10"/>
                    </a:lnTo>
                    <a:lnTo>
                      <a:pt x="4" y="15"/>
                    </a:lnTo>
                    <a:lnTo>
                      <a:pt x="1" y="19"/>
                    </a:lnTo>
                    <a:lnTo>
                      <a:pt x="0" y="20"/>
                    </a:lnTo>
                    <a:lnTo>
                      <a:pt x="4" y="24"/>
                    </a:lnTo>
                    <a:close/>
                  </a:path>
                </a:pathLst>
              </a:custGeom>
              <a:solidFill>
                <a:srgbClr val="000000"/>
              </a:solidFill>
              <a:ln w="9525">
                <a:noFill/>
                <a:round/>
                <a:headEnd/>
                <a:tailEnd/>
              </a:ln>
            </p:spPr>
            <p:txBody>
              <a:bodyPr/>
              <a:lstStyle/>
              <a:p>
                <a:endParaRPr lang="fr-FR"/>
              </a:p>
            </p:txBody>
          </p:sp>
          <p:sp>
            <p:nvSpPr>
              <p:cNvPr id="95542" name="Freeform 298"/>
              <p:cNvSpPr>
                <a:spLocks/>
              </p:cNvSpPr>
              <p:nvPr/>
            </p:nvSpPr>
            <p:spPr bwMode="auto">
              <a:xfrm>
                <a:off x="3203" y="2842"/>
                <a:ext cx="41" cy="58"/>
              </a:xfrm>
              <a:custGeom>
                <a:avLst/>
                <a:gdLst>
                  <a:gd name="T0" fmla="*/ 0 w 254"/>
                  <a:gd name="T1" fmla="*/ 0 h 338"/>
                  <a:gd name="T2" fmla="*/ 0 w 254"/>
                  <a:gd name="T3" fmla="*/ 0 h 338"/>
                  <a:gd name="T4" fmla="*/ 0 w 254"/>
                  <a:gd name="T5" fmla="*/ 0 h 338"/>
                  <a:gd name="T6" fmla="*/ 0 w 254"/>
                  <a:gd name="T7" fmla="*/ 0 h 338"/>
                  <a:gd name="T8" fmla="*/ 0 w 254"/>
                  <a:gd name="T9" fmla="*/ 0 h 338"/>
                  <a:gd name="T10" fmla="*/ 0 w 254"/>
                  <a:gd name="T11" fmla="*/ 0 h 338"/>
                  <a:gd name="T12" fmla="*/ 0 w 254"/>
                  <a:gd name="T13" fmla="*/ 0 h 338"/>
                  <a:gd name="T14" fmla="*/ 0 60000 65536"/>
                  <a:gd name="T15" fmla="*/ 0 60000 65536"/>
                  <a:gd name="T16" fmla="*/ 0 60000 65536"/>
                  <a:gd name="T17" fmla="*/ 0 60000 65536"/>
                  <a:gd name="T18" fmla="*/ 0 60000 65536"/>
                  <a:gd name="T19" fmla="*/ 0 60000 65536"/>
                  <a:gd name="T20" fmla="*/ 0 60000 65536"/>
                  <a:gd name="T21" fmla="*/ 0 w 254"/>
                  <a:gd name="T22" fmla="*/ 0 h 338"/>
                  <a:gd name="T23" fmla="*/ 254 w 254"/>
                  <a:gd name="T24" fmla="*/ 338 h 3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4" h="338">
                    <a:moveTo>
                      <a:pt x="1" y="338"/>
                    </a:moveTo>
                    <a:lnTo>
                      <a:pt x="5" y="337"/>
                    </a:lnTo>
                    <a:lnTo>
                      <a:pt x="254" y="4"/>
                    </a:lnTo>
                    <a:lnTo>
                      <a:pt x="250" y="0"/>
                    </a:lnTo>
                    <a:lnTo>
                      <a:pt x="0" y="332"/>
                    </a:lnTo>
                    <a:lnTo>
                      <a:pt x="4" y="331"/>
                    </a:lnTo>
                    <a:lnTo>
                      <a:pt x="1" y="338"/>
                    </a:lnTo>
                    <a:close/>
                  </a:path>
                </a:pathLst>
              </a:custGeom>
              <a:solidFill>
                <a:srgbClr val="000000"/>
              </a:solidFill>
              <a:ln w="9525">
                <a:noFill/>
                <a:round/>
                <a:headEnd/>
                <a:tailEnd/>
              </a:ln>
            </p:spPr>
            <p:txBody>
              <a:bodyPr/>
              <a:lstStyle/>
              <a:p>
                <a:endParaRPr lang="fr-FR"/>
              </a:p>
            </p:txBody>
          </p:sp>
          <p:sp>
            <p:nvSpPr>
              <p:cNvPr id="95543" name="Freeform 299"/>
              <p:cNvSpPr>
                <a:spLocks/>
              </p:cNvSpPr>
              <p:nvPr/>
            </p:nvSpPr>
            <p:spPr bwMode="auto">
              <a:xfrm>
                <a:off x="3183" y="2891"/>
                <a:ext cx="20" cy="9"/>
              </a:xfrm>
              <a:custGeom>
                <a:avLst/>
                <a:gdLst>
                  <a:gd name="T0" fmla="*/ 0 w 130"/>
                  <a:gd name="T1" fmla="*/ 0 h 51"/>
                  <a:gd name="T2" fmla="*/ 0 w 130"/>
                  <a:gd name="T3" fmla="*/ 0 h 51"/>
                  <a:gd name="T4" fmla="*/ 0 w 130"/>
                  <a:gd name="T5" fmla="*/ 0 h 51"/>
                  <a:gd name="T6" fmla="*/ 0 w 130"/>
                  <a:gd name="T7" fmla="*/ 0 h 51"/>
                  <a:gd name="T8" fmla="*/ 0 w 130"/>
                  <a:gd name="T9" fmla="*/ 0 h 51"/>
                  <a:gd name="T10" fmla="*/ 0 w 130"/>
                  <a:gd name="T11" fmla="*/ 0 h 51"/>
                  <a:gd name="T12" fmla="*/ 0 w 130"/>
                  <a:gd name="T13" fmla="*/ 0 h 51"/>
                  <a:gd name="T14" fmla="*/ 0 60000 65536"/>
                  <a:gd name="T15" fmla="*/ 0 60000 65536"/>
                  <a:gd name="T16" fmla="*/ 0 60000 65536"/>
                  <a:gd name="T17" fmla="*/ 0 60000 65536"/>
                  <a:gd name="T18" fmla="*/ 0 60000 65536"/>
                  <a:gd name="T19" fmla="*/ 0 60000 65536"/>
                  <a:gd name="T20" fmla="*/ 0 60000 65536"/>
                  <a:gd name="T21" fmla="*/ 0 w 130"/>
                  <a:gd name="T22" fmla="*/ 0 h 51"/>
                  <a:gd name="T23" fmla="*/ 130 w 130"/>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 h="51">
                    <a:moveTo>
                      <a:pt x="0" y="7"/>
                    </a:moveTo>
                    <a:lnTo>
                      <a:pt x="0" y="7"/>
                    </a:lnTo>
                    <a:lnTo>
                      <a:pt x="127" y="51"/>
                    </a:lnTo>
                    <a:lnTo>
                      <a:pt x="130" y="44"/>
                    </a:lnTo>
                    <a:lnTo>
                      <a:pt x="2" y="0"/>
                    </a:lnTo>
                    <a:lnTo>
                      <a:pt x="0" y="7"/>
                    </a:lnTo>
                    <a:close/>
                  </a:path>
                </a:pathLst>
              </a:custGeom>
              <a:solidFill>
                <a:srgbClr val="000000"/>
              </a:solidFill>
              <a:ln w="9525">
                <a:noFill/>
                <a:round/>
                <a:headEnd/>
                <a:tailEnd/>
              </a:ln>
            </p:spPr>
            <p:txBody>
              <a:bodyPr/>
              <a:lstStyle/>
              <a:p>
                <a:endParaRPr lang="fr-FR"/>
              </a:p>
            </p:txBody>
          </p:sp>
          <p:sp>
            <p:nvSpPr>
              <p:cNvPr id="95544" name="Freeform 300"/>
              <p:cNvSpPr>
                <a:spLocks/>
              </p:cNvSpPr>
              <p:nvPr/>
            </p:nvSpPr>
            <p:spPr bwMode="auto">
              <a:xfrm>
                <a:off x="3161" y="2884"/>
                <a:ext cx="22" cy="8"/>
              </a:xfrm>
              <a:custGeom>
                <a:avLst/>
                <a:gdLst>
                  <a:gd name="T0" fmla="*/ 0 w 131"/>
                  <a:gd name="T1" fmla="*/ 0 h 52"/>
                  <a:gd name="T2" fmla="*/ 0 w 131"/>
                  <a:gd name="T3" fmla="*/ 0 h 52"/>
                  <a:gd name="T4" fmla="*/ 0 w 131"/>
                  <a:gd name="T5" fmla="*/ 0 h 52"/>
                  <a:gd name="T6" fmla="*/ 0 w 131"/>
                  <a:gd name="T7" fmla="*/ 0 h 52"/>
                  <a:gd name="T8" fmla="*/ 0 w 131"/>
                  <a:gd name="T9" fmla="*/ 0 h 52"/>
                  <a:gd name="T10" fmla="*/ 0 w 131"/>
                  <a:gd name="T11" fmla="*/ 0 h 52"/>
                  <a:gd name="T12" fmla="*/ 0 w 131"/>
                  <a:gd name="T13" fmla="*/ 0 h 52"/>
                  <a:gd name="T14" fmla="*/ 0 60000 65536"/>
                  <a:gd name="T15" fmla="*/ 0 60000 65536"/>
                  <a:gd name="T16" fmla="*/ 0 60000 65536"/>
                  <a:gd name="T17" fmla="*/ 0 60000 65536"/>
                  <a:gd name="T18" fmla="*/ 0 60000 65536"/>
                  <a:gd name="T19" fmla="*/ 0 60000 65536"/>
                  <a:gd name="T20" fmla="*/ 0 60000 65536"/>
                  <a:gd name="T21" fmla="*/ 0 w 131"/>
                  <a:gd name="T22" fmla="*/ 0 h 52"/>
                  <a:gd name="T23" fmla="*/ 131 w 131"/>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52">
                    <a:moveTo>
                      <a:pt x="0" y="3"/>
                    </a:moveTo>
                    <a:lnTo>
                      <a:pt x="2" y="7"/>
                    </a:lnTo>
                    <a:lnTo>
                      <a:pt x="129" y="52"/>
                    </a:lnTo>
                    <a:lnTo>
                      <a:pt x="131" y="45"/>
                    </a:lnTo>
                    <a:lnTo>
                      <a:pt x="4" y="0"/>
                    </a:lnTo>
                    <a:lnTo>
                      <a:pt x="7" y="5"/>
                    </a:lnTo>
                    <a:lnTo>
                      <a:pt x="0" y="3"/>
                    </a:lnTo>
                    <a:close/>
                  </a:path>
                </a:pathLst>
              </a:custGeom>
              <a:solidFill>
                <a:srgbClr val="000000"/>
              </a:solidFill>
              <a:ln w="9525">
                <a:noFill/>
                <a:round/>
                <a:headEnd/>
                <a:tailEnd/>
              </a:ln>
            </p:spPr>
            <p:txBody>
              <a:bodyPr/>
              <a:lstStyle/>
              <a:p>
                <a:endParaRPr lang="fr-FR"/>
              </a:p>
            </p:txBody>
          </p:sp>
          <p:sp>
            <p:nvSpPr>
              <p:cNvPr id="95545" name="Freeform 301"/>
              <p:cNvSpPr>
                <a:spLocks/>
              </p:cNvSpPr>
              <p:nvPr/>
            </p:nvSpPr>
            <p:spPr bwMode="auto">
              <a:xfrm>
                <a:off x="3161" y="2819"/>
                <a:ext cx="17" cy="66"/>
              </a:xfrm>
              <a:custGeom>
                <a:avLst/>
                <a:gdLst>
                  <a:gd name="T0" fmla="*/ 0 w 100"/>
                  <a:gd name="T1" fmla="*/ 0 h 389"/>
                  <a:gd name="T2" fmla="*/ 0 w 100"/>
                  <a:gd name="T3" fmla="*/ 0 h 389"/>
                  <a:gd name="T4" fmla="*/ 0 w 100"/>
                  <a:gd name="T5" fmla="*/ 0 h 389"/>
                  <a:gd name="T6" fmla="*/ 0 w 100"/>
                  <a:gd name="T7" fmla="*/ 0 h 389"/>
                  <a:gd name="T8" fmla="*/ 0 w 100"/>
                  <a:gd name="T9" fmla="*/ 0 h 389"/>
                  <a:gd name="T10" fmla="*/ 0 w 100"/>
                  <a:gd name="T11" fmla="*/ 0 h 389"/>
                  <a:gd name="T12" fmla="*/ 0 w 100"/>
                  <a:gd name="T13" fmla="*/ 0 h 389"/>
                  <a:gd name="T14" fmla="*/ 0 60000 65536"/>
                  <a:gd name="T15" fmla="*/ 0 60000 65536"/>
                  <a:gd name="T16" fmla="*/ 0 60000 65536"/>
                  <a:gd name="T17" fmla="*/ 0 60000 65536"/>
                  <a:gd name="T18" fmla="*/ 0 60000 65536"/>
                  <a:gd name="T19" fmla="*/ 0 60000 65536"/>
                  <a:gd name="T20" fmla="*/ 0 60000 65536"/>
                  <a:gd name="T21" fmla="*/ 0 w 100"/>
                  <a:gd name="T22" fmla="*/ 0 h 389"/>
                  <a:gd name="T23" fmla="*/ 100 w 100"/>
                  <a:gd name="T24" fmla="*/ 389 h 3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389">
                    <a:moveTo>
                      <a:pt x="93" y="1"/>
                    </a:moveTo>
                    <a:lnTo>
                      <a:pt x="93" y="0"/>
                    </a:lnTo>
                    <a:lnTo>
                      <a:pt x="0" y="387"/>
                    </a:lnTo>
                    <a:lnTo>
                      <a:pt x="7" y="389"/>
                    </a:lnTo>
                    <a:lnTo>
                      <a:pt x="100" y="2"/>
                    </a:lnTo>
                    <a:lnTo>
                      <a:pt x="100" y="1"/>
                    </a:lnTo>
                    <a:lnTo>
                      <a:pt x="93" y="1"/>
                    </a:lnTo>
                    <a:close/>
                  </a:path>
                </a:pathLst>
              </a:custGeom>
              <a:solidFill>
                <a:srgbClr val="000000"/>
              </a:solidFill>
              <a:ln w="9525">
                <a:noFill/>
                <a:round/>
                <a:headEnd/>
                <a:tailEnd/>
              </a:ln>
            </p:spPr>
            <p:txBody>
              <a:bodyPr/>
              <a:lstStyle/>
              <a:p>
                <a:endParaRPr lang="fr-FR"/>
              </a:p>
            </p:txBody>
          </p:sp>
          <p:sp>
            <p:nvSpPr>
              <p:cNvPr id="95546" name="Freeform 302"/>
              <p:cNvSpPr>
                <a:spLocks/>
              </p:cNvSpPr>
              <p:nvPr/>
            </p:nvSpPr>
            <p:spPr bwMode="auto">
              <a:xfrm>
                <a:off x="3166" y="2807"/>
                <a:ext cx="12" cy="12"/>
              </a:xfrm>
              <a:custGeom>
                <a:avLst/>
                <a:gdLst>
                  <a:gd name="T0" fmla="*/ 0 w 70"/>
                  <a:gd name="T1" fmla="*/ 0 h 71"/>
                  <a:gd name="T2" fmla="*/ 0 w 70"/>
                  <a:gd name="T3" fmla="*/ 0 h 71"/>
                  <a:gd name="T4" fmla="*/ 0 w 70"/>
                  <a:gd name="T5" fmla="*/ 0 h 71"/>
                  <a:gd name="T6" fmla="*/ 0 w 70"/>
                  <a:gd name="T7" fmla="*/ 0 h 71"/>
                  <a:gd name="T8" fmla="*/ 0 w 70"/>
                  <a:gd name="T9" fmla="*/ 0 h 71"/>
                  <a:gd name="T10" fmla="*/ 0 w 70"/>
                  <a:gd name="T11" fmla="*/ 0 h 71"/>
                  <a:gd name="T12" fmla="*/ 0 w 70"/>
                  <a:gd name="T13" fmla="*/ 0 h 71"/>
                  <a:gd name="T14" fmla="*/ 0 w 70"/>
                  <a:gd name="T15" fmla="*/ 0 h 71"/>
                  <a:gd name="T16" fmla="*/ 0 w 70"/>
                  <a:gd name="T17" fmla="*/ 0 h 71"/>
                  <a:gd name="T18" fmla="*/ 0 w 70"/>
                  <a:gd name="T19" fmla="*/ 0 h 71"/>
                  <a:gd name="T20" fmla="*/ 0 w 70"/>
                  <a:gd name="T21" fmla="*/ 0 h 71"/>
                  <a:gd name="T22" fmla="*/ 0 w 70"/>
                  <a:gd name="T23" fmla="*/ 0 h 71"/>
                  <a:gd name="T24" fmla="*/ 0 w 70"/>
                  <a:gd name="T25" fmla="*/ 0 h 71"/>
                  <a:gd name="T26" fmla="*/ 0 w 70"/>
                  <a:gd name="T27" fmla="*/ 0 h 71"/>
                  <a:gd name="T28" fmla="*/ 0 w 70"/>
                  <a:gd name="T29" fmla="*/ 0 h 71"/>
                  <a:gd name="T30" fmla="*/ 0 w 70"/>
                  <a:gd name="T31" fmla="*/ 0 h 71"/>
                  <a:gd name="T32" fmla="*/ 0 w 70"/>
                  <a:gd name="T33" fmla="*/ 0 h 71"/>
                  <a:gd name="T34" fmla="*/ 0 w 70"/>
                  <a:gd name="T35" fmla="*/ 0 h 71"/>
                  <a:gd name="T36" fmla="*/ 0 w 70"/>
                  <a:gd name="T37" fmla="*/ 0 h 71"/>
                  <a:gd name="T38" fmla="*/ 0 w 70"/>
                  <a:gd name="T39" fmla="*/ 0 h 71"/>
                  <a:gd name="T40" fmla="*/ 0 w 70"/>
                  <a:gd name="T41" fmla="*/ 0 h 7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
                  <a:gd name="T64" fmla="*/ 0 h 71"/>
                  <a:gd name="T65" fmla="*/ 70 w 70"/>
                  <a:gd name="T66" fmla="*/ 71 h 7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 h="71">
                    <a:moveTo>
                      <a:pt x="0" y="6"/>
                    </a:moveTo>
                    <a:lnTo>
                      <a:pt x="1" y="7"/>
                    </a:lnTo>
                    <a:lnTo>
                      <a:pt x="21" y="19"/>
                    </a:lnTo>
                    <a:lnTo>
                      <a:pt x="37" y="29"/>
                    </a:lnTo>
                    <a:lnTo>
                      <a:pt x="49" y="41"/>
                    </a:lnTo>
                    <a:lnTo>
                      <a:pt x="56" y="51"/>
                    </a:lnTo>
                    <a:lnTo>
                      <a:pt x="59" y="60"/>
                    </a:lnTo>
                    <a:lnTo>
                      <a:pt x="61" y="67"/>
                    </a:lnTo>
                    <a:lnTo>
                      <a:pt x="63" y="71"/>
                    </a:lnTo>
                    <a:lnTo>
                      <a:pt x="70" y="71"/>
                    </a:lnTo>
                    <a:lnTo>
                      <a:pt x="70" y="69"/>
                    </a:lnTo>
                    <a:lnTo>
                      <a:pt x="68" y="64"/>
                    </a:lnTo>
                    <a:lnTo>
                      <a:pt x="66" y="57"/>
                    </a:lnTo>
                    <a:lnTo>
                      <a:pt x="63" y="47"/>
                    </a:lnTo>
                    <a:lnTo>
                      <a:pt x="53" y="36"/>
                    </a:lnTo>
                    <a:lnTo>
                      <a:pt x="42" y="25"/>
                    </a:lnTo>
                    <a:lnTo>
                      <a:pt x="25" y="12"/>
                    </a:lnTo>
                    <a:lnTo>
                      <a:pt x="3" y="0"/>
                    </a:lnTo>
                    <a:lnTo>
                      <a:pt x="5" y="1"/>
                    </a:lnTo>
                    <a:lnTo>
                      <a:pt x="0" y="6"/>
                    </a:lnTo>
                    <a:close/>
                  </a:path>
                </a:pathLst>
              </a:custGeom>
              <a:solidFill>
                <a:srgbClr val="000000"/>
              </a:solidFill>
              <a:ln w="9525">
                <a:noFill/>
                <a:round/>
                <a:headEnd/>
                <a:tailEnd/>
              </a:ln>
            </p:spPr>
            <p:txBody>
              <a:bodyPr/>
              <a:lstStyle/>
              <a:p>
                <a:endParaRPr lang="fr-FR"/>
              </a:p>
            </p:txBody>
          </p:sp>
          <p:sp>
            <p:nvSpPr>
              <p:cNvPr id="95547" name="Freeform 303"/>
              <p:cNvSpPr>
                <a:spLocks/>
              </p:cNvSpPr>
              <p:nvPr/>
            </p:nvSpPr>
            <p:spPr bwMode="auto">
              <a:xfrm>
                <a:off x="3153" y="2800"/>
                <a:ext cx="14" cy="8"/>
              </a:xfrm>
              <a:custGeom>
                <a:avLst/>
                <a:gdLst>
                  <a:gd name="T0" fmla="*/ 0 w 83"/>
                  <a:gd name="T1" fmla="*/ 0 h 47"/>
                  <a:gd name="T2" fmla="*/ 0 w 83"/>
                  <a:gd name="T3" fmla="*/ 0 h 47"/>
                  <a:gd name="T4" fmla="*/ 0 w 83"/>
                  <a:gd name="T5" fmla="*/ 0 h 47"/>
                  <a:gd name="T6" fmla="*/ 0 w 83"/>
                  <a:gd name="T7" fmla="*/ 0 h 47"/>
                  <a:gd name="T8" fmla="*/ 0 w 83"/>
                  <a:gd name="T9" fmla="*/ 0 h 47"/>
                  <a:gd name="T10" fmla="*/ 0 w 83"/>
                  <a:gd name="T11" fmla="*/ 0 h 47"/>
                  <a:gd name="T12" fmla="*/ 0 w 83"/>
                  <a:gd name="T13" fmla="*/ 0 h 47"/>
                  <a:gd name="T14" fmla="*/ 0 w 83"/>
                  <a:gd name="T15" fmla="*/ 0 h 47"/>
                  <a:gd name="T16" fmla="*/ 0 w 83"/>
                  <a:gd name="T17" fmla="*/ 0 h 47"/>
                  <a:gd name="T18" fmla="*/ 0 w 83"/>
                  <a:gd name="T19" fmla="*/ 0 h 47"/>
                  <a:gd name="T20" fmla="*/ 0 w 83"/>
                  <a:gd name="T21" fmla="*/ 0 h 47"/>
                  <a:gd name="T22" fmla="*/ 0 w 83"/>
                  <a:gd name="T23" fmla="*/ 0 h 47"/>
                  <a:gd name="T24" fmla="*/ 0 w 83"/>
                  <a:gd name="T25" fmla="*/ 0 h 47"/>
                  <a:gd name="T26" fmla="*/ 0 w 83"/>
                  <a:gd name="T27" fmla="*/ 0 h 47"/>
                  <a:gd name="T28" fmla="*/ 0 w 83"/>
                  <a:gd name="T29" fmla="*/ 0 h 47"/>
                  <a:gd name="T30" fmla="*/ 0 w 83"/>
                  <a:gd name="T31" fmla="*/ 0 h 47"/>
                  <a:gd name="T32" fmla="*/ 0 w 83"/>
                  <a:gd name="T33" fmla="*/ 0 h 47"/>
                  <a:gd name="T34" fmla="*/ 0 w 83"/>
                  <a:gd name="T35" fmla="*/ 0 h 47"/>
                  <a:gd name="T36" fmla="*/ 0 w 83"/>
                  <a:gd name="T37" fmla="*/ 0 h 47"/>
                  <a:gd name="T38" fmla="*/ 0 w 83"/>
                  <a:gd name="T39" fmla="*/ 0 h 47"/>
                  <a:gd name="T40" fmla="*/ 0 w 83"/>
                  <a:gd name="T41" fmla="*/ 0 h 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
                  <a:gd name="T64" fmla="*/ 0 h 47"/>
                  <a:gd name="T65" fmla="*/ 83 w 83"/>
                  <a:gd name="T66" fmla="*/ 47 h 4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 h="47">
                    <a:moveTo>
                      <a:pt x="2" y="9"/>
                    </a:moveTo>
                    <a:lnTo>
                      <a:pt x="2" y="9"/>
                    </a:lnTo>
                    <a:lnTo>
                      <a:pt x="4" y="9"/>
                    </a:lnTo>
                    <a:lnTo>
                      <a:pt x="8" y="8"/>
                    </a:lnTo>
                    <a:lnTo>
                      <a:pt x="14" y="6"/>
                    </a:lnTo>
                    <a:lnTo>
                      <a:pt x="22" y="8"/>
                    </a:lnTo>
                    <a:lnTo>
                      <a:pt x="34" y="12"/>
                    </a:lnTo>
                    <a:lnTo>
                      <a:pt x="47" y="19"/>
                    </a:lnTo>
                    <a:lnTo>
                      <a:pt x="62" y="30"/>
                    </a:lnTo>
                    <a:lnTo>
                      <a:pt x="78" y="47"/>
                    </a:lnTo>
                    <a:lnTo>
                      <a:pt x="83" y="42"/>
                    </a:lnTo>
                    <a:lnTo>
                      <a:pt x="66" y="25"/>
                    </a:lnTo>
                    <a:lnTo>
                      <a:pt x="51" y="12"/>
                    </a:lnTo>
                    <a:lnTo>
                      <a:pt x="36" y="5"/>
                    </a:lnTo>
                    <a:lnTo>
                      <a:pt x="24" y="1"/>
                    </a:lnTo>
                    <a:lnTo>
                      <a:pt x="14" y="0"/>
                    </a:lnTo>
                    <a:lnTo>
                      <a:pt x="6" y="1"/>
                    </a:lnTo>
                    <a:lnTo>
                      <a:pt x="1" y="2"/>
                    </a:lnTo>
                    <a:lnTo>
                      <a:pt x="0" y="2"/>
                    </a:lnTo>
                    <a:lnTo>
                      <a:pt x="2" y="9"/>
                    </a:lnTo>
                    <a:close/>
                  </a:path>
                </a:pathLst>
              </a:custGeom>
              <a:solidFill>
                <a:srgbClr val="000000"/>
              </a:solidFill>
              <a:ln w="9525">
                <a:noFill/>
                <a:round/>
                <a:headEnd/>
                <a:tailEnd/>
              </a:ln>
            </p:spPr>
            <p:txBody>
              <a:bodyPr/>
              <a:lstStyle/>
              <a:p>
                <a:endParaRPr lang="fr-FR"/>
              </a:p>
            </p:txBody>
          </p:sp>
          <p:sp>
            <p:nvSpPr>
              <p:cNvPr id="95548" name="Freeform 304"/>
              <p:cNvSpPr>
                <a:spLocks/>
              </p:cNvSpPr>
              <p:nvPr/>
            </p:nvSpPr>
            <p:spPr bwMode="auto">
              <a:xfrm>
                <a:off x="3094" y="2800"/>
                <a:ext cx="60" cy="30"/>
              </a:xfrm>
              <a:custGeom>
                <a:avLst/>
                <a:gdLst>
                  <a:gd name="T0" fmla="*/ 0 w 371"/>
                  <a:gd name="T1" fmla="*/ 0 h 178"/>
                  <a:gd name="T2" fmla="*/ 0 w 371"/>
                  <a:gd name="T3" fmla="*/ 0 h 178"/>
                  <a:gd name="T4" fmla="*/ 0 w 371"/>
                  <a:gd name="T5" fmla="*/ 0 h 178"/>
                  <a:gd name="T6" fmla="*/ 0 w 371"/>
                  <a:gd name="T7" fmla="*/ 0 h 178"/>
                  <a:gd name="T8" fmla="*/ 0 w 371"/>
                  <a:gd name="T9" fmla="*/ 0 h 178"/>
                  <a:gd name="T10" fmla="*/ 0 w 371"/>
                  <a:gd name="T11" fmla="*/ 0 h 178"/>
                  <a:gd name="T12" fmla="*/ 0 w 371"/>
                  <a:gd name="T13" fmla="*/ 0 h 178"/>
                  <a:gd name="T14" fmla="*/ 0 60000 65536"/>
                  <a:gd name="T15" fmla="*/ 0 60000 65536"/>
                  <a:gd name="T16" fmla="*/ 0 60000 65536"/>
                  <a:gd name="T17" fmla="*/ 0 60000 65536"/>
                  <a:gd name="T18" fmla="*/ 0 60000 65536"/>
                  <a:gd name="T19" fmla="*/ 0 60000 65536"/>
                  <a:gd name="T20" fmla="*/ 0 60000 65536"/>
                  <a:gd name="T21" fmla="*/ 0 w 371"/>
                  <a:gd name="T22" fmla="*/ 0 h 178"/>
                  <a:gd name="T23" fmla="*/ 371 w 371"/>
                  <a:gd name="T24" fmla="*/ 178 h 1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1" h="178">
                    <a:moveTo>
                      <a:pt x="0" y="176"/>
                    </a:moveTo>
                    <a:lnTo>
                      <a:pt x="5" y="178"/>
                    </a:lnTo>
                    <a:lnTo>
                      <a:pt x="371" y="7"/>
                    </a:lnTo>
                    <a:lnTo>
                      <a:pt x="369" y="0"/>
                    </a:lnTo>
                    <a:lnTo>
                      <a:pt x="2" y="171"/>
                    </a:lnTo>
                    <a:lnTo>
                      <a:pt x="7" y="172"/>
                    </a:lnTo>
                    <a:lnTo>
                      <a:pt x="0" y="176"/>
                    </a:lnTo>
                    <a:close/>
                  </a:path>
                </a:pathLst>
              </a:custGeom>
              <a:solidFill>
                <a:srgbClr val="000000"/>
              </a:solidFill>
              <a:ln w="9525">
                <a:noFill/>
                <a:round/>
                <a:headEnd/>
                <a:tailEnd/>
              </a:ln>
            </p:spPr>
            <p:txBody>
              <a:bodyPr/>
              <a:lstStyle/>
              <a:p>
                <a:endParaRPr lang="fr-FR"/>
              </a:p>
            </p:txBody>
          </p:sp>
          <p:sp>
            <p:nvSpPr>
              <p:cNvPr id="95549" name="Freeform 305"/>
              <p:cNvSpPr>
                <a:spLocks/>
              </p:cNvSpPr>
              <p:nvPr/>
            </p:nvSpPr>
            <p:spPr bwMode="auto">
              <a:xfrm>
                <a:off x="3082" y="2810"/>
                <a:ext cx="13" cy="20"/>
              </a:xfrm>
              <a:custGeom>
                <a:avLst/>
                <a:gdLst>
                  <a:gd name="T0" fmla="*/ 0 w 78"/>
                  <a:gd name="T1" fmla="*/ 0 h 117"/>
                  <a:gd name="T2" fmla="*/ 0 w 78"/>
                  <a:gd name="T3" fmla="*/ 0 h 117"/>
                  <a:gd name="T4" fmla="*/ 0 w 78"/>
                  <a:gd name="T5" fmla="*/ 0 h 117"/>
                  <a:gd name="T6" fmla="*/ 0 w 78"/>
                  <a:gd name="T7" fmla="*/ 0 h 117"/>
                  <a:gd name="T8" fmla="*/ 0 w 78"/>
                  <a:gd name="T9" fmla="*/ 0 h 117"/>
                  <a:gd name="T10" fmla="*/ 0 w 78"/>
                  <a:gd name="T11" fmla="*/ 0 h 117"/>
                  <a:gd name="T12" fmla="*/ 0 w 78"/>
                  <a:gd name="T13" fmla="*/ 0 h 117"/>
                  <a:gd name="T14" fmla="*/ 0 60000 65536"/>
                  <a:gd name="T15" fmla="*/ 0 60000 65536"/>
                  <a:gd name="T16" fmla="*/ 0 60000 65536"/>
                  <a:gd name="T17" fmla="*/ 0 60000 65536"/>
                  <a:gd name="T18" fmla="*/ 0 60000 65536"/>
                  <a:gd name="T19" fmla="*/ 0 60000 65536"/>
                  <a:gd name="T20" fmla="*/ 0 60000 65536"/>
                  <a:gd name="T21" fmla="*/ 0 w 78"/>
                  <a:gd name="T22" fmla="*/ 0 h 117"/>
                  <a:gd name="T23" fmla="*/ 78 w 78"/>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117">
                    <a:moveTo>
                      <a:pt x="0" y="5"/>
                    </a:moveTo>
                    <a:lnTo>
                      <a:pt x="0" y="5"/>
                    </a:lnTo>
                    <a:lnTo>
                      <a:pt x="71" y="117"/>
                    </a:lnTo>
                    <a:lnTo>
                      <a:pt x="78" y="113"/>
                    </a:lnTo>
                    <a:lnTo>
                      <a:pt x="7" y="0"/>
                    </a:lnTo>
                    <a:lnTo>
                      <a:pt x="0" y="5"/>
                    </a:lnTo>
                    <a:close/>
                  </a:path>
                </a:pathLst>
              </a:custGeom>
              <a:solidFill>
                <a:srgbClr val="000000"/>
              </a:solidFill>
              <a:ln w="9525">
                <a:noFill/>
                <a:round/>
                <a:headEnd/>
                <a:tailEnd/>
              </a:ln>
            </p:spPr>
            <p:txBody>
              <a:bodyPr/>
              <a:lstStyle/>
              <a:p>
                <a:endParaRPr lang="fr-FR"/>
              </a:p>
            </p:txBody>
          </p:sp>
          <p:sp>
            <p:nvSpPr>
              <p:cNvPr id="95550" name="Freeform 306"/>
              <p:cNvSpPr>
                <a:spLocks/>
              </p:cNvSpPr>
              <p:nvPr/>
            </p:nvSpPr>
            <p:spPr bwMode="auto">
              <a:xfrm>
                <a:off x="3070" y="2792"/>
                <a:ext cx="13" cy="19"/>
              </a:xfrm>
              <a:custGeom>
                <a:avLst/>
                <a:gdLst>
                  <a:gd name="T0" fmla="*/ 0 w 78"/>
                  <a:gd name="T1" fmla="*/ 0 h 118"/>
                  <a:gd name="T2" fmla="*/ 0 w 78"/>
                  <a:gd name="T3" fmla="*/ 0 h 118"/>
                  <a:gd name="T4" fmla="*/ 0 w 78"/>
                  <a:gd name="T5" fmla="*/ 0 h 118"/>
                  <a:gd name="T6" fmla="*/ 0 w 78"/>
                  <a:gd name="T7" fmla="*/ 0 h 118"/>
                  <a:gd name="T8" fmla="*/ 0 w 78"/>
                  <a:gd name="T9" fmla="*/ 0 h 118"/>
                  <a:gd name="T10" fmla="*/ 0 w 78"/>
                  <a:gd name="T11" fmla="*/ 0 h 118"/>
                  <a:gd name="T12" fmla="*/ 0 w 78"/>
                  <a:gd name="T13" fmla="*/ 0 h 118"/>
                  <a:gd name="T14" fmla="*/ 0 60000 65536"/>
                  <a:gd name="T15" fmla="*/ 0 60000 65536"/>
                  <a:gd name="T16" fmla="*/ 0 60000 65536"/>
                  <a:gd name="T17" fmla="*/ 0 60000 65536"/>
                  <a:gd name="T18" fmla="*/ 0 60000 65536"/>
                  <a:gd name="T19" fmla="*/ 0 60000 65536"/>
                  <a:gd name="T20" fmla="*/ 0 60000 65536"/>
                  <a:gd name="T21" fmla="*/ 0 w 78"/>
                  <a:gd name="T22" fmla="*/ 0 h 118"/>
                  <a:gd name="T23" fmla="*/ 78 w 7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118">
                    <a:moveTo>
                      <a:pt x="2" y="0"/>
                    </a:moveTo>
                    <a:lnTo>
                      <a:pt x="0" y="5"/>
                    </a:lnTo>
                    <a:lnTo>
                      <a:pt x="71" y="118"/>
                    </a:lnTo>
                    <a:lnTo>
                      <a:pt x="78" y="113"/>
                    </a:lnTo>
                    <a:lnTo>
                      <a:pt x="7" y="0"/>
                    </a:lnTo>
                    <a:lnTo>
                      <a:pt x="6" y="5"/>
                    </a:lnTo>
                    <a:lnTo>
                      <a:pt x="2" y="0"/>
                    </a:lnTo>
                    <a:close/>
                  </a:path>
                </a:pathLst>
              </a:custGeom>
              <a:solidFill>
                <a:srgbClr val="000000"/>
              </a:solidFill>
              <a:ln w="9525">
                <a:noFill/>
                <a:round/>
                <a:headEnd/>
                <a:tailEnd/>
              </a:ln>
            </p:spPr>
            <p:txBody>
              <a:bodyPr/>
              <a:lstStyle/>
              <a:p>
                <a:endParaRPr lang="fr-FR"/>
              </a:p>
            </p:txBody>
          </p:sp>
          <p:sp>
            <p:nvSpPr>
              <p:cNvPr id="95551" name="Freeform 307"/>
              <p:cNvSpPr>
                <a:spLocks/>
              </p:cNvSpPr>
              <p:nvPr/>
            </p:nvSpPr>
            <p:spPr bwMode="auto">
              <a:xfrm>
                <a:off x="3070" y="2739"/>
                <a:ext cx="47" cy="53"/>
              </a:xfrm>
              <a:custGeom>
                <a:avLst/>
                <a:gdLst>
                  <a:gd name="T0" fmla="*/ 0 w 284"/>
                  <a:gd name="T1" fmla="*/ 0 h 314"/>
                  <a:gd name="T2" fmla="*/ 0 w 284"/>
                  <a:gd name="T3" fmla="*/ 0 h 314"/>
                  <a:gd name="T4" fmla="*/ 0 w 284"/>
                  <a:gd name="T5" fmla="*/ 0 h 314"/>
                  <a:gd name="T6" fmla="*/ 0 w 284"/>
                  <a:gd name="T7" fmla="*/ 0 h 314"/>
                  <a:gd name="T8" fmla="*/ 0 w 284"/>
                  <a:gd name="T9" fmla="*/ 0 h 314"/>
                  <a:gd name="T10" fmla="*/ 0 w 284"/>
                  <a:gd name="T11" fmla="*/ 0 h 314"/>
                  <a:gd name="T12" fmla="*/ 0 w 284"/>
                  <a:gd name="T13" fmla="*/ 0 h 314"/>
                  <a:gd name="T14" fmla="*/ 0 60000 65536"/>
                  <a:gd name="T15" fmla="*/ 0 60000 65536"/>
                  <a:gd name="T16" fmla="*/ 0 60000 65536"/>
                  <a:gd name="T17" fmla="*/ 0 60000 65536"/>
                  <a:gd name="T18" fmla="*/ 0 60000 65536"/>
                  <a:gd name="T19" fmla="*/ 0 60000 65536"/>
                  <a:gd name="T20" fmla="*/ 0 60000 65536"/>
                  <a:gd name="T21" fmla="*/ 0 w 284"/>
                  <a:gd name="T22" fmla="*/ 0 h 314"/>
                  <a:gd name="T23" fmla="*/ 284 w 284"/>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4" h="314">
                    <a:moveTo>
                      <a:pt x="277" y="0"/>
                    </a:moveTo>
                    <a:lnTo>
                      <a:pt x="278" y="0"/>
                    </a:lnTo>
                    <a:lnTo>
                      <a:pt x="0" y="309"/>
                    </a:lnTo>
                    <a:lnTo>
                      <a:pt x="4" y="314"/>
                    </a:lnTo>
                    <a:lnTo>
                      <a:pt x="283" y="5"/>
                    </a:lnTo>
                    <a:lnTo>
                      <a:pt x="284" y="5"/>
                    </a:lnTo>
                    <a:lnTo>
                      <a:pt x="277" y="0"/>
                    </a:lnTo>
                    <a:close/>
                  </a:path>
                </a:pathLst>
              </a:custGeom>
              <a:solidFill>
                <a:srgbClr val="000000"/>
              </a:solidFill>
              <a:ln w="9525">
                <a:noFill/>
                <a:round/>
                <a:headEnd/>
                <a:tailEnd/>
              </a:ln>
            </p:spPr>
            <p:txBody>
              <a:bodyPr/>
              <a:lstStyle/>
              <a:p>
                <a:endParaRPr lang="fr-FR"/>
              </a:p>
            </p:txBody>
          </p:sp>
          <p:sp>
            <p:nvSpPr>
              <p:cNvPr id="95552" name="Freeform 308"/>
              <p:cNvSpPr>
                <a:spLocks/>
              </p:cNvSpPr>
              <p:nvPr/>
            </p:nvSpPr>
            <p:spPr bwMode="auto">
              <a:xfrm>
                <a:off x="3114" y="2723"/>
                <a:ext cx="4" cy="17"/>
              </a:xfrm>
              <a:custGeom>
                <a:avLst/>
                <a:gdLst>
                  <a:gd name="T0" fmla="*/ 0 w 25"/>
                  <a:gd name="T1" fmla="*/ 0 h 102"/>
                  <a:gd name="T2" fmla="*/ 0 w 25"/>
                  <a:gd name="T3" fmla="*/ 0 h 102"/>
                  <a:gd name="T4" fmla="*/ 0 w 25"/>
                  <a:gd name="T5" fmla="*/ 0 h 102"/>
                  <a:gd name="T6" fmla="*/ 0 w 25"/>
                  <a:gd name="T7" fmla="*/ 0 h 102"/>
                  <a:gd name="T8" fmla="*/ 0 w 25"/>
                  <a:gd name="T9" fmla="*/ 0 h 102"/>
                  <a:gd name="T10" fmla="*/ 0 w 25"/>
                  <a:gd name="T11" fmla="*/ 0 h 102"/>
                  <a:gd name="T12" fmla="*/ 0 w 25"/>
                  <a:gd name="T13" fmla="*/ 0 h 102"/>
                  <a:gd name="T14" fmla="*/ 0 w 25"/>
                  <a:gd name="T15" fmla="*/ 0 h 102"/>
                  <a:gd name="T16" fmla="*/ 0 w 25"/>
                  <a:gd name="T17" fmla="*/ 0 h 102"/>
                  <a:gd name="T18" fmla="*/ 0 w 25"/>
                  <a:gd name="T19" fmla="*/ 0 h 102"/>
                  <a:gd name="T20" fmla="*/ 0 w 25"/>
                  <a:gd name="T21" fmla="*/ 0 h 102"/>
                  <a:gd name="T22" fmla="*/ 0 w 25"/>
                  <a:gd name="T23" fmla="*/ 0 h 102"/>
                  <a:gd name="T24" fmla="*/ 0 w 25"/>
                  <a:gd name="T25" fmla="*/ 0 h 102"/>
                  <a:gd name="T26" fmla="*/ 0 w 25"/>
                  <a:gd name="T27" fmla="*/ 0 h 102"/>
                  <a:gd name="T28" fmla="*/ 0 w 25"/>
                  <a:gd name="T29" fmla="*/ 0 h 102"/>
                  <a:gd name="T30" fmla="*/ 0 w 25"/>
                  <a:gd name="T31" fmla="*/ 0 h 102"/>
                  <a:gd name="T32" fmla="*/ 0 w 25"/>
                  <a:gd name="T33" fmla="*/ 0 h 102"/>
                  <a:gd name="T34" fmla="*/ 0 w 25"/>
                  <a:gd name="T35" fmla="*/ 0 h 102"/>
                  <a:gd name="T36" fmla="*/ 0 w 25"/>
                  <a:gd name="T37" fmla="*/ 0 h 102"/>
                  <a:gd name="T38" fmla="*/ 0 w 25"/>
                  <a:gd name="T39" fmla="*/ 0 h 102"/>
                  <a:gd name="T40" fmla="*/ 0 w 2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
                  <a:gd name="T64" fmla="*/ 0 h 102"/>
                  <a:gd name="T65" fmla="*/ 25 w 2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 h="102">
                    <a:moveTo>
                      <a:pt x="0" y="1"/>
                    </a:moveTo>
                    <a:lnTo>
                      <a:pt x="0" y="2"/>
                    </a:lnTo>
                    <a:lnTo>
                      <a:pt x="10" y="25"/>
                    </a:lnTo>
                    <a:lnTo>
                      <a:pt x="15" y="45"/>
                    </a:lnTo>
                    <a:lnTo>
                      <a:pt x="18" y="61"/>
                    </a:lnTo>
                    <a:lnTo>
                      <a:pt x="18" y="74"/>
                    </a:lnTo>
                    <a:lnTo>
                      <a:pt x="17" y="85"/>
                    </a:lnTo>
                    <a:lnTo>
                      <a:pt x="14" y="93"/>
                    </a:lnTo>
                    <a:lnTo>
                      <a:pt x="13" y="97"/>
                    </a:lnTo>
                    <a:lnTo>
                      <a:pt x="12" y="97"/>
                    </a:lnTo>
                    <a:lnTo>
                      <a:pt x="19" y="102"/>
                    </a:lnTo>
                    <a:lnTo>
                      <a:pt x="20" y="100"/>
                    </a:lnTo>
                    <a:lnTo>
                      <a:pt x="21" y="95"/>
                    </a:lnTo>
                    <a:lnTo>
                      <a:pt x="24" y="87"/>
                    </a:lnTo>
                    <a:lnTo>
                      <a:pt x="25" y="74"/>
                    </a:lnTo>
                    <a:lnTo>
                      <a:pt x="25" y="61"/>
                    </a:lnTo>
                    <a:lnTo>
                      <a:pt x="22" y="43"/>
                    </a:lnTo>
                    <a:lnTo>
                      <a:pt x="17" y="23"/>
                    </a:lnTo>
                    <a:lnTo>
                      <a:pt x="7" y="0"/>
                    </a:lnTo>
                    <a:lnTo>
                      <a:pt x="7" y="1"/>
                    </a:lnTo>
                    <a:lnTo>
                      <a:pt x="0" y="1"/>
                    </a:lnTo>
                    <a:close/>
                  </a:path>
                </a:pathLst>
              </a:custGeom>
              <a:solidFill>
                <a:srgbClr val="000000"/>
              </a:solidFill>
              <a:ln w="9525">
                <a:noFill/>
                <a:round/>
                <a:headEnd/>
                <a:tailEnd/>
              </a:ln>
            </p:spPr>
            <p:txBody>
              <a:bodyPr/>
              <a:lstStyle/>
              <a:p>
                <a:endParaRPr lang="fr-FR"/>
              </a:p>
            </p:txBody>
          </p:sp>
          <p:sp>
            <p:nvSpPr>
              <p:cNvPr id="95553" name="Freeform 309"/>
              <p:cNvSpPr>
                <a:spLocks/>
              </p:cNvSpPr>
              <p:nvPr/>
            </p:nvSpPr>
            <p:spPr bwMode="auto">
              <a:xfrm>
                <a:off x="3109" y="2709"/>
                <a:ext cx="6" cy="14"/>
              </a:xfrm>
              <a:custGeom>
                <a:avLst/>
                <a:gdLst>
                  <a:gd name="T0" fmla="*/ 0 w 41"/>
                  <a:gd name="T1" fmla="*/ 0 h 85"/>
                  <a:gd name="T2" fmla="*/ 0 w 41"/>
                  <a:gd name="T3" fmla="*/ 0 h 85"/>
                  <a:gd name="T4" fmla="*/ 0 w 41"/>
                  <a:gd name="T5" fmla="*/ 0 h 85"/>
                  <a:gd name="T6" fmla="*/ 0 w 41"/>
                  <a:gd name="T7" fmla="*/ 0 h 85"/>
                  <a:gd name="T8" fmla="*/ 0 w 41"/>
                  <a:gd name="T9" fmla="*/ 0 h 85"/>
                  <a:gd name="T10" fmla="*/ 0 w 41"/>
                  <a:gd name="T11" fmla="*/ 0 h 85"/>
                  <a:gd name="T12" fmla="*/ 0 w 41"/>
                  <a:gd name="T13" fmla="*/ 0 h 85"/>
                  <a:gd name="T14" fmla="*/ 0 w 41"/>
                  <a:gd name="T15" fmla="*/ 0 h 85"/>
                  <a:gd name="T16" fmla="*/ 0 w 41"/>
                  <a:gd name="T17" fmla="*/ 0 h 85"/>
                  <a:gd name="T18" fmla="*/ 0 w 41"/>
                  <a:gd name="T19" fmla="*/ 0 h 85"/>
                  <a:gd name="T20" fmla="*/ 0 w 41"/>
                  <a:gd name="T21" fmla="*/ 0 h 85"/>
                  <a:gd name="T22" fmla="*/ 0 w 41"/>
                  <a:gd name="T23" fmla="*/ 0 h 85"/>
                  <a:gd name="T24" fmla="*/ 0 w 41"/>
                  <a:gd name="T25" fmla="*/ 0 h 85"/>
                  <a:gd name="T26" fmla="*/ 0 w 41"/>
                  <a:gd name="T27" fmla="*/ 0 h 85"/>
                  <a:gd name="T28" fmla="*/ 0 w 41"/>
                  <a:gd name="T29" fmla="*/ 0 h 85"/>
                  <a:gd name="T30" fmla="*/ 0 w 41"/>
                  <a:gd name="T31" fmla="*/ 0 h 85"/>
                  <a:gd name="T32" fmla="*/ 0 w 41"/>
                  <a:gd name="T33" fmla="*/ 0 h 85"/>
                  <a:gd name="T34" fmla="*/ 0 w 41"/>
                  <a:gd name="T35" fmla="*/ 0 h 85"/>
                  <a:gd name="T36" fmla="*/ 0 w 41"/>
                  <a:gd name="T37" fmla="*/ 0 h 85"/>
                  <a:gd name="T38" fmla="*/ 0 w 41"/>
                  <a:gd name="T39" fmla="*/ 0 h 85"/>
                  <a:gd name="T40" fmla="*/ 0 w 41"/>
                  <a:gd name="T41" fmla="*/ 0 h 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1"/>
                  <a:gd name="T64" fmla="*/ 0 h 85"/>
                  <a:gd name="T65" fmla="*/ 41 w 41"/>
                  <a:gd name="T66" fmla="*/ 85 h 8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1" h="85">
                    <a:moveTo>
                      <a:pt x="0" y="7"/>
                    </a:moveTo>
                    <a:lnTo>
                      <a:pt x="0" y="7"/>
                    </a:lnTo>
                    <a:lnTo>
                      <a:pt x="4" y="10"/>
                    </a:lnTo>
                    <a:lnTo>
                      <a:pt x="8" y="11"/>
                    </a:lnTo>
                    <a:lnTo>
                      <a:pt x="15" y="18"/>
                    </a:lnTo>
                    <a:lnTo>
                      <a:pt x="20" y="26"/>
                    </a:lnTo>
                    <a:lnTo>
                      <a:pt x="26" y="41"/>
                    </a:lnTo>
                    <a:lnTo>
                      <a:pt x="31" y="61"/>
                    </a:lnTo>
                    <a:lnTo>
                      <a:pt x="34" y="85"/>
                    </a:lnTo>
                    <a:lnTo>
                      <a:pt x="41" y="85"/>
                    </a:lnTo>
                    <a:lnTo>
                      <a:pt x="38" y="58"/>
                    </a:lnTo>
                    <a:lnTo>
                      <a:pt x="33" y="39"/>
                    </a:lnTo>
                    <a:lnTo>
                      <a:pt x="27" y="24"/>
                    </a:lnTo>
                    <a:lnTo>
                      <a:pt x="19" y="13"/>
                    </a:lnTo>
                    <a:lnTo>
                      <a:pt x="12" y="6"/>
                    </a:lnTo>
                    <a:lnTo>
                      <a:pt x="6" y="3"/>
                    </a:lnTo>
                    <a:lnTo>
                      <a:pt x="2" y="0"/>
                    </a:lnTo>
                    <a:lnTo>
                      <a:pt x="0" y="0"/>
                    </a:lnTo>
                    <a:lnTo>
                      <a:pt x="0" y="7"/>
                    </a:lnTo>
                    <a:close/>
                  </a:path>
                </a:pathLst>
              </a:custGeom>
              <a:solidFill>
                <a:srgbClr val="000000"/>
              </a:solidFill>
              <a:ln w="9525">
                <a:noFill/>
                <a:round/>
                <a:headEnd/>
                <a:tailEnd/>
              </a:ln>
            </p:spPr>
            <p:txBody>
              <a:bodyPr/>
              <a:lstStyle/>
              <a:p>
                <a:endParaRPr lang="fr-FR"/>
              </a:p>
            </p:txBody>
          </p:sp>
          <p:sp>
            <p:nvSpPr>
              <p:cNvPr id="95554" name="Freeform 310"/>
              <p:cNvSpPr>
                <a:spLocks/>
              </p:cNvSpPr>
              <p:nvPr/>
            </p:nvSpPr>
            <p:spPr bwMode="auto">
              <a:xfrm>
                <a:off x="3049" y="2702"/>
                <a:ext cx="60" cy="8"/>
              </a:xfrm>
              <a:custGeom>
                <a:avLst/>
                <a:gdLst>
                  <a:gd name="T0" fmla="*/ 0 w 368"/>
                  <a:gd name="T1" fmla="*/ 0 h 51"/>
                  <a:gd name="T2" fmla="*/ 0 w 368"/>
                  <a:gd name="T3" fmla="*/ 0 h 51"/>
                  <a:gd name="T4" fmla="*/ 0 w 368"/>
                  <a:gd name="T5" fmla="*/ 0 h 51"/>
                  <a:gd name="T6" fmla="*/ 0 w 368"/>
                  <a:gd name="T7" fmla="*/ 0 h 51"/>
                  <a:gd name="T8" fmla="*/ 0 w 368"/>
                  <a:gd name="T9" fmla="*/ 0 h 51"/>
                  <a:gd name="T10" fmla="*/ 0 w 368"/>
                  <a:gd name="T11" fmla="*/ 0 h 51"/>
                  <a:gd name="T12" fmla="*/ 0 w 368"/>
                  <a:gd name="T13" fmla="*/ 0 h 51"/>
                  <a:gd name="T14" fmla="*/ 0 60000 65536"/>
                  <a:gd name="T15" fmla="*/ 0 60000 65536"/>
                  <a:gd name="T16" fmla="*/ 0 60000 65536"/>
                  <a:gd name="T17" fmla="*/ 0 60000 65536"/>
                  <a:gd name="T18" fmla="*/ 0 60000 65536"/>
                  <a:gd name="T19" fmla="*/ 0 60000 65536"/>
                  <a:gd name="T20" fmla="*/ 0 60000 65536"/>
                  <a:gd name="T21" fmla="*/ 0 w 368"/>
                  <a:gd name="T22" fmla="*/ 0 h 51"/>
                  <a:gd name="T23" fmla="*/ 368 w 368"/>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8" h="51">
                    <a:moveTo>
                      <a:pt x="0" y="4"/>
                    </a:moveTo>
                    <a:lnTo>
                      <a:pt x="3" y="7"/>
                    </a:lnTo>
                    <a:lnTo>
                      <a:pt x="368" y="51"/>
                    </a:lnTo>
                    <a:lnTo>
                      <a:pt x="368" y="44"/>
                    </a:lnTo>
                    <a:lnTo>
                      <a:pt x="3" y="0"/>
                    </a:lnTo>
                    <a:lnTo>
                      <a:pt x="7" y="4"/>
                    </a:lnTo>
                    <a:lnTo>
                      <a:pt x="0" y="4"/>
                    </a:lnTo>
                    <a:close/>
                  </a:path>
                </a:pathLst>
              </a:custGeom>
              <a:solidFill>
                <a:srgbClr val="000000"/>
              </a:solidFill>
              <a:ln w="9525">
                <a:noFill/>
                <a:round/>
                <a:headEnd/>
                <a:tailEnd/>
              </a:ln>
            </p:spPr>
            <p:txBody>
              <a:bodyPr/>
              <a:lstStyle/>
              <a:p>
                <a:endParaRPr lang="fr-FR"/>
              </a:p>
            </p:txBody>
          </p:sp>
          <p:sp>
            <p:nvSpPr>
              <p:cNvPr id="95555" name="Freeform 311"/>
              <p:cNvSpPr>
                <a:spLocks/>
              </p:cNvSpPr>
              <p:nvPr/>
            </p:nvSpPr>
            <p:spPr bwMode="auto">
              <a:xfrm>
                <a:off x="3049" y="2678"/>
                <a:ext cx="2" cy="24"/>
              </a:xfrm>
              <a:custGeom>
                <a:avLst/>
                <a:gdLst>
                  <a:gd name="T0" fmla="*/ 0 w 13"/>
                  <a:gd name="T1" fmla="*/ 0 h 146"/>
                  <a:gd name="T2" fmla="*/ 0 w 13"/>
                  <a:gd name="T3" fmla="*/ 0 h 146"/>
                  <a:gd name="T4" fmla="*/ 0 w 13"/>
                  <a:gd name="T5" fmla="*/ 0 h 146"/>
                  <a:gd name="T6" fmla="*/ 0 w 13"/>
                  <a:gd name="T7" fmla="*/ 0 h 146"/>
                  <a:gd name="T8" fmla="*/ 0 w 13"/>
                  <a:gd name="T9" fmla="*/ 0 h 146"/>
                  <a:gd name="T10" fmla="*/ 0 w 13"/>
                  <a:gd name="T11" fmla="*/ 0 h 146"/>
                  <a:gd name="T12" fmla="*/ 0 w 13"/>
                  <a:gd name="T13" fmla="*/ 0 h 146"/>
                  <a:gd name="T14" fmla="*/ 0 60000 65536"/>
                  <a:gd name="T15" fmla="*/ 0 60000 65536"/>
                  <a:gd name="T16" fmla="*/ 0 60000 65536"/>
                  <a:gd name="T17" fmla="*/ 0 60000 65536"/>
                  <a:gd name="T18" fmla="*/ 0 60000 65536"/>
                  <a:gd name="T19" fmla="*/ 0 60000 65536"/>
                  <a:gd name="T20" fmla="*/ 0 60000 65536"/>
                  <a:gd name="T21" fmla="*/ 0 w 13"/>
                  <a:gd name="T22" fmla="*/ 0 h 146"/>
                  <a:gd name="T23" fmla="*/ 13 w 13"/>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46">
                    <a:moveTo>
                      <a:pt x="7" y="0"/>
                    </a:moveTo>
                    <a:lnTo>
                      <a:pt x="7" y="0"/>
                    </a:lnTo>
                    <a:lnTo>
                      <a:pt x="0" y="146"/>
                    </a:lnTo>
                    <a:lnTo>
                      <a:pt x="7" y="146"/>
                    </a:lnTo>
                    <a:lnTo>
                      <a:pt x="13" y="0"/>
                    </a:lnTo>
                    <a:lnTo>
                      <a:pt x="7" y="0"/>
                    </a:lnTo>
                    <a:close/>
                  </a:path>
                </a:pathLst>
              </a:custGeom>
              <a:solidFill>
                <a:srgbClr val="000000"/>
              </a:solidFill>
              <a:ln w="9525">
                <a:noFill/>
                <a:round/>
                <a:headEnd/>
                <a:tailEnd/>
              </a:ln>
            </p:spPr>
            <p:txBody>
              <a:bodyPr/>
              <a:lstStyle/>
              <a:p>
                <a:endParaRPr lang="fr-FR"/>
              </a:p>
            </p:txBody>
          </p:sp>
          <p:sp>
            <p:nvSpPr>
              <p:cNvPr id="95556" name="Freeform 312"/>
              <p:cNvSpPr>
                <a:spLocks/>
              </p:cNvSpPr>
              <p:nvPr/>
            </p:nvSpPr>
            <p:spPr bwMode="auto">
              <a:xfrm>
                <a:off x="3050" y="2653"/>
                <a:ext cx="2" cy="25"/>
              </a:xfrm>
              <a:custGeom>
                <a:avLst/>
                <a:gdLst>
                  <a:gd name="T0" fmla="*/ 0 w 15"/>
                  <a:gd name="T1" fmla="*/ 0 h 148"/>
                  <a:gd name="T2" fmla="*/ 0 w 15"/>
                  <a:gd name="T3" fmla="*/ 0 h 148"/>
                  <a:gd name="T4" fmla="*/ 0 w 15"/>
                  <a:gd name="T5" fmla="*/ 0 h 148"/>
                  <a:gd name="T6" fmla="*/ 0 w 15"/>
                  <a:gd name="T7" fmla="*/ 0 h 148"/>
                  <a:gd name="T8" fmla="*/ 0 w 15"/>
                  <a:gd name="T9" fmla="*/ 0 h 148"/>
                  <a:gd name="T10" fmla="*/ 0 w 15"/>
                  <a:gd name="T11" fmla="*/ 0 h 148"/>
                  <a:gd name="T12" fmla="*/ 0 w 15"/>
                  <a:gd name="T13" fmla="*/ 0 h 148"/>
                  <a:gd name="T14" fmla="*/ 0 60000 65536"/>
                  <a:gd name="T15" fmla="*/ 0 60000 65536"/>
                  <a:gd name="T16" fmla="*/ 0 60000 65536"/>
                  <a:gd name="T17" fmla="*/ 0 60000 65536"/>
                  <a:gd name="T18" fmla="*/ 0 60000 65536"/>
                  <a:gd name="T19" fmla="*/ 0 60000 65536"/>
                  <a:gd name="T20" fmla="*/ 0 60000 65536"/>
                  <a:gd name="T21" fmla="*/ 0 w 15"/>
                  <a:gd name="T22" fmla="*/ 0 h 148"/>
                  <a:gd name="T23" fmla="*/ 15 w 15"/>
                  <a:gd name="T24" fmla="*/ 148 h 1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48">
                    <a:moveTo>
                      <a:pt x="10" y="0"/>
                    </a:moveTo>
                    <a:lnTo>
                      <a:pt x="8" y="3"/>
                    </a:lnTo>
                    <a:lnTo>
                      <a:pt x="0" y="148"/>
                    </a:lnTo>
                    <a:lnTo>
                      <a:pt x="6" y="148"/>
                    </a:lnTo>
                    <a:lnTo>
                      <a:pt x="15" y="3"/>
                    </a:lnTo>
                    <a:lnTo>
                      <a:pt x="12" y="7"/>
                    </a:lnTo>
                    <a:lnTo>
                      <a:pt x="10" y="0"/>
                    </a:lnTo>
                    <a:close/>
                  </a:path>
                </a:pathLst>
              </a:custGeom>
              <a:solidFill>
                <a:srgbClr val="000000"/>
              </a:solidFill>
              <a:ln w="9525">
                <a:noFill/>
                <a:round/>
                <a:headEnd/>
                <a:tailEnd/>
              </a:ln>
            </p:spPr>
            <p:txBody>
              <a:bodyPr/>
              <a:lstStyle/>
              <a:p>
                <a:endParaRPr lang="fr-FR"/>
              </a:p>
            </p:txBody>
          </p:sp>
          <p:sp>
            <p:nvSpPr>
              <p:cNvPr id="95557" name="Freeform 313"/>
              <p:cNvSpPr>
                <a:spLocks/>
              </p:cNvSpPr>
              <p:nvPr/>
            </p:nvSpPr>
            <p:spPr bwMode="auto">
              <a:xfrm>
                <a:off x="3051" y="2630"/>
                <a:ext cx="62" cy="24"/>
              </a:xfrm>
              <a:custGeom>
                <a:avLst/>
                <a:gdLst>
                  <a:gd name="T0" fmla="*/ 0 w 378"/>
                  <a:gd name="T1" fmla="*/ 0 h 142"/>
                  <a:gd name="T2" fmla="*/ 0 w 378"/>
                  <a:gd name="T3" fmla="*/ 0 h 142"/>
                  <a:gd name="T4" fmla="*/ 0 w 378"/>
                  <a:gd name="T5" fmla="*/ 0 h 142"/>
                  <a:gd name="T6" fmla="*/ 0 w 378"/>
                  <a:gd name="T7" fmla="*/ 0 h 142"/>
                  <a:gd name="T8" fmla="*/ 0 w 378"/>
                  <a:gd name="T9" fmla="*/ 0 h 142"/>
                  <a:gd name="T10" fmla="*/ 0 w 378"/>
                  <a:gd name="T11" fmla="*/ 0 h 142"/>
                  <a:gd name="T12" fmla="*/ 0 w 378"/>
                  <a:gd name="T13" fmla="*/ 0 h 142"/>
                  <a:gd name="T14" fmla="*/ 0 60000 65536"/>
                  <a:gd name="T15" fmla="*/ 0 60000 65536"/>
                  <a:gd name="T16" fmla="*/ 0 60000 65536"/>
                  <a:gd name="T17" fmla="*/ 0 60000 65536"/>
                  <a:gd name="T18" fmla="*/ 0 60000 65536"/>
                  <a:gd name="T19" fmla="*/ 0 60000 65536"/>
                  <a:gd name="T20" fmla="*/ 0 60000 65536"/>
                  <a:gd name="T21" fmla="*/ 0 w 378"/>
                  <a:gd name="T22" fmla="*/ 0 h 142"/>
                  <a:gd name="T23" fmla="*/ 378 w 378"/>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8" h="142">
                    <a:moveTo>
                      <a:pt x="374" y="0"/>
                    </a:moveTo>
                    <a:lnTo>
                      <a:pt x="375" y="0"/>
                    </a:lnTo>
                    <a:lnTo>
                      <a:pt x="0" y="135"/>
                    </a:lnTo>
                    <a:lnTo>
                      <a:pt x="2" y="142"/>
                    </a:lnTo>
                    <a:lnTo>
                      <a:pt x="377" y="7"/>
                    </a:lnTo>
                    <a:lnTo>
                      <a:pt x="378" y="7"/>
                    </a:lnTo>
                    <a:lnTo>
                      <a:pt x="374" y="0"/>
                    </a:lnTo>
                    <a:close/>
                  </a:path>
                </a:pathLst>
              </a:custGeom>
              <a:solidFill>
                <a:srgbClr val="000000"/>
              </a:solidFill>
              <a:ln w="9525">
                <a:noFill/>
                <a:round/>
                <a:headEnd/>
                <a:tailEnd/>
              </a:ln>
            </p:spPr>
            <p:txBody>
              <a:bodyPr/>
              <a:lstStyle/>
              <a:p>
                <a:endParaRPr lang="fr-FR"/>
              </a:p>
            </p:txBody>
          </p:sp>
          <p:sp>
            <p:nvSpPr>
              <p:cNvPr id="95558" name="Freeform 314"/>
              <p:cNvSpPr>
                <a:spLocks/>
              </p:cNvSpPr>
              <p:nvPr/>
            </p:nvSpPr>
            <p:spPr bwMode="auto">
              <a:xfrm>
                <a:off x="3112" y="2613"/>
                <a:ext cx="8" cy="18"/>
              </a:xfrm>
              <a:custGeom>
                <a:avLst/>
                <a:gdLst>
                  <a:gd name="T0" fmla="*/ 0 w 51"/>
                  <a:gd name="T1" fmla="*/ 0 h 104"/>
                  <a:gd name="T2" fmla="*/ 0 w 51"/>
                  <a:gd name="T3" fmla="*/ 0 h 104"/>
                  <a:gd name="T4" fmla="*/ 0 w 51"/>
                  <a:gd name="T5" fmla="*/ 0 h 104"/>
                  <a:gd name="T6" fmla="*/ 0 w 51"/>
                  <a:gd name="T7" fmla="*/ 0 h 104"/>
                  <a:gd name="T8" fmla="*/ 0 w 51"/>
                  <a:gd name="T9" fmla="*/ 0 h 104"/>
                  <a:gd name="T10" fmla="*/ 0 w 51"/>
                  <a:gd name="T11" fmla="*/ 0 h 104"/>
                  <a:gd name="T12" fmla="*/ 0 w 51"/>
                  <a:gd name="T13" fmla="*/ 0 h 104"/>
                  <a:gd name="T14" fmla="*/ 0 w 51"/>
                  <a:gd name="T15" fmla="*/ 0 h 104"/>
                  <a:gd name="T16" fmla="*/ 0 w 51"/>
                  <a:gd name="T17" fmla="*/ 0 h 104"/>
                  <a:gd name="T18" fmla="*/ 0 w 51"/>
                  <a:gd name="T19" fmla="*/ 0 h 104"/>
                  <a:gd name="T20" fmla="*/ 0 w 51"/>
                  <a:gd name="T21" fmla="*/ 0 h 104"/>
                  <a:gd name="T22" fmla="*/ 0 w 51"/>
                  <a:gd name="T23" fmla="*/ 0 h 104"/>
                  <a:gd name="T24" fmla="*/ 0 w 51"/>
                  <a:gd name="T25" fmla="*/ 0 h 104"/>
                  <a:gd name="T26" fmla="*/ 0 w 51"/>
                  <a:gd name="T27" fmla="*/ 0 h 104"/>
                  <a:gd name="T28" fmla="*/ 0 w 51"/>
                  <a:gd name="T29" fmla="*/ 0 h 104"/>
                  <a:gd name="T30" fmla="*/ 0 w 51"/>
                  <a:gd name="T31" fmla="*/ 0 h 104"/>
                  <a:gd name="T32" fmla="*/ 0 w 51"/>
                  <a:gd name="T33" fmla="*/ 0 h 104"/>
                  <a:gd name="T34" fmla="*/ 0 w 51"/>
                  <a:gd name="T35" fmla="*/ 0 h 104"/>
                  <a:gd name="T36" fmla="*/ 0 w 51"/>
                  <a:gd name="T37" fmla="*/ 0 h 104"/>
                  <a:gd name="T38" fmla="*/ 0 w 51"/>
                  <a:gd name="T39" fmla="*/ 0 h 104"/>
                  <a:gd name="T40" fmla="*/ 0 w 51"/>
                  <a:gd name="T41" fmla="*/ 0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1"/>
                  <a:gd name="T64" fmla="*/ 0 h 104"/>
                  <a:gd name="T65" fmla="*/ 51 w 51"/>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1" h="104">
                    <a:moveTo>
                      <a:pt x="44" y="0"/>
                    </a:moveTo>
                    <a:lnTo>
                      <a:pt x="44" y="1"/>
                    </a:lnTo>
                    <a:lnTo>
                      <a:pt x="38" y="27"/>
                    </a:lnTo>
                    <a:lnTo>
                      <a:pt x="31" y="49"/>
                    </a:lnTo>
                    <a:lnTo>
                      <a:pt x="24" y="67"/>
                    </a:lnTo>
                    <a:lnTo>
                      <a:pt x="17" y="79"/>
                    </a:lnTo>
                    <a:lnTo>
                      <a:pt x="10" y="88"/>
                    </a:lnTo>
                    <a:lnTo>
                      <a:pt x="6" y="94"/>
                    </a:lnTo>
                    <a:lnTo>
                      <a:pt x="1" y="97"/>
                    </a:lnTo>
                    <a:lnTo>
                      <a:pt x="0" y="97"/>
                    </a:lnTo>
                    <a:lnTo>
                      <a:pt x="4" y="104"/>
                    </a:lnTo>
                    <a:lnTo>
                      <a:pt x="6" y="102"/>
                    </a:lnTo>
                    <a:lnTo>
                      <a:pt x="10" y="98"/>
                    </a:lnTo>
                    <a:lnTo>
                      <a:pt x="15" y="92"/>
                    </a:lnTo>
                    <a:lnTo>
                      <a:pt x="22" y="83"/>
                    </a:lnTo>
                    <a:lnTo>
                      <a:pt x="31" y="69"/>
                    </a:lnTo>
                    <a:lnTo>
                      <a:pt x="38" y="52"/>
                    </a:lnTo>
                    <a:lnTo>
                      <a:pt x="45" y="30"/>
                    </a:lnTo>
                    <a:lnTo>
                      <a:pt x="51" y="1"/>
                    </a:lnTo>
                    <a:lnTo>
                      <a:pt x="51" y="2"/>
                    </a:lnTo>
                    <a:lnTo>
                      <a:pt x="44" y="0"/>
                    </a:lnTo>
                    <a:close/>
                  </a:path>
                </a:pathLst>
              </a:custGeom>
              <a:solidFill>
                <a:srgbClr val="000000"/>
              </a:solidFill>
              <a:ln w="9525">
                <a:noFill/>
                <a:round/>
                <a:headEnd/>
                <a:tailEnd/>
              </a:ln>
            </p:spPr>
            <p:txBody>
              <a:bodyPr/>
              <a:lstStyle/>
              <a:p>
                <a:endParaRPr lang="fr-FR"/>
              </a:p>
            </p:txBody>
          </p:sp>
          <p:sp>
            <p:nvSpPr>
              <p:cNvPr id="95559" name="Freeform 315"/>
              <p:cNvSpPr>
                <a:spLocks/>
              </p:cNvSpPr>
              <p:nvPr/>
            </p:nvSpPr>
            <p:spPr bwMode="auto">
              <a:xfrm>
                <a:off x="3119" y="2597"/>
                <a:ext cx="5" cy="17"/>
              </a:xfrm>
              <a:custGeom>
                <a:avLst/>
                <a:gdLst>
                  <a:gd name="T0" fmla="*/ 0 w 29"/>
                  <a:gd name="T1" fmla="*/ 0 h 100"/>
                  <a:gd name="T2" fmla="*/ 0 w 29"/>
                  <a:gd name="T3" fmla="*/ 0 h 100"/>
                  <a:gd name="T4" fmla="*/ 0 w 29"/>
                  <a:gd name="T5" fmla="*/ 0 h 100"/>
                  <a:gd name="T6" fmla="*/ 0 w 29"/>
                  <a:gd name="T7" fmla="*/ 0 h 100"/>
                  <a:gd name="T8" fmla="*/ 0 w 29"/>
                  <a:gd name="T9" fmla="*/ 0 h 100"/>
                  <a:gd name="T10" fmla="*/ 0 w 29"/>
                  <a:gd name="T11" fmla="*/ 0 h 100"/>
                  <a:gd name="T12" fmla="*/ 0 w 29"/>
                  <a:gd name="T13" fmla="*/ 0 h 100"/>
                  <a:gd name="T14" fmla="*/ 0 w 29"/>
                  <a:gd name="T15" fmla="*/ 0 h 100"/>
                  <a:gd name="T16" fmla="*/ 0 w 29"/>
                  <a:gd name="T17" fmla="*/ 0 h 100"/>
                  <a:gd name="T18" fmla="*/ 0 w 29"/>
                  <a:gd name="T19" fmla="*/ 0 h 100"/>
                  <a:gd name="T20" fmla="*/ 0 w 29"/>
                  <a:gd name="T21" fmla="*/ 0 h 100"/>
                  <a:gd name="T22" fmla="*/ 0 w 29"/>
                  <a:gd name="T23" fmla="*/ 0 h 100"/>
                  <a:gd name="T24" fmla="*/ 0 w 29"/>
                  <a:gd name="T25" fmla="*/ 0 h 100"/>
                  <a:gd name="T26" fmla="*/ 0 w 29"/>
                  <a:gd name="T27" fmla="*/ 0 h 100"/>
                  <a:gd name="T28" fmla="*/ 0 w 29"/>
                  <a:gd name="T29" fmla="*/ 0 h 100"/>
                  <a:gd name="T30" fmla="*/ 0 w 29"/>
                  <a:gd name="T31" fmla="*/ 0 h 100"/>
                  <a:gd name="T32" fmla="*/ 0 w 29"/>
                  <a:gd name="T33" fmla="*/ 0 h 100"/>
                  <a:gd name="T34" fmla="*/ 0 w 29"/>
                  <a:gd name="T35" fmla="*/ 0 h 100"/>
                  <a:gd name="T36" fmla="*/ 0 w 29"/>
                  <a:gd name="T37" fmla="*/ 0 h 100"/>
                  <a:gd name="T38" fmla="*/ 0 w 29"/>
                  <a:gd name="T39" fmla="*/ 0 h 100"/>
                  <a:gd name="T40" fmla="*/ 0 w 29"/>
                  <a:gd name="T41" fmla="*/ 0 h 1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
                  <a:gd name="T64" fmla="*/ 0 h 100"/>
                  <a:gd name="T65" fmla="*/ 29 w 29"/>
                  <a:gd name="T66" fmla="*/ 100 h 10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 h="100">
                    <a:moveTo>
                      <a:pt x="17" y="5"/>
                    </a:moveTo>
                    <a:lnTo>
                      <a:pt x="17" y="5"/>
                    </a:lnTo>
                    <a:lnTo>
                      <a:pt x="18" y="8"/>
                    </a:lnTo>
                    <a:lnTo>
                      <a:pt x="21" y="14"/>
                    </a:lnTo>
                    <a:lnTo>
                      <a:pt x="22" y="22"/>
                    </a:lnTo>
                    <a:lnTo>
                      <a:pt x="22" y="36"/>
                    </a:lnTo>
                    <a:lnTo>
                      <a:pt x="18" y="51"/>
                    </a:lnTo>
                    <a:lnTo>
                      <a:pt x="11" y="72"/>
                    </a:lnTo>
                    <a:lnTo>
                      <a:pt x="0" y="98"/>
                    </a:lnTo>
                    <a:lnTo>
                      <a:pt x="7" y="100"/>
                    </a:lnTo>
                    <a:lnTo>
                      <a:pt x="18" y="74"/>
                    </a:lnTo>
                    <a:lnTo>
                      <a:pt x="25" y="53"/>
                    </a:lnTo>
                    <a:lnTo>
                      <a:pt x="29" y="36"/>
                    </a:lnTo>
                    <a:lnTo>
                      <a:pt x="29" y="22"/>
                    </a:lnTo>
                    <a:lnTo>
                      <a:pt x="28" y="12"/>
                    </a:lnTo>
                    <a:lnTo>
                      <a:pt x="25" y="6"/>
                    </a:lnTo>
                    <a:lnTo>
                      <a:pt x="24" y="2"/>
                    </a:lnTo>
                    <a:lnTo>
                      <a:pt x="22" y="0"/>
                    </a:lnTo>
                    <a:lnTo>
                      <a:pt x="17" y="5"/>
                    </a:lnTo>
                    <a:close/>
                  </a:path>
                </a:pathLst>
              </a:custGeom>
              <a:solidFill>
                <a:srgbClr val="000000"/>
              </a:solidFill>
              <a:ln w="9525">
                <a:noFill/>
                <a:round/>
                <a:headEnd/>
                <a:tailEnd/>
              </a:ln>
            </p:spPr>
            <p:txBody>
              <a:bodyPr/>
              <a:lstStyle/>
              <a:p>
                <a:endParaRPr lang="fr-FR"/>
              </a:p>
            </p:txBody>
          </p:sp>
          <p:sp>
            <p:nvSpPr>
              <p:cNvPr id="95560" name="Freeform 316"/>
              <p:cNvSpPr>
                <a:spLocks/>
              </p:cNvSpPr>
              <p:nvPr/>
            </p:nvSpPr>
            <p:spPr bwMode="auto">
              <a:xfrm>
                <a:off x="3081" y="2556"/>
                <a:ext cx="42" cy="42"/>
              </a:xfrm>
              <a:custGeom>
                <a:avLst/>
                <a:gdLst>
                  <a:gd name="T0" fmla="*/ 0 w 254"/>
                  <a:gd name="T1" fmla="*/ 0 h 251"/>
                  <a:gd name="T2" fmla="*/ 0 w 254"/>
                  <a:gd name="T3" fmla="*/ 0 h 251"/>
                  <a:gd name="T4" fmla="*/ 0 w 254"/>
                  <a:gd name="T5" fmla="*/ 0 h 251"/>
                  <a:gd name="T6" fmla="*/ 0 w 254"/>
                  <a:gd name="T7" fmla="*/ 0 h 251"/>
                  <a:gd name="T8" fmla="*/ 0 w 254"/>
                  <a:gd name="T9" fmla="*/ 0 h 251"/>
                  <a:gd name="T10" fmla="*/ 0 w 254"/>
                  <a:gd name="T11" fmla="*/ 0 h 251"/>
                  <a:gd name="T12" fmla="*/ 0 w 254"/>
                  <a:gd name="T13" fmla="*/ 0 h 251"/>
                  <a:gd name="T14" fmla="*/ 0 60000 65536"/>
                  <a:gd name="T15" fmla="*/ 0 60000 65536"/>
                  <a:gd name="T16" fmla="*/ 0 60000 65536"/>
                  <a:gd name="T17" fmla="*/ 0 60000 65536"/>
                  <a:gd name="T18" fmla="*/ 0 60000 65536"/>
                  <a:gd name="T19" fmla="*/ 0 60000 65536"/>
                  <a:gd name="T20" fmla="*/ 0 60000 65536"/>
                  <a:gd name="T21" fmla="*/ 0 w 254"/>
                  <a:gd name="T22" fmla="*/ 0 h 251"/>
                  <a:gd name="T23" fmla="*/ 254 w 254"/>
                  <a:gd name="T24" fmla="*/ 251 h 2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4" h="251">
                    <a:moveTo>
                      <a:pt x="0" y="0"/>
                    </a:moveTo>
                    <a:lnTo>
                      <a:pt x="1" y="4"/>
                    </a:lnTo>
                    <a:lnTo>
                      <a:pt x="249" y="251"/>
                    </a:lnTo>
                    <a:lnTo>
                      <a:pt x="254" y="246"/>
                    </a:lnTo>
                    <a:lnTo>
                      <a:pt x="5" y="0"/>
                    </a:lnTo>
                    <a:lnTo>
                      <a:pt x="7" y="4"/>
                    </a:lnTo>
                    <a:lnTo>
                      <a:pt x="0" y="0"/>
                    </a:lnTo>
                    <a:close/>
                  </a:path>
                </a:pathLst>
              </a:custGeom>
              <a:solidFill>
                <a:srgbClr val="000000"/>
              </a:solidFill>
              <a:ln w="9525">
                <a:noFill/>
                <a:round/>
                <a:headEnd/>
                <a:tailEnd/>
              </a:ln>
            </p:spPr>
            <p:txBody>
              <a:bodyPr/>
              <a:lstStyle/>
              <a:p>
                <a:endParaRPr lang="fr-FR"/>
              </a:p>
            </p:txBody>
          </p:sp>
          <p:sp>
            <p:nvSpPr>
              <p:cNvPr id="95561" name="Freeform 317"/>
              <p:cNvSpPr>
                <a:spLocks/>
              </p:cNvSpPr>
              <p:nvPr/>
            </p:nvSpPr>
            <p:spPr bwMode="auto">
              <a:xfrm>
                <a:off x="3081" y="2534"/>
                <a:ext cx="16" cy="23"/>
              </a:xfrm>
              <a:custGeom>
                <a:avLst/>
                <a:gdLst>
                  <a:gd name="T0" fmla="*/ 0 w 90"/>
                  <a:gd name="T1" fmla="*/ 0 h 135"/>
                  <a:gd name="T2" fmla="*/ 0 w 90"/>
                  <a:gd name="T3" fmla="*/ 0 h 135"/>
                  <a:gd name="T4" fmla="*/ 0 w 90"/>
                  <a:gd name="T5" fmla="*/ 0 h 135"/>
                  <a:gd name="T6" fmla="*/ 0 w 90"/>
                  <a:gd name="T7" fmla="*/ 0 h 135"/>
                  <a:gd name="T8" fmla="*/ 0 w 90"/>
                  <a:gd name="T9" fmla="*/ 0 h 135"/>
                  <a:gd name="T10" fmla="*/ 0 w 90"/>
                  <a:gd name="T11" fmla="*/ 0 h 135"/>
                  <a:gd name="T12" fmla="*/ 0 w 90"/>
                  <a:gd name="T13" fmla="*/ 0 h 135"/>
                  <a:gd name="T14" fmla="*/ 0 60000 65536"/>
                  <a:gd name="T15" fmla="*/ 0 60000 65536"/>
                  <a:gd name="T16" fmla="*/ 0 60000 65536"/>
                  <a:gd name="T17" fmla="*/ 0 60000 65536"/>
                  <a:gd name="T18" fmla="*/ 0 60000 65536"/>
                  <a:gd name="T19" fmla="*/ 0 60000 65536"/>
                  <a:gd name="T20" fmla="*/ 0 60000 65536"/>
                  <a:gd name="T21" fmla="*/ 0 w 90"/>
                  <a:gd name="T22" fmla="*/ 0 h 135"/>
                  <a:gd name="T23" fmla="*/ 90 w 90"/>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35">
                    <a:moveTo>
                      <a:pt x="83" y="0"/>
                    </a:moveTo>
                    <a:lnTo>
                      <a:pt x="83" y="0"/>
                    </a:lnTo>
                    <a:lnTo>
                      <a:pt x="0" y="131"/>
                    </a:lnTo>
                    <a:lnTo>
                      <a:pt x="7" y="135"/>
                    </a:lnTo>
                    <a:lnTo>
                      <a:pt x="90" y="4"/>
                    </a:lnTo>
                    <a:lnTo>
                      <a:pt x="83" y="0"/>
                    </a:lnTo>
                    <a:close/>
                  </a:path>
                </a:pathLst>
              </a:custGeom>
              <a:solidFill>
                <a:srgbClr val="000000"/>
              </a:solidFill>
              <a:ln w="9525">
                <a:noFill/>
                <a:round/>
                <a:headEnd/>
                <a:tailEnd/>
              </a:ln>
            </p:spPr>
            <p:txBody>
              <a:bodyPr/>
              <a:lstStyle/>
              <a:p>
                <a:endParaRPr lang="fr-FR"/>
              </a:p>
            </p:txBody>
          </p:sp>
          <p:sp>
            <p:nvSpPr>
              <p:cNvPr id="95562" name="Freeform 318"/>
              <p:cNvSpPr>
                <a:spLocks/>
              </p:cNvSpPr>
              <p:nvPr/>
            </p:nvSpPr>
            <p:spPr bwMode="auto">
              <a:xfrm>
                <a:off x="3095" y="2511"/>
                <a:ext cx="15" cy="24"/>
              </a:xfrm>
              <a:custGeom>
                <a:avLst/>
                <a:gdLst>
                  <a:gd name="T0" fmla="*/ 0 w 92"/>
                  <a:gd name="T1" fmla="*/ 0 h 136"/>
                  <a:gd name="T2" fmla="*/ 0 w 92"/>
                  <a:gd name="T3" fmla="*/ 0 h 136"/>
                  <a:gd name="T4" fmla="*/ 0 w 92"/>
                  <a:gd name="T5" fmla="*/ 0 h 136"/>
                  <a:gd name="T6" fmla="*/ 0 w 92"/>
                  <a:gd name="T7" fmla="*/ 0 h 136"/>
                  <a:gd name="T8" fmla="*/ 0 w 92"/>
                  <a:gd name="T9" fmla="*/ 0 h 136"/>
                  <a:gd name="T10" fmla="*/ 0 w 92"/>
                  <a:gd name="T11" fmla="*/ 0 h 136"/>
                  <a:gd name="T12" fmla="*/ 0 w 92"/>
                  <a:gd name="T13" fmla="*/ 0 h 136"/>
                  <a:gd name="T14" fmla="*/ 0 60000 65536"/>
                  <a:gd name="T15" fmla="*/ 0 60000 65536"/>
                  <a:gd name="T16" fmla="*/ 0 60000 65536"/>
                  <a:gd name="T17" fmla="*/ 0 60000 65536"/>
                  <a:gd name="T18" fmla="*/ 0 60000 65536"/>
                  <a:gd name="T19" fmla="*/ 0 60000 65536"/>
                  <a:gd name="T20" fmla="*/ 0 60000 65536"/>
                  <a:gd name="T21" fmla="*/ 0 w 92"/>
                  <a:gd name="T22" fmla="*/ 0 h 136"/>
                  <a:gd name="T23" fmla="*/ 92 w 92"/>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36">
                    <a:moveTo>
                      <a:pt x="90" y="0"/>
                    </a:moveTo>
                    <a:lnTo>
                      <a:pt x="85" y="1"/>
                    </a:lnTo>
                    <a:lnTo>
                      <a:pt x="0" y="132"/>
                    </a:lnTo>
                    <a:lnTo>
                      <a:pt x="7" y="136"/>
                    </a:lnTo>
                    <a:lnTo>
                      <a:pt x="92" y="6"/>
                    </a:lnTo>
                    <a:lnTo>
                      <a:pt x="87" y="7"/>
                    </a:lnTo>
                    <a:lnTo>
                      <a:pt x="90" y="0"/>
                    </a:lnTo>
                    <a:close/>
                  </a:path>
                </a:pathLst>
              </a:custGeom>
              <a:solidFill>
                <a:srgbClr val="000000"/>
              </a:solidFill>
              <a:ln w="9525">
                <a:noFill/>
                <a:round/>
                <a:headEnd/>
                <a:tailEnd/>
              </a:ln>
            </p:spPr>
            <p:txBody>
              <a:bodyPr/>
              <a:lstStyle/>
              <a:p>
                <a:endParaRPr lang="fr-FR"/>
              </a:p>
            </p:txBody>
          </p:sp>
          <p:sp>
            <p:nvSpPr>
              <p:cNvPr id="95563" name="Freeform 319"/>
              <p:cNvSpPr>
                <a:spLocks/>
              </p:cNvSpPr>
              <p:nvPr/>
            </p:nvSpPr>
            <p:spPr bwMode="auto">
              <a:xfrm>
                <a:off x="3109" y="2511"/>
                <a:ext cx="58" cy="15"/>
              </a:xfrm>
              <a:custGeom>
                <a:avLst/>
                <a:gdLst>
                  <a:gd name="T0" fmla="*/ 0 w 354"/>
                  <a:gd name="T1" fmla="*/ 0 h 90"/>
                  <a:gd name="T2" fmla="*/ 0 w 354"/>
                  <a:gd name="T3" fmla="*/ 0 h 90"/>
                  <a:gd name="T4" fmla="*/ 0 w 354"/>
                  <a:gd name="T5" fmla="*/ 0 h 90"/>
                  <a:gd name="T6" fmla="*/ 0 w 354"/>
                  <a:gd name="T7" fmla="*/ 0 h 90"/>
                  <a:gd name="T8" fmla="*/ 0 w 354"/>
                  <a:gd name="T9" fmla="*/ 0 h 90"/>
                  <a:gd name="T10" fmla="*/ 0 w 354"/>
                  <a:gd name="T11" fmla="*/ 0 h 90"/>
                  <a:gd name="T12" fmla="*/ 0 w 354"/>
                  <a:gd name="T13" fmla="*/ 0 h 90"/>
                  <a:gd name="T14" fmla="*/ 0 60000 65536"/>
                  <a:gd name="T15" fmla="*/ 0 60000 65536"/>
                  <a:gd name="T16" fmla="*/ 0 60000 65536"/>
                  <a:gd name="T17" fmla="*/ 0 60000 65536"/>
                  <a:gd name="T18" fmla="*/ 0 60000 65536"/>
                  <a:gd name="T19" fmla="*/ 0 60000 65536"/>
                  <a:gd name="T20" fmla="*/ 0 60000 65536"/>
                  <a:gd name="T21" fmla="*/ 0 w 354"/>
                  <a:gd name="T22" fmla="*/ 0 h 90"/>
                  <a:gd name="T23" fmla="*/ 354 w 354"/>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4" h="90">
                    <a:moveTo>
                      <a:pt x="353" y="83"/>
                    </a:moveTo>
                    <a:lnTo>
                      <a:pt x="354" y="83"/>
                    </a:lnTo>
                    <a:lnTo>
                      <a:pt x="3" y="0"/>
                    </a:lnTo>
                    <a:lnTo>
                      <a:pt x="0" y="7"/>
                    </a:lnTo>
                    <a:lnTo>
                      <a:pt x="352" y="90"/>
                    </a:lnTo>
                    <a:lnTo>
                      <a:pt x="353" y="90"/>
                    </a:lnTo>
                    <a:lnTo>
                      <a:pt x="353" y="83"/>
                    </a:lnTo>
                    <a:close/>
                  </a:path>
                </a:pathLst>
              </a:custGeom>
              <a:solidFill>
                <a:srgbClr val="000000"/>
              </a:solidFill>
              <a:ln w="9525">
                <a:noFill/>
                <a:round/>
                <a:headEnd/>
                <a:tailEnd/>
              </a:ln>
            </p:spPr>
            <p:txBody>
              <a:bodyPr/>
              <a:lstStyle/>
              <a:p>
                <a:endParaRPr lang="fr-FR"/>
              </a:p>
            </p:txBody>
          </p:sp>
          <p:sp>
            <p:nvSpPr>
              <p:cNvPr id="95564" name="Freeform 320"/>
              <p:cNvSpPr>
                <a:spLocks/>
              </p:cNvSpPr>
              <p:nvPr/>
            </p:nvSpPr>
            <p:spPr bwMode="auto">
              <a:xfrm>
                <a:off x="3167" y="2514"/>
                <a:ext cx="15" cy="12"/>
              </a:xfrm>
              <a:custGeom>
                <a:avLst/>
                <a:gdLst>
                  <a:gd name="T0" fmla="*/ 0 w 90"/>
                  <a:gd name="T1" fmla="*/ 0 h 73"/>
                  <a:gd name="T2" fmla="*/ 0 w 90"/>
                  <a:gd name="T3" fmla="*/ 0 h 73"/>
                  <a:gd name="T4" fmla="*/ 0 w 90"/>
                  <a:gd name="T5" fmla="*/ 0 h 73"/>
                  <a:gd name="T6" fmla="*/ 0 w 90"/>
                  <a:gd name="T7" fmla="*/ 0 h 73"/>
                  <a:gd name="T8" fmla="*/ 0 w 90"/>
                  <a:gd name="T9" fmla="*/ 0 h 73"/>
                  <a:gd name="T10" fmla="*/ 0 w 90"/>
                  <a:gd name="T11" fmla="*/ 0 h 73"/>
                  <a:gd name="T12" fmla="*/ 0 w 90"/>
                  <a:gd name="T13" fmla="*/ 0 h 73"/>
                  <a:gd name="T14" fmla="*/ 0 w 90"/>
                  <a:gd name="T15" fmla="*/ 0 h 73"/>
                  <a:gd name="T16" fmla="*/ 0 w 90"/>
                  <a:gd name="T17" fmla="*/ 0 h 73"/>
                  <a:gd name="T18" fmla="*/ 0 w 90"/>
                  <a:gd name="T19" fmla="*/ 0 h 73"/>
                  <a:gd name="T20" fmla="*/ 0 w 90"/>
                  <a:gd name="T21" fmla="*/ 0 h 73"/>
                  <a:gd name="T22" fmla="*/ 0 w 90"/>
                  <a:gd name="T23" fmla="*/ 0 h 73"/>
                  <a:gd name="T24" fmla="*/ 0 w 90"/>
                  <a:gd name="T25" fmla="*/ 0 h 73"/>
                  <a:gd name="T26" fmla="*/ 0 w 90"/>
                  <a:gd name="T27" fmla="*/ 0 h 73"/>
                  <a:gd name="T28" fmla="*/ 0 w 90"/>
                  <a:gd name="T29" fmla="*/ 0 h 73"/>
                  <a:gd name="T30" fmla="*/ 0 w 90"/>
                  <a:gd name="T31" fmla="*/ 0 h 73"/>
                  <a:gd name="T32" fmla="*/ 0 w 90"/>
                  <a:gd name="T33" fmla="*/ 0 h 73"/>
                  <a:gd name="T34" fmla="*/ 0 w 90"/>
                  <a:gd name="T35" fmla="*/ 0 h 73"/>
                  <a:gd name="T36" fmla="*/ 0 w 90"/>
                  <a:gd name="T37" fmla="*/ 0 h 73"/>
                  <a:gd name="T38" fmla="*/ 0 w 90"/>
                  <a:gd name="T39" fmla="*/ 0 h 73"/>
                  <a:gd name="T40" fmla="*/ 0 w 90"/>
                  <a:gd name="T41" fmla="*/ 0 h 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73"/>
                  <a:gd name="T65" fmla="*/ 90 w 90"/>
                  <a:gd name="T66" fmla="*/ 73 h 7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73">
                    <a:moveTo>
                      <a:pt x="85" y="0"/>
                    </a:moveTo>
                    <a:lnTo>
                      <a:pt x="85" y="0"/>
                    </a:lnTo>
                    <a:lnTo>
                      <a:pt x="66" y="22"/>
                    </a:lnTo>
                    <a:lnTo>
                      <a:pt x="50" y="38"/>
                    </a:lnTo>
                    <a:lnTo>
                      <a:pt x="35" y="50"/>
                    </a:lnTo>
                    <a:lnTo>
                      <a:pt x="22" y="56"/>
                    </a:lnTo>
                    <a:lnTo>
                      <a:pt x="13" y="62"/>
                    </a:lnTo>
                    <a:lnTo>
                      <a:pt x="6" y="65"/>
                    </a:lnTo>
                    <a:lnTo>
                      <a:pt x="1" y="66"/>
                    </a:lnTo>
                    <a:lnTo>
                      <a:pt x="0" y="66"/>
                    </a:lnTo>
                    <a:lnTo>
                      <a:pt x="0" y="73"/>
                    </a:lnTo>
                    <a:lnTo>
                      <a:pt x="1" y="73"/>
                    </a:lnTo>
                    <a:lnTo>
                      <a:pt x="8" y="72"/>
                    </a:lnTo>
                    <a:lnTo>
                      <a:pt x="15" y="69"/>
                    </a:lnTo>
                    <a:lnTo>
                      <a:pt x="27" y="63"/>
                    </a:lnTo>
                    <a:lnTo>
                      <a:pt x="40" y="54"/>
                    </a:lnTo>
                    <a:lnTo>
                      <a:pt x="55" y="43"/>
                    </a:lnTo>
                    <a:lnTo>
                      <a:pt x="71" y="26"/>
                    </a:lnTo>
                    <a:lnTo>
                      <a:pt x="90" y="4"/>
                    </a:lnTo>
                    <a:lnTo>
                      <a:pt x="85" y="0"/>
                    </a:lnTo>
                    <a:close/>
                  </a:path>
                </a:pathLst>
              </a:custGeom>
              <a:solidFill>
                <a:srgbClr val="000000"/>
              </a:solidFill>
              <a:ln w="9525">
                <a:noFill/>
                <a:round/>
                <a:headEnd/>
                <a:tailEnd/>
              </a:ln>
            </p:spPr>
            <p:txBody>
              <a:bodyPr/>
              <a:lstStyle/>
              <a:p>
                <a:endParaRPr lang="fr-FR"/>
              </a:p>
            </p:txBody>
          </p:sp>
          <p:sp>
            <p:nvSpPr>
              <p:cNvPr id="95565" name="Freeform 321"/>
              <p:cNvSpPr>
                <a:spLocks/>
              </p:cNvSpPr>
              <p:nvPr/>
            </p:nvSpPr>
            <p:spPr bwMode="auto">
              <a:xfrm>
                <a:off x="3133" y="2530"/>
                <a:ext cx="52" cy="23"/>
              </a:xfrm>
              <a:custGeom>
                <a:avLst/>
                <a:gdLst>
                  <a:gd name="T0" fmla="*/ 0 w 316"/>
                  <a:gd name="T1" fmla="*/ 0 h 129"/>
                  <a:gd name="T2" fmla="*/ 0 w 316"/>
                  <a:gd name="T3" fmla="*/ 0 h 129"/>
                  <a:gd name="T4" fmla="*/ 0 w 316"/>
                  <a:gd name="T5" fmla="*/ 0 h 129"/>
                  <a:gd name="T6" fmla="*/ 0 w 316"/>
                  <a:gd name="T7" fmla="*/ 0 h 129"/>
                  <a:gd name="T8" fmla="*/ 0 w 316"/>
                  <a:gd name="T9" fmla="*/ 0 h 129"/>
                  <a:gd name="T10" fmla="*/ 0 60000 65536"/>
                  <a:gd name="T11" fmla="*/ 0 60000 65536"/>
                  <a:gd name="T12" fmla="*/ 0 60000 65536"/>
                  <a:gd name="T13" fmla="*/ 0 60000 65536"/>
                  <a:gd name="T14" fmla="*/ 0 60000 65536"/>
                  <a:gd name="T15" fmla="*/ 0 w 316"/>
                  <a:gd name="T16" fmla="*/ 0 h 129"/>
                  <a:gd name="T17" fmla="*/ 316 w 316"/>
                  <a:gd name="T18" fmla="*/ 129 h 129"/>
                </a:gdLst>
                <a:ahLst/>
                <a:cxnLst>
                  <a:cxn ang="T10">
                    <a:pos x="T0" y="T1"/>
                  </a:cxn>
                  <a:cxn ang="T11">
                    <a:pos x="T2" y="T3"/>
                  </a:cxn>
                  <a:cxn ang="T12">
                    <a:pos x="T4" y="T5"/>
                  </a:cxn>
                  <a:cxn ang="T13">
                    <a:pos x="T6" y="T7"/>
                  </a:cxn>
                  <a:cxn ang="T14">
                    <a:pos x="T8" y="T9"/>
                  </a:cxn>
                </a:cxnLst>
                <a:rect l="T15" t="T16" r="T17" b="T18"/>
                <a:pathLst>
                  <a:path w="316" h="129">
                    <a:moveTo>
                      <a:pt x="228" y="0"/>
                    </a:moveTo>
                    <a:lnTo>
                      <a:pt x="316" y="104"/>
                    </a:lnTo>
                    <a:lnTo>
                      <a:pt x="164" y="129"/>
                    </a:lnTo>
                    <a:lnTo>
                      <a:pt x="0" y="66"/>
                    </a:lnTo>
                    <a:lnTo>
                      <a:pt x="228" y="0"/>
                    </a:lnTo>
                    <a:close/>
                  </a:path>
                </a:pathLst>
              </a:custGeom>
              <a:solidFill>
                <a:srgbClr val="708E8E"/>
              </a:solidFill>
              <a:ln w="9525">
                <a:noFill/>
                <a:round/>
                <a:headEnd/>
                <a:tailEnd/>
              </a:ln>
            </p:spPr>
            <p:txBody>
              <a:bodyPr/>
              <a:lstStyle/>
              <a:p>
                <a:endParaRPr lang="fr-FR"/>
              </a:p>
            </p:txBody>
          </p:sp>
          <p:sp>
            <p:nvSpPr>
              <p:cNvPr id="95566" name="Freeform 322"/>
              <p:cNvSpPr>
                <a:spLocks/>
              </p:cNvSpPr>
              <p:nvPr/>
            </p:nvSpPr>
            <p:spPr bwMode="auto">
              <a:xfrm>
                <a:off x="3108" y="2601"/>
                <a:ext cx="42" cy="51"/>
              </a:xfrm>
              <a:custGeom>
                <a:avLst/>
                <a:gdLst>
                  <a:gd name="T0" fmla="*/ 0 w 257"/>
                  <a:gd name="T1" fmla="*/ 0 h 301"/>
                  <a:gd name="T2" fmla="*/ 0 w 257"/>
                  <a:gd name="T3" fmla="*/ 0 h 301"/>
                  <a:gd name="T4" fmla="*/ 0 w 257"/>
                  <a:gd name="T5" fmla="*/ 0 h 301"/>
                  <a:gd name="T6" fmla="*/ 0 w 257"/>
                  <a:gd name="T7" fmla="*/ 0 h 301"/>
                  <a:gd name="T8" fmla="*/ 0 w 257"/>
                  <a:gd name="T9" fmla="*/ 0 h 301"/>
                  <a:gd name="T10" fmla="*/ 0 w 257"/>
                  <a:gd name="T11" fmla="*/ 0 h 301"/>
                  <a:gd name="T12" fmla="*/ 0 w 257"/>
                  <a:gd name="T13" fmla="*/ 0 h 301"/>
                  <a:gd name="T14" fmla="*/ 0 w 257"/>
                  <a:gd name="T15" fmla="*/ 0 h 301"/>
                  <a:gd name="T16" fmla="*/ 0 w 257"/>
                  <a:gd name="T17" fmla="*/ 0 h 301"/>
                  <a:gd name="T18" fmla="*/ 0 w 257"/>
                  <a:gd name="T19" fmla="*/ 0 h 301"/>
                  <a:gd name="T20" fmla="*/ 0 w 257"/>
                  <a:gd name="T21" fmla="*/ 0 h 301"/>
                  <a:gd name="T22" fmla="*/ 0 w 257"/>
                  <a:gd name="T23" fmla="*/ 0 h 301"/>
                  <a:gd name="T24" fmla="*/ 0 w 257"/>
                  <a:gd name="T25" fmla="*/ 0 h 301"/>
                  <a:gd name="T26" fmla="*/ 0 w 257"/>
                  <a:gd name="T27" fmla="*/ 0 h 301"/>
                  <a:gd name="T28" fmla="*/ 0 w 257"/>
                  <a:gd name="T29" fmla="*/ 0 h 301"/>
                  <a:gd name="T30" fmla="*/ 0 w 257"/>
                  <a:gd name="T31" fmla="*/ 0 h 301"/>
                  <a:gd name="T32" fmla="*/ 0 w 257"/>
                  <a:gd name="T33" fmla="*/ 0 h 301"/>
                  <a:gd name="T34" fmla="*/ 0 w 257"/>
                  <a:gd name="T35" fmla="*/ 0 h 301"/>
                  <a:gd name="T36" fmla="*/ 0 w 257"/>
                  <a:gd name="T37" fmla="*/ 0 h 301"/>
                  <a:gd name="T38" fmla="*/ 0 w 257"/>
                  <a:gd name="T39" fmla="*/ 0 h 301"/>
                  <a:gd name="T40" fmla="*/ 0 w 257"/>
                  <a:gd name="T41" fmla="*/ 0 h 301"/>
                  <a:gd name="T42" fmla="*/ 0 w 257"/>
                  <a:gd name="T43" fmla="*/ 0 h 301"/>
                  <a:gd name="T44" fmla="*/ 0 w 257"/>
                  <a:gd name="T45" fmla="*/ 0 h 301"/>
                  <a:gd name="T46" fmla="*/ 0 w 257"/>
                  <a:gd name="T47" fmla="*/ 0 h 301"/>
                  <a:gd name="T48" fmla="*/ 0 w 257"/>
                  <a:gd name="T49" fmla="*/ 0 h 301"/>
                  <a:gd name="T50" fmla="*/ 0 w 257"/>
                  <a:gd name="T51" fmla="*/ 0 h 301"/>
                  <a:gd name="T52" fmla="*/ 0 w 257"/>
                  <a:gd name="T53" fmla="*/ 0 h 301"/>
                  <a:gd name="T54" fmla="*/ 0 w 257"/>
                  <a:gd name="T55" fmla="*/ 0 h 30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57"/>
                  <a:gd name="T85" fmla="*/ 0 h 301"/>
                  <a:gd name="T86" fmla="*/ 257 w 257"/>
                  <a:gd name="T87" fmla="*/ 301 h 30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57" h="301">
                    <a:moveTo>
                      <a:pt x="210" y="100"/>
                    </a:moveTo>
                    <a:lnTo>
                      <a:pt x="213" y="103"/>
                    </a:lnTo>
                    <a:lnTo>
                      <a:pt x="222" y="113"/>
                    </a:lnTo>
                    <a:lnTo>
                      <a:pt x="234" y="128"/>
                    </a:lnTo>
                    <a:lnTo>
                      <a:pt x="246" y="149"/>
                    </a:lnTo>
                    <a:lnTo>
                      <a:pt x="254" y="174"/>
                    </a:lnTo>
                    <a:lnTo>
                      <a:pt x="257" y="204"/>
                    </a:lnTo>
                    <a:lnTo>
                      <a:pt x="250" y="239"/>
                    </a:lnTo>
                    <a:lnTo>
                      <a:pt x="233" y="276"/>
                    </a:lnTo>
                    <a:lnTo>
                      <a:pt x="105" y="301"/>
                    </a:lnTo>
                    <a:lnTo>
                      <a:pt x="0" y="205"/>
                    </a:lnTo>
                    <a:lnTo>
                      <a:pt x="2" y="205"/>
                    </a:lnTo>
                    <a:lnTo>
                      <a:pt x="9" y="203"/>
                    </a:lnTo>
                    <a:lnTo>
                      <a:pt x="19" y="199"/>
                    </a:lnTo>
                    <a:lnTo>
                      <a:pt x="32" y="190"/>
                    </a:lnTo>
                    <a:lnTo>
                      <a:pt x="46" y="179"/>
                    </a:lnTo>
                    <a:lnTo>
                      <a:pt x="60" y="161"/>
                    </a:lnTo>
                    <a:lnTo>
                      <a:pt x="74" y="139"/>
                    </a:lnTo>
                    <a:lnTo>
                      <a:pt x="85" y="111"/>
                    </a:lnTo>
                    <a:lnTo>
                      <a:pt x="95" y="82"/>
                    </a:lnTo>
                    <a:lnTo>
                      <a:pt x="102" y="59"/>
                    </a:lnTo>
                    <a:lnTo>
                      <a:pt x="106" y="39"/>
                    </a:lnTo>
                    <a:lnTo>
                      <a:pt x="110" y="24"/>
                    </a:lnTo>
                    <a:lnTo>
                      <a:pt x="112" y="13"/>
                    </a:lnTo>
                    <a:lnTo>
                      <a:pt x="113" y="6"/>
                    </a:lnTo>
                    <a:lnTo>
                      <a:pt x="113" y="1"/>
                    </a:lnTo>
                    <a:lnTo>
                      <a:pt x="113" y="0"/>
                    </a:lnTo>
                    <a:lnTo>
                      <a:pt x="210" y="100"/>
                    </a:lnTo>
                    <a:close/>
                  </a:path>
                </a:pathLst>
              </a:custGeom>
              <a:solidFill>
                <a:srgbClr val="708E8E"/>
              </a:solidFill>
              <a:ln w="9525">
                <a:noFill/>
                <a:round/>
                <a:headEnd/>
                <a:tailEnd/>
              </a:ln>
            </p:spPr>
            <p:txBody>
              <a:bodyPr/>
              <a:lstStyle/>
              <a:p>
                <a:endParaRPr lang="fr-FR"/>
              </a:p>
            </p:txBody>
          </p:sp>
          <p:sp>
            <p:nvSpPr>
              <p:cNvPr id="95567" name="Freeform 323"/>
              <p:cNvSpPr>
                <a:spLocks/>
              </p:cNvSpPr>
              <p:nvPr/>
            </p:nvSpPr>
            <p:spPr bwMode="auto">
              <a:xfrm>
                <a:off x="3071" y="2792"/>
                <a:ext cx="46" cy="68"/>
              </a:xfrm>
              <a:custGeom>
                <a:avLst/>
                <a:gdLst>
                  <a:gd name="T0" fmla="*/ 0 w 286"/>
                  <a:gd name="T1" fmla="*/ 0 h 401"/>
                  <a:gd name="T2" fmla="*/ 0 w 286"/>
                  <a:gd name="T3" fmla="*/ 0 h 401"/>
                  <a:gd name="T4" fmla="*/ 0 w 286"/>
                  <a:gd name="T5" fmla="*/ 0 h 401"/>
                  <a:gd name="T6" fmla="*/ 0 w 286"/>
                  <a:gd name="T7" fmla="*/ 0 h 401"/>
                  <a:gd name="T8" fmla="*/ 0 w 286"/>
                  <a:gd name="T9" fmla="*/ 0 h 401"/>
                  <a:gd name="T10" fmla="*/ 0 60000 65536"/>
                  <a:gd name="T11" fmla="*/ 0 60000 65536"/>
                  <a:gd name="T12" fmla="*/ 0 60000 65536"/>
                  <a:gd name="T13" fmla="*/ 0 60000 65536"/>
                  <a:gd name="T14" fmla="*/ 0 60000 65536"/>
                  <a:gd name="T15" fmla="*/ 0 w 286"/>
                  <a:gd name="T16" fmla="*/ 0 h 401"/>
                  <a:gd name="T17" fmla="*/ 286 w 286"/>
                  <a:gd name="T18" fmla="*/ 401 h 401"/>
                </a:gdLst>
                <a:ahLst/>
                <a:cxnLst>
                  <a:cxn ang="T10">
                    <a:pos x="T0" y="T1"/>
                  </a:cxn>
                  <a:cxn ang="T11">
                    <a:pos x="T2" y="T3"/>
                  </a:cxn>
                  <a:cxn ang="T12">
                    <a:pos x="T4" y="T5"/>
                  </a:cxn>
                  <a:cxn ang="T13">
                    <a:pos x="T6" y="T7"/>
                  </a:cxn>
                  <a:cxn ang="T14">
                    <a:pos x="T8" y="T9"/>
                  </a:cxn>
                </a:cxnLst>
                <a:rect l="T15" t="T16" r="T17" b="T18"/>
                <a:pathLst>
                  <a:path w="286" h="401">
                    <a:moveTo>
                      <a:pt x="145" y="177"/>
                    </a:moveTo>
                    <a:lnTo>
                      <a:pt x="0" y="0"/>
                    </a:lnTo>
                    <a:lnTo>
                      <a:pt x="142" y="224"/>
                    </a:lnTo>
                    <a:lnTo>
                      <a:pt x="286" y="401"/>
                    </a:lnTo>
                    <a:lnTo>
                      <a:pt x="145" y="177"/>
                    </a:lnTo>
                    <a:close/>
                  </a:path>
                </a:pathLst>
              </a:custGeom>
              <a:solidFill>
                <a:srgbClr val="96B5B5"/>
              </a:solidFill>
              <a:ln w="9525">
                <a:noFill/>
                <a:round/>
                <a:headEnd/>
                <a:tailEnd/>
              </a:ln>
            </p:spPr>
            <p:txBody>
              <a:bodyPr/>
              <a:lstStyle/>
              <a:p>
                <a:endParaRPr lang="fr-FR"/>
              </a:p>
            </p:txBody>
          </p:sp>
          <p:sp>
            <p:nvSpPr>
              <p:cNvPr id="95568" name="Freeform 324"/>
              <p:cNvSpPr>
                <a:spLocks/>
              </p:cNvSpPr>
              <p:nvPr/>
            </p:nvSpPr>
            <p:spPr bwMode="auto">
              <a:xfrm>
                <a:off x="3070" y="2792"/>
                <a:ext cx="25" cy="30"/>
              </a:xfrm>
              <a:custGeom>
                <a:avLst/>
                <a:gdLst>
                  <a:gd name="T0" fmla="*/ 0 w 151"/>
                  <a:gd name="T1" fmla="*/ 0 h 181"/>
                  <a:gd name="T2" fmla="*/ 0 w 151"/>
                  <a:gd name="T3" fmla="*/ 0 h 181"/>
                  <a:gd name="T4" fmla="*/ 0 w 151"/>
                  <a:gd name="T5" fmla="*/ 0 h 181"/>
                  <a:gd name="T6" fmla="*/ 0 w 151"/>
                  <a:gd name="T7" fmla="*/ 0 h 181"/>
                  <a:gd name="T8" fmla="*/ 0 w 151"/>
                  <a:gd name="T9" fmla="*/ 0 h 181"/>
                  <a:gd name="T10" fmla="*/ 0 w 151"/>
                  <a:gd name="T11" fmla="*/ 0 h 181"/>
                  <a:gd name="T12" fmla="*/ 0 w 151"/>
                  <a:gd name="T13" fmla="*/ 0 h 181"/>
                  <a:gd name="T14" fmla="*/ 0 60000 65536"/>
                  <a:gd name="T15" fmla="*/ 0 60000 65536"/>
                  <a:gd name="T16" fmla="*/ 0 60000 65536"/>
                  <a:gd name="T17" fmla="*/ 0 60000 65536"/>
                  <a:gd name="T18" fmla="*/ 0 60000 65536"/>
                  <a:gd name="T19" fmla="*/ 0 60000 65536"/>
                  <a:gd name="T20" fmla="*/ 0 60000 65536"/>
                  <a:gd name="T21" fmla="*/ 0 w 151"/>
                  <a:gd name="T22" fmla="*/ 0 h 181"/>
                  <a:gd name="T23" fmla="*/ 151 w 151"/>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81">
                    <a:moveTo>
                      <a:pt x="7" y="0"/>
                    </a:moveTo>
                    <a:lnTo>
                      <a:pt x="1" y="4"/>
                    </a:lnTo>
                    <a:lnTo>
                      <a:pt x="146" y="181"/>
                    </a:lnTo>
                    <a:lnTo>
                      <a:pt x="151" y="176"/>
                    </a:lnTo>
                    <a:lnTo>
                      <a:pt x="6" y="0"/>
                    </a:lnTo>
                    <a:lnTo>
                      <a:pt x="0" y="4"/>
                    </a:lnTo>
                    <a:lnTo>
                      <a:pt x="7" y="0"/>
                    </a:lnTo>
                    <a:close/>
                  </a:path>
                </a:pathLst>
              </a:custGeom>
              <a:solidFill>
                <a:srgbClr val="000000"/>
              </a:solidFill>
              <a:ln w="9525">
                <a:noFill/>
                <a:round/>
                <a:headEnd/>
                <a:tailEnd/>
              </a:ln>
            </p:spPr>
            <p:txBody>
              <a:bodyPr/>
              <a:lstStyle/>
              <a:p>
                <a:endParaRPr lang="fr-FR"/>
              </a:p>
            </p:txBody>
          </p:sp>
          <p:sp>
            <p:nvSpPr>
              <p:cNvPr id="95569" name="Freeform 325"/>
              <p:cNvSpPr>
                <a:spLocks/>
              </p:cNvSpPr>
              <p:nvPr/>
            </p:nvSpPr>
            <p:spPr bwMode="auto">
              <a:xfrm>
                <a:off x="3070" y="2792"/>
                <a:ext cx="25" cy="38"/>
              </a:xfrm>
              <a:custGeom>
                <a:avLst/>
                <a:gdLst>
                  <a:gd name="T0" fmla="*/ 0 w 150"/>
                  <a:gd name="T1" fmla="*/ 0 h 229"/>
                  <a:gd name="T2" fmla="*/ 0 w 150"/>
                  <a:gd name="T3" fmla="*/ 0 h 229"/>
                  <a:gd name="T4" fmla="*/ 0 w 150"/>
                  <a:gd name="T5" fmla="*/ 0 h 229"/>
                  <a:gd name="T6" fmla="*/ 0 w 150"/>
                  <a:gd name="T7" fmla="*/ 0 h 229"/>
                  <a:gd name="T8" fmla="*/ 0 w 150"/>
                  <a:gd name="T9" fmla="*/ 0 h 229"/>
                  <a:gd name="T10" fmla="*/ 0 w 150"/>
                  <a:gd name="T11" fmla="*/ 0 h 229"/>
                  <a:gd name="T12" fmla="*/ 0 w 150"/>
                  <a:gd name="T13" fmla="*/ 0 h 229"/>
                  <a:gd name="T14" fmla="*/ 0 60000 65536"/>
                  <a:gd name="T15" fmla="*/ 0 60000 65536"/>
                  <a:gd name="T16" fmla="*/ 0 60000 65536"/>
                  <a:gd name="T17" fmla="*/ 0 60000 65536"/>
                  <a:gd name="T18" fmla="*/ 0 60000 65536"/>
                  <a:gd name="T19" fmla="*/ 0 60000 65536"/>
                  <a:gd name="T20" fmla="*/ 0 60000 65536"/>
                  <a:gd name="T21" fmla="*/ 0 w 150"/>
                  <a:gd name="T22" fmla="*/ 0 h 229"/>
                  <a:gd name="T23" fmla="*/ 150 w 150"/>
                  <a:gd name="T24" fmla="*/ 229 h 2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229">
                    <a:moveTo>
                      <a:pt x="149" y="224"/>
                    </a:moveTo>
                    <a:lnTo>
                      <a:pt x="150" y="224"/>
                    </a:lnTo>
                    <a:lnTo>
                      <a:pt x="7" y="0"/>
                    </a:lnTo>
                    <a:lnTo>
                      <a:pt x="0" y="4"/>
                    </a:lnTo>
                    <a:lnTo>
                      <a:pt x="143" y="229"/>
                    </a:lnTo>
                    <a:lnTo>
                      <a:pt x="144" y="229"/>
                    </a:lnTo>
                    <a:lnTo>
                      <a:pt x="149" y="224"/>
                    </a:lnTo>
                    <a:close/>
                  </a:path>
                </a:pathLst>
              </a:custGeom>
              <a:solidFill>
                <a:srgbClr val="000000"/>
              </a:solidFill>
              <a:ln w="9525">
                <a:noFill/>
                <a:round/>
                <a:headEnd/>
                <a:tailEnd/>
              </a:ln>
            </p:spPr>
            <p:txBody>
              <a:bodyPr/>
              <a:lstStyle/>
              <a:p>
                <a:endParaRPr lang="fr-FR"/>
              </a:p>
            </p:txBody>
          </p:sp>
          <p:sp>
            <p:nvSpPr>
              <p:cNvPr id="95570" name="Freeform 326"/>
              <p:cNvSpPr>
                <a:spLocks/>
              </p:cNvSpPr>
              <p:nvPr/>
            </p:nvSpPr>
            <p:spPr bwMode="auto">
              <a:xfrm>
                <a:off x="3094" y="2829"/>
                <a:ext cx="24" cy="32"/>
              </a:xfrm>
              <a:custGeom>
                <a:avLst/>
                <a:gdLst>
                  <a:gd name="T0" fmla="*/ 0 w 150"/>
                  <a:gd name="T1" fmla="*/ 0 h 181"/>
                  <a:gd name="T2" fmla="*/ 0 w 150"/>
                  <a:gd name="T3" fmla="*/ 0 h 181"/>
                  <a:gd name="T4" fmla="*/ 0 w 150"/>
                  <a:gd name="T5" fmla="*/ 0 h 181"/>
                  <a:gd name="T6" fmla="*/ 0 w 150"/>
                  <a:gd name="T7" fmla="*/ 0 h 181"/>
                  <a:gd name="T8" fmla="*/ 0 w 150"/>
                  <a:gd name="T9" fmla="*/ 0 h 181"/>
                  <a:gd name="T10" fmla="*/ 0 w 150"/>
                  <a:gd name="T11" fmla="*/ 0 h 181"/>
                  <a:gd name="T12" fmla="*/ 0 w 150"/>
                  <a:gd name="T13" fmla="*/ 0 h 181"/>
                  <a:gd name="T14" fmla="*/ 0 60000 65536"/>
                  <a:gd name="T15" fmla="*/ 0 60000 65536"/>
                  <a:gd name="T16" fmla="*/ 0 60000 65536"/>
                  <a:gd name="T17" fmla="*/ 0 60000 65536"/>
                  <a:gd name="T18" fmla="*/ 0 60000 65536"/>
                  <a:gd name="T19" fmla="*/ 0 60000 65536"/>
                  <a:gd name="T20" fmla="*/ 0 60000 65536"/>
                  <a:gd name="T21" fmla="*/ 0 w 150"/>
                  <a:gd name="T22" fmla="*/ 0 h 181"/>
                  <a:gd name="T23" fmla="*/ 150 w 150"/>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1">
                    <a:moveTo>
                      <a:pt x="143" y="181"/>
                    </a:moveTo>
                    <a:lnTo>
                      <a:pt x="149" y="176"/>
                    </a:lnTo>
                    <a:lnTo>
                      <a:pt x="5" y="0"/>
                    </a:lnTo>
                    <a:lnTo>
                      <a:pt x="0" y="5"/>
                    </a:lnTo>
                    <a:lnTo>
                      <a:pt x="144" y="181"/>
                    </a:lnTo>
                    <a:lnTo>
                      <a:pt x="150" y="176"/>
                    </a:lnTo>
                    <a:lnTo>
                      <a:pt x="143" y="181"/>
                    </a:lnTo>
                    <a:close/>
                  </a:path>
                </a:pathLst>
              </a:custGeom>
              <a:solidFill>
                <a:srgbClr val="000000"/>
              </a:solidFill>
              <a:ln w="9525">
                <a:noFill/>
                <a:round/>
                <a:headEnd/>
                <a:tailEnd/>
              </a:ln>
            </p:spPr>
            <p:txBody>
              <a:bodyPr/>
              <a:lstStyle/>
              <a:p>
                <a:endParaRPr lang="fr-FR"/>
              </a:p>
            </p:txBody>
          </p:sp>
          <p:sp>
            <p:nvSpPr>
              <p:cNvPr id="95571" name="Freeform 327"/>
              <p:cNvSpPr>
                <a:spLocks/>
              </p:cNvSpPr>
              <p:nvPr/>
            </p:nvSpPr>
            <p:spPr bwMode="auto">
              <a:xfrm>
                <a:off x="3094" y="2821"/>
                <a:ext cx="24" cy="40"/>
              </a:xfrm>
              <a:custGeom>
                <a:avLst/>
                <a:gdLst>
                  <a:gd name="T0" fmla="*/ 0 w 149"/>
                  <a:gd name="T1" fmla="*/ 0 h 229"/>
                  <a:gd name="T2" fmla="*/ 0 w 149"/>
                  <a:gd name="T3" fmla="*/ 0 h 229"/>
                  <a:gd name="T4" fmla="*/ 0 w 149"/>
                  <a:gd name="T5" fmla="*/ 0 h 229"/>
                  <a:gd name="T6" fmla="*/ 0 w 149"/>
                  <a:gd name="T7" fmla="*/ 0 h 229"/>
                  <a:gd name="T8" fmla="*/ 0 w 149"/>
                  <a:gd name="T9" fmla="*/ 0 h 229"/>
                  <a:gd name="T10" fmla="*/ 0 w 149"/>
                  <a:gd name="T11" fmla="*/ 0 h 229"/>
                  <a:gd name="T12" fmla="*/ 0 w 149"/>
                  <a:gd name="T13" fmla="*/ 0 h 229"/>
                  <a:gd name="T14" fmla="*/ 0 60000 65536"/>
                  <a:gd name="T15" fmla="*/ 0 60000 65536"/>
                  <a:gd name="T16" fmla="*/ 0 60000 65536"/>
                  <a:gd name="T17" fmla="*/ 0 60000 65536"/>
                  <a:gd name="T18" fmla="*/ 0 60000 65536"/>
                  <a:gd name="T19" fmla="*/ 0 60000 65536"/>
                  <a:gd name="T20" fmla="*/ 0 60000 65536"/>
                  <a:gd name="T21" fmla="*/ 0 w 149"/>
                  <a:gd name="T22" fmla="*/ 0 h 229"/>
                  <a:gd name="T23" fmla="*/ 149 w 149"/>
                  <a:gd name="T24" fmla="*/ 229 h 2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9" h="229">
                    <a:moveTo>
                      <a:pt x="1" y="5"/>
                    </a:moveTo>
                    <a:lnTo>
                      <a:pt x="0" y="5"/>
                    </a:lnTo>
                    <a:lnTo>
                      <a:pt x="142" y="229"/>
                    </a:lnTo>
                    <a:lnTo>
                      <a:pt x="149" y="224"/>
                    </a:lnTo>
                    <a:lnTo>
                      <a:pt x="7" y="0"/>
                    </a:lnTo>
                    <a:lnTo>
                      <a:pt x="6" y="0"/>
                    </a:lnTo>
                    <a:lnTo>
                      <a:pt x="1" y="5"/>
                    </a:lnTo>
                    <a:close/>
                  </a:path>
                </a:pathLst>
              </a:custGeom>
              <a:solidFill>
                <a:srgbClr val="000000"/>
              </a:solidFill>
              <a:ln w="9525">
                <a:noFill/>
                <a:round/>
                <a:headEnd/>
                <a:tailEnd/>
              </a:ln>
            </p:spPr>
            <p:txBody>
              <a:bodyPr/>
              <a:lstStyle/>
              <a:p>
                <a:endParaRPr lang="fr-FR"/>
              </a:p>
            </p:txBody>
          </p:sp>
          <p:sp>
            <p:nvSpPr>
              <p:cNvPr id="95572" name="Freeform 328"/>
              <p:cNvSpPr>
                <a:spLocks/>
              </p:cNvSpPr>
              <p:nvPr/>
            </p:nvSpPr>
            <p:spPr bwMode="auto">
              <a:xfrm>
                <a:off x="3049" y="2654"/>
                <a:ext cx="26" cy="78"/>
              </a:xfrm>
              <a:custGeom>
                <a:avLst/>
                <a:gdLst>
                  <a:gd name="T0" fmla="*/ 0 w 160"/>
                  <a:gd name="T1" fmla="*/ 0 h 466"/>
                  <a:gd name="T2" fmla="*/ 0 w 160"/>
                  <a:gd name="T3" fmla="*/ 0 h 466"/>
                  <a:gd name="T4" fmla="*/ 0 w 160"/>
                  <a:gd name="T5" fmla="*/ 0 h 466"/>
                  <a:gd name="T6" fmla="*/ 0 w 160"/>
                  <a:gd name="T7" fmla="*/ 0 h 466"/>
                  <a:gd name="T8" fmla="*/ 0 w 160"/>
                  <a:gd name="T9" fmla="*/ 0 h 466"/>
                  <a:gd name="T10" fmla="*/ 0 60000 65536"/>
                  <a:gd name="T11" fmla="*/ 0 60000 65536"/>
                  <a:gd name="T12" fmla="*/ 0 60000 65536"/>
                  <a:gd name="T13" fmla="*/ 0 60000 65536"/>
                  <a:gd name="T14" fmla="*/ 0 60000 65536"/>
                  <a:gd name="T15" fmla="*/ 0 w 160"/>
                  <a:gd name="T16" fmla="*/ 0 h 466"/>
                  <a:gd name="T17" fmla="*/ 160 w 160"/>
                  <a:gd name="T18" fmla="*/ 466 h 466"/>
                </a:gdLst>
                <a:ahLst/>
                <a:cxnLst>
                  <a:cxn ang="T10">
                    <a:pos x="T0" y="T1"/>
                  </a:cxn>
                  <a:cxn ang="T11">
                    <a:pos x="T2" y="T3"/>
                  </a:cxn>
                  <a:cxn ang="T12">
                    <a:pos x="T4" y="T5"/>
                  </a:cxn>
                  <a:cxn ang="T13">
                    <a:pos x="T6" y="T7"/>
                  </a:cxn>
                  <a:cxn ang="T14">
                    <a:pos x="T8" y="T9"/>
                  </a:cxn>
                </a:cxnLst>
                <a:rect l="T15" t="T16" r="T17" b="T18"/>
                <a:pathLst>
                  <a:path w="160" h="466">
                    <a:moveTo>
                      <a:pt x="160" y="177"/>
                    </a:moveTo>
                    <a:lnTo>
                      <a:pt x="15" y="0"/>
                    </a:lnTo>
                    <a:lnTo>
                      <a:pt x="0" y="290"/>
                    </a:lnTo>
                    <a:lnTo>
                      <a:pt x="145" y="466"/>
                    </a:lnTo>
                    <a:lnTo>
                      <a:pt x="160" y="177"/>
                    </a:lnTo>
                    <a:close/>
                  </a:path>
                </a:pathLst>
              </a:custGeom>
              <a:solidFill>
                <a:srgbClr val="96B5B5"/>
              </a:solidFill>
              <a:ln w="9525">
                <a:noFill/>
                <a:round/>
                <a:headEnd/>
                <a:tailEnd/>
              </a:ln>
            </p:spPr>
            <p:txBody>
              <a:bodyPr/>
              <a:lstStyle/>
              <a:p>
                <a:endParaRPr lang="fr-FR"/>
              </a:p>
            </p:txBody>
          </p:sp>
          <p:sp>
            <p:nvSpPr>
              <p:cNvPr id="95573" name="Freeform 329"/>
              <p:cNvSpPr>
                <a:spLocks/>
              </p:cNvSpPr>
              <p:nvPr/>
            </p:nvSpPr>
            <p:spPr bwMode="auto">
              <a:xfrm>
                <a:off x="3051" y="2654"/>
                <a:ext cx="24" cy="30"/>
              </a:xfrm>
              <a:custGeom>
                <a:avLst/>
                <a:gdLst>
                  <a:gd name="T0" fmla="*/ 0 w 151"/>
                  <a:gd name="T1" fmla="*/ 0 h 181"/>
                  <a:gd name="T2" fmla="*/ 0 w 151"/>
                  <a:gd name="T3" fmla="*/ 0 h 181"/>
                  <a:gd name="T4" fmla="*/ 0 w 151"/>
                  <a:gd name="T5" fmla="*/ 0 h 181"/>
                  <a:gd name="T6" fmla="*/ 0 w 151"/>
                  <a:gd name="T7" fmla="*/ 0 h 181"/>
                  <a:gd name="T8" fmla="*/ 0 w 151"/>
                  <a:gd name="T9" fmla="*/ 0 h 181"/>
                  <a:gd name="T10" fmla="*/ 0 w 151"/>
                  <a:gd name="T11" fmla="*/ 0 h 181"/>
                  <a:gd name="T12" fmla="*/ 0 w 151"/>
                  <a:gd name="T13" fmla="*/ 0 h 181"/>
                  <a:gd name="T14" fmla="*/ 0 60000 65536"/>
                  <a:gd name="T15" fmla="*/ 0 60000 65536"/>
                  <a:gd name="T16" fmla="*/ 0 60000 65536"/>
                  <a:gd name="T17" fmla="*/ 0 60000 65536"/>
                  <a:gd name="T18" fmla="*/ 0 60000 65536"/>
                  <a:gd name="T19" fmla="*/ 0 60000 65536"/>
                  <a:gd name="T20" fmla="*/ 0 60000 65536"/>
                  <a:gd name="T21" fmla="*/ 0 w 151"/>
                  <a:gd name="T22" fmla="*/ 0 h 181"/>
                  <a:gd name="T23" fmla="*/ 151 w 151"/>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81">
                    <a:moveTo>
                      <a:pt x="7" y="2"/>
                    </a:moveTo>
                    <a:lnTo>
                      <a:pt x="2" y="5"/>
                    </a:lnTo>
                    <a:lnTo>
                      <a:pt x="147" y="181"/>
                    </a:lnTo>
                    <a:lnTo>
                      <a:pt x="151" y="177"/>
                    </a:lnTo>
                    <a:lnTo>
                      <a:pt x="6" y="0"/>
                    </a:lnTo>
                    <a:lnTo>
                      <a:pt x="0" y="2"/>
                    </a:lnTo>
                    <a:lnTo>
                      <a:pt x="7" y="2"/>
                    </a:lnTo>
                    <a:close/>
                  </a:path>
                </a:pathLst>
              </a:custGeom>
              <a:solidFill>
                <a:srgbClr val="000000"/>
              </a:solidFill>
              <a:ln w="9525">
                <a:noFill/>
                <a:round/>
                <a:headEnd/>
                <a:tailEnd/>
              </a:ln>
            </p:spPr>
            <p:txBody>
              <a:bodyPr/>
              <a:lstStyle/>
              <a:p>
                <a:endParaRPr lang="fr-FR"/>
              </a:p>
            </p:txBody>
          </p:sp>
          <p:sp>
            <p:nvSpPr>
              <p:cNvPr id="95574" name="Freeform 330"/>
              <p:cNvSpPr>
                <a:spLocks/>
              </p:cNvSpPr>
              <p:nvPr/>
            </p:nvSpPr>
            <p:spPr bwMode="auto">
              <a:xfrm>
                <a:off x="3048" y="2654"/>
                <a:ext cx="4" cy="48"/>
              </a:xfrm>
              <a:custGeom>
                <a:avLst/>
                <a:gdLst>
                  <a:gd name="T0" fmla="*/ 0 w 22"/>
                  <a:gd name="T1" fmla="*/ 0 h 292"/>
                  <a:gd name="T2" fmla="*/ 0 w 22"/>
                  <a:gd name="T3" fmla="*/ 0 h 292"/>
                  <a:gd name="T4" fmla="*/ 0 w 22"/>
                  <a:gd name="T5" fmla="*/ 0 h 292"/>
                  <a:gd name="T6" fmla="*/ 0 w 22"/>
                  <a:gd name="T7" fmla="*/ 0 h 292"/>
                  <a:gd name="T8" fmla="*/ 0 w 22"/>
                  <a:gd name="T9" fmla="*/ 0 h 292"/>
                  <a:gd name="T10" fmla="*/ 0 w 22"/>
                  <a:gd name="T11" fmla="*/ 0 h 292"/>
                  <a:gd name="T12" fmla="*/ 0 w 22"/>
                  <a:gd name="T13" fmla="*/ 0 h 292"/>
                  <a:gd name="T14" fmla="*/ 0 60000 65536"/>
                  <a:gd name="T15" fmla="*/ 0 60000 65536"/>
                  <a:gd name="T16" fmla="*/ 0 60000 65536"/>
                  <a:gd name="T17" fmla="*/ 0 60000 65536"/>
                  <a:gd name="T18" fmla="*/ 0 60000 65536"/>
                  <a:gd name="T19" fmla="*/ 0 60000 65536"/>
                  <a:gd name="T20" fmla="*/ 0 60000 65536"/>
                  <a:gd name="T21" fmla="*/ 0 w 22"/>
                  <a:gd name="T22" fmla="*/ 0 h 292"/>
                  <a:gd name="T23" fmla="*/ 22 w 22"/>
                  <a:gd name="T24" fmla="*/ 292 h 2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292">
                    <a:moveTo>
                      <a:pt x="6" y="287"/>
                    </a:moveTo>
                    <a:lnTo>
                      <a:pt x="7" y="290"/>
                    </a:lnTo>
                    <a:lnTo>
                      <a:pt x="22" y="0"/>
                    </a:lnTo>
                    <a:lnTo>
                      <a:pt x="15" y="0"/>
                    </a:lnTo>
                    <a:lnTo>
                      <a:pt x="0" y="290"/>
                    </a:lnTo>
                    <a:lnTo>
                      <a:pt x="2" y="292"/>
                    </a:lnTo>
                    <a:lnTo>
                      <a:pt x="6" y="287"/>
                    </a:lnTo>
                    <a:close/>
                  </a:path>
                </a:pathLst>
              </a:custGeom>
              <a:solidFill>
                <a:srgbClr val="000000"/>
              </a:solidFill>
              <a:ln w="9525">
                <a:noFill/>
                <a:round/>
                <a:headEnd/>
                <a:tailEnd/>
              </a:ln>
            </p:spPr>
            <p:txBody>
              <a:bodyPr/>
              <a:lstStyle/>
              <a:p>
                <a:endParaRPr lang="fr-FR"/>
              </a:p>
            </p:txBody>
          </p:sp>
          <p:sp>
            <p:nvSpPr>
              <p:cNvPr id="95575" name="Freeform 331"/>
              <p:cNvSpPr>
                <a:spLocks/>
              </p:cNvSpPr>
              <p:nvPr/>
            </p:nvSpPr>
            <p:spPr bwMode="auto">
              <a:xfrm>
                <a:off x="3049" y="2702"/>
                <a:ext cx="24" cy="30"/>
              </a:xfrm>
              <a:custGeom>
                <a:avLst/>
                <a:gdLst>
                  <a:gd name="T0" fmla="*/ 0 w 150"/>
                  <a:gd name="T1" fmla="*/ 0 h 182"/>
                  <a:gd name="T2" fmla="*/ 0 w 150"/>
                  <a:gd name="T3" fmla="*/ 0 h 182"/>
                  <a:gd name="T4" fmla="*/ 0 w 150"/>
                  <a:gd name="T5" fmla="*/ 0 h 182"/>
                  <a:gd name="T6" fmla="*/ 0 w 150"/>
                  <a:gd name="T7" fmla="*/ 0 h 182"/>
                  <a:gd name="T8" fmla="*/ 0 w 150"/>
                  <a:gd name="T9" fmla="*/ 0 h 182"/>
                  <a:gd name="T10" fmla="*/ 0 w 150"/>
                  <a:gd name="T11" fmla="*/ 0 h 182"/>
                  <a:gd name="T12" fmla="*/ 0 w 150"/>
                  <a:gd name="T13" fmla="*/ 0 h 182"/>
                  <a:gd name="T14" fmla="*/ 0 60000 65536"/>
                  <a:gd name="T15" fmla="*/ 0 60000 65536"/>
                  <a:gd name="T16" fmla="*/ 0 60000 65536"/>
                  <a:gd name="T17" fmla="*/ 0 60000 65536"/>
                  <a:gd name="T18" fmla="*/ 0 60000 65536"/>
                  <a:gd name="T19" fmla="*/ 0 60000 65536"/>
                  <a:gd name="T20" fmla="*/ 0 60000 65536"/>
                  <a:gd name="T21" fmla="*/ 0 w 150"/>
                  <a:gd name="T22" fmla="*/ 0 h 182"/>
                  <a:gd name="T23" fmla="*/ 150 w 15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2">
                    <a:moveTo>
                      <a:pt x="143" y="179"/>
                    </a:moveTo>
                    <a:lnTo>
                      <a:pt x="149" y="177"/>
                    </a:lnTo>
                    <a:lnTo>
                      <a:pt x="4" y="0"/>
                    </a:lnTo>
                    <a:lnTo>
                      <a:pt x="0" y="5"/>
                    </a:lnTo>
                    <a:lnTo>
                      <a:pt x="145" y="182"/>
                    </a:lnTo>
                    <a:lnTo>
                      <a:pt x="150" y="179"/>
                    </a:lnTo>
                    <a:lnTo>
                      <a:pt x="143" y="179"/>
                    </a:lnTo>
                    <a:close/>
                  </a:path>
                </a:pathLst>
              </a:custGeom>
              <a:solidFill>
                <a:srgbClr val="000000"/>
              </a:solidFill>
              <a:ln w="9525">
                <a:noFill/>
                <a:round/>
                <a:headEnd/>
                <a:tailEnd/>
              </a:ln>
            </p:spPr>
            <p:txBody>
              <a:bodyPr/>
              <a:lstStyle/>
              <a:p>
                <a:endParaRPr lang="fr-FR"/>
              </a:p>
            </p:txBody>
          </p:sp>
          <p:sp>
            <p:nvSpPr>
              <p:cNvPr id="95576" name="Freeform 332"/>
              <p:cNvSpPr>
                <a:spLocks/>
              </p:cNvSpPr>
              <p:nvPr/>
            </p:nvSpPr>
            <p:spPr bwMode="auto">
              <a:xfrm>
                <a:off x="3072" y="2683"/>
                <a:ext cx="3" cy="49"/>
              </a:xfrm>
              <a:custGeom>
                <a:avLst/>
                <a:gdLst>
                  <a:gd name="T0" fmla="*/ 0 w 23"/>
                  <a:gd name="T1" fmla="*/ 0 h 291"/>
                  <a:gd name="T2" fmla="*/ 0 w 23"/>
                  <a:gd name="T3" fmla="*/ 0 h 291"/>
                  <a:gd name="T4" fmla="*/ 0 w 23"/>
                  <a:gd name="T5" fmla="*/ 0 h 291"/>
                  <a:gd name="T6" fmla="*/ 0 w 23"/>
                  <a:gd name="T7" fmla="*/ 0 h 291"/>
                  <a:gd name="T8" fmla="*/ 0 w 23"/>
                  <a:gd name="T9" fmla="*/ 0 h 291"/>
                  <a:gd name="T10" fmla="*/ 0 w 23"/>
                  <a:gd name="T11" fmla="*/ 0 h 291"/>
                  <a:gd name="T12" fmla="*/ 0 w 23"/>
                  <a:gd name="T13" fmla="*/ 0 h 291"/>
                  <a:gd name="T14" fmla="*/ 0 60000 65536"/>
                  <a:gd name="T15" fmla="*/ 0 60000 65536"/>
                  <a:gd name="T16" fmla="*/ 0 60000 65536"/>
                  <a:gd name="T17" fmla="*/ 0 60000 65536"/>
                  <a:gd name="T18" fmla="*/ 0 60000 65536"/>
                  <a:gd name="T19" fmla="*/ 0 60000 65536"/>
                  <a:gd name="T20" fmla="*/ 0 60000 65536"/>
                  <a:gd name="T21" fmla="*/ 0 w 23"/>
                  <a:gd name="T22" fmla="*/ 0 h 291"/>
                  <a:gd name="T23" fmla="*/ 23 w 23"/>
                  <a:gd name="T24" fmla="*/ 291 h 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291">
                    <a:moveTo>
                      <a:pt x="17" y="4"/>
                    </a:moveTo>
                    <a:lnTo>
                      <a:pt x="16" y="2"/>
                    </a:lnTo>
                    <a:lnTo>
                      <a:pt x="0" y="291"/>
                    </a:lnTo>
                    <a:lnTo>
                      <a:pt x="7" y="291"/>
                    </a:lnTo>
                    <a:lnTo>
                      <a:pt x="23" y="2"/>
                    </a:lnTo>
                    <a:lnTo>
                      <a:pt x="21" y="0"/>
                    </a:lnTo>
                    <a:lnTo>
                      <a:pt x="17" y="4"/>
                    </a:lnTo>
                    <a:close/>
                  </a:path>
                </a:pathLst>
              </a:custGeom>
              <a:solidFill>
                <a:srgbClr val="000000"/>
              </a:solidFill>
              <a:ln w="9525">
                <a:noFill/>
                <a:round/>
                <a:headEnd/>
                <a:tailEnd/>
              </a:ln>
            </p:spPr>
            <p:txBody>
              <a:bodyPr/>
              <a:lstStyle/>
              <a:p>
                <a:endParaRPr lang="fr-FR"/>
              </a:p>
            </p:txBody>
          </p:sp>
          <p:sp>
            <p:nvSpPr>
              <p:cNvPr id="95577" name="Freeform 333"/>
              <p:cNvSpPr>
                <a:spLocks/>
              </p:cNvSpPr>
              <p:nvPr/>
            </p:nvSpPr>
            <p:spPr bwMode="auto">
              <a:xfrm>
                <a:off x="3082" y="2512"/>
                <a:ext cx="51" cy="74"/>
              </a:xfrm>
              <a:custGeom>
                <a:avLst/>
                <a:gdLst>
                  <a:gd name="T0" fmla="*/ 0 w 313"/>
                  <a:gd name="T1" fmla="*/ 0 h 440"/>
                  <a:gd name="T2" fmla="*/ 0 w 313"/>
                  <a:gd name="T3" fmla="*/ 0 h 440"/>
                  <a:gd name="T4" fmla="*/ 0 w 313"/>
                  <a:gd name="T5" fmla="*/ 0 h 440"/>
                  <a:gd name="T6" fmla="*/ 0 w 313"/>
                  <a:gd name="T7" fmla="*/ 0 h 440"/>
                  <a:gd name="T8" fmla="*/ 0 w 313"/>
                  <a:gd name="T9" fmla="*/ 0 h 440"/>
                  <a:gd name="T10" fmla="*/ 0 60000 65536"/>
                  <a:gd name="T11" fmla="*/ 0 60000 65536"/>
                  <a:gd name="T12" fmla="*/ 0 60000 65536"/>
                  <a:gd name="T13" fmla="*/ 0 60000 65536"/>
                  <a:gd name="T14" fmla="*/ 0 60000 65536"/>
                  <a:gd name="T15" fmla="*/ 0 w 313"/>
                  <a:gd name="T16" fmla="*/ 0 h 440"/>
                  <a:gd name="T17" fmla="*/ 313 w 313"/>
                  <a:gd name="T18" fmla="*/ 440 h 440"/>
                </a:gdLst>
                <a:ahLst/>
                <a:cxnLst>
                  <a:cxn ang="T10">
                    <a:pos x="T0" y="T1"/>
                  </a:cxn>
                  <a:cxn ang="T11">
                    <a:pos x="T2" y="T3"/>
                  </a:cxn>
                  <a:cxn ang="T12">
                    <a:pos x="T4" y="T5"/>
                  </a:cxn>
                  <a:cxn ang="T13">
                    <a:pos x="T6" y="T7"/>
                  </a:cxn>
                  <a:cxn ang="T14">
                    <a:pos x="T8" y="T9"/>
                  </a:cxn>
                </a:cxnLst>
                <a:rect l="T15" t="T16" r="T17" b="T18"/>
                <a:pathLst>
                  <a:path w="313" h="440">
                    <a:moveTo>
                      <a:pt x="145" y="440"/>
                    </a:moveTo>
                    <a:lnTo>
                      <a:pt x="0" y="263"/>
                    </a:lnTo>
                    <a:lnTo>
                      <a:pt x="168" y="0"/>
                    </a:lnTo>
                    <a:lnTo>
                      <a:pt x="313" y="177"/>
                    </a:lnTo>
                    <a:lnTo>
                      <a:pt x="145" y="440"/>
                    </a:lnTo>
                    <a:close/>
                  </a:path>
                </a:pathLst>
              </a:custGeom>
              <a:solidFill>
                <a:srgbClr val="708E8E"/>
              </a:solidFill>
              <a:ln w="9525">
                <a:noFill/>
                <a:round/>
                <a:headEnd/>
                <a:tailEnd/>
              </a:ln>
            </p:spPr>
            <p:txBody>
              <a:bodyPr/>
              <a:lstStyle/>
              <a:p>
                <a:endParaRPr lang="fr-FR"/>
              </a:p>
            </p:txBody>
          </p:sp>
          <p:sp>
            <p:nvSpPr>
              <p:cNvPr id="95578" name="Freeform 334"/>
              <p:cNvSpPr>
                <a:spLocks/>
              </p:cNvSpPr>
              <p:nvPr/>
            </p:nvSpPr>
            <p:spPr bwMode="auto">
              <a:xfrm>
                <a:off x="3081" y="2557"/>
                <a:ext cx="25" cy="30"/>
              </a:xfrm>
              <a:custGeom>
                <a:avLst/>
                <a:gdLst>
                  <a:gd name="T0" fmla="*/ 0 w 150"/>
                  <a:gd name="T1" fmla="*/ 0 h 181"/>
                  <a:gd name="T2" fmla="*/ 0 w 150"/>
                  <a:gd name="T3" fmla="*/ 0 h 181"/>
                  <a:gd name="T4" fmla="*/ 0 w 150"/>
                  <a:gd name="T5" fmla="*/ 0 h 181"/>
                  <a:gd name="T6" fmla="*/ 0 w 150"/>
                  <a:gd name="T7" fmla="*/ 0 h 181"/>
                  <a:gd name="T8" fmla="*/ 0 w 150"/>
                  <a:gd name="T9" fmla="*/ 0 h 181"/>
                  <a:gd name="T10" fmla="*/ 0 w 150"/>
                  <a:gd name="T11" fmla="*/ 0 h 181"/>
                  <a:gd name="T12" fmla="*/ 0 w 150"/>
                  <a:gd name="T13" fmla="*/ 0 h 181"/>
                  <a:gd name="T14" fmla="*/ 0 60000 65536"/>
                  <a:gd name="T15" fmla="*/ 0 60000 65536"/>
                  <a:gd name="T16" fmla="*/ 0 60000 65536"/>
                  <a:gd name="T17" fmla="*/ 0 60000 65536"/>
                  <a:gd name="T18" fmla="*/ 0 60000 65536"/>
                  <a:gd name="T19" fmla="*/ 0 60000 65536"/>
                  <a:gd name="T20" fmla="*/ 0 60000 65536"/>
                  <a:gd name="T21" fmla="*/ 0 w 150"/>
                  <a:gd name="T22" fmla="*/ 0 h 181"/>
                  <a:gd name="T23" fmla="*/ 150 w 150"/>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1">
                    <a:moveTo>
                      <a:pt x="0" y="0"/>
                    </a:moveTo>
                    <a:lnTo>
                      <a:pt x="1" y="5"/>
                    </a:lnTo>
                    <a:lnTo>
                      <a:pt x="146" y="181"/>
                    </a:lnTo>
                    <a:lnTo>
                      <a:pt x="150" y="177"/>
                    </a:lnTo>
                    <a:lnTo>
                      <a:pt x="5" y="0"/>
                    </a:lnTo>
                    <a:lnTo>
                      <a:pt x="6" y="5"/>
                    </a:lnTo>
                    <a:lnTo>
                      <a:pt x="0" y="0"/>
                    </a:lnTo>
                    <a:close/>
                  </a:path>
                </a:pathLst>
              </a:custGeom>
              <a:solidFill>
                <a:srgbClr val="000000"/>
              </a:solidFill>
              <a:ln w="9525">
                <a:noFill/>
                <a:round/>
                <a:headEnd/>
                <a:tailEnd/>
              </a:ln>
            </p:spPr>
            <p:txBody>
              <a:bodyPr/>
              <a:lstStyle/>
              <a:p>
                <a:endParaRPr lang="fr-FR"/>
              </a:p>
            </p:txBody>
          </p:sp>
          <p:sp>
            <p:nvSpPr>
              <p:cNvPr id="95579" name="Freeform 335"/>
              <p:cNvSpPr>
                <a:spLocks/>
              </p:cNvSpPr>
              <p:nvPr/>
            </p:nvSpPr>
            <p:spPr bwMode="auto">
              <a:xfrm>
                <a:off x="3081" y="2512"/>
                <a:ext cx="28" cy="45"/>
              </a:xfrm>
              <a:custGeom>
                <a:avLst/>
                <a:gdLst>
                  <a:gd name="T0" fmla="*/ 0 w 175"/>
                  <a:gd name="T1" fmla="*/ 0 h 269"/>
                  <a:gd name="T2" fmla="*/ 0 w 175"/>
                  <a:gd name="T3" fmla="*/ 0 h 269"/>
                  <a:gd name="T4" fmla="*/ 0 w 175"/>
                  <a:gd name="T5" fmla="*/ 0 h 269"/>
                  <a:gd name="T6" fmla="*/ 0 w 175"/>
                  <a:gd name="T7" fmla="*/ 0 h 269"/>
                  <a:gd name="T8" fmla="*/ 0 w 175"/>
                  <a:gd name="T9" fmla="*/ 0 h 269"/>
                  <a:gd name="T10" fmla="*/ 0 w 175"/>
                  <a:gd name="T11" fmla="*/ 0 h 269"/>
                  <a:gd name="T12" fmla="*/ 0 w 175"/>
                  <a:gd name="T13" fmla="*/ 0 h 269"/>
                  <a:gd name="T14" fmla="*/ 0 60000 65536"/>
                  <a:gd name="T15" fmla="*/ 0 60000 65536"/>
                  <a:gd name="T16" fmla="*/ 0 60000 65536"/>
                  <a:gd name="T17" fmla="*/ 0 60000 65536"/>
                  <a:gd name="T18" fmla="*/ 0 60000 65536"/>
                  <a:gd name="T19" fmla="*/ 0 60000 65536"/>
                  <a:gd name="T20" fmla="*/ 0 60000 65536"/>
                  <a:gd name="T21" fmla="*/ 0 w 175"/>
                  <a:gd name="T22" fmla="*/ 0 h 269"/>
                  <a:gd name="T23" fmla="*/ 175 w 175"/>
                  <a:gd name="T24" fmla="*/ 269 h 2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269">
                    <a:moveTo>
                      <a:pt x="174" y="0"/>
                    </a:moveTo>
                    <a:lnTo>
                      <a:pt x="168" y="0"/>
                    </a:lnTo>
                    <a:lnTo>
                      <a:pt x="0" y="264"/>
                    </a:lnTo>
                    <a:lnTo>
                      <a:pt x="6" y="269"/>
                    </a:lnTo>
                    <a:lnTo>
                      <a:pt x="175" y="5"/>
                    </a:lnTo>
                    <a:lnTo>
                      <a:pt x="169" y="5"/>
                    </a:lnTo>
                    <a:lnTo>
                      <a:pt x="174" y="0"/>
                    </a:lnTo>
                    <a:close/>
                  </a:path>
                </a:pathLst>
              </a:custGeom>
              <a:solidFill>
                <a:srgbClr val="000000"/>
              </a:solidFill>
              <a:ln w="9525">
                <a:noFill/>
                <a:round/>
                <a:headEnd/>
                <a:tailEnd/>
              </a:ln>
            </p:spPr>
            <p:txBody>
              <a:bodyPr/>
              <a:lstStyle/>
              <a:p>
                <a:endParaRPr lang="fr-FR"/>
              </a:p>
            </p:txBody>
          </p:sp>
          <p:sp>
            <p:nvSpPr>
              <p:cNvPr id="95580" name="Freeform 336"/>
              <p:cNvSpPr>
                <a:spLocks/>
              </p:cNvSpPr>
              <p:nvPr/>
            </p:nvSpPr>
            <p:spPr bwMode="auto">
              <a:xfrm>
                <a:off x="3109" y="2512"/>
                <a:ext cx="25" cy="31"/>
              </a:xfrm>
              <a:custGeom>
                <a:avLst/>
                <a:gdLst>
                  <a:gd name="T0" fmla="*/ 0 w 151"/>
                  <a:gd name="T1" fmla="*/ 0 h 183"/>
                  <a:gd name="T2" fmla="*/ 0 w 151"/>
                  <a:gd name="T3" fmla="*/ 0 h 183"/>
                  <a:gd name="T4" fmla="*/ 0 w 151"/>
                  <a:gd name="T5" fmla="*/ 0 h 183"/>
                  <a:gd name="T6" fmla="*/ 0 w 151"/>
                  <a:gd name="T7" fmla="*/ 0 h 183"/>
                  <a:gd name="T8" fmla="*/ 0 w 151"/>
                  <a:gd name="T9" fmla="*/ 0 h 183"/>
                  <a:gd name="T10" fmla="*/ 0 w 151"/>
                  <a:gd name="T11" fmla="*/ 0 h 183"/>
                  <a:gd name="T12" fmla="*/ 0 w 151"/>
                  <a:gd name="T13" fmla="*/ 0 h 183"/>
                  <a:gd name="T14" fmla="*/ 0 60000 65536"/>
                  <a:gd name="T15" fmla="*/ 0 60000 65536"/>
                  <a:gd name="T16" fmla="*/ 0 60000 65536"/>
                  <a:gd name="T17" fmla="*/ 0 60000 65536"/>
                  <a:gd name="T18" fmla="*/ 0 60000 65536"/>
                  <a:gd name="T19" fmla="*/ 0 60000 65536"/>
                  <a:gd name="T20" fmla="*/ 0 60000 65536"/>
                  <a:gd name="T21" fmla="*/ 0 w 151"/>
                  <a:gd name="T22" fmla="*/ 0 h 183"/>
                  <a:gd name="T23" fmla="*/ 151 w 151"/>
                  <a:gd name="T24" fmla="*/ 183 h 1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83">
                    <a:moveTo>
                      <a:pt x="151" y="183"/>
                    </a:moveTo>
                    <a:lnTo>
                      <a:pt x="150" y="178"/>
                    </a:lnTo>
                    <a:lnTo>
                      <a:pt x="5" y="0"/>
                    </a:lnTo>
                    <a:lnTo>
                      <a:pt x="0" y="5"/>
                    </a:lnTo>
                    <a:lnTo>
                      <a:pt x="145" y="183"/>
                    </a:lnTo>
                    <a:lnTo>
                      <a:pt x="144" y="178"/>
                    </a:lnTo>
                    <a:lnTo>
                      <a:pt x="151" y="183"/>
                    </a:lnTo>
                    <a:close/>
                  </a:path>
                </a:pathLst>
              </a:custGeom>
              <a:solidFill>
                <a:srgbClr val="000000"/>
              </a:solidFill>
              <a:ln w="9525">
                <a:noFill/>
                <a:round/>
                <a:headEnd/>
                <a:tailEnd/>
              </a:ln>
            </p:spPr>
            <p:txBody>
              <a:bodyPr/>
              <a:lstStyle/>
              <a:p>
                <a:endParaRPr lang="fr-FR"/>
              </a:p>
            </p:txBody>
          </p:sp>
          <p:sp>
            <p:nvSpPr>
              <p:cNvPr id="95581" name="Freeform 337"/>
              <p:cNvSpPr>
                <a:spLocks/>
              </p:cNvSpPr>
              <p:nvPr/>
            </p:nvSpPr>
            <p:spPr bwMode="auto">
              <a:xfrm>
                <a:off x="3105" y="2542"/>
                <a:ext cx="29" cy="45"/>
              </a:xfrm>
              <a:custGeom>
                <a:avLst/>
                <a:gdLst>
                  <a:gd name="T0" fmla="*/ 0 w 175"/>
                  <a:gd name="T1" fmla="*/ 0 h 267"/>
                  <a:gd name="T2" fmla="*/ 0 w 175"/>
                  <a:gd name="T3" fmla="*/ 0 h 267"/>
                  <a:gd name="T4" fmla="*/ 0 w 175"/>
                  <a:gd name="T5" fmla="*/ 0 h 267"/>
                  <a:gd name="T6" fmla="*/ 0 w 175"/>
                  <a:gd name="T7" fmla="*/ 0 h 267"/>
                  <a:gd name="T8" fmla="*/ 0 w 175"/>
                  <a:gd name="T9" fmla="*/ 0 h 267"/>
                  <a:gd name="T10" fmla="*/ 0 w 175"/>
                  <a:gd name="T11" fmla="*/ 0 h 267"/>
                  <a:gd name="T12" fmla="*/ 0 w 175"/>
                  <a:gd name="T13" fmla="*/ 0 h 267"/>
                  <a:gd name="T14" fmla="*/ 0 60000 65536"/>
                  <a:gd name="T15" fmla="*/ 0 60000 65536"/>
                  <a:gd name="T16" fmla="*/ 0 60000 65536"/>
                  <a:gd name="T17" fmla="*/ 0 60000 65536"/>
                  <a:gd name="T18" fmla="*/ 0 60000 65536"/>
                  <a:gd name="T19" fmla="*/ 0 60000 65536"/>
                  <a:gd name="T20" fmla="*/ 0 60000 65536"/>
                  <a:gd name="T21" fmla="*/ 0 w 175"/>
                  <a:gd name="T22" fmla="*/ 0 h 267"/>
                  <a:gd name="T23" fmla="*/ 175 w 175"/>
                  <a:gd name="T24" fmla="*/ 267 h 2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267">
                    <a:moveTo>
                      <a:pt x="1" y="267"/>
                    </a:moveTo>
                    <a:lnTo>
                      <a:pt x="7" y="267"/>
                    </a:lnTo>
                    <a:lnTo>
                      <a:pt x="175" y="5"/>
                    </a:lnTo>
                    <a:lnTo>
                      <a:pt x="168" y="0"/>
                    </a:lnTo>
                    <a:lnTo>
                      <a:pt x="0" y="263"/>
                    </a:lnTo>
                    <a:lnTo>
                      <a:pt x="5" y="263"/>
                    </a:lnTo>
                    <a:lnTo>
                      <a:pt x="1" y="267"/>
                    </a:lnTo>
                    <a:close/>
                  </a:path>
                </a:pathLst>
              </a:custGeom>
              <a:solidFill>
                <a:srgbClr val="000000"/>
              </a:solidFill>
              <a:ln w="9525">
                <a:noFill/>
                <a:round/>
                <a:headEnd/>
                <a:tailEnd/>
              </a:ln>
            </p:spPr>
            <p:txBody>
              <a:bodyPr/>
              <a:lstStyle/>
              <a:p>
                <a:endParaRPr lang="fr-FR"/>
              </a:p>
            </p:txBody>
          </p:sp>
          <p:sp>
            <p:nvSpPr>
              <p:cNvPr id="95582" name="Freeform 338"/>
              <p:cNvSpPr>
                <a:spLocks/>
              </p:cNvSpPr>
              <p:nvPr/>
            </p:nvSpPr>
            <p:spPr bwMode="auto">
              <a:xfrm>
                <a:off x="3183" y="2413"/>
                <a:ext cx="67" cy="56"/>
              </a:xfrm>
              <a:custGeom>
                <a:avLst/>
                <a:gdLst>
                  <a:gd name="T0" fmla="*/ 0 w 412"/>
                  <a:gd name="T1" fmla="*/ 0 h 328"/>
                  <a:gd name="T2" fmla="*/ 0 w 412"/>
                  <a:gd name="T3" fmla="*/ 0 h 328"/>
                  <a:gd name="T4" fmla="*/ 0 w 412"/>
                  <a:gd name="T5" fmla="*/ 0 h 328"/>
                  <a:gd name="T6" fmla="*/ 0 w 412"/>
                  <a:gd name="T7" fmla="*/ 0 h 328"/>
                  <a:gd name="T8" fmla="*/ 0 w 412"/>
                  <a:gd name="T9" fmla="*/ 0 h 328"/>
                  <a:gd name="T10" fmla="*/ 0 60000 65536"/>
                  <a:gd name="T11" fmla="*/ 0 60000 65536"/>
                  <a:gd name="T12" fmla="*/ 0 60000 65536"/>
                  <a:gd name="T13" fmla="*/ 0 60000 65536"/>
                  <a:gd name="T14" fmla="*/ 0 60000 65536"/>
                  <a:gd name="T15" fmla="*/ 0 w 412"/>
                  <a:gd name="T16" fmla="*/ 0 h 328"/>
                  <a:gd name="T17" fmla="*/ 412 w 412"/>
                  <a:gd name="T18" fmla="*/ 328 h 328"/>
                </a:gdLst>
                <a:ahLst/>
                <a:cxnLst>
                  <a:cxn ang="T10">
                    <a:pos x="T0" y="T1"/>
                  </a:cxn>
                  <a:cxn ang="T11">
                    <a:pos x="T2" y="T3"/>
                  </a:cxn>
                  <a:cxn ang="T12">
                    <a:pos x="T4" y="T5"/>
                  </a:cxn>
                  <a:cxn ang="T13">
                    <a:pos x="T6" y="T7"/>
                  </a:cxn>
                  <a:cxn ang="T14">
                    <a:pos x="T8" y="T9"/>
                  </a:cxn>
                </a:cxnLst>
                <a:rect l="T15" t="T16" r="T17" b="T18"/>
                <a:pathLst>
                  <a:path w="412" h="328">
                    <a:moveTo>
                      <a:pt x="0" y="151"/>
                    </a:moveTo>
                    <a:lnTo>
                      <a:pt x="145" y="328"/>
                    </a:lnTo>
                    <a:lnTo>
                      <a:pt x="412" y="176"/>
                    </a:lnTo>
                    <a:lnTo>
                      <a:pt x="267" y="0"/>
                    </a:lnTo>
                    <a:lnTo>
                      <a:pt x="0" y="151"/>
                    </a:lnTo>
                    <a:close/>
                  </a:path>
                </a:pathLst>
              </a:custGeom>
              <a:solidFill>
                <a:srgbClr val="ADCCCC"/>
              </a:solidFill>
              <a:ln w="9525">
                <a:noFill/>
                <a:round/>
                <a:headEnd/>
                <a:tailEnd/>
              </a:ln>
            </p:spPr>
            <p:txBody>
              <a:bodyPr/>
              <a:lstStyle/>
              <a:p>
                <a:endParaRPr lang="fr-FR"/>
              </a:p>
            </p:txBody>
          </p:sp>
          <p:sp>
            <p:nvSpPr>
              <p:cNvPr id="95583" name="Freeform 339"/>
              <p:cNvSpPr>
                <a:spLocks/>
              </p:cNvSpPr>
              <p:nvPr/>
            </p:nvSpPr>
            <p:spPr bwMode="auto">
              <a:xfrm>
                <a:off x="3183" y="2439"/>
                <a:ext cx="24" cy="30"/>
              </a:xfrm>
              <a:custGeom>
                <a:avLst/>
                <a:gdLst>
                  <a:gd name="T0" fmla="*/ 0 w 149"/>
                  <a:gd name="T1" fmla="*/ 0 h 182"/>
                  <a:gd name="T2" fmla="*/ 0 w 149"/>
                  <a:gd name="T3" fmla="*/ 0 h 182"/>
                  <a:gd name="T4" fmla="*/ 0 w 149"/>
                  <a:gd name="T5" fmla="*/ 0 h 182"/>
                  <a:gd name="T6" fmla="*/ 0 w 149"/>
                  <a:gd name="T7" fmla="*/ 0 h 182"/>
                  <a:gd name="T8" fmla="*/ 0 w 149"/>
                  <a:gd name="T9" fmla="*/ 0 h 182"/>
                  <a:gd name="T10" fmla="*/ 0 w 149"/>
                  <a:gd name="T11" fmla="*/ 0 h 182"/>
                  <a:gd name="T12" fmla="*/ 0 w 149"/>
                  <a:gd name="T13" fmla="*/ 0 h 182"/>
                  <a:gd name="T14" fmla="*/ 0 60000 65536"/>
                  <a:gd name="T15" fmla="*/ 0 60000 65536"/>
                  <a:gd name="T16" fmla="*/ 0 60000 65536"/>
                  <a:gd name="T17" fmla="*/ 0 60000 65536"/>
                  <a:gd name="T18" fmla="*/ 0 60000 65536"/>
                  <a:gd name="T19" fmla="*/ 0 60000 65536"/>
                  <a:gd name="T20" fmla="*/ 0 60000 65536"/>
                  <a:gd name="T21" fmla="*/ 0 w 149"/>
                  <a:gd name="T22" fmla="*/ 0 h 182"/>
                  <a:gd name="T23" fmla="*/ 149 w 149"/>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9" h="182">
                    <a:moveTo>
                      <a:pt x="146" y="175"/>
                    </a:moveTo>
                    <a:lnTo>
                      <a:pt x="149" y="176"/>
                    </a:lnTo>
                    <a:lnTo>
                      <a:pt x="4" y="0"/>
                    </a:lnTo>
                    <a:lnTo>
                      <a:pt x="0" y="5"/>
                    </a:lnTo>
                    <a:lnTo>
                      <a:pt x="145" y="181"/>
                    </a:lnTo>
                    <a:lnTo>
                      <a:pt x="148" y="182"/>
                    </a:lnTo>
                    <a:lnTo>
                      <a:pt x="146" y="175"/>
                    </a:lnTo>
                    <a:close/>
                  </a:path>
                </a:pathLst>
              </a:custGeom>
              <a:solidFill>
                <a:srgbClr val="000000"/>
              </a:solidFill>
              <a:ln w="9525">
                <a:noFill/>
                <a:round/>
                <a:headEnd/>
                <a:tailEnd/>
              </a:ln>
            </p:spPr>
            <p:txBody>
              <a:bodyPr/>
              <a:lstStyle/>
              <a:p>
                <a:endParaRPr lang="fr-FR"/>
              </a:p>
            </p:txBody>
          </p:sp>
          <p:sp>
            <p:nvSpPr>
              <p:cNvPr id="95584" name="Freeform 340"/>
              <p:cNvSpPr>
                <a:spLocks/>
              </p:cNvSpPr>
              <p:nvPr/>
            </p:nvSpPr>
            <p:spPr bwMode="auto">
              <a:xfrm>
                <a:off x="3206" y="2443"/>
                <a:ext cx="44" cy="26"/>
              </a:xfrm>
              <a:custGeom>
                <a:avLst/>
                <a:gdLst>
                  <a:gd name="T0" fmla="*/ 0 w 270"/>
                  <a:gd name="T1" fmla="*/ 0 h 159"/>
                  <a:gd name="T2" fmla="*/ 0 w 270"/>
                  <a:gd name="T3" fmla="*/ 0 h 159"/>
                  <a:gd name="T4" fmla="*/ 0 w 270"/>
                  <a:gd name="T5" fmla="*/ 0 h 159"/>
                  <a:gd name="T6" fmla="*/ 0 w 270"/>
                  <a:gd name="T7" fmla="*/ 0 h 159"/>
                  <a:gd name="T8" fmla="*/ 0 w 270"/>
                  <a:gd name="T9" fmla="*/ 0 h 159"/>
                  <a:gd name="T10" fmla="*/ 0 w 270"/>
                  <a:gd name="T11" fmla="*/ 0 h 159"/>
                  <a:gd name="T12" fmla="*/ 0 w 270"/>
                  <a:gd name="T13" fmla="*/ 0 h 159"/>
                  <a:gd name="T14" fmla="*/ 0 60000 65536"/>
                  <a:gd name="T15" fmla="*/ 0 60000 65536"/>
                  <a:gd name="T16" fmla="*/ 0 60000 65536"/>
                  <a:gd name="T17" fmla="*/ 0 60000 65536"/>
                  <a:gd name="T18" fmla="*/ 0 60000 65536"/>
                  <a:gd name="T19" fmla="*/ 0 60000 65536"/>
                  <a:gd name="T20" fmla="*/ 0 60000 65536"/>
                  <a:gd name="T21" fmla="*/ 0 w 270"/>
                  <a:gd name="T22" fmla="*/ 0 h 159"/>
                  <a:gd name="T23" fmla="*/ 270 w 270"/>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0" h="159">
                    <a:moveTo>
                      <a:pt x="266" y="6"/>
                    </a:moveTo>
                    <a:lnTo>
                      <a:pt x="267" y="0"/>
                    </a:lnTo>
                    <a:lnTo>
                      <a:pt x="0" y="152"/>
                    </a:lnTo>
                    <a:lnTo>
                      <a:pt x="2" y="159"/>
                    </a:lnTo>
                    <a:lnTo>
                      <a:pt x="269" y="7"/>
                    </a:lnTo>
                    <a:lnTo>
                      <a:pt x="270" y="1"/>
                    </a:lnTo>
                    <a:lnTo>
                      <a:pt x="266" y="6"/>
                    </a:lnTo>
                    <a:close/>
                  </a:path>
                </a:pathLst>
              </a:custGeom>
              <a:solidFill>
                <a:srgbClr val="000000"/>
              </a:solidFill>
              <a:ln w="9525">
                <a:noFill/>
                <a:round/>
                <a:headEnd/>
                <a:tailEnd/>
              </a:ln>
            </p:spPr>
            <p:txBody>
              <a:bodyPr/>
              <a:lstStyle/>
              <a:p>
                <a:endParaRPr lang="fr-FR"/>
              </a:p>
            </p:txBody>
          </p:sp>
          <p:sp>
            <p:nvSpPr>
              <p:cNvPr id="95585" name="Freeform 341"/>
              <p:cNvSpPr>
                <a:spLocks/>
              </p:cNvSpPr>
              <p:nvPr/>
            </p:nvSpPr>
            <p:spPr bwMode="auto">
              <a:xfrm>
                <a:off x="3226" y="2413"/>
                <a:ext cx="24" cy="31"/>
              </a:xfrm>
              <a:custGeom>
                <a:avLst/>
                <a:gdLst>
                  <a:gd name="T0" fmla="*/ 0 w 149"/>
                  <a:gd name="T1" fmla="*/ 0 h 181"/>
                  <a:gd name="T2" fmla="*/ 0 w 149"/>
                  <a:gd name="T3" fmla="*/ 0 h 181"/>
                  <a:gd name="T4" fmla="*/ 0 w 149"/>
                  <a:gd name="T5" fmla="*/ 0 h 181"/>
                  <a:gd name="T6" fmla="*/ 0 w 149"/>
                  <a:gd name="T7" fmla="*/ 0 h 181"/>
                  <a:gd name="T8" fmla="*/ 0 w 149"/>
                  <a:gd name="T9" fmla="*/ 0 h 181"/>
                  <a:gd name="T10" fmla="*/ 0 w 149"/>
                  <a:gd name="T11" fmla="*/ 0 h 181"/>
                  <a:gd name="T12" fmla="*/ 0 w 149"/>
                  <a:gd name="T13" fmla="*/ 0 h 181"/>
                  <a:gd name="T14" fmla="*/ 0 60000 65536"/>
                  <a:gd name="T15" fmla="*/ 0 60000 65536"/>
                  <a:gd name="T16" fmla="*/ 0 60000 65536"/>
                  <a:gd name="T17" fmla="*/ 0 60000 65536"/>
                  <a:gd name="T18" fmla="*/ 0 60000 65536"/>
                  <a:gd name="T19" fmla="*/ 0 60000 65536"/>
                  <a:gd name="T20" fmla="*/ 0 60000 65536"/>
                  <a:gd name="T21" fmla="*/ 0 w 149"/>
                  <a:gd name="T22" fmla="*/ 0 h 181"/>
                  <a:gd name="T23" fmla="*/ 149 w 149"/>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9" h="181">
                    <a:moveTo>
                      <a:pt x="3" y="7"/>
                    </a:moveTo>
                    <a:lnTo>
                      <a:pt x="0" y="6"/>
                    </a:lnTo>
                    <a:lnTo>
                      <a:pt x="145" y="181"/>
                    </a:lnTo>
                    <a:lnTo>
                      <a:pt x="149" y="176"/>
                    </a:lnTo>
                    <a:lnTo>
                      <a:pt x="4" y="1"/>
                    </a:lnTo>
                    <a:lnTo>
                      <a:pt x="1" y="0"/>
                    </a:lnTo>
                    <a:lnTo>
                      <a:pt x="3" y="7"/>
                    </a:lnTo>
                    <a:close/>
                  </a:path>
                </a:pathLst>
              </a:custGeom>
              <a:solidFill>
                <a:srgbClr val="000000"/>
              </a:solidFill>
              <a:ln w="9525">
                <a:noFill/>
                <a:round/>
                <a:headEnd/>
                <a:tailEnd/>
              </a:ln>
            </p:spPr>
            <p:txBody>
              <a:bodyPr/>
              <a:lstStyle/>
              <a:p>
                <a:endParaRPr lang="fr-FR"/>
              </a:p>
            </p:txBody>
          </p:sp>
          <p:sp>
            <p:nvSpPr>
              <p:cNvPr id="95586" name="Freeform 342"/>
              <p:cNvSpPr>
                <a:spLocks/>
              </p:cNvSpPr>
              <p:nvPr/>
            </p:nvSpPr>
            <p:spPr bwMode="auto">
              <a:xfrm>
                <a:off x="3183" y="2413"/>
                <a:ext cx="44" cy="27"/>
              </a:xfrm>
              <a:custGeom>
                <a:avLst/>
                <a:gdLst>
                  <a:gd name="T0" fmla="*/ 0 w 270"/>
                  <a:gd name="T1" fmla="*/ 0 h 158"/>
                  <a:gd name="T2" fmla="*/ 0 w 270"/>
                  <a:gd name="T3" fmla="*/ 0 h 158"/>
                  <a:gd name="T4" fmla="*/ 0 w 270"/>
                  <a:gd name="T5" fmla="*/ 0 h 158"/>
                  <a:gd name="T6" fmla="*/ 0 w 270"/>
                  <a:gd name="T7" fmla="*/ 0 h 158"/>
                  <a:gd name="T8" fmla="*/ 0 w 270"/>
                  <a:gd name="T9" fmla="*/ 0 h 158"/>
                  <a:gd name="T10" fmla="*/ 0 w 270"/>
                  <a:gd name="T11" fmla="*/ 0 h 158"/>
                  <a:gd name="T12" fmla="*/ 0 w 270"/>
                  <a:gd name="T13" fmla="*/ 0 h 158"/>
                  <a:gd name="T14" fmla="*/ 0 60000 65536"/>
                  <a:gd name="T15" fmla="*/ 0 60000 65536"/>
                  <a:gd name="T16" fmla="*/ 0 60000 65536"/>
                  <a:gd name="T17" fmla="*/ 0 60000 65536"/>
                  <a:gd name="T18" fmla="*/ 0 60000 65536"/>
                  <a:gd name="T19" fmla="*/ 0 60000 65536"/>
                  <a:gd name="T20" fmla="*/ 0 60000 65536"/>
                  <a:gd name="T21" fmla="*/ 0 w 270"/>
                  <a:gd name="T22" fmla="*/ 0 h 158"/>
                  <a:gd name="T23" fmla="*/ 270 w 270"/>
                  <a:gd name="T24" fmla="*/ 158 h 1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0" h="158">
                    <a:moveTo>
                      <a:pt x="4" y="152"/>
                    </a:moveTo>
                    <a:lnTo>
                      <a:pt x="3" y="158"/>
                    </a:lnTo>
                    <a:lnTo>
                      <a:pt x="270" y="7"/>
                    </a:lnTo>
                    <a:lnTo>
                      <a:pt x="268" y="0"/>
                    </a:lnTo>
                    <a:lnTo>
                      <a:pt x="1" y="151"/>
                    </a:lnTo>
                    <a:lnTo>
                      <a:pt x="0" y="157"/>
                    </a:lnTo>
                    <a:lnTo>
                      <a:pt x="4" y="152"/>
                    </a:lnTo>
                    <a:close/>
                  </a:path>
                </a:pathLst>
              </a:custGeom>
              <a:solidFill>
                <a:srgbClr val="000000"/>
              </a:solidFill>
              <a:ln w="9525">
                <a:noFill/>
                <a:round/>
                <a:headEnd/>
                <a:tailEnd/>
              </a:ln>
            </p:spPr>
            <p:txBody>
              <a:bodyPr/>
              <a:lstStyle/>
              <a:p>
                <a:endParaRPr lang="fr-FR"/>
              </a:p>
            </p:txBody>
          </p:sp>
          <p:sp>
            <p:nvSpPr>
              <p:cNvPr id="95587" name="Freeform 343"/>
              <p:cNvSpPr>
                <a:spLocks/>
              </p:cNvSpPr>
              <p:nvPr/>
            </p:nvSpPr>
            <p:spPr bwMode="auto">
              <a:xfrm>
                <a:off x="3317" y="2387"/>
                <a:ext cx="70" cy="31"/>
              </a:xfrm>
              <a:custGeom>
                <a:avLst/>
                <a:gdLst>
                  <a:gd name="T0" fmla="*/ 0 w 427"/>
                  <a:gd name="T1" fmla="*/ 0 h 182"/>
                  <a:gd name="T2" fmla="*/ 0 w 427"/>
                  <a:gd name="T3" fmla="*/ 0 h 182"/>
                  <a:gd name="T4" fmla="*/ 0 w 427"/>
                  <a:gd name="T5" fmla="*/ 0 h 182"/>
                  <a:gd name="T6" fmla="*/ 0 w 427"/>
                  <a:gd name="T7" fmla="*/ 0 h 182"/>
                  <a:gd name="T8" fmla="*/ 0 w 427"/>
                  <a:gd name="T9" fmla="*/ 0 h 182"/>
                  <a:gd name="T10" fmla="*/ 0 60000 65536"/>
                  <a:gd name="T11" fmla="*/ 0 60000 65536"/>
                  <a:gd name="T12" fmla="*/ 0 60000 65536"/>
                  <a:gd name="T13" fmla="*/ 0 60000 65536"/>
                  <a:gd name="T14" fmla="*/ 0 60000 65536"/>
                  <a:gd name="T15" fmla="*/ 0 w 427"/>
                  <a:gd name="T16" fmla="*/ 0 h 182"/>
                  <a:gd name="T17" fmla="*/ 427 w 427"/>
                  <a:gd name="T18" fmla="*/ 182 h 182"/>
                </a:gdLst>
                <a:ahLst/>
                <a:cxnLst>
                  <a:cxn ang="T10">
                    <a:pos x="T0" y="T1"/>
                  </a:cxn>
                  <a:cxn ang="T11">
                    <a:pos x="T2" y="T3"/>
                  </a:cxn>
                  <a:cxn ang="T12">
                    <a:pos x="T4" y="T5"/>
                  </a:cxn>
                  <a:cxn ang="T13">
                    <a:pos x="T6" y="T7"/>
                  </a:cxn>
                  <a:cxn ang="T14">
                    <a:pos x="T8" y="T9"/>
                  </a:cxn>
                </a:cxnLst>
                <a:rect l="T15" t="T16" r="T17" b="T18"/>
                <a:pathLst>
                  <a:path w="427" h="182">
                    <a:moveTo>
                      <a:pt x="0" y="0"/>
                    </a:moveTo>
                    <a:lnTo>
                      <a:pt x="145" y="176"/>
                    </a:lnTo>
                    <a:lnTo>
                      <a:pt x="427" y="182"/>
                    </a:lnTo>
                    <a:lnTo>
                      <a:pt x="282" y="4"/>
                    </a:lnTo>
                    <a:lnTo>
                      <a:pt x="0" y="0"/>
                    </a:lnTo>
                    <a:close/>
                  </a:path>
                </a:pathLst>
              </a:custGeom>
              <a:solidFill>
                <a:srgbClr val="ADCCCC"/>
              </a:solidFill>
              <a:ln w="9525">
                <a:noFill/>
                <a:round/>
                <a:headEnd/>
                <a:tailEnd/>
              </a:ln>
            </p:spPr>
            <p:txBody>
              <a:bodyPr/>
              <a:lstStyle/>
              <a:p>
                <a:endParaRPr lang="fr-FR"/>
              </a:p>
            </p:txBody>
          </p:sp>
          <p:sp>
            <p:nvSpPr>
              <p:cNvPr id="95588" name="Freeform 344"/>
              <p:cNvSpPr>
                <a:spLocks/>
              </p:cNvSpPr>
              <p:nvPr/>
            </p:nvSpPr>
            <p:spPr bwMode="auto">
              <a:xfrm>
                <a:off x="3317" y="2387"/>
                <a:ext cx="25" cy="30"/>
              </a:xfrm>
              <a:custGeom>
                <a:avLst/>
                <a:gdLst>
                  <a:gd name="T0" fmla="*/ 0 w 150"/>
                  <a:gd name="T1" fmla="*/ 0 h 182"/>
                  <a:gd name="T2" fmla="*/ 0 w 150"/>
                  <a:gd name="T3" fmla="*/ 0 h 182"/>
                  <a:gd name="T4" fmla="*/ 0 w 150"/>
                  <a:gd name="T5" fmla="*/ 0 h 182"/>
                  <a:gd name="T6" fmla="*/ 0 w 150"/>
                  <a:gd name="T7" fmla="*/ 0 h 182"/>
                  <a:gd name="T8" fmla="*/ 0 w 150"/>
                  <a:gd name="T9" fmla="*/ 0 h 182"/>
                  <a:gd name="T10" fmla="*/ 0 w 150"/>
                  <a:gd name="T11" fmla="*/ 0 h 182"/>
                  <a:gd name="T12" fmla="*/ 0 w 150"/>
                  <a:gd name="T13" fmla="*/ 0 h 182"/>
                  <a:gd name="T14" fmla="*/ 0 60000 65536"/>
                  <a:gd name="T15" fmla="*/ 0 60000 65536"/>
                  <a:gd name="T16" fmla="*/ 0 60000 65536"/>
                  <a:gd name="T17" fmla="*/ 0 60000 65536"/>
                  <a:gd name="T18" fmla="*/ 0 60000 65536"/>
                  <a:gd name="T19" fmla="*/ 0 60000 65536"/>
                  <a:gd name="T20" fmla="*/ 0 60000 65536"/>
                  <a:gd name="T21" fmla="*/ 0 w 150"/>
                  <a:gd name="T22" fmla="*/ 0 h 182"/>
                  <a:gd name="T23" fmla="*/ 150 w 15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2">
                    <a:moveTo>
                      <a:pt x="148" y="175"/>
                    </a:moveTo>
                    <a:lnTo>
                      <a:pt x="150" y="176"/>
                    </a:lnTo>
                    <a:lnTo>
                      <a:pt x="5" y="0"/>
                    </a:lnTo>
                    <a:lnTo>
                      <a:pt x="0" y="4"/>
                    </a:lnTo>
                    <a:lnTo>
                      <a:pt x="145" y="181"/>
                    </a:lnTo>
                    <a:lnTo>
                      <a:pt x="148" y="182"/>
                    </a:lnTo>
                    <a:lnTo>
                      <a:pt x="148" y="175"/>
                    </a:lnTo>
                    <a:close/>
                  </a:path>
                </a:pathLst>
              </a:custGeom>
              <a:solidFill>
                <a:srgbClr val="000000"/>
              </a:solidFill>
              <a:ln w="9525">
                <a:noFill/>
                <a:round/>
                <a:headEnd/>
                <a:tailEnd/>
              </a:ln>
            </p:spPr>
            <p:txBody>
              <a:bodyPr/>
              <a:lstStyle/>
              <a:p>
                <a:endParaRPr lang="fr-FR"/>
              </a:p>
            </p:txBody>
          </p:sp>
          <p:sp>
            <p:nvSpPr>
              <p:cNvPr id="95589" name="Freeform 345"/>
              <p:cNvSpPr>
                <a:spLocks/>
              </p:cNvSpPr>
              <p:nvPr/>
            </p:nvSpPr>
            <p:spPr bwMode="auto">
              <a:xfrm>
                <a:off x="3341" y="2416"/>
                <a:ext cx="47" cy="2"/>
              </a:xfrm>
              <a:custGeom>
                <a:avLst/>
                <a:gdLst>
                  <a:gd name="T0" fmla="*/ 0 w 284"/>
                  <a:gd name="T1" fmla="*/ 0 h 13"/>
                  <a:gd name="T2" fmla="*/ 0 w 284"/>
                  <a:gd name="T3" fmla="*/ 0 h 13"/>
                  <a:gd name="T4" fmla="*/ 0 w 284"/>
                  <a:gd name="T5" fmla="*/ 0 h 13"/>
                  <a:gd name="T6" fmla="*/ 0 w 284"/>
                  <a:gd name="T7" fmla="*/ 0 h 13"/>
                  <a:gd name="T8" fmla="*/ 0 w 284"/>
                  <a:gd name="T9" fmla="*/ 0 h 13"/>
                  <a:gd name="T10" fmla="*/ 0 w 284"/>
                  <a:gd name="T11" fmla="*/ 0 h 13"/>
                  <a:gd name="T12" fmla="*/ 0 w 284"/>
                  <a:gd name="T13" fmla="*/ 0 h 13"/>
                  <a:gd name="T14" fmla="*/ 0 60000 65536"/>
                  <a:gd name="T15" fmla="*/ 0 60000 65536"/>
                  <a:gd name="T16" fmla="*/ 0 60000 65536"/>
                  <a:gd name="T17" fmla="*/ 0 60000 65536"/>
                  <a:gd name="T18" fmla="*/ 0 60000 65536"/>
                  <a:gd name="T19" fmla="*/ 0 60000 65536"/>
                  <a:gd name="T20" fmla="*/ 0 60000 65536"/>
                  <a:gd name="T21" fmla="*/ 0 w 284"/>
                  <a:gd name="T22" fmla="*/ 0 h 13"/>
                  <a:gd name="T23" fmla="*/ 284 w 284"/>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4" h="13">
                    <a:moveTo>
                      <a:pt x="279" y="11"/>
                    </a:moveTo>
                    <a:lnTo>
                      <a:pt x="282" y="6"/>
                    </a:lnTo>
                    <a:lnTo>
                      <a:pt x="0" y="0"/>
                    </a:lnTo>
                    <a:lnTo>
                      <a:pt x="0" y="7"/>
                    </a:lnTo>
                    <a:lnTo>
                      <a:pt x="282" y="13"/>
                    </a:lnTo>
                    <a:lnTo>
                      <a:pt x="284" y="7"/>
                    </a:lnTo>
                    <a:lnTo>
                      <a:pt x="279" y="11"/>
                    </a:lnTo>
                    <a:close/>
                  </a:path>
                </a:pathLst>
              </a:custGeom>
              <a:solidFill>
                <a:srgbClr val="000000"/>
              </a:solidFill>
              <a:ln w="9525">
                <a:noFill/>
                <a:round/>
                <a:headEnd/>
                <a:tailEnd/>
              </a:ln>
            </p:spPr>
            <p:txBody>
              <a:bodyPr/>
              <a:lstStyle/>
              <a:p>
                <a:endParaRPr lang="fr-FR"/>
              </a:p>
            </p:txBody>
          </p:sp>
          <p:sp>
            <p:nvSpPr>
              <p:cNvPr id="95590" name="Freeform 346"/>
              <p:cNvSpPr>
                <a:spLocks/>
              </p:cNvSpPr>
              <p:nvPr/>
            </p:nvSpPr>
            <p:spPr bwMode="auto">
              <a:xfrm>
                <a:off x="3363" y="2388"/>
                <a:ext cx="25" cy="30"/>
              </a:xfrm>
              <a:custGeom>
                <a:avLst/>
                <a:gdLst>
                  <a:gd name="T0" fmla="*/ 0 w 150"/>
                  <a:gd name="T1" fmla="*/ 0 h 183"/>
                  <a:gd name="T2" fmla="*/ 0 w 150"/>
                  <a:gd name="T3" fmla="*/ 0 h 183"/>
                  <a:gd name="T4" fmla="*/ 0 w 150"/>
                  <a:gd name="T5" fmla="*/ 0 h 183"/>
                  <a:gd name="T6" fmla="*/ 0 w 150"/>
                  <a:gd name="T7" fmla="*/ 0 h 183"/>
                  <a:gd name="T8" fmla="*/ 0 w 150"/>
                  <a:gd name="T9" fmla="*/ 0 h 183"/>
                  <a:gd name="T10" fmla="*/ 0 w 150"/>
                  <a:gd name="T11" fmla="*/ 0 h 183"/>
                  <a:gd name="T12" fmla="*/ 0 w 150"/>
                  <a:gd name="T13" fmla="*/ 0 h 183"/>
                  <a:gd name="T14" fmla="*/ 0 60000 65536"/>
                  <a:gd name="T15" fmla="*/ 0 60000 65536"/>
                  <a:gd name="T16" fmla="*/ 0 60000 65536"/>
                  <a:gd name="T17" fmla="*/ 0 60000 65536"/>
                  <a:gd name="T18" fmla="*/ 0 60000 65536"/>
                  <a:gd name="T19" fmla="*/ 0 60000 65536"/>
                  <a:gd name="T20" fmla="*/ 0 60000 65536"/>
                  <a:gd name="T21" fmla="*/ 0 w 150"/>
                  <a:gd name="T22" fmla="*/ 0 h 183"/>
                  <a:gd name="T23" fmla="*/ 150 w 150"/>
                  <a:gd name="T24" fmla="*/ 183 h 1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3">
                    <a:moveTo>
                      <a:pt x="3" y="7"/>
                    </a:moveTo>
                    <a:lnTo>
                      <a:pt x="0" y="6"/>
                    </a:lnTo>
                    <a:lnTo>
                      <a:pt x="145" y="183"/>
                    </a:lnTo>
                    <a:lnTo>
                      <a:pt x="150" y="179"/>
                    </a:lnTo>
                    <a:lnTo>
                      <a:pt x="5" y="1"/>
                    </a:lnTo>
                    <a:lnTo>
                      <a:pt x="3" y="0"/>
                    </a:lnTo>
                    <a:lnTo>
                      <a:pt x="3" y="7"/>
                    </a:lnTo>
                    <a:close/>
                  </a:path>
                </a:pathLst>
              </a:custGeom>
              <a:solidFill>
                <a:srgbClr val="000000"/>
              </a:solidFill>
              <a:ln w="9525">
                <a:noFill/>
                <a:round/>
                <a:headEnd/>
                <a:tailEnd/>
              </a:ln>
            </p:spPr>
            <p:txBody>
              <a:bodyPr/>
              <a:lstStyle/>
              <a:p>
                <a:endParaRPr lang="fr-FR"/>
              </a:p>
            </p:txBody>
          </p:sp>
          <p:sp>
            <p:nvSpPr>
              <p:cNvPr id="95591" name="Freeform 347"/>
              <p:cNvSpPr>
                <a:spLocks/>
              </p:cNvSpPr>
              <p:nvPr/>
            </p:nvSpPr>
            <p:spPr bwMode="auto">
              <a:xfrm>
                <a:off x="3317" y="2387"/>
                <a:ext cx="46" cy="2"/>
              </a:xfrm>
              <a:custGeom>
                <a:avLst/>
                <a:gdLst>
                  <a:gd name="T0" fmla="*/ 0 w 285"/>
                  <a:gd name="T1" fmla="*/ 0 h 12"/>
                  <a:gd name="T2" fmla="*/ 0 w 285"/>
                  <a:gd name="T3" fmla="*/ 0 h 12"/>
                  <a:gd name="T4" fmla="*/ 0 w 285"/>
                  <a:gd name="T5" fmla="*/ 0 h 12"/>
                  <a:gd name="T6" fmla="*/ 0 w 285"/>
                  <a:gd name="T7" fmla="*/ 0 h 12"/>
                  <a:gd name="T8" fmla="*/ 0 w 285"/>
                  <a:gd name="T9" fmla="*/ 0 h 12"/>
                  <a:gd name="T10" fmla="*/ 0 w 285"/>
                  <a:gd name="T11" fmla="*/ 0 h 12"/>
                  <a:gd name="T12" fmla="*/ 0 w 285"/>
                  <a:gd name="T13" fmla="*/ 0 h 12"/>
                  <a:gd name="T14" fmla="*/ 0 60000 65536"/>
                  <a:gd name="T15" fmla="*/ 0 60000 65536"/>
                  <a:gd name="T16" fmla="*/ 0 60000 65536"/>
                  <a:gd name="T17" fmla="*/ 0 60000 65536"/>
                  <a:gd name="T18" fmla="*/ 0 60000 65536"/>
                  <a:gd name="T19" fmla="*/ 0 60000 65536"/>
                  <a:gd name="T20" fmla="*/ 0 60000 65536"/>
                  <a:gd name="T21" fmla="*/ 0 w 285"/>
                  <a:gd name="T22" fmla="*/ 0 h 12"/>
                  <a:gd name="T23" fmla="*/ 285 w 285"/>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12">
                    <a:moveTo>
                      <a:pt x="5" y="2"/>
                    </a:moveTo>
                    <a:lnTo>
                      <a:pt x="3" y="7"/>
                    </a:lnTo>
                    <a:lnTo>
                      <a:pt x="285" y="12"/>
                    </a:lnTo>
                    <a:lnTo>
                      <a:pt x="285" y="5"/>
                    </a:lnTo>
                    <a:lnTo>
                      <a:pt x="3" y="0"/>
                    </a:lnTo>
                    <a:lnTo>
                      <a:pt x="0" y="6"/>
                    </a:lnTo>
                    <a:lnTo>
                      <a:pt x="5" y="2"/>
                    </a:lnTo>
                    <a:close/>
                  </a:path>
                </a:pathLst>
              </a:custGeom>
              <a:solidFill>
                <a:srgbClr val="000000"/>
              </a:solidFill>
              <a:ln w="9525">
                <a:noFill/>
                <a:round/>
                <a:headEnd/>
                <a:tailEnd/>
              </a:ln>
            </p:spPr>
            <p:txBody>
              <a:bodyPr/>
              <a:lstStyle/>
              <a:p>
                <a:endParaRPr lang="fr-FR"/>
              </a:p>
            </p:txBody>
          </p:sp>
          <p:sp>
            <p:nvSpPr>
              <p:cNvPr id="95592" name="Freeform 348"/>
              <p:cNvSpPr>
                <a:spLocks/>
              </p:cNvSpPr>
              <p:nvPr/>
            </p:nvSpPr>
            <p:spPr bwMode="auto">
              <a:xfrm>
                <a:off x="3447" y="2417"/>
                <a:ext cx="57" cy="57"/>
              </a:xfrm>
              <a:custGeom>
                <a:avLst/>
                <a:gdLst>
                  <a:gd name="T0" fmla="*/ 0 w 352"/>
                  <a:gd name="T1" fmla="*/ 0 h 339"/>
                  <a:gd name="T2" fmla="*/ 0 w 352"/>
                  <a:gd name="T3" fmla="*/ 0 h 339"/>
                  <a:gd name="T4" fmla="*/ 0 w 352"/>
                  <a:gd name="T5" fmla="*/ 0 h 339"/>
                  <a:gd name="T6" fmla="*/ 0 w 352"/>
                  <a:gd name="T7" fmla="*/ 0 h 339"/>
                  <a:gd name="T8" fmla="*/ 0 w 352"/>
                  <a:gd name="T9" fmla="*/ 0 h 339"/>
                  <a:gd name="T10" fmla="*/ 0 60000 65536"/>
                  <a:gd name="T11" fmla="*/ 0 60000 65536"/>
                  <a:gd name="T12" fmla="*/ 0 60000 65536"/>
                  <a:gd name="T13" fmla="*/ 0 60000 65536"/>
                  <a:gd name="T14" fmla="*/ 0 60000 65536"/>
                  <a:gd name="T15" fmla="*/ 0 w 352"/>
                  <a:gd name="T16" fmla="*/ 0 h 339"/>
                  <a:gd name="T17" fmla="*/ 352 w 352"/>
                  <a:gd name="T18" fmla="*/ 339 h 339"/>
                </a:gdLst>
                <a:ahLst/>
                <a:cxnLst>
                  <a:cxn ang="T10">
                    <a:pos x="T0" y="T1"/>
                  </a:cxn>
                  <a:cxn ang="T11">
                    <a:pos x="T2" y="T3"/>
                  </a:cxn>
                  <a:cxn ang="T12">
                    <a:pos x="T4" y="T5"/>
                  </a:cxn>
                  <a:cxn ang="T13">
                    <a:pos x="T6" y="T7"/>
                  </a:cxn>
                  <a:cxn ang="T14">
                    <a:pos x="T8" y="T9"/>
                  </a:cxn>
                </a:cxnLst>
                <a:rect l="T15" t="T16" r="T17" b="T18"/>
                <a:pathLst>
                  <a:path w="352" h="339">
                    <a:moveTo>
                      <a:pt x="0" y="0"/>
                    </a:moveTo>
                    <a:lnTo>
                      <a:pt x="145" y="177"/>
                    </a:lnTo>
                    <a:lnTo>
                      <a:pt x="352" y="339"/>
                    </a:lnTo>
                    <a:lnTo>
                      <a:pt x="207" y="161"/>
                    </a:lnTo>
                    <a:lnTo>
                      <a:pt x="0" y="0"/>
                    </a:lnTo>
                    <a:close/>
                  </a:path>
                </a:pathLst>
              </a:custGeom>
              <a:solidFill>
                <a:srgbClr val="ADCCCC"/>
              </a:solidFill>
              <a:ln w="9525">
                <a:noFill/>
                <a:round/>
                <a:headEnd/>
                <a:tailEnd/>
              </a:ln>
            </p:spPr>
            <p:txBody>
              <a:bodyPr/>
              <a:lstStyle/>
              <a:p>
                <a:endParaRPr lang="fr-FR"/>
              </a:p>
            </p:txBody>
          </p:sp>
          <p:sp>
            <p:nvSpPr>
              <p:cNvPr id="95593" name="Freeform 349"/>
              <p:cNvSpPr>
                <a:spLocks/>
              </p:cNvSpPr>
              <p:nvPr/>
            </p:nvSpPr>
            <p:spPr bwMode="auto">
              <a:xfrm>
                <a:off x="3446" y="2416"/>
                <a:ext cx="25" cy="31"/>
              </a:xfrm>
              <a:custGeom>
                <a:avLst/>
                <a:gdLst>
                  <a:gd name="T0" fmla="*/ 0 w 150"/>
                  <a:gd name="T1" fmla="*/ 0 h 181"/>
                  <a:gd name="T2" fmla="*/ 0 w 150"/>
                  <a:gd name="T3" fmla="*/ 0 h 181"/>
                  <a:gd name="T4" fmla="*/ 0 w 150"/>
                  <a:gd name="T5" fmla="*/ 0 h 181"/>
                  <a:gd name="T6" fmla="*/ 0 w 150"/>
                  <a:gd name="T7" fmla="*/ 0 h 181"/>
                  <a:gd name="T8" fmla="*/ 0 w 150"/>
                  <a:gd name="T9" fmla="*/ 0 h 181"/>
                  <a:gd name="T10" fmla="*/ 0 w 150"/>
                  <a:gd name="T11" fmla="*/ 0 h 181"/>
                  <a:gd name="T12" fmla="*/ 0 w 150"/>
                  <a:gd name="T13" fmla="*/ 0 h 181"/>
                  <a:gd name="T14" fmla="*/ 0 60000 65536"/>
                  <a:gd name="T15" fmla="*/ 0 60000 65536"/>
                  <a:gd name="T16" fmla="*/ 0 60000 65536"/>
                  <a:gd name="T17" fmla="*/ 0 60000 65536"/>
                  <a:gd name="T18" fmla="*/ 0 60000 65536"/>
                  <a:gd name="T19" fmla="*/ 0 60000 65536"/>
                  <a:gd name="T20" fmla="*/ 0 60000 65536"/>
                  <a:gd name="T21" fmla="*/ 0 w 150"/>
                  <a:gd name="T22" fmla="*/ 0 h 181"/>
                  <a:gd name="T23" fmla="*/ 150 w 150"/>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1">
                    <a:moveTo>
                      <a:pt x="150" y="176"/>
                    </a:moveTo>
                    <a:lnTo>
                      <a:pt x="150" y="176"/>
                    </a:lnTo>
                    <a:lnTo>
                      <a:pt x="5" y="0"/>
                    </a:lnTo>
                    <a:lnTo>
                      <a:pt x="0" y="4"/>
                    </a:lnTo>
                    <a:lnTo>
                      <a:pt x="145" y="181"/>
                    </a:lnTo>
                    <a:lnTo>
                      <a:pt x="150" y="176"/>
                    </a:lnTo>
                    <a:close/>
                  </a:path>
                </a:pathLst>
              </a:custGeom>
              <a:solidFill>
                <a:srgbClr val="000000"/>
              </a:solidFill>
              <a:ln w="9525">
                <a:noFill/>
                <a:round/>
                <a:headEnd/>
                <a:tailEnd/>
              </a:ln>
            </p:spPr>
            <p:txBody>
              <a:bodyPr/>
              <a:lstStyle/>
              <a:p>
                <a:endParaRPr lang="fr-FR"/>
              </a:p>
            </p:txBody>
          </p:sp>
          <p:sp>
            <p:nvSpPr>
              <p:cNvPr id="95594" name="Freeform 350"/>
              <p:cNvSpPr>
                <a:spLocks/>
              </p:cNvSpPr>
              <p:nvPr/>
            </p:nvSpPr>
            <p:spPr bwMode="auto">
              <a:xfrm>
                <a:off x="3470" y="2447"/>
                <a:ext cx="35" cy="27"/>
              </a:xfrm>
              <a:custGeom>
                <a:avLst/>
                <a:gdLst>
                  <a:gd name="T0" fmla="*/ 0 w 213"/>
                  <a:gd name="T1" fmla="*/ 0 h 167"/>
                  <a:gd name="T2" fmla="*/ 0 w 213"/>
                  <a:gd name="T3" fmla="*/ 0 h 167"/>
                  <a:gd name="T4" fmla="*/ 0 w 213"/>
                  <a:gd name="T5" fmla="*/ 0 h 167"/>
                  <a:gd name="T6" fmla="*/ 0 w 213"/>
                  <a:gd name="T7" fmla="*/ 0 h 167"/>
                  <a:gd name="T8" fmla="*/ 0 w 213"/>
                  <a:gd name="T9" fmla="*/ 0 h 167"/>
                  <a:gd name="T10" fmla="*/ 0 w 213"/>
                  <a:gd name="T11" fmla="*/ 0 h 167"/>
                  <a:gd name="T12" fmla="*/ 0 w 213"/>
                  <a:gd name="T13" fmla="*/ 0 h 167"/>
                  <a:gd name="T14" fmla="*/ 0 60000 65536"/>
                  <a:gd name="T15" fmla="*/ 0 60000 65536"/>
                  <a:gd name="T16" fmla="*/ 0 60000 65536"/>
                  <a:gd name="T17" fmla="*/ 0 60000 65536"/>
                  <a:gd name="T18" fmla="*/ 0 60000 65536"/>
                  <a:gd name="T19" fmla="*/ 0 60000 65536"/>
                  <a:gd name="T20" fmla="*/ 0 60000 65536"/>
                  <a:gd name="T21" fmla="*/ 0 w 213"/>
                  <a:gd name="T22" fmla="*/ 0 h 167"/>
                  <a:gd name="T23" fmla="*/ 213 w 213"/>
                  <a:gd name="T24" fmla="*/ 167 h 1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3" h="167">
                    <a:moveTo>
                      <a:pt x="208" y="167"/>
                    </a:moveTo>
                    <a:lnTo>
                      <a:pt x="213" y="163"/>
                    </a:lnTo>
                    <a:lnTo>
                      <a:pt x="5" y="0"/>
                    </a:lnTo>
                    <a:lnTo>
                      <a:pt x="0" y="5"/>
                    </a:lnTo>
                    <a:lnTo>
                      <a:pt x="208" y="167"/>
                    </a:lnTo>
                    <a:lnTo>
                      <a:pt x="213" y="163"/>
                    </a:lnTo>
                    <a:lnTo>
                      <a:pt x="208" y="167"/>
                    </a:lnTo>
                    <a:close/>
                  </a:path>
                </a:pathLst>
              </a:custGeom>
              <a:solidFill>
                <a:srgbClr val="000000"/>
              </a:solidFill>
              <a:ln w="9525">
                <a:noFill/>
                <a:round/>
                <a:headEnd/>
                <a:tailEnd/>
              </a:ln>
            </p:spPr>
            <p:txBody>
              <a:bodyPr/>
              <a:lstStyle/>
              <a:p>
                <a:endParaRPr lang="fr-FR"/>
              </a:p>
            </p:txBody>
          </p:sp>
          <p:sp>
            <p:nvSpPr>
              <p:cNvPr id="95595" name="Freeform 351"/>
              <p:cNvSpPr>
                <a:spLocks/>
              </p:cNvSpPr>
              <p:nvPr/>
            </p:nvSpPr>
            <p:spPr bwMode="auto">
              <a:xfrm>
                <a:off x="3480" y="2444"/>
                <a:ext cx="25" cy="30"/>
              </a:xfrm>
              <a:custGeom>
                <a:avLst/>
                <a:gdLst>
                  <a:gd name="T0" fmla="*/ 0 w 150"/>
                  <a:gd name="T1" fmla="*/ 0 h 182"/>
                  <a:gd name="T2" fmla="*/ 0 w 150"/>
                  <a:gd name="T3" fmla="*/ 0 h 182"/>
                  <a:gd name="T4" fmla="*/ 0 w 150"/>
                  <a:gd name="T5" fmla="*/ 0 h 182"/>
                  <a:gd name="T6" fmla="*/ 0 w 150"/>
                  <a:gd name="T7" fmla="*/ 0 h 182"/>
                  <a:gd name="T8" fmla="*/ 0 w 150"/>
                  <a:gd name="T9" fmla="*/ 0 h 182"/>
                  <a:gd name="T10" fmla="*/ 0 w 150"/>
                  <a:gd name="T11" fmla="*/ 0 h 182"/>
                  <a:gd name="T12" fmla="*/ 0 w 150"/>
                  <a:gd name="T13" fmla="*/ 0 h 182"/>
                  <a:gd name="T14" fmla="*/ 0 60000 65536"/>
                  <a:gd name="T15" fmla="*/ 0 60000 65536"/>
                  <a:gd name="T16" fmla="*/ 0 60000 65536"/>
                  <a:gd name="T17" fmla="*/ 0 60000 65536"/>
                  <a:gd name="T18" fmla="*/ 0 60000 65536"/>
                  <a:gd name="T19" fmla="*/ 0 60000 65536"/>
                  <a:gd name="T20" fmla="*/ 0 60000 65536"/>
                  <a:gd name="T21" fmla="*/ 0 w 150"/>
                  <a:gd name="T22" fmla="*/ 0 h 182"/>
                  <a:gd name="T23" fmla="*/ 150 w 15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2">
                    <a:moveTo>
                      <a:pt x="0" y="5"/>
                    </a:moveTo>
                    <a:lnTo>
                      <a:pt x="0" y="5"/>
                    </a:lnTo>
                    <a:lnTo>
                      <a:pt x="145" y="182"/>
                    </a:lnTo>
                    <a:lnTo>
                      <a:pt x="150" y="178"/>
                    </a:lnTo>
                    <a:lnTo>
                      <a:pt x="5" y="0"/>
                    </a:lnTo>
                    <a:lnTo>
                      <a:pt x="0" y="5"/>
                    </a:lnTo>
                    <a:close/>
                  </a:path>
                </a:pathLst>
              </a:custGeom>
              <a:solidFill>
                <a:srgbClr val="000000"/>
              </a:solidFill>
              <a:ln w="9525">
                <a:noFill/>
                <a:round/>
                <a:headEnd/>
                <a:tailEnd/>
              </a:ln>
            </p:spPr>
            <p:txBody>
              <a:bodyPr/>
              <a:lstStyle/>
              <a:p>
                <a:endParaRPr lang="fr-FR"/>
              </a:p>
            </p:txBody>
          </p:sp>
          <p:sp>
            <p:nvSpPr>
              <p:cNvPr id="95596" name="Freeform 352"/>
              <p:cNvSpPr>
                <a:spLocks/>
              </p:cNvSpPr>
              <p:nvPr/>
            </p:nvSpPr>
            <p:spPr bwMode="auto">
              <a:xfrm>
                <a:off x="3446" y="2416"/>
                <a:ext cx="35" cy="29"/>
              </a:xfrm>
              <a:custGeom>
                <a:avLst/>
                <a:gdLst>
                  <a:gd name="T0" fmla="*/ 0 w 213"/>
                  <a:gd name="T1" fmla="*/ 0 h 166"/>
                  <a:gd name="T2" fmla="*/ 0 w 213"/>
                  <a:gd name="T3" fmla="*/ 0 h 166"/>
                  <a:gd name="T4" fmla="*/ 0 w 213"/>
                  <a:gd name="T5" fmla="*/ 0 h 166"/>
                  <a:gd name="T6" fmla="*/ 0 w 213"/>
                  <a:gd name="T7" fmla="*/ 0 h 166"/>
                  <a:gd name="T8" fmla="*/ 0 w 213"/>
                  <a:gd name="T9" fmla="*/ 0 h 166"/>
                  <a:gd name="T10" fmla="*/ 0 w 213"/>
                  <a:gd name="T11" fmla="*/ 0 h 166"/>
                  <a:gd name="T12" fmla="*/ 0 w 213"/>
                  <a:gd name="T13" fmla="*/ 0 h 166"/>
                  <a:gd name="T14" fmla="*/ 0 60000 65536"/>
                  <a:gd name="T15" fmla="*/ 0 60000 65536"/>
                  <a:gd name="T16" fmla="*/ 0 60000 65536"/>
                  <a:gd name="T17" fmla="*/ 0 60000 65536"/>
                  <a:gd name="T18" fmla="*/ 0 60000 65536"/>
                  <a:gd name="T19" fmla="*/ 0 60000 65536"/>
                  <a:gd name="T20" fmla="*/ 0 60000 65536"/>
                  <a:gd name="T21" fmla="*/ 0 w 213"/>
                  <a:gd name="T22" fmla="*/ 0 h 166"/>
                  <a:gd name="T23" fmla="*/ 213 w 213"/>
                  <a:gd name="T24" fmla="*/ 166 h 1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3" h="166">
                    <a:moveTo>
                      <a:pt x="5" y="0"/>
                    </a:moveTo>
                    <a:lnTo>
                      <a:pt x="0" y="4"/>
                    </a:lnTo>
                    <a:lnTo>
                      <a:pt x="208" y="166"/>
                    </a:lnTo>
                    <a:lnTo>
                      <a:pt x="213" y="161"/>
                    </a:lnTo>
                    <a:lnTo>
                      <a:pt x="5" y="0"/>
                    </a:lnTo>
                    <a:lnTo>
                      <a:pt x="0" y="4"/>
                    </a:lnTo>
                    <a:lnTo>
                      <a:pt x="5" y="0"/>
                    </a:lnTo>
                    <a:close/>
                  </a:path>
                </a:pathLst>
              </a:custGeom>
              <a:solidFill>
                <a:srgbClr val="000000"/>
              </a:solidFill>
              <a:ln w="9525">
                <a:noFill/>
                <a:round/>
                <a:headEnd/>
                <a:tailEnd/>
              </a:ln>
            </p:spPr>
            <p:txBody>
              <a:bodyPr/>
              <a:lstStyle/>
              <a:p>
                <a:endParaRPr lang="fr-FR"/>
              </a:p>
            </p:txBody>
          </p:sp>
          <p:sp>
            <p:nvSpPr>
              <p:cNvPr id="95597" name="Freeform 353"/>
              <p:cNvSpPr>
                <a:spLocks/>
              </p:cNvSpPr>
              <p:nvPr/>
            </p:nvSpPr>
            <p:spPr bwMode="auto">
              <a:xfrm>
                <a:off x="2316" y="2674"/>
                <a:ext cx="65" cy="84"/>
              </a:xfrm>
              <a:custGeom>
                <a:avLst/>
                <a:gdLst>
                  <a:gd name="T0" fmla="*/ 0 w 402"/>
                  <a:gd name="T1" fmla="*/ 0 h 497"/>
                  <a:gd name="T2" fmla="*/ 0 w 402"/>
                  <a:gd name="T3" fmla="*/ 0 h 497"/>
                  <a:gd name="T4" fmla="*/ 0 w 402"/>
                  <a:gd name="T5" fmla="*/ 0 h 497"/>
                  <a:gd name="T6" fmla="*/ 0 w 402"/>
                  <a:gd name="T7" fmla="*/ 0 h 497"/>
                  <a:gd name="T8" fmla="*/ 0 w 402"/>
                  <a:gd name="T9" fmla="*/ 0 h 497"/>
                  <a:gd name="T10" fmla="*/ 0 w 402"/>
                  <a:gd name="T11" fmla="*/ 0 h 497"/>
                  <a:gd name="T12" fmla="*/ 0 w 402"/>
                  <a:gd name="T13" fmla="*/ 0 h 497"/>
                  <a:gd name="T14" fmla="*/ 0 w 402"/>
                  <a:gd name="T15" fmla="*/ 0 h 497"/>
                  <a:gd name="T16" fmla="*/ 0 w 402"/>
                  <a:gd name="T17" fmla="*/ 0 h 497"/>
                  <a:gd name="T18" fmla="*/ 0 w 402"/>
                  <a:gd name="T19" fmla="*/ 0 h 497"/>
                  <a:gd name="T20" fmla="*/ 0 w 402"/>
                  <a:gd name="T21" fmla="*/ 0 h 497"/>
                  <a:gd name="T22" fmla="*/ 0 w 402"/>
                  <a:gd name="T23" fmla="*/ 0 h 497"/>
                  <a:gd name="T24" fmla="*/ 0 w 402"/>
                  <a:gd name="T25" fmla="*/ 0 h 497"/>
                  <a:gd name="T26" fmla="*/ 0 w 402"/>
                  <a:gd name="T27" fmla="*/ 0 h 497"/>
                  <a:gd name="T28" fmla="*/ 0 w 402"/>
                  <a:gd name="T29" fmla="*/ 0 h 497"/>
                  <a:gd name="T30" fmla="*/ 0 w 402"/>
                  <a:gd name="T31" fmla="*/ 0 h 497"/>
                  <a:gd name="T32" fmla="*/ 0 w 402"/>
                  <a:gd name="T33" fmla="*/ 0 h 497"/>
                  <a:gd name="T34" fmla="*/ 0 w 402"/>
                  <a:gd name="T35" fmla="*/ 0 h 497"/>
                  <a:gd name="T36" fmla="*/ 0 w 402"/>
                  <a:gd name="T37" fmla="*/ 0 h 497"/>
                  <a:gd name="T38" fmla="*/ 0 w 402"/>
                  <a:gd name="T39" fmla="*/ 0 h 49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2"/>
                  <a:gd name="T61" fmla="*/ 0 h 497"/>
                  <a:gd name="T62" fmla="*/ 402 w 402"/>
                  <a:gd name="T63" fmla="*/ 497 h 49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2" h="497">
                    <a:moveTo>
                      <a:pt x="145" y="497"/>
                    </a:moveTo>
                    <a:lnTo>
                      <a:pt x="0" y="321"/>
                    </a:lnTo>
                    <a:lnTo>
                      <a:pt x="183" y="10"/>
                    </a:lnTo>
                    <a:lnTo>
                      <a:pt x="185" y="10"/>
                    </a:lnTo>
                    <a:lnTo>
                      <a:pt x="192" y="7"/>
                    </a:lnTo>
                    <a:lnTo>
                      <a:pt x="203" y="6"/>
                    </a:lnTo>
                    <a:lnTo>
                      <a:pt x="217" y="4"/>
                    </a:lnTo>
                    <a:lnTo>
                      <a:pt x="233" y="2"/>
                    </a:lnTo>
                    <a:lnTo>
                      <a:pt x="250" y="0"/>
                    </a:lnTo>
                    <a:lnTo>
                      <a:pt x="270" y="0"/>
                    </a:lnTo>
                    <a:lnTo>
                      <a:pt x="291" y="0"/>
                    </a:lnTo>
                    <a:lnTo>
                      <a:pt x="311" y="3"/>
                    </a:lnTo>
                    <a:lnTo>
                      <a:pt x="330" y="6"/>
                    </a:lnTo>
                    <a:lnTo>
                      <a:pt x="349" y="12"/>
                    </a:lnTo>
                    <a:lnTo>
                      <a:pt x="365" y="20"/>
                    </a:lnTo>
                    <a:lnTo>
                      <a:pt x="380" y="32"/>
                    </a:lnTo>
                    <a:lnTo>
                      <a:pt x="391" y="46"/>
                    </a:lnTo>
                    <a:lnTo>
                      <a:pt x="399" y="63"/>
                    </a:lnTo>
                    <a:lnTo>
                      <a:pt x="402" y="84"/>
                    </a:lnTo>
                    <a:lnTo>
                      <a:pt x="145" y="497"/>
                    </a:lnTo>
                    <a:close/>
                  </a:path>
                </a:pathLst>
              </a:custGeom>
              <a:solidFill>
                <a:srgbClr val="89A8A8"/>
              </a:solidFill>
              <a:ln w="9525">
                <a:noFill/>
                <a:round/>
                <a:headEnd/>
                <a:tailEnd/>
              </a:ln>
            </p:spPr>
            <p:txBody>
              <a:bodyPr/>
              <a:lstStyle/>
              <a:p>
                <a:endParaRPr lang="fr-FR"/>
              </a:p>
            </p:txBody>
          </p:sp>
          <p:sp>
            <p:nvSpPr>
              <p:cNvPr id="95598" name="Freeform 354"/>
              <p:cNvSpPr>
                <a:spLocks/>
              </p:cNvSpPr>
              <p:nvPr/>
            </p:nvSpPr>
            <p:spPr bwMode="auto">
              <a:xfrm>
                <a:off x="2315" y="2727"/>
                <a:ext cx="24" cy="31"/>
              </a:xfrm>
              <a:custGeom>
                <a:avLst/>
                <a:gdLst>
                  <a:gd name="T0" fmla="*/ 0 w 151"/>
                  <a:gd name="T1" fmla="*/ 0 h 181"/>
                  <a:gd name="T2" fmla="*/ 0 w 151"/>
                  <a:gd name="T3" fmla="*/ 0 h 181"/>
                  <a:gd name="T4" fmla="*/ 0 w 151"/>
                  <a:gd name="T5" fmla="*/ 0 h 181"/>
                  <a:gd name="T6" fmla="*/ 0 w 151"/>
                  <a:gd name="T7" fmla="*/ 0 h 181"/>
                  <a:gd name="T8" fmla="*/ 0 w 151"/>
                  <a:gd name="T9" fmla="*/ 0 h 181"/>
                  <a:gd name="T10" fmla="*/ 0 w 151"/>
                  <a:gd name="T11" fmla="*/ 0 h 181"/>
                  <a:gd name="T12" fmla="*/ 0 w 151"/>
                  <a:gd name="T13" fmla="*/ 0 h 181"/>
                  <a:gd name="T14" fmla="*/ 0 60000 65536"/>
                  <a:gd name="T15" fmla="*/ 0 60000 65536"/>
                  <a:gd name="T16" fmla="*/ 0 60000 65536"/>
                  <a:gd name="T17" fmla="*/ 0 60000 65536"/>
                  <a:gd name="T18" fmla="*/ 0 60000 65536"/>
                  <a:gd name="T19" fmla="*/ 0 60000 65536"/>
                  <a:gd name="T20" fmla="*/ 0 60000 65536"/>
                  <a:gd name="T21" fmla="*/ 0 w 151"/>
                  <a:gd name="T22" fmla="*/ 0 h 181"/>
                  <a:gd name="T23" fmla="*/ 151 w 151"/>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81">
                    <a:moveTo>
                      <a:pt x="0" y="0"/>
                    </a:moveTo>
                    <a:lnTo>
                      <a:pt x="1" y="4"/>
                    </a:lnTo>
                    <a:lnTo>
                      <a:pt x="146" y="181"/>
                    </a:lnTo>
                    <a:lnTo>
                      <a:pt x="151" y="176"/>
                    </a:lnTo>
                    <a:lnTo>
                      <a:pt x="6" y="0"/>
                    </a:lnTo>
                    <a:lnTo>
                      <a:pt x="7" y="4"/>
                    </a:lnTo>
                    <a:lnTo>
                      <a:pt x="0" y="0"/>
                    </a:lnTo>
                    <a:close/>
                  </a:path>
                </a:pathLst>
              </a:custGeom>
              <a:solidFill>
                <a:srgbClr val="000000"/>
              </a:solidFill>
              <a:ln w="9525">
                <a:noFill/>
                <a:round/>
                <a:headEnd/>
                <a:tailEnd/>
              </a:ln>
            </p:spPr>
            <p:txBody>
              <a:bodyPr/>
              <a:lstStyle/>
              <a:p>
                <a:endParaRPr lang="fr-FR"/>
              </a:p>
            </p:txBody>
          </p:sp>
          <p:sp>
            <p:nvSpPr>
              <p:cNvPr id="95599" name="Freeform 355"/>
              <p:cNvSpPr>
                <a:spLocks/>
              </p:cNvSpPr>
              <p:nvPr/>
            </p:nvSpPr>
            <p:spPr bwMode="auto">
              <a:xfrm>
                <a:off x="2315" y="2675"/>
                <a:ext cx="31" cy="53"/>
              </a:xfrm>
              <a:custGeom>
                <a:avLst/>
                <a:gdLst>
                  <a:gd name="T0" fmla="*/ 0 w 191"/>
                  <a:gd name="T1" fmla="*/ 0 h 317"/>
                  <a:gd name="T2" fmla="*/ 0 w 191"/>
                  <a:gd name="T3" fmla="*/ 0 h 317"/>
                  <a:gd name="T4" fmla="*/ 0 w 191"/>
                  <a:gd name="T5" fmla="*/ 0 h 317"/>
                  <a:gd name="T6" fmla="*/ 0 w 191"/>
                  <a:gd name="T7" fmla="*/ 0 h 317"/>
                  <a:gd name="T8" fmla="*/ 0 w 191"/>
                  <a:gd name="T9" fmla="*/ 0 h 317"/>
                  <a:gd name="T10" fmla="*/ 0 w 191"/>
                  <a:gd name="T11" fmla="*/ 0 h 317"/>
                  <a:gd name="T12" fmla="*/ 0 w 191"/>
                  <a:gd name="T13" fmla="*/ 0 h 317"/>
                  <a:gd name="T14" fmla="*/ 0 60000 65536"/>
                  <a:gd name="T15" fmla="*/ 0 60000 65536"/>
                  <a:gd name="T16" fmla="*/ 0 60000 65536"/>
                  <a:gd name="T17" fmla="*/ 0 60000 65536"/>
                  <a:gd name="T18" fmla="*/ 0 60000 65536"/>
                  <a:gd name="T19" fmla="*/ 0 60000 65536"/>
                  <a:gd name="T20" fmla="*/ 0 60000 65536"/>
                  <a:gd name="T21" fmla="*/ 0 w 191"/>
                  <a:gd name="T22" fmla="*/ 0 h 317"/>
                  <a:gd name="T23" fmla="*/ 191 w 191"/>
                  <a:gd name="T24" fmla="*/ 317 h 3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317">
                    <a:moveTo>
                      <a:pt x="186" y="0"/>
                    </a:moveTo>
                    <a:lnTo>
                      <a:pt x="184" y="1"/>
                    </a:lnTo>
                    <a:lnTo>
                      <a:pt x="0" y="313"/>
                    </a:lnTo>
                    <a:lnTo>
                      <a:pt x="7" y="317"/>
                    </a:lnTo>
                    <a:lnTo>
                      <a:pt x="191" y="6"/>
                    </a:lnTo>
                    <a:lnTo>
                      <a:pt x="188" y="7"/>
                    </a:lnTo>
                    <a:lnTo>
                      <a:pt x="186" y="0"/>
                    </a:lnTo>
                    <a:close/>
                  </a:path>
                </a:pathLst>
              </a:custGeom>
              <a:solidFill>
                <a:srgbClr val="000000"/>
              </a:solidFill>
              <a:ln w="9525">
                <a:noFill/>
                <a:round/>
                <a:headEnd/>
                <a:tailEnd/>
              </a:ln>
            </p:spPr>
            <p:txBody>
              <a:bodyPr/>
              <a:lstStyle/>
              <a:p>
                <a:endParaRPr lang="fr-FR"/>
              </a:p>
            </p:txBody>
          </p:sp>
          <p:sp>
            <p:nvSpPr>
              <p:cNvPr id="95600" name="Freeform 356"/>
              <p:cNvSpPr>
                <a:spLocks/>
              </p:cNvSpPr>
              <p:nvPr/>
            </p:nvSpPr>
            <p:spPr bwMode="auto">
              <a:xfrm>
                <a:off x="2345" y="2674"/>
                <a:ext cx="36" cy="15"/>
              </a:xfrm>
              <a:custGeom>
                <a:avLst/>
                <a:gdLst>
                  <a:gd name="T0" fmla="*/ 0 w 224"/>
                  <a:gd name="T1" fmla="*/ 0 h 89"/>
                  <a:gd name="T2" fmla="*/ 0 w 224"/>
                  <a:gd name="T3" fmla="*/ 0 h 89"/>
                  <a:gd name="T4" fmla="*/ 0 w 224"/>
                  <a:gd name="T5" fmla="*/ 0 h 89"/>
                  <a:gd name="T6" fmla="*/ 0 w 224"/>
                  <a:gd name="T7" fmla="*/ 0 h 89"/>
                  <a:gd name="T8" fmla="*/ 0 w 224"/>
                  <a:gd name="T9" fmla="*/ 0 h 89"/>
                  <a:gd name="T10" fmla="*/ 0 w 224"/>
                  <a:gd name="T11" fmla="*/ 0 h 89"/>
                  <a:gd name="T12" fmla="*/ 0 w 224"/>
                  <a:gd name="T13" fmla="*/ 0 h 89"/>
                  <a:gd name="T14" fmla="*/ 0 w 224"/>
                  <a:gd name="T15" fmla="*/ 0 h 89"/>
                  <a:gd name="T16" fmla="*/ 0 w 224"/>
                  <a:gd name="T17" fmla="*/ 0 h 89"/>
                  <a:gd name="T18" fmla="*/ 0 w 224"/>
                  <a:gd name="T19" fmla="*/ 0 h 89"/>
                  <a:gd name="T20" fmla="*/ 0 w 224"/>
                  <a:gd name="T21" fmla="*/ 0 h 89"/>
                  <a:gd name="T22" fmla="*/ 0 w 224"/>
                  <a:gd name="T23" fmla="*/ 0 h 89"/>
                  <a:gd name="T24" fmla="*/ 0 w 224"/>
                  <a:gd name="T25" fmla="*/ 0 h 89"/>
                  <a:gd name="T26" fmla="*/ 0 w 224"/>
                  <a:gd name="T27" fmla="*/ 0 h 89"/>
                  <a:gd name="T28" fmla="*/ 0 w 224"/>
                  <a:gd name="T29" fmla="*/ 0 h 89"/>
                  <a:gd name="T30" fmla="*/ 0 w 224"/>
                  <a:gd name="T31" fmla="*/ 0 h 89"/>
                  <a:gd name="T32" fmla="*/ 0 w 224"/>
                  <a:gd name="T33" fmla="*/ 0 h 89"/>
                  <a:gd name="T34" fmla="*/ 0 w 224"/>
                  <a:gd name="T35" fmla="*/ 0 h 89"/>
                  <a:gd name="T36" fmla="*/ 0 w 224"/>
                  <a:gd name="T37" fmla="*/ 0 h 89"/>
                  <a:gd name="T38" fmla="*/ 0 w 224"/>
                  <a:gd name="T39" fmla="*/ 0 h 89"/>
                  <a:gd name="T40" fmla="*/ 0 w 224"/>
                  <a:gd name="T41" fmla="*/ 0 h 89"/>
                  <a:gd name="T42" fmla="*/ 0 w 224"/>
                  <a:gd name="T43" fmla="*/ 0 h 89"/>
                  <a:gd name="T44" fmla="*/ 0 w 224"/>
                  <a:gd name="T45" fmla="*/ 0 h 89"/>
                  <a:gd name="T46" fmla="*/ 0 w 224"/>
                  <a:gd name="T47" fmla="*/ 0 h 89"/>
                  <a:gd name="T48" fmla="*/ 0 w 224"/>
                  <a:gd name="T49" fmla="*/ 0 h 89"/>
                  <a:gd name="T50" fmla="*/ 0 w 224"/>
                  <a:gd name="T51" fmla="*/ 0 h 89"/>
                  <a:gd name="T52" fmla="*/ 0 w 224"/>
                  <a:gd name="T53" fmla="*/ 0 h 89"/>
                  <a:gd name="T54" fmla="*/ 0 w 224"/>
                  <a:gd name="T55" fmla="*/ 0 h 89"/>
                  <a:gd name="T56" fmla="*/ 0 w 224"/>
                  <a:gd name="T57" fmla="*/ 0 h 89"/>
                  <a:gd name="T58" fmla="*/ 0 w 224"/>
                  <a:gd name="T59" fmla="*/ 0 h 89"/>
                  <a:gd name="T60" fmla="*/ 0 w 224"/>
                  <a:gd name="T61" fmla="*/ 0 h 89"/>
                  <a:gd name="T62" fmla="*/ 0 w 224"/>
                  <a:gd name="T63" fmla="*/ 0 h 89"/>
                  <a:gd name="T64" fmla="*/ 0 w 224"/>
                  <a:gd name="T65" fmla="*/ 0 h 89"/>
                  <a:gd name="T66" fmla="*/ 0 w 224"/>
                  <a:gd name="T67" fmla="*/ 0 h 89"/>
                  <a:gd name="T68" fmla="*/ 0 w 224"/>
                  <a:gd name="T69" fmla="*/ 0 h 89"/>
                  <a:gd name="T70" fmla="*/ 0 w 224"/>
                  <a:gd name="T71" fmla="*/ 0 h 89"/>
                  <a:gd name="T72" fmla="*/ 0 w 224"/>
                  <a:gd name="T73" fmla="*/ 0 h 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4"/>
                  <a:gd name="T112" fmla="*/ 0 h 89"/>
                  <a:gd name="T113" fmla="*/ 224 w 224"/>
                  <a:gd name="T114" fmla="*/ 89 h 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4" h="89">
                    <a:moveTo>
                      <a:pt x="224" y="89"/>
                    </a:moveTo>
                    <a:lnTo>
                      <a:pt x="224" y="87"/>
                    </a:lnTo>
                    <a:lnTo>
                      <a:pt x="220" y="65"/>
                    </a:lnTo>
                    <a:lnTo>
                      <a:pt x="212" y="46"/>
                    </a:lnTo>
                    <a:lnTo>
                      <a:pt x="201" y="32"/>
                    </a:lnTo>
                    <a:lnTo>
                      <a:pt x="186" y="20"/>
                    </a:lnTo>
                    <a:lnTo>
                      <a:pt x="168" y="12"/>
                    </a:lnTo>
                    <a:lnTo>
                      <a:pt x="150" y="6"/>
                    </a:lnTo>
                    <a:lnTo>
                      <a:pt x="129" y="2"/>
                    </a:lnTo>
                    <a:lnTo>
                      <a:pt x="109" y="0"/>
                    </a:lnTo>
                    <a:lnTo>
                      <a:pt x="88" y="0"/>
                    </a:lnTo>
                    <a:lnTo>
                      <a:pt x="68" y="0"/>
                    </a:lnTo>
                    <a:lnTo>
                      <a:pt x="51" y="1"/>
                    </a:lnTo>
                    <a:lnTo>
                      <a:pt x="35" y="3"/>
                    </a:lnTo>
                    <a:lnTo>
                      <a:pt x="21" y="6"/>
                    </a:lnTo>
                    <a:lnTo>
                      <a:pt x="9" y="7"/>
                    </a:lnTo>
                    <a:lnTo>
                      <a:pt x="2" y="9"/>
                    </a:lnTo>
                    <a:lnTo>
                      <a:pt x="0" y="9"/>
                    </a:lnTo>
                    <a:lnTo>
                      <a:pt x="2" y="16"/>
                    </a:lnTo>
                    <a:lnTo>
                      <a:pt x="5" y="16"/>
                    </a:lnTo>
                    <a:lnTo>
                      <a:pt x="11" y="14"/>
                    </a:lnTo>
                    <a:lnTo>
                      <a:pt x="21" y="13"/>
                    </a:lnTo>
                    <a:lnTo>
                      <a:pt x="35" y="10"/>
                    </a:lnTo>
                    <a:lnTo>
                      <a:pt x="51" y="8"/>
                    </a:lnTo>
                    <a:lnTo>
                      <a:pt x="68" y="7"/>
                    </a:lnTo>
                    <a:lnTo>
                      <a:pt x="88" y="7"/>
                    </a:lnTo>
                    <a:lnTo>
                      <a:pt x="109" y="7"/>
                    </a:lnTo>
                    <a:lnTo>
                      <a:pt x="129" y="9"/>
                    </a:lnTo>
                    <a:lnTo>
                      <a:pt x="147" y="13"/>
                    </a:lnTo>
                    <a:lnTo>
                      <a:pt x="166" y="19"/>
                    </a:lnTo>
                    <a:lnTo>
                      <a:pt x="181" y="27"/>
                    </a:lnTo>
                    <a:lnTo>
                      <a:pt x="196" y="37"/>
                    </a:lnTo>
                    <a:lnTo>
                      <a:pt x="205" y="51"/>
                    </a:lnTo>
                    <a:lnTo>
                      <a:pt x="213" y="67"/>
                    </a:lnTo>
                    <a:lnTo>
                      <a:pt x="217" y="87"/>
                    </a:lnTo>
                    <a:lnTo>
                      <a:pt x="217" y="85"/>
                    </a:lnTo>
                    <a:lnTo>
                      <a:pt x="224" y="89"/>
                    </a:lnTo>
                    <a:close/>
                  </a:path>
                </a:pathLst>
              </a:custGeom>
              <a:solidFill>
                <a:srgbClr val="000000"/>
              </a:solidFill>
              <a:ln w="9525">
                <a:noFill/>
                <a:round/>
                <a:headEnd/>
                <a:tailEnd/>
              </a:ln>
            </p:spPr>
            <p:txBody>
              <a:bodyPr/>
              <a:lstStyle/>
              <a:p>
                <a:endParaRPr lang="fr-FR"/>
              </a:p>
            </p:txBody>
          </p:sp>
          <p:sp>
            <p:nvSpPr>
              <p:cNvPr id="95601" name="Freeform 357"/>
              <p:cNvSpPr>
                <a:spLocks/>
              </p:cNvSpPr>
              <p:nvPr/>
            </p:nvSpPr>
            <p:spPr bwMode="auto">
              <a:xfrm>
                <a:off x="2338" y="2688"/>
                <a:ext cx="43" cy="70"/>
              </a:xfrm>
              <a:custGeom>
                <a:avLst/>
                <a:gdLst>
                  <a:gd name="T0" fmla="*/ 0 w 265"/>
                  <a:gd name="T1" fmla="*/ 0 h 418"/>
                  <a:gd name="T2" fmla="*/ 0 w 265"/>
                  <a:gd name="T3" fmla="*/ 0 h 418"/>
                  <a:gd name="T4" fmla="*/ 0 w 265"/>
                  <a:gd name="T5" fmla="*/ 0 h 418"/>
                  <a:gd name="T6" fmla="*/ 0 w 265"/>
                  <a:gd name="T7" fmla="*/ 0 h 418"/>
                  <a:gd name="T8" fmla="*/ 0 w 265"/>
                  <a:gd name="T9" fmla="*/ 0 h 418"/>
                  <a:gd name="T10" fmla="*/ 0 w 265"/>
                  <a:gd name="T11" fmla="*/ 0 h 418"/>
                  <a:gd name="T12" fmla="*/ 0 w 265"/>
                  <a:gd name="T13" fmla="*/ 0 h 418"/>
                  <a:gd name="T14" fmla="*/ 0 60000 65536"/>
                  <a:gd name="T15" fmla="*/ 0 60000 65536"/>
                  <a:gd name="T16" fmla="*/ 0 60000 65536"/>
                  <a:gd name="T17" fmla="*/ 0 60000 65536"/>
                  <a:gd name="T18" fmla="*/ 0 60000 65536"/>
                  <a:gd name="T19" fmla="*/ 0 60000 65536"/>
                  <a:gd name="T20" fmla="*/ 0 60000 65536"/>
                  <a:gd name="T21" fmla="*/ 0 w 265"/>
                  <a:gd name="T22" fmla="*/ 0 h 418"/>
                  <a:gd name="T23" fmla="*/ 265 w 265"/>
                  <a:gd name="T24" fmla="*/ 418 h 4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5" h="418">
                    <a:moveTo>
                      <a:pt x="1" y="418"/>
                    </a:moveTo>
                    <a:lnTo>
                      <a:pt x="7" y="418"/>
                    </a:lnTo>
                    <a:lnTo>
                      <a:pt x="265" y="4"/>
                    </a:lnTo>
                    <a:lnTo>
                      <a:pt x="258" y="0"/>
                    </a:lnTo>
                    <a:lnTo>
                      <a:pt x="0" y="413"/>
                    </a:lnTo>
                    <a:lnTo>
                      <a:pt x="6" y="413"/>
                    </a:lnTo>
                    <a:lnTo>
                      <a:pt x="1" y="418"/>
                    </a:lnTo>
                    <a:close/>
                  </a:path>
                </a:pathLst>
              </a:custGeom>
              <a:solidFill>
                <a:srgbClr val="000000"/>
              </a:solidFill>
              <a:ln w="9525">
                <a:noFill/>
                <a:round/>
                <a:headEnd/>
                <a:tailEnd/>
              </a:ln>
            </p:spPr>
            <p:txBody>
              <a:bodyPr/>
              <a:lstStyle/>
              <a:p>
                <a:endParaRPr lang="fr-FR"/>
              </a:p>
            </p:txBody>
          </p:sp>
          <p:sp>
            <p:nvSpPr>
              <p:cNvPr id="95602" name="Freeform 358"/>
              <p:cNvSpPr>
                <a:spLocks/>
              </p:cNvSpPr>
              <p:nvPr/>
            </p:nvSpPr>
            <p:spPr bwMode="auto">
              <a:xfrm>
                <a:off x="2847" y="2768"/>
                <a:ext cx="39" cy="51"/>
              </a:xfrm>
              <a:custGeom>
                <a:avLst/>
                <a:gdLst>
                  <a:gd name="T0" fmla="*/ 0 w 240"/>
                  <a:gd name="T1" fmla="*/ 0 h 308"/>
                  <a:gd name="T2" fmla="*/ 0 w 240"/>
                  <a:gd name="T3" fmla="*/ 0 h 308"/>
                  <a:gd name="T4" fmla="*/ 0 w 240"/>
                  <a:gd name="T5" fmla="*/ 0 h 308"/>
                  <a:gd name="T6" fmla="*/ 0 w 240"/>
                  <a:gd name="T7" fmla="*/ 0 h 308"/>
                  <a:gd name="T8" fmla="*/ 0 w 240"/>
                  <a:gd name="T9" fmla="*/ 0 h 308"/>
                  <a:gd name="T10" fmla="*/ 0 60000 65536"/>
                  <a:gd name="T11" fmla="*/ 0 60000 65536"/>
                  <a:gd name="T12" fmla="*/ 0 60000 65536"/>
                  <a:gd name="T13" fmla="*/ 0 60000 65536"/>
                  <a:gd name="T14" fmla="*/ 0 60000 65536"/>
                  <a:gd name="T15" fmla="*/ 0 w 240"/>
                  <a:gd name="T16" fmla="*/ 0 h 308"/>
                  <a:gd name="T17" fmla="*/ 240 w 240"/>
                  <a:gd name="T18" fmla="*/ 308 h 308"/>
                </a:gdLst>
                <a:ahLst/>
                <a:cxnLst>
                  <a:cxn ang="T10">
                    <a:pos x="T0" y="T1"/>
                  </a:cxn>
                  <a:cxn ang="T11">
                    <a:pos x="T2" y="T3"/>
                  </a:cxn>
                  <a:cxn ang="T12">
                    <a:pos x="T4" y="T5"/>
                  </a:cxn>
                  <a:cxn ang="T13">
                    <a:pos x="T6" y="T7"/>
                  </a:cxn>
                  <a:cxn ang="T14">
                    <a:pos x="T8" y="T9"/>
                  </a:cxn>
                </a:cxnLst>
                <a:rect l="T15" t="T16" r="T17" b="T18"/>
                <a:pathLst>
                  <a:path w="240" h="308">
                    <a:moveTo>
                      <a:pt x="95" y="132"/>
                    </a:moveTo>
                    <a:lnTo>
                      <a:pt x="240" y="308"/>
                    </a:lnTo>
                    <a:lnTo>
                      <a:pt x="44" y="16"/>
                    </a:lnTo>
                    <a:lnTo>
                      <a:pt x="0" y="0"/>
                    </a:lnTo>
                    <a:lnTo>
                      <a:pt x="95" y="132"/>
                    </a:lnTo>
                    <a:close/>
                  </a:path>
                </a:pathLst>
              </a:custGeom>
              <a:solidFill>
                <a:srgbClr val="96B5B5"/>
              </a:solidFill>
              <a:ln w="9525">
                <a:noFill/>
                <a:round/>
                <a:headEnd/>
                <a:tailEnd/>
              </a:ln>
            </p:spPr>
            <p:txBody>
              <a:bodyPr/>
              <a:lstStyle/>
              <a:p>
                <a:endParaRPr lang="fr-FR"/>
              </a:p>
            </p:txBody>
          </p:sp>
          <p:sp>
            <p:nvSpPr>
              <p:cNvPr id="95603" name="Freeform 359"/>
              <p:cNvSpPr>
                <a:spLocks/>
              </p:cNvSpPr>
              <p:nvPr/>
            </p:nvSpPr>
            <p:spPr bwMode="auto">
              <a:xfrm>
                <a:off x="2862" y="2789"/>
                <a:ext cx="25" cy="31"/>
              </a:xfrm>
              <a:custGeom>
                <a:avLst/>
                <a:gdLst>
                  <a:gd name="T0" fmla="*/ 0 w 150"/>
                  <a:gd name="T1" fmla="*/ 0 h 181"/>
                  <a:gd name="T2" fmla="*/ 0 w 150"/>
                  <a:gd name="T3" fmla="*/ 0 h 181"/>
                  <a:gd name="T4" fmla="*/ 0 w 150"/>
                  <a:gd name="T5" fmla="*/ 0 h 181"/>
                  <a:gd name="T6" fmla="*/ 0 w 150"/>
                  <a:gd name="T7" fmla="*/ 0 h 181"/>
                  <a:gd name="T8" fmla="*/ 0 w 150"/>
                  <a:gd name="T9" fmla="*/ 0 h 181"/>
                  <a:gd name="T10" fmla="*/ 0 w 150"/>
                  <a:gd name="T11" fmla="*/ 0 h 181"/>
                  <a:gd name="T12" fmla="*/ 0 w 150"/>
                  <a:gd name="T13" fmla="*/ 0 h 181"/>
                  <a:gd name="T14" fmla="*/ 0 60000 65536"/>
                  <a:gd name="T15" fmla="*/ 0 60000 65536"/>
                  <a:gd name="T16" fmla="*/ 0 60000 65536"/>
                  <a:gd name="T17" fmla="*/ 0 60000 65536"/>
                  <a:gd name="T18" fmla="*/ 0 60000 65536"/>
                  <a:gd name="T19" fmla="*/ 0 60000 65536"/>
                  <a:gd name="T20" fmla="*/ 0 60000 65536"/>
                  <a:gd name="T21" fmla="*/ 0 w 150"/>
                  <a:gd name="T22" fmla="*/ 0 h 181"/>
                  <a:gd name="T23" fmla="*/ 150 w 150"/>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1">
                    <a:moveTo>
                      <a:pt x="145" y="181"/>
                    </a:moveTo>
                    <a:lnTo>
                      <a:pt x="150" y="176"/>
                    </a:lnTo>
                    <a:lnTo>
                      <a:pt x="5" y="0"/>
                    </a:lnTo>
                    <a:lnTo>
                      <a:pt x="0" y="4"/>
                    </a:lnTo>
                    <a:lnTo>
                      <a:pt x="145" y="181"/>
                    </a:lnTo>
                    <a:lnTo>
                      <a:pt x="150" y="176"/>
                    </a:lnTo>
                    <a:lnTo>
                      <a:pt x="145" y="181"/>
                    </a:lnTo>
                    <a:close/>
                  </a:path>
                </a:pathLst>
              </a:custGeom>
              <a:solidFill>
                <a:srgbClr val="000000"/>
              </a:solidFill>
              <a:ln w="9525">
                <a:noFill/>
                <a:round/>
                <a:headEnd/>
                <a:tailEnd/>
              </a:ln>
            </p:spPr>
            <p:txBody>
              <a:bodyPr/>
              <a:lstStyle/>
              <a:p>
                <a:endParaRPr lang="fr-FR"/>
              </a:p>
            </p:txBody>
          </p:sp>
          <p:sp>
            <p:nvSpPr>
              <p:cNvPr id="95604" name="Freeform 360"/>
              <p:cNvSpPr>
                <a:spLocks/>
              </p:cNvSpPr>
              <p:nvPr/>
            </p:nvSpPr>
            <p:spPr bwMode="auto">
              <a:xfrm>
                <a:off x="2854" y="2770"/>
                <a:ext cx="33" cy="50"/>
              </a:xfrm>
              <a:custGeom>
                <a:avLst/>
                <a:gdLst>
                  <a:gd name="T0" fmla="*/ 0 w 201"/>
                  <a:gd name="T1" fmla="*/ 0 h 299"/>
                  <a:gd name="T2" fmla="*/ 0 w 201"/>
                  <a:gd name="T3" fmla="*/ 0 h 299"/>
                  <a:gd name="T4" fmla="*/ 0 w 201"/>
                  <a:gd name="T5" fmla="*/ 0 h 299"/>
                  <a:gd name="T6" fmla="*/ 0 w 201"/>
                  <a:gd name="T7" fmla="*/ 0 h 299"/>
                  <a:gd name="T8" fmla="*/ 0 w 201"/>
                  <a:gd name="T9" fmla="*/ 0 h 299"/>
                  <a:gd name="T10" fmla="*/ 0 w 201"/>
                  <a:gd name="T11" fmla="*/ 0 h 299"/>
                  <a:gd name="T12" fmla="*/ 0 w 201"/>
                  <a:gd name="T13" fmla="*/ 0 h 299"/>
                  <a:gd name="T14" fmla="*/ 0 60000 65536"/>
                  <a:gd name="T15" fmla="*/ 0 60000 65536"/>
                  <a:gd name="T16" fmla="*/ 0 60000 65536"/>
                  <a:gd name="T17" fmla="*/ 0 60000 65536"/>
                  <a:gd name="T18" fmla="*/ 0 60000 65536"/>
                  <a:gd name="T19" fmla="*/ 0 60000 65536"/>
                  <a:gd name="T20" fmla="*/ 0 60000 65536"/>
                  <a:gd name="T21" fmla="*/ 0 w 201"/>
                  <a:gd name="T22" fmla="*/ 0 h 299"/>
                  <a:gd name="T23" fmla="*/ 201 w 201"/>
                  <a:gd name="T24" fmla="*/ 299 h 2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299">
                    <a:moveTo>
                      <a:pt x="1" y="7"/>
                    </a:moveTo>
                    <a:lnTo>
                      <a:pt x="0" y="6"/>
                    </a:lnTo>
                    <a:lnTo>
                      <a:pt x="196" y="299"/>
                    </a:lnTo>
                    <a:lnTo>
                      <a:pt x="201" y="294"/>
                    </a:lnTo>
                    <a:lnTo>
                      <a:pt x="4" y="2"/>
                    </a:lnTo>
                    <a:lnTo>
                      <a:pt x="3" y="0"/>
                    </a:lnTo>
                    <a:lnTo>
                      <a:pt x="1" y="7"/>
                    </a:lnTo>
                    <a:close/>
                  </a:path>
                </a:pathLst>
              </a:custGeom>
              <a:solidFill>
                <a:srgbClr val="000000"/>
              </a:solidFill>
              <a:ln w="9525">
                <a:noFill/>
                <a:round/>
                <a:headEnd/>
                <a:tailEnd/>
              </a:ln>
            </p:spPr>
            <p:txBody>
              <a:bodyPr/>
              <a:lstStyle/>
              <a:p>
                <a:endParaRPr lang="fr-FR"/>
              </a:p>
            </p:txBody>
          </p:sp>
          <p:sp>
            <p:nvSpPr>
              <p:cNvPr id="95605" name="Freeform 361"/>
              <p:cNvSpPr>
                <a:spLocks/>
              </p:cNvSpPr>
              <p:nvPr/>
            </p:nvSpPr>
            <p:spPr bwMode="auto">
              <a:xfrm>
                <a:off x="2847" y="2767"/>
                <a:ext cx="8" cy="4"/>
              </a:xfrm>
              <a:custGeom>
                <a:avLst/>
                <a:gdLst>
                  <a:gd name="T0" fmla="*/ 0 w 47"/>
                  <a:gd name="T1" fmla="*/ 0 h 23"/>
                  <a:gd name="T2" fmla="*/ 0 w 47"/>
                  <a:gd name="T3" fmla="*/ 0 h 23"/>
                  <a:gd name="T4" fmla="*/ 0 w 47"/>
                  <a:gd name="T5" fmla="*/ 0 h 23"/>
                  <a:gd name="T6" fmla="*/ 0 w 47"/>
                  <a:gd name="T7" fmla="*/ 0 h 23"/>
                  <a:gd name="T8" fmla="*/ 0 w 47"/>
                  <a:gd name="T9" fmla="*/ 0 h 23"/>
                  <a:gd name="T10" fmla="*/ 0 w 47"/>
                  <a:gd name="T11" fmla="*/ 0 h 23"/>
                  <a:gd name="T12" fmla="*/ 0 w 47"/>
                  <a:gd name="T13" fmla="*/ 0 h 23"/>
                  <a:gd name="T14" fmla="*/ 0 60000 65536"/>
                  <a:gd name="T15" fmla="*/ 0 60000 65536"/>
                  <a:gd name="T16" fmla="*/ 0 60000 65536"/>
                  <a:gd name="T17" fmla="*/ 0 60000 65536"/>
                  <a:gd name="T18" fmla="*/ 0 60000 65536"/>
                  <a:gd name="T19" fmla="*/ 0 60000 65536"/>
                  <a:gd name="T20" fmla="*/ 0 60000 65536"/>
                  <a:gd name="T21" fmla="*/ 0 w 47"/>
                  <a:gd name="T22" fmla="*/ 0 h 23"/>
                  <a:gd name="T23" fmla="*/ 47 w 4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3">
                    <a:moveTo>
                      <a:pt x="4" y="1"/>
                    </a:moveTo>
                    <a:lnTo>
                      <a:pt x="1" y="7"/>
                    </a:lnTo>
                    <a:lnTo>
                      <a:pt x="45" y="23"/>
                    </a:lnTo>
                    <a:lnTo>
                      <a:pt x="47" y="16"/>
                    </a:lnTo>
                    <a:lnTo>
                      <a:pt x="3" y="0"/>
                    </a:lnTo>
                    <a:lnTo>
                      <a:pt x="0" y="6"/>
                    </a:lnTo>
                    <a:lnTo>
                      <a:pt x="4" y="1"/>
                    </a:lnTo>
                    <a:close/>
                  </a:path>
                </a:pathLst>
              </a:custGeom>
              <a:solidFill>
                <a:srgbClr val="000000"/>
              </a:solidFill>
              <a:ln w="9525">
                <a:noFill/>
                <a:round/>
                <a:headEnd/>
                <a:tailEnd/>
              </a:ln>
            </p:spPr>
            <p:txBody>
              <a:bodyPr/>
              <a:lstStyle/>
              <a:p>
                <a:endParaRPr lang="fr-FR"/>
              </a:p>
            </p:txBody>
          </p:sp>
          <p:sp>
            <p:nvSpPr>
              <p:cNvPr id="95606" name="Freeform 362"/>
              <p:cNvSpPr>
                <a:spLocks/>
              </p:cNvSpPr>
              <p:nvPr/>
            </p:nvSpPr>
            <p:spPr bwMode="auto">
              <a:xfrm>
                <a:off x="2847" y="2767"/>
                <a:ext cx="15" cy="23"/>
              </a:xfrm>
              <a:custGeom>
                <a:avLst/>
                <a:gdLst>
                  <a:gd name="T0" fmla="*/ 0 w 100"/>
                  <a:gd name="T1" fmla="*/ 0 h 137"/>
                  <a:gd name="T2" fmla="*/ 0 w 100"/>
                  <a:gd name="T3" fmla="*/ 0 h 137"/>
                  <a:gd name="T4" fmla="*/ 0 w 100"/>
                  <a:gd name="T5" fmla="*/ 0 h 137"/>
                  <a:gd name="T6" fmla="*/ 0 w 100"/>
                  <a:gd name="T7" fmla="*/ 0 h 137"/>
                  <a:gd name="T8" fmla="*/ 0 w 100"/>
                  <a:gd name="T9" fmla="*/ 0 h 137"/>
                  <a:gd name="T10" fmla="*/ 0 w 100"/>
                  <a:gd name="T11" fmla="*/ 0 h 137"/>
                  <a:gd name="T12" fmla="*/ 0 w 100"/>
                  <a:gd name="T13" fmla="*/ 0 h 137"/>
                  <a:gd name="T14" fmla="*/ 0 60000 65536"/>
                  <a:gd name="T15" fmla="*/ 0 60000 65536"/>
                  <a:gd name="T16" fmla="*/ 0 60000 65536"/>
                  <a:gd name="T17" fmla="*/ 0 60000 65536"/>
                  <a:gd name="T18" fmla="*/ 0 60000 65536"/>
                  <a:gd name="T19" fmla="*/ 0 60000 65536"/>
                  <a:gd name="T20" fmla="*/ 0 60000 65536"/>
                  <a:gd name="T21" fmla="*/ 0 w 100"/>
                  <a:gd name="T22" fmla="*/ 0 h 137"/>
                  <a:gd name="T23" fmla="*/ 100 w 100"/>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37">
                    <a:moveTo>
                      <a:pt x="100" y="133"/>
                    </a:moveTo>
                    <a:lnTo>
                      <a:pt x="100" y="133"/>
                    </a:lnTo>
                    <a:lnTo>
                      <a:pt x="4" y="0"/>
                    </a:lnTo>
                    <a:lnTo>
                      <a:pt x="0" y="5"/>
                    </a:lnTo>
                    <a:lnTo>
                      <a:pt x="95" y="137"/>
                    </a:lnTo>
                    <a:lnTo>
                      <a:pt x="100" y="133"/>
                    </a:lnTo>
                    <a:close/>
                  </a:path>
                </a:pathLst>
              </a:custGeom>
              <a:solidFill>
                <a:srgbClr val="000000"/>
              </a:solidFill>
              <a:ln w="9525">
                <a:noFill/>
                <a:round/>
                <a:headEnd/>
                <a:tailEnd/>
              </a:ln>
            </p:spPr>
            <p:txBody>
              <a:bodyPr/>
              <a:lstStyle/>
              <a:p>
                <a:endParaRPr lang="fr-FR"/>
              </a:p>
            </p:txBody>
          </p:sp>
          <p:sp>
            <p:nvSpPr>
              <p:cNvPr id="95607" name="Freeform 363"/>
              <p:cNvSpPr>
                <a:spLocks/>
              </p:cNvSpPr>
              <p:nvPr/>
            </p:nvSpPr>
            <p:spPr bwMode="auto">
              <a:xfrm>
                <a:off x="2732" y="2800"/>
                <a:ext cx="36" cy="65"/>
              </a:xfrm>
              <a:custGeom>
                <a:avLst/>
                <a:gdLst>
                  <a:gd name="T0" fmla="*/ 0 w 222"/>
                  <a:gd name="T1" fmla="*/ 0 h 378"/>
                  <a:gd name="T2" fmla="*/ 0 w 222"/>
                  <a:gd name="T3" fmla="*/ 0 h 378"/>
                  <a:gd name="T4" fmla="*/ 0 w 222"/>
                  <a:gd name="T5" fmla="*/ 0 h 378"/>
                  <a:gd name="T6" fmla="*/ 0 w 222"/>
                  <a:gd name="T7" fmla="*/ 0 h 378"/>
                  <a:gd name="T8" fmla="*/ 0 w 222"/>
                  <a:gd name="T9" fmla="*/ 0 h 378"/>
                  <a:gd name="T10" fmla="*/ 0 w 222"/>
                  <a:gd name="T11" fmla="*/ 0 h 378"/>
                  <a:gd name="T12" fmla="*/ 0 w 222"/>
                  <a:gd name="T13" fmla="*/ 0 h 378"/>
                  <a:gd name="T14" fmla="*/ 0 w 222"/>
                  <a:gd name="T15" fmla="*/ 0 h 378"/>
                  <a:gd name="T16" fmla="*/ 0 w 222"/>
                  <a:gd name="T17" fmla="*/ 0 h 378"/>
                  <a:gd name="T18" fmla="*/ 0 w 222"/>
                  <a:gd name="T19" fmla="*/ 0 h 378"/>
                  <a:gd name="T20" fmla="*/ 0 w 222"/>
                  <a:gd name="T21" fmla="*/ 0 h 378"/>
                  <a:gd name="T22" fmla="*/ 0 w 222"/>
                  <a:gd name="T23" fmla="*/ 0 h 3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2"/>
                  <a:gd name="T37" fmla="*/ 0 h 378"/>
                  <a:gd name="T38" fmla="*/ 222 w 222"/>
                  <a:gd name="T39" fmla="*/ 378 h 37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2" h="378">
                    <a:moveTo>
                      <a:pt x="77" y="202"/>
                    </a:moveTo>
                    <a:lnTo>
                      <a:pt x="222" y="378"/>
                    </a:lnTo>
                    <a:lnTo>
                      <a:pt x="100" y="24"/>
                    </a:lnTo>
                    <a:lnTo>
                      <a:pt x="95" y="23"/>
                    </a:lnTo>
                    <a:lnTo>
                      <a:pt x="84" y="18"/>
                    </a:lnTo>
                    <a:lnTo>
                      <a:pt x="67" y="14"/>
                    </a:lnTo>
                    <a:lnTo>
                      <a:pt x="49" y="8"/>
                    </a:lnTo>
                    <a:lnTo>
                      <a:pt x="30" y="3"/>
                    </a:lnTo>
                    <a:lnTo>
                      <a:pt x="15" y="1"/>
                    </a:lnTo>
                    <a:lnTo>
                      <a:pt x="4" y="0"/>
                    </a:lnTo>
                    <a:lnTo>
                      <a:pt x="0" y="3"/>
                    </a:lnTo>
                    <a:lnTo>
                      <a:pt x="77" y="202"/>
                    </a:lnTo>
                    <a:close/>
                  </a:path>
                </a:pathLst>
              </a:custGeom>
              <a:solidFill>
                <a:srgbClr val="7A9999"/>
              </a:solidFill>
              <a:ln w="9525">
                <a:noFill/>
                <a:round/>
                <a:headEnd/>
                <a:tailEnd/>
              </a:ln>
            </p:spPr>
            <p:txBody>
              <a:bodyPr/>
              <a:lstStyle/>
              <a:p>
                <a:endParaRPr lang="fr-FR"/>
              </a:p>
            </p:txBody>
          </p:sp>
          <p:sp>
            <p:nvSpPr>
              <p:cNvPr id="95608" name="Freeform 364"/>
              <p:cNvSpPr>
                <a:spLocks/>
              </p:cNvSpPr>
              <p:nvPr/>
            </p:nvSpPr>
            <p:spPr bwMode="auto">
              <a:xfrm>
                <a:off x="2744" y="2834"/>
                <a:ext cx="25" cy="31"/>
              </a:xfrm>
              <a:custGeom>
                <a:avLst/>
                <a:gdLst>
                  <a:gd name="T0" fmla="*/ 0 w 151"/>
                  <a:gd name="T1" fmla="*/ 0 h 181"/>
                  <a:gd name="T2" fmla="*/ 0 w 151"/>
                  <a:gd name="T3" fmla="*/ 0 h 181"/>
                  <a:gd name="T4" fmla="*/ 0 w 151"/>
                  <a:gd name="T5" fmla="*/ 0 h 181"/>
                  <a:gd name="T6" fmla="*/ 0 w 151"/>
                  <a:gd name="T7" fmla="*/ 0 h 181"/>
                  <a:gd name="T8" fmla="*/ 0 w 151"/>
                  <a:gd name="T9" fmla="*/ 0 h 181"/>
                  <a:gd name="T10" fmla="*/ 0 w 151"/>
                  <a:gd name="T11" fmla="*/ 0 h 181"/>
                  <a:gd name="T12" fmla="*/ 0 w 151"/>
                  <a:gd name="T13" fmla="*/ 0 h 181"/>
                  <a:gd name="T14" fmla="*/ 0 60000 65536"/>
                  <a:gd name="T15" fmla="*/ 0 60000 65536"/>
                  <a:gd name="T16" fmla="*/ 0 60000 65536"/>
                  <a:gd name="T17" fmla="*/ 0 60000 65536"/>
                  <a:gd name="T18" fmla="*/ 0 60000 65536"/>
                  <a:gd name="T19" fmla="*/ 0 60000 65536"/>
                  <a:gd name="T20" fmla="*/ 0 60000 65536"/>
                  <a:gd name="T21" fmla="*/ 0 w 151"/>
                  <a:gd name="T22" fmla="*/ 0 h 181"/>
                  <a:gd name="T23" fmla="*/ 151 w 151"/>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81">
                    <a:moveTo>
                      <a:pt x="144" y="180"/>
                    </a:moveTo>
                    <a:lnTo>
                      <a:pt x="150" y="176"/>
                    </a:lnTo>
                    <a:lnTo>
                      <a:pt x="5" y="0"/>
                    </a:lnTo>
                    <a:lnTo>
                      <a:pt x="0" y="4"/>
                    </a:lnTo>
                    <a:lnTo>
                      <a:pt x="146" y="181"/>
                    </a:lnTo>
                    <a:lnTo>
                      <a:pt x="151" y="177"/>
                    </a:lnTo>
                    <a:lnTo>
                      <a:pt x="144" y="180"/>
                    </a:lnTo>
                    <a:close/>
                  </a:path>
                </a:pathLst>
              </a:custGeom>
              <a:solidFill>
                <a:srgbClr val="000000"/>
              </a:solidFill>
              <a:ln w="9525">
                <a:noFill/>
                <a:round/>
                <a:headEnd/>
                <a:tailEnd/>
              </a:ln>
            </p:spPr>
            <p:txBody>
              <a:bodyPr/>
              <a:lstStyle/>
              <a:p>
                <a:endParaRPr lang="fr-FR"/>
              </a:p>
            </p:txBody>
          </p:sp>
          <p:sp>
            <p:nvSpPr>
              <p:cNvPr id="95609" name="Freeform 365"/>
              <p:cNvSpPr>
                <a:spLocks/>
              </p:cNvSpPr>
              <p:nvPr/>
            </p:nvSpPr>
            <p:spPr bwMode="auto">
              <a:xfrm>
                <a:off x="2747" y="2804"/>
                <a:ext cx="22" cy="61"/>
              </a:xfrm>
              <a:custGeom>
                <a:avLst/>
                <a:gdLst>
                  <a:gd name="T0" fmla="*/ 0 w 129"/>
                  <a:gd name="T1" fmla="*/ 0 h 359"/>
                  <a:gd name="T2" fmla="*/ 0 w 129"/>
                  <a:gd name="T3" fmla="*/ 0 h 359"/>
                  <a:gd name="T4" fmla="*/ 0 w 129"/>
                  <a:gd name="T5" fmla="*/ 0 h 359"/>
                  <a:gd name="T6" fmla="*/ 0 w 129"/>
                  <a:gd name="T7" fmla="*/ 0 h 359"/>
                  <a:gd name="T8" fmla="*/ 0 w 129"/>
                  <a:gd name="T9" fmla="*/ 0 h 359"/>
                  <a:gd name="T10" fmla="*/ 0 w 129"/>
                  <a:gd name="T11" fmla="*/ 0 h 359"/>
                  <a:gd name="T12" fmla="*/ 0 w 129"/>
                  <a:gd name="T13" fmla="*/ 0 h 359"/>
                  <a:gd name="T14" fmla="*/ 0 60000 65536"/>
                  <a:gd name="T15" fmla="*/ 0 60000 65536"/>
                  <a:gd name="T16" fmla="*/ 0 60000 65536"/>
                  <a:gd name="T17" fmla="*/ 0 60000 65536"/>
                  <a:gd name="T18" fmla="*/ 0 60000 65536"/>
                  <a:gd name="T19" fmla="*/ 0 60000 65536"/>
                  <a:gd name="T20" fmla="*/ 0 60000 65536"/>
                  <a:gd name="T21" fmla="*/ 0 w 129"/>
                  <a:gd name="T22" fmla="*/ 0 h 359"/>
                  <a:gd name="T23" fmla="*/ 129 w 129"/>
                  <a:gd name="T24" fmla="*/ 359 h 3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359">
                    <a:moveTo>
                      <a:pt x="3" y="7"/>
                    </a:moveTo>
                    <a:lnTo>
                      <a:pt x="0" y="4"/>
                    </a:lnTo>
                    <a:lnTo>
                      <a:pt x="122" y="359"/>
                    </a:lnTo>
                    <a:lnTo>
                      <a:pt x="129" y="356"/>
                    </a:lnTo>
                    <a:lnTo>
                      <a:pt x="7" y="2"/>
                    </a:lnTo>
                    <a:lnTo>
                      <a:pt x="5" y="0"/>
                    </a:lnTo>
                    <a:lnTo>
                      <a:pt x="3" y="7"/>
                    </a:lnTo>
                    <a:close/>
                  </a:path>
                </a:pathLst>
              </a:custGeom>
              <a:solidFill>
                <a:srgbClr val="000000"/>
              </a:solidFill>
              <a:ln w="9525">
                <a:noFill/>
                <a:round/>
                <a:headEnd/>
                <a:tailEnd/>
              </a:ln>
            </p:spPr>
            <p:txBody>
              <a:bodyPr/>
              <a:lstStyle/>
              <a:p>
                <a:endParaRPr lang="fr-FR"/>
              </a:p>
            </p:txBody>
          </p:sp>
          <p:sp>
            <p:nvSpPr>
              <p:cNvPr id="95610" name="Freeform 366"/>
              <p:cNvSpPr>
                <a:spLocks/>
              </p:cNvSpPr>
              <p:nvPr/>
            </p:nvSpPr>
            <p:spPr bwMode="auto">
              <a:xfrm>
                <a:off x="2732" y="2800"/>
                <a:ext cx="16" cy="5"/>
              </a:xfrm>
              <a:custGeom>
                <a:avLst/>
                <a:gdLst>
                  <a:gd name="T0" fmla="*/ 0 w 104"/>
                  <a:gd name="T1" fmla="*/ 0 h 32"/>
                  <a:gd name="T2" fmla="*/ 0 w 104"/>
                  <a:gd name="T3" fmla="*/ 0 h 32"/>
                  <a:gd name="T4" fmla="*/ 0 w 104"/>
                  <a:gd name="T5" fmla="*/ 0 h 32"/>
                  <a:gd name="T6" fmla="*/ 0 w 104"/>
                  <a:gd name="T7" fmla="*/ 0 h 32"/>
                  <a:gd name="T8" fmla="*/ 0 w 104"/>
                  <a:gd name="T9" fmla="*/ 0 h 32"/>
                  <a:gd name="T10" fmla="*/ 0 w 104"/>
                  <a:gd name="T11" fmla="*/ 0 h 32"/>
                  <a:gd name="T12" fmla="*/ 0 w 104"/>
                  <a:gd name="T13" fmla="*/ 0 h 32"/>
                  <a:gd name="T14" fmla="*/ 0 w 104"/>
                  <a:gd name="T15" fmla="*/ 0 h 32"/>
                  <a:gd name="T16" fmla="*/ 0 w 104"/>
                  <a:gd name="T17" fmla="*/ 0 h 32"/>
                  <a:gd name="T18" fmla="*/ 0 w 104"/>
                  <a:gd name="T19" fmla="*/ 0 h 32"/>
                  <a:gd name="T20" fmla="*/ 0 w 104"/>
                  <a:gd name="T21" fmla="*/ 0 h 32"/>
                  <a:gd name="T22" fmla="*/ 0 w 104"/>
                  <a:gd name="T23" fmla="*/ 0 h 32"/>
                  <a:gd name="T24" fmla="*/ 0 w 104"/>
                  <a:gd name="T25" fmla="*/ 0 h 32"/>
                  <a:gd name="T26" fmla="*/ 0 w 104"/>
                  <a:gd name="T27" fmla="*/ 0 h 32"/>
                  <a:gd name="T28" fmla="*/ 0 w 104"/>
                  <a:gd name="T29" fmla="*/ 0 h 32"/>
                  <a:gd name="T30" fmla="*/ 0 w 104"/>
                  <a:gd name="T31" fmla="*/ 0 h 32"/>
                  <a:gd name="T32" fmla="*/ 0 w 104"/>
                  <a:gd name="T33" fmla="*/ 0 h 32"/>
                  <a:gd name="T34" fmla="*/ 0 w 104"/>
                  <a:gd name="T35" fmla="*/ 0 h 32"/>
                  <a:gd name="T36" fmla="*/ 0 w 104"/>
                  <a:gd name="T37" fmla="*/ 0 h 32"/>
                  <a:gd name="T38" fmla="*/ 0 w 104"/>
                  <a:gd name="T39" fmla="*/ 0 h 32"/>
                  <a:gd name="T40" fmla="*/ 0 w 104"/>
                  <a:gd name="T41" fmla="*/ 0 h 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4"/>
                  <a:gd name="T64" fmla="*/ 0 h 32"/>
                  <a:gd name="T65" fmla="*/ 104 w 104"/>
                  <a:gd name="T66" fmla="*/ 32 h 3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4" h="32">
                    <a:moveTo>
                      <a:pt x="7" y="6"/>
                    </a:moveTo>
                    <a:lnTo>
                      <a:pt x="7" y="7"/>
                    </a:lnTo>
                    <a:lnTo>
                      <a:pt x="18" y="8"/>
                    </a:lnTo>
                    <a:lnTo>
                      <a:pt x="32" y="11"/>
                    </a:lnTo>
                    <a:lnTo>
                      <a:pt x="51" y="15"/>
                    </a:lnTo>
                    <a:lnTo>
                      <a:pt x="69" y="21"/>
                    </a:lnTo>
                    <a:lnTo>
                      <a:pt x="86" y="26"/>
                    </a:lnTo>
                    <a:lnTo>
                      <a:pt x="97" y="31"/>
                    </a:lnTo>
                    <a:lnTo>
                      <a:pt x="102" y="32"/>
                    </a:lnTo>
                    <a:lnTo>
                      <a:pt x="104" y="25"/>
                    </a:lnTo>
                    <a:lnTo>
                      <a:pt x="99" y="24"/>
                    </a:lnTo>
                    <a:lnTo>
                      <a:pt x="88" y="19"/>
                    </a:lnTo>
                    <a:lnTo>
                      <a:pt x="72" y="14"/>
                    </a:lnTo>
                    <a:lnTo>
                      <a:pt x="53" y="8"/>
                    </a:lnTo>
                    <a:lnTo>
                      <a:pt x="34" y="4"/>
                    </a:lnTo>
                    <a:lnTo>
                      <a:pt x="18" y="2"/>
                    </a:lnTo>
                    <a:lnTo>
                      <a:pt x="7" y="0"/>
                    </a:lnTo>
                    <a:lnTo>
                      <a:pt x="0" y="7"/>
                    </a:lnTo>
                    <a:lnTo>
                      <a:pt x="0" y="8"/>
                    </a:lnTo>
                    <a:lnTo>
                      <a:pt x="7" y="6"/>
                    </a:lnTo>
                    <a:close/>
                  </a:path>
                </a:pathLst>
              </a:custGeom>
              <a:solidFill>
                <a:srgbClr val="000000"/>
              </a:solidFill>
              <a:ln w="9525">
                <a:noFill/>
                <a:round/>
                <a:headEnd/>
                <a:tailEnd/>
              </a:ln>
            </p:spPr>
            <p:txBody>
              <a:bodyPr/>
              <a:lstStyle/>
              <a:p>
                <a:endParaRPr lang="fr-FR"/>
              </a:p>
            </p:txBody>
          </p:sp>
          <p:sp>
            <p:nvSpPr>
              <p:cNvPr id="95611" name="Freeform 367"/>
              <p:cNvSpPr>
                <a:spLocks/>
              </p:cNvSpPr>
              <p:nvPr/>
            </p:nvSpPr>
            <p:spPr bwMode="auto">
              <a:xfrm>
                <a:off x="2732" y="2801"/>
                <a:ext cx="13" cy="34"/>
              </a:xfrm>
              <a:custGeom>
                <a:avLst/>
                <a:gdLst>
                  <a:gd name="T0" fmla="*/ 0 w 83"/>
                  <a:gd name="T1" fmla="*/ 0 h 202"/>
                  <a:gd name="T2" fmla="*/ 0 w 83"/>
                  <a:gd name="T3" fmla="*/ 0 h 202"/>
                  <a:gd name="T4" fmla="*/ 0 w 83"/>
                  <a:gd name="T5" fmla="*/ 0 h 202"/>
                  <a:gd name="T6" fmla="*/ 0 w 83"/>
                  <a:gd name="T7" fmla="*/ 0 h 202"/>
                  <a:gd name="T8" fmla="*/ 0 w 83"/>
                  <a:gd name="T9" fmla="*/ 0 h 202"/>
                  <a:gd name="T10" fmla="*/ 0 w 83"/>
                  <a:gd name="T11" fmla="*/ 0 h 202"/>
                  <a:gd name="T12" fmla="*/ 0 w 83"/>
                  <a:gd name="T13" fmla="*/ 0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82" y="198"/>
                    </a:moveTo>
                    <a:lnTo>
                      <a:pt x="83" y="199"/>
                    </a:lnTo>
                    <a:lnTo>
                      <a:pt x="7" y="0"/>
                    </a:lnTo>
                    <a:lnTo>
                      <a:pt x="0" y="2"/>
                    </a:lnTo>
                    <a:lnTo>
                      <a:pt x="76" y="201"/>
                    </a:lnTo>
                    <a:lnTo>
                      <a:pt x="77" y="202"/>
                    </a:lnTo>
                    <a:lnTo>
                      <a:pt x="82" y="198"/>
                    </a:lnTo>
                    <a:close/>
                  </a:path>
                </a:pathLst>
              </a:custGeom>
              <a:solidFill>
                <a:srgbClr val="000000"/>
              </a:solidFill>
              <a:ln w="9525">
                <a:noFill/>
                <a:round/>
                <a:headEnd/>
                <a:tailEnd/>
              </a:ln>
            </p:spPr>
            <p:txBody>
              <a:bodyPr/>
              <a:lstStyle/>
              <a:p>
                <a:endParaRPr lang="fr-FR"/>
              </a:p>
            </p:txBody>
          </p:sp>
          <p:sp>
            <p:nvSpPr>
              <p:cNvPr id="95612" name="Freeform 368"/>
              <p:cNvSpPr>
                <a:spLocks/>
              </p:cNvSpPr>
              <p:nvPr/>
            </p:nvSpPr>
            <p:spPr bwMode="auto">
              <a:xfrm>
                <a:off x="2619" y="2806"/>
                <a:ext cx="29" cy="75"/>
              </a:xfrm>
              <a:custGeom>
                <a:avLst/>
                <a:gdLst>
                  <a:gd name="T0" fmla="*/ 0 w 176"/>
                  <a:gd name="T1" fmla="*/ 0 h 440"/>
                  <a:gd name="T2" fmla="*/ 0 w 176"/>
                  <a:gd name="T3" fmla="*/ 0 h 440"/>
                  <a:gd name="T4" fmla="*/ 0 w 176"/>
                  <a:gd name="T5" fmla="*/ 0 h 440"/>
                  <a:gd name="T6" fmla="*/ 0 w 176"/>
                  <a:gd name="T7" fmla="*/ 0 h 440"/>
                  <a:gd name="T8" fmla="*/ 0 w 176"/>
                  <a:gd name="T9" fmla="*/ 0 h 440"/>
                  <a:gd name="T10" fmla="*/ 0 w 176"/>
                  <a:gd name="T11" fmla="*/ 0 h 440"/>
                  <a:gd name="T12" fmla="*/ 0 w 176"/>
                  <a:gd name="T13" fmla="*/ 0 h 440"/>
                  <a:gd name="T14" fmla="*/ 0 w 176"/>
                  <a:gd name="T15" fmla="*/ 0 h 440"/>
                  <a:gd name="T16" fmla="*/ 0 w 176"/>
                  <a:gd name="T17" fmla="*/ 0 h 440"/>
                  <a:gd name="T18" fmla="*/ 0 w 176"/>
                  <a:gd name="T19" fmla="*/ 0 h 440"/>
                  <a:gd name="T20" fmla="*/ 0 w 176"/>
                  <a:gd name="T21" fmla="*/ 0 h 440"/>
                  <a:gd name="T22" fmla="*/ 0 w 176"/>
                  <a:gd name="T23" fmla="*/ 0 h 440"/>
                  <a:gd name="T24" fmla="*/ 0 w 176"/>
                  <a:gd name="T25" fmla="*/ 0 h 440"/>
                  <a:gd name="T26" fmla="*/ 0 w 176"/>
                  <a:gd name="T27" fmla="*/ 0 h 440"/>
                  <a:gd name="T28" fmla="*/ 0 w 176"/>
                  <a:gd name="T29" fmla="*/ 0 h 440"/>
                  <a:gd name="T30" fmla="*/ 0 w 176"/>
                  <a:gd name="T31" fmla="*/ 0 h 440"/>
                  <a:gd name="T32" fmla="*/ 0 w 176"/>
                  <a:gd name="T33" fmla="*/ 0 h 440"/>
                  <a:gd name="T34" fmla="*/ 0 w 176"/>
                  <a:gd name="T35" fmla="*/ 0 h 440"/>
                  <a:gd name="T36" fmla="*/ 0 w 176"/>
                  <a:gd name="T37" fmla="*/ 0 h 440"/>
                  <a:gd name="T38" fmla="*/ 0 w 176"/>
                  <a:gd name="T39" fmla="*/ 0 h 440"/>
                  <a:gd name="T40" fmla="*/ 0 w 176"/>
                  <a:gd name="T41" fmla="*/ 0 h 440"/>
                  <a:gd name="T42" fmla="*/ 0 w 176"/>
                  <a:gd name="T43" fmla="*/ 0 h 440"/>
                  <a:gd name="T44" fmla="*/ 0 w 176"/>
                  <a:gd name="T45" fmla="*/ 0 h 440"/>
                  <a:gd name="T46" fmla="*/ 0 w 176"/>
                  <a:gd name="T47" fmla="*/ 0 h 440"/>
                  <a:gd name="T48" fmla="*/ 0 w 176"/>
                  <a:gd name="T49" fmla="*/ 0 h 440"/>
                  <a:gd name="T50" fmla="*/ 0 w 176"/>
                  <a:gd name="T51" fmla="*/ 0 h 440"/>
                  <a:gd name="T52" fmla="*/ 0 w 176"/>
                  <a:gd name="T53" fmla="*/ 0 h 44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6"/>
                  <a:gd name="T82" fmla="*/ 0 h 440"/>
                  <a:gd name="T83" fmla="*/ 176 w 176"/>
                  <a:gd name="T84" fmla="*/ 440 h 44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6" h="440">
                    <a:moveTo>
                      <a:pt x="176" y="440"/>
                    </a:moveTo>
                    <a:lnTo>
                      <a:pt x="30" y="263"/>
                    </a:lnTo>
                    <a:lnTo>
                      <a:pt x="0" y="0"/>
                    </a:lnTo>
                    <a:lnTo>
                      <a:pt x="7" y="0"/>
                    </a:lnTo>
                    <a:lnTo>
                      <a:pt x="24" y="1"/>
                    </a:lnTo>
                    <a:lnTo>
                      <a:pt x="48" y="4"/>
                    </a:lnTo>
                    <a:lnTo>
                      <a:pt x="76" y="9"/>
                    </a:lnTo>
                    <a:lnTo>
                      <a:pt x="102" y="16"/>
                    </a:lnTo>
                    <a:lnTo>
                      <a:pt x="128" y="27"/>
                    </a:lnTo>
                    <a:lnTo>
                      <a:pt x="145" y="42"/>
                    </a:lnTo>
                    <a:lnTo>
                      <a:pt x="154" y="60"/>
                    </a:lnTo>
                    <a:lnTo>
                      <a:pt x="155" y="74"/>
                    </a:lnTo>
                    <a:lnTo>
                      <a:pt x="156" y="93"/>
                    </a:lnTo>
                    <a:lnTo>
                      <a:pt x="157" y="116"/>
                    </a:lnTo>
                    <a:lnTo>
                      <a:pt x="158" y="144"/>
                    </a:lnTo>
                    <a:lnTo>
                      <a:pt x="160" y="174"/>
                    </a:lnTo>
                    <a:lnTo>
                      <a:pt x="162" y="205"/>
                    </a:lnTo>
                    <a:lnTo>
                      <a:pt x="164" y="238"/>
                    </a:lnTo>
                    <a:lnTo>
                      <a:pt x="166" y="272"/>
                    </a:lnTo>
                    <a:lnTo>
                      <a:pt x="167" y="304"/>
                    </a:lnTo>
                    <a:lnTo>
                      <a:pt x="170" y="334"/>
                    </a:lnTo>
                    <a:lnTo>
                      <a:pt x="171" y="363"/>
                    </a:lnTo>
                    <a:lnTo>
                      <a:pt x="172" y="389"/>
                    </a:lnTo>
                    <a:lnTo>
                      <a:pt x="174" y="410"/>
                    </a:lnTo>
                    <a:lnTo>
                      <a:pt x="174" y="426"/>
                    </a:lnTo>
                    <a:lnTo>
                      <a:pt x="176" y="437"/>
                    </a:lnTo>
                    <a:lnTo>
                      <a:pt x="176" y="440"/>
                    </a:lnTo>
                    <a:close/>
                  </a:path>
                </a:pathLst>
              </a:custGeom>
              <a:solidFill>
                <a:srgbClr val="7A9999"/>
              </a:solidFill>
              <a:ln w="9525">
                <a:noFill/>
                <a:round/>
                <a:headEnd/>
                <a:tailEnd/>
              </a:ln>
            </p:spPr>
            <p:txBody>
              <a:bodyPr/>
              <a:lstStyle/>
              <a:p>
                <a:endParaRPr lang="fr-FR"/>
              </a:p>
            </p:txBody>
          </p:sp>
          <p:sp>
            <p:nvSpPr>
              <p:cNvPr id="95613" name="Freeform 369"/>
              <p:cNvSpPr>
                <a:spLocks/>
              </p:cNvSpPr>
              <p:nvPr/>
            </p:nvSpPr>
            <p:spPr bwMode="auto">
              <a:xfrm>
                <a:off x="2623" y="2851"/>
                <a:ext cx="26" cy="30"/>
              </a:xfrm>
              <a:custGeom>
                <a:avLst/>
                <a:gdLst>
                  <a:gd name="T0" fmla="*/ 0 w 151"/>
                  <a:gd name="T1" fmla="*/ 0 h 181"/>
                  <a:gd name="T2" fmla="*/ 0 w 151"/>
                  <a:gd name="T3" fmla="*/ 0 h 181"/>
                  <a:gd name="T4" fmla="*/ 0 w 151"/>
                  <a:gd name="T5" fmla="*/ 0 h 181"/>
                  <a:gd name="T6" fmla="*/ 0 w 151"/>
                  <a:gd name="T7" fmla="*/ 0 h 181"/>
                  <a:gd name="T8" fmla="*/ 0 w 151"/>
                  <a:gd name="T9" fmla="*/ 0 h 181"/>
                  <a:gd name="T10" fmla="*/ 0 w 151"/>
                  <a:gd name="T11" fmla="*/ 0 h 181"/>
                  <a:gd name="T12" fmla="*/ 0 w 151"/>
                  <a:gd name="T13" fmla="*/ 0 h 181"/>
                  <a:gd name="T14" fmla="*/ 0 60000 65536"/>
                  <a:gd name="T15" fmla="*/ 0 60000 65536"/>
                  <a:gd name="T16" fmla="*/ 0 60000 65536"/>
                  <a:gd name="T17" fmla="*/ 0 60000 65536"/>
                  <a:gd name="T18" fmla="*/ 0 60000 65536"/>
                  <a:gd name="T19" fmla="*/ 0 60000 65536"/>
                  <a:gd name="T20" fmla="*/ 0 60000 65536"/>
                  <a:gd name="T21" fmla="*/ 0 w 151"/>
                  <a:gd name="T22" fmla="*/ 0 h 181"/>
                  <a:gd name="T23" fmla="*/ 151 w 151"/>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81">
                    <a:moveTo>
                      <a:pt x="0" y="2"/>
                    </a:moveTo>
                    <a:lnTo>
                      <a:pt x="1" y="5"/>
                    </a:lnTo>
                    <a:lnTo>
                      <a:pt x="146" y="181"/>
                    </a:lnTo>
                    <a:lnTo>
                      <a:pt x="151" y="177"/>
                    </a:lnTo>
                    <a:lnTo>
                      <a:pt x="6" y="0"/>
                    </a:lnTo>
                    <a:lnTo>
                      <a:pt x="7" y="2"/>
                    </a:lnTo>
                    <a:lnTo>
                      <a:pt x="0" y="2"/>
                    </a:lnTo>
                    <a:close/>
                  </a:path>
                </a:pathLst>
              </a:custGeom>
              <a:solidFill>
                <a:srgbClr val="000000"/>
              </a:solidFill>
              <a:ln w="9525">
                <a:noFill/>
                <a:round/>
                <a:headEnd/>
                <a:tailEnd/>
              </a:ln>
            </p:spPr>
            <p:txBody>
              <a:bodyPr/>
              <a:lstStyle/>
              <a:p>
                <a:endParaRPr lang="fr-FR"/>
              </a:p>
            </p:txBody>
          </p:sp>
          <p:sp>
            <p:nvSpPr>
              <p:cNvPr id="95614" name="Freeform 370"/>
              <p:cNvSpPr>
                <a:spLocks/>
              </p:cNvSpPr>
              <p:nvPr/>
            </p:nvSpPr>
            <p:spPr bwMode="auto">
              <a:xfrm>
                <a:off x="2618" y="2806"/>
                <a:ext cx="7" cy="45"/>
              </a:xfrm>
              <a:custGeom>
                <a:avLst/>
                <a:gdLst>
                  <a:gd name="T0" fmla="*/ 0 w 37"/>
                  <a:gd name="T1" fmla="*/ 0 h 267"/>
                  <a:gd name="T2" fmla="*/ 0 w 37"/>
                  <a:gd name="T3" fmla="*/ 0 h 267"/>
                  <a:gd name="T4" fmla="*/ 0 w 37"/>
                  <a:gd name="T5" fmla="*/ 0 h 267"/>
                  <a:gd name="T6" fmla="*/ 0 w 37"/>
                  <a:gd name="T7" fmla="*/ 0 h 267"/>
                  <a:gd name="T8" fmla="*/ 0 w 37"/>
                  <a:gd name="T9" fmla="*/ 0 h 267"/>
                  <a:gd name="T10" fmla="*/ 0 w 37"/>
                  <a:gd name="T11" fmla="*/ 0 h 267"/>
                  <a:gd name="T12" fmla="*/ 0 w 37"/>
                  <a:gd name="T13" fmla="*/ 0 h 267"/>
                  <a:gd name="T14" fmla="*/ 0 60000 65536"/>
                  <a:gd name="T15" fmla="*/ 0 60000 65536"/>
                  <a:gd name="T16" fmla="*/ 0 60000 65536"/>
                  <a:gd name="T17" fmla="*/ 0 60000 65536"/>
                  <a:gd name="T18" fmla="*/ 0 60000 65536"/>
                  <a:gd name="T19" fmla="*/ 0 60000 65536"/>
                  <a:gd name="T20" fmla="*/ 0 60000 65536"/>
                  <a:gd name="T21" fmla="*/ 0 w 37"/>
                  <a:gd name="T22" fmla="*/ 0 h 267"/>
                  <a:gd name="T23" fmla="*/ 37 w 37"/>
                  <a:gd name="T24" fmla="*/ 267 h 2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267">
                    <a:moveTo>
                      <a:pt x="3" y="0"/>
                    </a:moveTo>
                    <a:lnTo>
                      <a:pt x="0" y="4"/>
                    </a:lnTo>
                    <a:lnTo>
                      <a:pt x="30" y="267"/>
                    </a:lnTo>
                    <a:lnTo>
                      <a:pt x="37" y="267"/>
                    </a:lnTo>
                    <a:lnTo>
                      <a:pt x="7" y="4"/>
                    </a:lnTo>
                    <a:lnTo>
                      <a:pt x="3" y="7"/>
                    </a:lnTo>
                    <a:lnTo>
                      <a:pt x="3" y="0"/>
                    </a:lnTo>
                    <a:close/>
                  </a:path>
                </a:pathLst>
              </a:custGeom>
              <a:solidFill>
                <a:srgbClr val="000000"/>
              </a:solidFill>
              <a:ln w="9525">
                <a:noFill/>
                <a:round/>
                <a:headEnd/>
                <a:tailEnd/>
              </a:ln>
            </p:spPr>
            <p:txBody>
              <a:bodyPr/>
              <a:lstStyle/>
              <a:p>
                <a:endParaRPr lang="fr-FR"/>
              </a:p>
            </p:txBody>
          </p:sp>
          <p:sp>
            <p:nvSpPr>
              <p:cNvPr id="95615" name="Freeform 371"/>
              <p:cNvSpPr>
                <a:spLocks/>
              </p:cNvSpPr>
              <p:nvPr/>
            </p:nvSpPr>
            <p:spPr bwMode="auto">
              <a:xfrm>
                <a:off x="2619" y="2806"/>
                <a:ext cx="26" cy="11"/>
              </a:xfrm>
              <a:custGeom>
                <a:avLst/>
                <a:gdLst>
                  <a:gd name="T0" fmla="*/ 0 w 157"/>
                  <a:gd name="T1" fmla="*/ 0 h 64"/>
                  <a:gd name="T2" fmla="*/ 0 w 157"/>
                  <a:gd name="T3" fmla="*/ 0 h 64"/>
                  <a:gd name="T4" fmla="*/ 0 w 157"/>
                  <a:gd name="T5" fmla="*/ 0 h 64"/>
                  <a:gd name="T6" fmla="*/ 0 w 157"/>
                  <a:gd name="T7" fmla="*/ 0 h 64"/>
                  <a:gd name="T8" fmla="*/ 0 w 157"/>
                  <a:gd name="T9" fmla="*/ 0 h 64"/>
                  <a:gd name="T10" fmla="*/ 0 w 157"/>
                  <a:gd name="T11" fmla="*/ 0 h 64"/>
                  <a:gd name="T12" fmla="*/ 0 w 157"/>
                  <a:gd name="T13" fmla="*/ 0 h 64"/>
                  <a:gd name="T14" fmla="*/ 0 w 157"/>
                  <a:gd name="T15" fmla="*/ 0 h 64"/>
                  <a:gd name="T16" fmla="*/ 0 w 157"/>
                  <a:gd name="T17" fmla="*/ 0 h 64"/>
                  <a:gd name="T18" fmla="*/ 0 w 157"/>
                  <a:gd name="T19" fmla="*/ 0 h 64"/>
                  <a:gd name="T20" fmla="*/ 0 w 157"/>
                  <a:gd name="T21" fmla="*/ 0 h 64"/>
                  <a:gd name="T22" fmla="*/ 0 w 157"/>
                  <a:gd name="T23" fmla="*/ 0 h 64"/>
                  <a:gd name="T24" fmla="*/ 0 w 157"/>
                  <a:gd name="T25" fmla="*/ 0 h 64"/>
                  <a:gd name="T26" fmla="*/ 0 w 157"/>
                  <a:gd name="T27" fmla="*/ 0 h 64"/>
                  <a:gd name="T28" fmla="*/ 0 w 157"/>
                  <a:gd name="T29" fmla="*/ 0 h 64"/>
                  <a:gd name="T30" fmla="*/ 0 w 157"/>
                  <a:gd name="T31" fmla="*/ 0 h 64"/>
                  <a:gd name="T32" fmla="*/ 0 w 157"/>
                  <a:gd name="T33" fmla="*/ 0 h 64"/>
                  <a:gd name="T34" fmla="*/ 0 w 157"/>
                  <a:gd name="T35" fmla="*/ 0 h 64"/>
                  <a:gd name="T36" fmla="*/ 0 w 157"/>
                  <a:gd name="T37" fmla="*/ 0 h 64"/>
                  <a:gd name="T38" fmla="*/ 0 w 157"/>
                  <a:gd name="T39" fmla="*/ 0 h 64"/>
                  <a:gd name="T40" fmla="*/ 0 w 157"/>
                  <a:gd name="T41" fmla="*/ 0 h 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
                  <a:gd name="T64" fmla="*/ 0 h 64"/>
                  <a:gd name="T65" fmla="*/ 157 w 157"/>
                  <a:gd name="T66" fmla="*/ 64 h 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 h="64">
                    <a:moveTo>
                      <a:pt x="157" y="64"/>
                    </a:moveTo>
                    <a:lnTo>
                      <a:pt x="157" y="64"/>
                    </a:lnTo>
                    <a:lnTo>
                      <a:pt x="148" y="43"/>
                    </a:lnTo>
                    <a:lnTo>
                      <a:pt x="130" y="27"/>
                    </a:lnTo>
                    <a:lnTo>
                      <a:pt x="104" y="17"/>
                    </a:lnTo>
                    <a:lnTo>
                      <a:pt x="77" y="10"/>
                    </a:lnTo>
                    <a:lnTo>
                      <a:pt x="48" y="5"/>
                    </a:lnTo>
                    <a:lnTo>
                      <a:pt x="24" y="2"/>
                    </a:lnTo>
                    <a:lnTo>
                      <a:pt x="7" y="0"/>
                    </a:lnTo>
                    <a:lnTo>
                      <a:pt x="0" y="0"/>
                    </a:lnTo>
                    <a:lnTo>
                      <a:pt x="0" y="7"/>
                    </a:lnTo>
                    <a:lnTo>
                      <a:pt x="7" y="7"/>
                    </a:lnTo>
                    <a:lnTo>
                      <a:pt x="24" y="8"/>
                    </a:lnTo>
                    <a:lnTo>
                      <a:pt x="48" y="12"/>
                    </a:lnTo>
                    <a:lnTo>
                      <a:pt x="75" y="17"/>
                    </a:lnTo>
                    <a:lnTo>
                      <a:pt x="101" y="24"/>
                    </a:lnTo>
                    <a:lnTo>
                      <a:pt x="126" y="34"/>
                    </a:lnTo>
                    <a:lnTo>
                      <a:pt x="143" y="48"/>
                    </a:lnTo>
                    <a:lnTo>
                      <a:pt x="150" y="64"/>
                    </a:lnTo>
                    <a:lnTo>
                      <a:pt x="157" y="64"/>
                    </a:lnTo>
                    <a:close/>
                  </a:path>
                </a:pathLst>
              </a:custGeom>
              <a:solidFill>
                <a:srgbClr val="000000"/>
              </a:solidFill>
              <a:ln w="9525">
                <a:noFill/>
                <a:round/>
                <a:headEnd/>
                <a:tailEnd/>
              </a:ln>
            </p:spPr>
            <p:txBody>
              <a:bodyPr/>
              <a:lstStyle/>
              <a:p>
                <a:endParaRPr lang="fr-FR"/>
              </a:p>
            </p:txBody>
          </p:sp>
          <p:sp>
            <p:nvSpPr>
              <p:cNvPr id="95616" name="Freeform 372"/>
              <p:cNvSpPr>
                <a:spLocks/>
              </p:cNvSpPr>
              <p:nvPr/>
            </p:nvSpPr>
            <p:spPr bwMode="auto">
              <a:xfrm>
                <a:off x="2644" y="2817"/>
                <a:ext cx="5" cy="64"/>
              </a:xfrm>
              <a:custGeom>
                <a:avLst/>
                <a:gdLst>
                  <a:gd name="T0" fmla="*/ 0 w 29"/>
                  <a:gd name="T1" fmla="*/ 0 h 382"/>
                  <a:gd name="T2" fmla="*/ 0 w 29"/>
                  <a:gd name="T3" fmla="*/ 0 h 382"/>
                  <a:gd name="T4" fmla="*/ 0 w 29"/>
                  <a:gd name="T5" fmla="*/ 0 h 382"/>
                  <a:gd name="T6" fmla="*/ 0 w 29"/>
                  <a:gd name="T7" fmla="*/ 0 h 382"/>
                  <a:gd name="T8" fmla="*/ 0 w 29"/>
                  <a:gd name="T9" fmla="*/ 0 h 382"/>
                  <a:gd name="T10" fmla="*/ 0 w 29"/>
                  <a:gd name="T11" fmla="*/ 0 h 382"/>
                  <a:gd name="T12" fmla="*/ 0 w 29"/>
                  <a:gd name="T13" fmla="*/ 0 h 382"/>
                  <a:gd name="T14" fmla="*/ 0 w 29"/>
                  <a:gd name="T15" fmla="*/ 0 h 382"/>
                  <a:gd name="T16" fmla="*/ 0 w 29"/>
                  <a:gd name="T17" fmla="*/ 0 h 382"/>
                  <a:gd name="T18" fmla="*/ 0 w 29"/>
                  <a:gd name="T19" fmla="*/ 0 h 382"/>
                  <a:gd name="T20" fmla="*/ 0 w 29"/>
                  <a:gd name="T21" fmla="*/ 0 h 382"/>
                  <a:gd name="T22" fmla="*/ 0 w 29"/>
                  <a:gd name="T23" fmla="*/ 0 h 382"/>
                  <a:gd name="T24" fmla="*/ 0 w 29"/>
                  <a:gd name="T25" fmla="*/ 0 h 382"/>
                  <a:gd name="T26" fmla="*/ 0 w 29"/>
                  <a:gd name="T27" fmla="*/ 0 h 382"/>
                  <a:gd name="T28" fmla="*/ 0 w 29"/>
                  <a:gd name="T29" fmla="*/ 0 h 382"/>
                  <a:gd name="T30" fmla="*/ 0 w 29"/>
                  <a:gd name="T31" fmla="*/ 0 h 382"/>
                  <a:gd name="T32" fmla="*/ 0 w 29"/>
                  <a:gd name="T33" fmla="*/ 0 h 382"/>
                  <a:gd name="T34" fmla="*/ 0 w 29"/>
                  <a:gd name="T35" fmla="*/ 0 h 382"/>
                  <a:gd name="T36" fmla="*/ 0 w 29"/>
                  <a:gd name="T37" fmla="*/ 0 h 382"/>
                  <a:gd name="T38" fmla="*/ 0 w 29"/>
                  <a:gd name="T39" fmla="*/ 0 h 382"/>
                  <a:gd name="T40" fmla="*/ 0 w 29"/>
                  <a:gd name="T41" fmla="*/ 0 h 382"/>
                  <a:gd name="T42" fmla="*/ 0 w 29"/>
                  <a:gd name="T43" fmla="*/ 0 h 382"/>
                  <a:gd name="T44" fmla="*/ 0 w 29"/>
                  <a:gd name="T45" fmla="*/ 0 h 382"/>
                  <a:gd name="T46" fmla="*/ 0 w 29"/>
                  <a:gd name="T47" fmla="*/ 0 h 382"/>
                  <a:gd name="T48" fmla="*/ 0 w 29"/>
                  <a:gd name="T49" fmla="*/ 0 h 382"/>
                  <a:gd name="T50" fmla="*/ 0 w 29"/>
                  <a:gd name="T51" fmla="*/ 0 h 382"/>
                  <a:gd name="T52" fmla="*/ 0 w 29"/>
                  <a:gd name="T53" fmla="*/ 0 h 382"/>
                  <a:gd name="T54" fmla="*/ 0 w 29"/>
                  <a:gd name="T55" fmla="*/ 0 h 382"/>
                  <a:gd name="T56" fmla="*/ 0 w 29"/>
                  <a:gd name="T57" fmla="*/ 0 h 382"/>
                  <a:gd name="T58" fmla="*/ 0 w 29"/>
                  <a:gd name="T59" fmla="*/ 0 h 382"/>
                  <a:gd name="T60" fmla="*/ 0 w 29"/>
                  <a:gd name="T61" fmla="*/ 0 h 382"/>
                  <a:gd name="T62" fmla="*/ 0 w 29"/>
                  <a:gd name="T63" fmla="*/ 0 h 382"/>
                  <a:gd name="T64" fmla="*/ 0 w 29"/>
                  <a:gd name="T65" fmla="*/ 0 h 382"/>
                  <a:gd name="T66" fmla="*/ 0 w 29"/>
                  <a:gd name="T67" fmla="*/ 0 h 382"/>
                  <a:gd name="T68" fmla="*/ 0 w 29"/>
                  <a:gd name="T69" fmla="*/ 0 h 382"/>
                  <a:gd name="T70" fmla="*/ 0 w 29"/>
                  <a:gd name="T71" fmla="*/ 0 h 382"/>
                  <a:gd name="T72" fmla="*/ 0 w 29"/>
                  <a:gd name="T73" fmla="*/ 0 h 38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
                  <a:gd name="T112" fmla="*/ 0 h 382"/>
                  <a:gd name="T113" fmla="*/ 29 w 29"/>
                  <a:gd name="T114" fmla="*/ 382 h 38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 h="382">
                    <a:moveTo>
                      <a:pt x="23" y="382"/>
                    </a:moveTo>
                    <a:lnTo>
                      <a:pt x="29" y="380"/>
                    </a:lnTo>
                    <a:lnTo>
                      <a:pt x="29" y="377"/>
                    </a:lnTo>
                    <a:lnTo>
                      <a:pt x="28" y="366"/>
                    </a:lnTo>
                    <a:lnTo>
                      <a:pt x="28" y="350"/>
                    </a:lnTo>
                    <a:lnTo>
                      <a:pt x="26" y="329"/>
                    </a:lnTo>
                    <a:lnTo>
                      <a:pt x="24" y="303"/>
                    </a:lnTo>
                    <a:lnTo>
                      <a:pt x="23" y="274"/>
                    </a:lnTo>
                    <a:lnTo>
                      <a:pt x="21" y="244"/>
                    </a:lnTo>
                    <a:lnTo>
                      <a:pt x="20" y="212"/>
                    </a:lnTo>
                    <a:lnTo>
                      <a:pt x="17" y="178"/>
                    </a:lnTo>
                    <a:lnTo>
                      <a:pt x="15" y="145"/>
                    </a:lnTo>
                    <a:lnTo>
                      <a:pt x="14" y="114"/>
                    </a:lnTo>
                    <a:lnTo>
                      <a:pt x="12" y="84"/>
                    </a:lnTo>
                    <a:lnTo>
                      <a:pt x="10" y="56"/>
                    </a:lnTo>
                    <a:lnTo>
                      <a:pt x="9" y="33"/>
                    </a:lnTo>
                    <a:lnTo>
                      <a:pt x="8" y="14"/>
                    </a:lnTo>
                    <a:lnTo>
                      <a:pt x="7" y="0"/>
                    </a:lnTo>
                    <a:lnTo>
                      <a:pt x="0" y="0"/>
                    </a:lnTo>
                    <a:lnTo>
                      <a:pt x="1" y="14"/>
                    </a:lnTo>
                    <a:lnTo>
                      <a:pt x="2" y="33"/>
                    </a:lnTo>
                    <a:lnTo>
                      <a:pt x="4" y="56"/>
                    </a:lnTo>
                    <a:lnTo>
                      <a:pt x="5" y="84"/>
                    </a:lnTo>
                    <a:lnTo>
                      <a:pt x="7" y="114"/>
                    </a:lnTo>
                    <a:lnTo>
                      <a:pt x="8" y="145"/>
                    </a:lnTo>
                    <a:lnTo>
                      <a:pt x="10" y="178"/>
                    </a:lnTo>
                    <a:lnTo>
                      <a:pt x="13" y="212"/>
                    </a:lnTo>
                    <a:lnTo>
                      <a:pt x="14" y="244"/>
                    </a:lnTo>
                    <a:lnTo>
                      <a:pt x="16" y="274"/>
                    </a:lnTo>
                    <a:lnTo>
                      <a:pt x="17" y="303"/>
                    </a:lnTo>
                    <a:lnTo>
                      <a:pt x="19" y="329"/>
                    </a:lnTo>
                    <a:lnTo>
                      <a:pt x="21" y="350"/>
                    </a:lnTo>
                    <a:lnTo>
                      <a:pt x="21" y="366"/>
                    </a:lnTo>
                    <a:lnTo>
                      <a:pt x="22" y="377"/>
                    </a:lnTo>
                    <a:lnTo>
                      <a:pt x="22" y="380"/>
                    </a:lnTo>
                    <a:lnTo>
                      <a:pt x="28" y="378"/>
                    </a:lnTo>
                    <a:lnTo>
                      <a:pt x="23" y="382"/>
                    </a:lnTo>
                    <a:close/>
                  </a:path>
                </a:pathLst>
              </a:custGeom>
              <a:solidFill>
                <a:srgbClr val="000000"/>
              </a:solidFill>
              <a:ln w="9525">
                <a:noFill/>
                <a:round/>
                <a:headEnd/>
                <a:tailEnd/>
              </a:ln>
            </p:spPr>
            <p:txBody>
              <a:bodyPr/>
              <a:lstStyle/>
              <a:p>
                <a:endParaRPr lang="fr-FR"/>
              </a:p>
            </p:txBody>
          </p:sp>
          <p:sp>
            <p:nvSpPr>
              <p:cNvPr id="95617" name="Freeform 373"/>
              <p:cNvSpPr>
                <a:spLocks/>
              </p:cNvSpPr>
              <p:nvPr/>
            </p:nvSpPr>
            <p:spPr bwMode="auto">
              <a:xfrm>
                <a:off x="3137" y="2446"/>
                <a:ext cx="54" cy="53"/>
              </a:xfrm>
              <a:custGeom>
                <a:avLst/>
                <a:gdLst>
                  <a:gd name="T0" fmla="*/ 0 w 333"/>
                  <a:gd name="T1" fmla="*/ 0 h 323"/>
                  <a:gd name="T2" fmla="*/ 0 w 333"/>
                  <a:gd name="T3" fmla="*/ 0 h 323"/>
                  <a:gd name="T4" fmla="*/ 0 w 333"/>
                  <a:gd name="T5" fmla="*/ 0 h 323"/>
                  <a:gd name="T6" fmla="*/ 0 w 333"/>
                  <a:gd name="T7" fmla="*/ 0 h 323"/>
                  <a:gd name="T8" fmla="*/ 0 w 333"/>
                  <a:gd name="T9" fmla="*/ 0 h 323"/>
                  <a:gd name="T10" fmla="*/ 0 w 333"/>
                  <a:gd name="T11" fmla="*/ 0 h 323"/>
                  <a:gd name="T12" fmla="*/ 0 w 333"/>
                  <a:gd name="T13" fmla="*/ 0 h 323"/>
                  <a:gd name="T14" fmla="*/ 0 w 333"/>
                  <a:gd name="T15" fmla="*/ 0 h 323"/>
                  <a:gd name="T16" fmla="*/ 0 w 333"/>
                  <a:gd name="T17" fmla="*/ 0 h 323"/>
                  <a:gd name="T18" fmla="*/ 0 w 333"/>
                  <a:gd name="T19" fmla="*/ 0 h 323"/>
                  <a:gd name="T20" fmla="*/ 0 w 333"/>
                  <a:gd name="T21" fmla="*/ 0 h 323"/>
                  <a:gd name="T22" fmla="*/ 0 w 333"/>
                  <a:gd name="T23" fmla="*/ 0 h 323"/>
                  <a:gd name="T24" fmla="*/ 0 w 333"/>
                  <a:gd name="T25" fmla="*/ 0 h 323"/>
                  <a:gd name="T26" fmla="*/ 0 w 333"/>
                  <a:gd name="T27" fmla="*/ 0 h 323"/>
                  <a:gd name="T28" fmla="*/ 0 w 333"/>
                  <a:gd name="T29" fmla="*/ 0 h 323"/>
                  <a:gd name="T30" fmla="*/ 0 w 333"/>
                  <a:gd name="T31" fmla="*/ 0 h 323"/>
                  <a:gd name="T32" fmla="*/ 0 w 333"/>
                  <a:gd name="T33" fmla="*/ 0 h 323"/>
                  <a:gd name="T34" fmla="*/ 0 w 333"/>
                  <a:gd name="T35" fmla="*/ 0 h 323"/>
                  <a:gd name="T36" fmla="*/ 0 w 333"/>
                  <a:gd name="T37" fmla="*/ 0 h 323"/>
                  <a:gd name="T38" fmla="*/ 0 w 333"/>
                  <a:gd name="T39" fmla="*/ 0 h 323"/>
                  <a:gd name="T40" fmla="*/ 0 w 333"/>
                  <a:gd name="T41" fmla="*/ 0 h 323"/>
                  <a:gd name="T42" fmla="*/ 0 w 333"/>
                  <a:gd name="T43" fmla="*/ 0 h 323"/>
                  <a:gd name="T44" fmla="*/ 0 w 333"/>
                  <a:gd name="T45" fmla="*/ 0 h 323"/>
                  <a:gd name="T46" fmla="*/ 0 w 333"/>
                  <a:gd name="T47" fmla="*/ 0 h 323"/>
                  <a:gd name="T48" fmla="*/ 0 w 333"/>
                  <a:gd name="T49" fmla="*/ 0 h 323"/>
                  <a:gd name="T50" fmla="*/ 0 w 333"/>
                  <a:gd name="T51" fmla="*/ 0 h 323"/>
                  <a:gd name="T52" fmla="*/ 0 w 333"/>
                  <a:gd name="T53" fmla="*/ 0 h 32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33"/>
                  <a:gd name="T82" fmla="*/ 0 h 323"/>
                  <a:gd name="T83" fmla="*/ 333 w 333"/>
                  <a:gd name="T84" fmla="*/ 323 h 32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33" h="323">
                    <a:moveTo>
                      <a:pt x="333" y="323"/>
                    </a:moveTo>
                    <a:lnTo>
                      <a:pt x="188" y="147"/>
                    </a:lnTo>
                    <a:lnTo>
                      <a:pt x="0" y="0"/>
                    </a:lnTo>
                    <a:lnTo>
                      <a:pt x="0" y="6"/>
                    </a:lnTo>
                    <a:lnTo>
                      <a:pt x="3" y="20"/>
                    </a:lnTo>
                    <a:lnTo>
                      <a:pt x="6" y="40"/>
                    </a:lnTo>
                    <a:lnTo>
                      <a:pt x="11" y="64"/>
                    </a:lnTo>
                    <a:lnTo>
                      <a:pt x="17" y="91"/>
                    </a:lnTo>
                    <a:lnTo>
                      <a:pt x="24" y="115"/>
                    </a:lnTo>
                    <a:lnTo>
                      <a:pt x="33" y="136"/>
                    </a:lnTo>
                    <a:lnTo>
                      <a:pt x="44" y="150"/>
                    </a:lnTo>
                    <a:lnTo>
                      <a:pt x="53" y="157"/>
                    </a:lnTo>
                    <a:lnTo>
                      <a:pt x="66" y="165"/>
                    </a:lnTo>
                    <a:lnTo>
                      <a:pt x="83" y="177"/>
                    </a:lnTo>
                    <a:lnTo>
                      <a:pt x="104" y="189"/>
                    </a:lnTo>
                    <a:lnTo>
                      <a:pt x="126" y="203"/>
                    </a:lnTo>
                    <a:lnTo>
                      <a:pt x="150" y="218"/>
                    </a:lnTo>
                    <a:lnTo>
                      <a:pt x="176" y="233"/>
                    </a:lnTo>
                    <a:lnTo>
                      <a:pt x="201" y="247"/>
                    </a:lnTo>
                    <a:lnTo>
                      <a:pt x="227" y="262"/>
                    </a:lnTo>
                    <a:lnTo>
                      <a:pt x="251" y="276"/>
                    </a:lnTo>
                    <a:lnTo>
                      <a:pt x="273" y="288"/>
                    </a:lnTo>
                    <a:lnTo>
                      <a:pt x="293" y="300"/>
                    </a:lnTo>
                    <a:lnTo>
                      <a:pt x="309" y="309"/>
                    </a:lnTo>
                    <a:lnTo>
                      <a:pt x="322" y="318"/>
                    </a:lnTo>
                    <a:lnTo>
                      <a:pt x="331" y="322"/>
                    </a:lnTo>
                    <a:lnTo>
                      <a:pt x="333" y="323"/>
                    </a:lnTo>
                    <a:close/>
                  </a:path>
                </a:pathLst>
              </a:custGeom>
              <a:solidFill>
                <a:srgbClr val="A3C1C1"/>
              </a:solidFill>
              <a:ln w="9525">
                <a:noFill/>
                <a:round/>
                <a:headEnd/>
                <a:tailEnd/>
              </a:ln>
            </p:spPr>
            <p:txBody>
              <a:bodyPr/>
              <a:lstStyle/>
              <a:p>
                <a:endParaRPr lang="fr-FR"/>
              </a:p>
            </p:txBody>
          </p:sp>
          <p:sp>
            <p:nvSpPr>
              <p:cNvPr id="95618" name="Freeform 374"/>
              <p:cNvSpPr>
                <a:spLocks/>
              </p:cNvSpPr>
              <p:nvPr/>
            </p:nvSpPr>
            <p:spPr bwMode="auto">
              <a:xfrm>
                <a:off x="3167" y="2470"/>
                <a:ext cx="24" cy="30"/>
              </a:xfrm>
              <a:custGeom>
                <a:avLst/>
                <a:gdLst>
                  <a:gd name="T0" fmla="*/ 0 w 150"/>
                  <a:gd name="T1" fmla="*/ 0 h 182"/>
                  <a:gd name="T2" fmla="*/ 0 w 150"/>
                  <a:gd name="T3" fmla="*/ 0 h 182"/>
                  <a:gd name="T4" fmla="*/ 0 w 150"/>
                  <a:gd name="T5" fmla="*/ 0 h 182"/>
                  <a:gd name="T6" fmla="*/ 0 w 150"/>
                  <a:gd name="T7" fmla="*/ 0 h 182"/>
                  <a:gd name="T8" fmla="*/ 0 w 150"/>
                  <a:gd name="T9" fmla="*/ 0 h 182"/>
                  <a:gd name="T10" fmla="*/ 0 w 150"/>
                  <a:gd name="T11" fmla="*/ 0 h 182"/>
                  <a:gd name="T12" fmla="*/ 0 w 150"/>
                  <a:gd name="T13" fmla="*/ 0 h 182"/>
                  <a:gd name="T14" fmla="*/ 0 60000 65536"/>
                  <a:gd name="T15" fmla="*/ 0 60000 65536"/>
                  <a:gd name="T16" fmla="*/ 0 60000 65536"/>
                  <a:gd name="T17" fmla="*/ 0 60000 65536"/>
                  <a:gd name="T18" fmla="*/ 0 60000 65536"/>
                  <a:gd name="T19" fmla="*/ 0 60000 65536"/>
                  <a:gd name="T20" fmla="*/ 0 60000 65536"/>
                  <a:gd name="T21" fmla="*/ 0 w 150"/>
                  <a:gd name="T22" fmla="*/ 0 h 182"/>
                  <a:gd name="T23" fmla="*/ 150 w 15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2">
                    <a:moveTo>
                      <a:pt x="0" y="5"/>
                    </a:moveTo>
                    <a:lnTo>
                      <a:pt x="0" y="5"/>
                    </a:lnTo>
                    <a:lnTo>
                      <a:pt x="145" y="182"/>
                    </a:lnTo>
                    <a:lnTo>
                      <a:pt x="150" y="177"/>
                    </a:lnTo>
                    <a:lnTo>
                      <a:pt x="5" y="0"/>
                    </a:lnTo>
                    <a:lnTo>
                      <a:pt x="0" y="5"/>
                    </a:lnTo>
                    <a:close/>
                  </a:path>
                </a:pathLst>
              </a:custGeom>
              <a:solidFill>
                <a:srgbClr val="000000"/>
              </a:solidFill>
              <a:ln w="9525">
                <a:noFill/>
                <a:round/>
                <a:headEnd/>
                <a:tailEnd/>
              </a:ln>
            </p:spPr>
            <p:txBody>
              <a:bodyPr/>
              <a:lstStyle/>
              <a:p>
                <a:endParaRPr lang="fr-FR"/>
              </a:p>
            </p:txBody>
          </p:sp>
          <p:sp>
            <p:nvSpPr>
              <p:cNvPr id="95619" name="Freeform 375"/>
              <p:cNvSpPr>
                <a:spLocks/>
              </p:cNvSpPr>
              <p:nvPr/>
            </p:nvSpPr>
            <p:spPr bwMode="auto">
              <a:xfrm>
                <a:off x="3136" y="2445"/>
                <a:ext cx="31" cy="25"/>
              </a:xfrm>
              <a:custGeom>
                <a:avLst/>
                <a:gdLst>
                  <a:gd name="T0" fmla="*/ 0 w 194"/>
                  <a:gd name="T1" fmla="*/ 0 h 151"/>
                  <a:gd name="T2" fmla="*/ 0 w 194"/>
                  <a:gd name="T3" fmla="*/ 0 h 151"/>
                  <a:gd name="T4" fmla="*/ 0 w 194"/>
                  <a:gd name="T5" fmla="*/ 0 h 151"/>
                  <a:gd name="T6" fmla="*/ 0 w 194"/>
                  <a:gd name="T7" fmla="*/ 0 h 151"/>
                  <a:gd name="T8" fmla="*/ 0 w 194"/>
                  <a:gd name="T9" fmla="*/ 0 h 151"/>
                  <a:gd name="T10" fmla="*/ 0 w 194"/>
                  <a:gd name="T11" fmla="*/ 0 h 151"/>
                  <a:gd name="T12" fmla="*/ 0 w 194"/>
                  <a:gd name="T13" fmla="*/ 0 h 151"/>
                  <a:gd name="T14" fmla="*/ 0 60000 65536"/>
                  <a:gd name="T15" fmla="*/ 0 60000 65536"/>
                  <a:gd name="T16" fmla="*/ 0 60000 65536"/>
                  <a:gd name="T17" fmla="*/ 0 60000 65536"/>
                  <a:gd name="T18" fmla="*/ 0 60000 65536"/>
                  <a:gd name="T19" fmla="*/ 0 60000 65536"/>
                  <a:gd name="T20" fmla="*/ 0 60000 65536"/>
                  <a:gd name="T21" fmla="*/ 0 w 194"/>
                  <a:gd name="T22" fmla="*/ 0 h 151"/>
                  <a:gd name="T23" fmla="*/ 194 w 194"/>
                  <a:gd name="T24" fmla="*/ 151 h 1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4" h="151">
                    <a:moveTo>
                      <a:pt x="7" y="2"/>
                    </a:moveTo>
                    <a:lnTo>
                      <a:pt x="1" y="5"/>
                    </a:lnTo>
                    <a:lnTo>
                      <a:pt x="189" y="151"/>
                    </a:lnTo>
                    <a:lnTo>
                      <a:pt x="194" y="146"/>
                    </a:lnTo>
                    <a:lnTo>
                      <a:pt x="6" y="0"/>
                    </a:lnTo>
                    <a:lnTo>
                      <a:pt x="0" y="2"/>
                    </a:lnTo>
                    <a:lnTo>
                      <a:pt x="7" y="2"/>
                    </a:lnTo>
                    <a:close/>
                  </a:path>
                </a:pathLst>
              </a:custGeom>
              <a:solidFill>
                <a:srgbClr val="000000"/>
              </a:solidFill>
              <a:ln w="9525">
                <a:noFill/>
                <a:round/>
                <a:headEnd/>
                <a:tailEnd/>
              </a:ln>
            </p:spPr>
            <p:txBody>
              <a:bodyPr/>
              <a:lstStyle/>
              <a:p>
                <a:endParaRPr lang="fr-FR"/>
              </a:p>
            </p:txBody>
          </p:sp>
          <p:sp>
            <p:nvSpPr>
              <p:cNvPr id="95620" name="Freeform 376"/>
              <p:cNvSpPr>
                <a:spLocks/>
              </p:cNvSpPr>
              <p:nvPr/>
            </p:nvSpPr>
            <p:spPr bwMode="auto">
              <a:xfrm>
                <a:off x="3136" y="2446"/>
                <a:ext cx="8" cy="25"/>
              </a:xfrm>
              <a:custGeom>
                <a:avLst/>
                <a:gdLst>
                  <a:gd name="T0" fmla="*/ 0 w 50"/>
                  <a:gd name="T1" fmla="*/ 0 h 153"/>
                  <a:gd name="T2" fmla="*/ 0 w 50"/>
                  <a:gd name="T3" fmla="*/ 0 h 153"/>
                  <a:gd name="T4" fmla="*/ 0 w 50"/>
                  <a:gd name="T5" fmla="*/ 0 h 153"/>
                  <a:gd name="T6" fmla="*/ 0 w 50"/>
                  <a:gd name="T7" fmla="*/ 0 h 153"/>
                  <a:gd name="T8" fmla="*/ 0 w 50"/>
                  <a:gd name="T9" fmla="*/ 0 h 153"/>
                  <a:gd name="T10" fmla="*/ 0 w 50"/>
                  <a:gd name="T11" fmla="*/ 0 h 153"/>
                  <a:gd name="T12" fmla="*/ 0 w 50"/>
                  <a:gd name="T13" fmla="*/ 0 h 153"/>
                  <a:gd name="T14" fmla="*/ 0 w 50"/>
                  <a:gd name="T15" fmla="*/ 0 h 153"/>
                  <a:gd name="T16" fmla="*/ 0 w 50"/>
                  <a:gd name="T17" fmla="*/ 0 h 153"/>
                  <a:gd name="T18" fmla="*/ 0 w 50"/>
                  <a:gd name="T19" fmla="*/ 0 h 153"/>
                  <a:gd name="T20" fmla="*/ 0 w 50"/>
                  <a:gd name="T21" fmla="*/ 0 h 153"/>
                  <a:gd name="T22" fmla="*/ 0 w 50"/>
                  <a:gd name="T23" fmla="*/ 0 h 153"/>
                  <a:gd name="T24" fmla="*/ 0 w 50"/>
                  <a:gd name="T25" fmla="*/ 0 h 153"/>
                  <a:gd name="T26" fmla="*/ 0 w 50"/>
                  <a:gd name="T27" fmla="*/ 0 h 153"/>
                  <a:gd name="T28" fmla="*/ 0 w 50"/>
                  <a:gd name="T29" fmla="*/ 0 h 153"/>
                  <a:gd name="T30" fmla="*/ 0 w 50"/>
                  <a:gd name="T31" fmla="*/ 0 h 153"/>
                  <a:gd name="T32" fmla="*/ 0 w 50"/>
                  <a:gd name="T33" fmla="*/ 0 h 153"/>
                  <a:gd name="T34" fmla="*/ 0 w 50"/>
                  <a:gd name="T35" fmla="*/ 0 h 153"/>
                  <a:gd name="T36" fmla="*/ 0 w 50"/>
                  <a:gd name="T37" fmla="*/ 0 h 153"/>
                  <a:gd name="T38" fmla="*/ 0 w 50"/>
                  <a:gd name="T39" fmla="*/ 0 h 153"/>
                  <a:gd name="T40" fmla="*/ 0 w 50"/>
                  <a:gd name="T41" fmla="*/ 0 h 1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
                  <a:gd name="T64" fmla="*/ 0 h 153"/>
                  <a:gd name="T65" fmla="*/ 50 w 50"/>
                  <a:gd name="T66" fmla="*/ 153 h 15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 h="153">
                    <a:moveTo>
                      <a:pt x="50" y="148"/>
                    </a:moveTo>
                    <a:lnTo>
                      <a:pt x="50" y="148"/>
                    </a:lnTo>
                    <a:lnTo>
                      <a:pt x="39" y="134"/>
                    </a:lnTo>
                    <a:lnTo>
                      <a:pt x="30" y="114"/>
                    </a:lnTo>
                    <a:lnTo>
                      <a:pt x="23" y="90"/>
                    </a:lnTo>
                    <a:lnTo>
                      <a:pt x="17" y="63"/>
                    </a:lnTo>
                    <a:lnTo>
                      <a:pt x="13" y="39"/>
                    </a:lnTo>
                    <a:lnTo>
                      <a:pt x="9" y="19"/>
                    </a:lnTo>
                    <a:lnTo>
                      <a:pt x="7" y="6"/>
                    </a:lnTo>
                    <a:lnTo>
                      <a:pt x="7" y="0"/>
                    </a:lnTo>
                    <a:lnTo>
                      <a:pt x="0" y="0"/>
                    </a:lnTo>
                    <a:lnTo>
                      <a:pt x="0" y="6"/>
                    </a:lnTo>
                    <a:lnTo>
                      <a:pt x="2" y="21"/>
                    </a:lnTo>
                    <a:lnTo>
                      <a:pt x="6" y="41"/>
                    </a:lnTo>
                    <a:lnTo>
                      <a:pt x="10" y="65"/>
                    </a:lnTo>
                    <a:lnTo>
                      <a:pt x="16" y="92"/>
                    </a:lnTo>
                    <a:lnTo>
                      <a:pt x="23" y="117"/>
                    </a:lnTo>
                    <a:lnTo>
                      <a:pt x="32" y="139"/>
                    </a:lnTo>
                    <a:lnTo>
                      <a:pt x="45" y="153"/>
                    </a:lnTo>
                    <a:lnTo>
                      <a:pt x="50" y="148"/>
                    </a:lnTo>
                    <a:close/>
                  </a:path>
                </a:pathLst>
              </a:custGeom>
              <a:solidFill>
                <a:srgbClr val="000000"/>
              </a:solidFill>
              <a:ln w="9525">
                <a:noFill/>
                <a:round/>
                <a:headEnd/>
                <a:tailEnd/>
              </a:ln>
            </p:spPr>
            <p:txBody>
              <a:bodyPr/>
              <a:lstStyle/>
              <a:p>
                <a:endParaRPr lang="fr-FR"/>
              </a:p>
            </p:txBody>
          </p:sp>
          <p:sp>
            <p:nvSpPr>
              <p:cNvPr id="95621" name="Freeform 377"/>
              <p:cNvSpPr>
                <a:spLocks/>
              </p:cNvSpPr>
              <p:nvPr/>
            </p:nvSpPr>
            <p:spPr bwMode="auto">
              <a:xfrm>
                <a:off x="3144" y="2470"/>
                <a:ext cx="47" cy="30"/>
              </a:xfrm>
              <a:custGeom>
                <a:avLst/>
                <a:gdLst>
                  <a:gd name="T0" fmla="*/ 0 w 294"/>
                  <a:gd name="T1" fmla="*/ 0 h 179"/>
                  <a:gd name="T2" fmla="*/ 0 w 294"/>
                  <a:gd name="T3" fmla="*/ 0 h 179"/>
                  <a:gd name="T4" fmla="*/ 0 w 294"/>
                  <a:gd name="T5" fmla="*/ 0 h 179"/>
                  <a:gd name="T6" fmla="*/ 0 w 294"/>
                  <a:gd name="T7" fmla="*/ 0 h 179"/>
                  <a:gd name="T8" fmla="*/ 0 w 294"/>
                  <a:gd name="T9" fmla="*/ 0 h 179"/>
                  <a:gd name="T10" fmla="*/ 0 w 294"/>
                  <a:gd name="T11" fmla="*/ 0 h 179"/>
                  <a:gd name="T12" fmla="*/ 0 w 294"/>
                  <a:gd name="T13" fmla="*/ 0 h 179"/>
                  <a:gd name="T14" fmla="*/ 0 w 294"/>
                  <a:gd name="T15" fmla="*/ 0 h 179"/>
                  <a:gd name="T16" fmla="*/ 0 w 294"/>
                  <a:gd name="T17" fmla="*/ 0 h 179"/>
                  <a:gd name="T18" fmla="*/ 0 w 294"/>
                  <a:gd name="T19" fmla="*/ 0 h 179"/>
                  <a:gd name="T20" fmla="*/ 0 w 294"/>
                  <a:gd name="T21" fmla="*/ 0 h 179"/>
                  <a:gd name="T22" fmla="*/ 0 w 294"/>
                  <a:gd name="T23" fmla="*/ 0 h 179"/>
                  <a:gd name="T24" fmla="*/ 0 w 294"/>
                  <a:gd name="T25" fmla="*/ 0 h 179"/>
                  <a:gd name="T26" fmla="*/ 0 w 294"/>
                  <a:gd name="T27" fmla="*/ 0 h 179"/>
                  <a:gd name="T28" fmla="*/ 0 w 294"/>
                  <a:gd name="T29" fmla="*/ 0 h 179"/>
                  <a:gd name="T30" fmla="*/ 0 w 294"/>
                  <a:gd name="T31" fmla="*/ 0 h 179"/>
                  <a:gd name="T32" fmla="*/ 0 w 294"/>
                  <a:gd name="T33" fmla="*/ 0 h 179"/>
                  <a:gd name="T34" fmla="*/ 0 w 294"/>
                  <a:gd name="T35" fmla="*/ 0 h 179"/>
                  <a:gd name="T36" fmla="*/ 0 w 294"/>
                  <a:gd name="T37" fmla="*/ 0 h 179"/>
                  <a:gd name="T38" fmla="*/ 0 w 294"/>
                  <a:gd name="T39" fmla="*/ 0 h 179"/>
                  <a:gd name="T40" fmla="*/ 0 w 294"/>
                  <a:gd name="T41" fmla="*/ 0 h 179"/>
                  <a:gd name="T42" fmla="*/ 0 w 294"/>
                  <a:gd name="T43" fmla="*/ 0 h 179"/>
                  <a:gd name="T44" fmla="*/ 0 w 294"/>
                  <a:gd name="T45" fmla="*/ 0 h 179"/>
                  <a:gd name="T46" fmla="*/ 0 w 294"/>
                  <a:gd name="T47" fmla="*/ 0 h 179"/>
                  <a:gd name="T48" fmla="*/ 0 w 294"/>
                  <a:gd name="T49" fmla="*/ 0 h 179"/>
                  <a:gd name="T50" fmla="*/ 0 w 294"/>
                  <a:gd name="T51" fmla="*/ 0 h 179"/>
                  <a:gd name="T52" fmla="*/ 0 w 294"/>
                  <a:gd name="T53" fmla="*/ 0 h 179"/>
                  <a:gd name="T54" fmla="*/ 0 w 294"/>
                  <a:gd name="T55" fmla="*/ 0 h 179"/>
                  <a:gd name="T56" fmla="*/ 0 w 294"/>
                  <a:gd name="T57" fmla="*/ 0 h 179"/>
                  <a:gd name="T58" fmla="*/ 0 w 294"/>
                  <a:gd name="T59" fmla="*/ 0 h 179"/>
                  <a:gd name="T60" fmla="*/ 0 w 294"/>
                  <a:gd name="T61" fmla="*/ 0 h 179"/>
                  <a:gd name="T62" fmla="*/ 0 w 294"/>
                  <a:gd name="T63" fmla="*/ 0 h 179"/>
                  <a:gd name="T64" fmla="*/ 0 w 294"/>
                  <a:gd name="T65" fmla="*/ 0 h 179"/>
                  <a:gd name="T66" fmla="*/ 0 w 294"/>
                  <a:gd name="T67" fmla="*/ 0 h 179"/>
                  <a:gd name="T68" fmla="*/ 0 w 294"/>
                  <a:gd name="T69" fmla="*/ 0 h 179"/>
                  <a:gd name="T70" fmla="*/ 0 w 294"/>
                  <a:gd name="T71" fmla="*/ 0 h 179"/>
                  <a:gd name="T72" fmla="*/ 0 w 294"/>
                  <a:gd name="T73" fmla="*/ 0 h 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4"/>
                  <a:gd name="T112" fmla="*/ 0 h 179"/>
                  <a:gd name="T113" fmla="*/ 294 w 294"/>
                  <a:gd name="T114" fmla="*/ 179 h 17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4" h="179">
                    <a:moveTo>
                      <a:pt x="289" y="178"/>
                    </a:moveTo>
                    <a:lnTo>
                      <a:pt x="293" y="172"/>
                    </a:lnTo>
                    <a:lnTo>
                      <a:pt x="290" y="171"/>
                    </a:lnTo>
                    <a:lnTo>
                      <a:pt x="281" y="166"/>
                    </a:lnTo>
                    <a:lnTo>
                      <a:pt x="269" y="158"/>
                    </a:lnTo>
                    <a:lnTo>
                      <a:pt x="252" y="149"/>
                    </a:lnTo>
                    <a:lnTo>
                      <a:pt x="232" y="137"/>
                    </a:lnTo>
                    <a:lnTo>
                      <a:pt x="210" y="124"/>
                    </a:lnTo>
                    <a:lnTo>
                      <a:pt x="186" y="110"/>
                    </a:lnTo>
                    <a:lnTo>
                      <a:pt x="160" y="95"/>
                    </a:lnTo>
                    <a:lnTo>
                      <a:pt x="135" y="81"/>
                    </a:lnTo>
                    <a:lnTo>
                      <a:pt x="110" y="66"/>
                    </a:lnTo>
                    <a:lnTo>
                      <a:pt x="86" y="51"/>
                    </a:lnTo>
                    <a:lnTo>
                      <a:pt x="64" y="37"/>
                    </a:lnTo>
                    <a:lnTo>
                      <a:pt x="43" y="25"/>
                    </a:lnTo>
                    <a:lnTo>
                      <a:pt x="27" y="14"/>
                    </a:lnTo>
                    <a:lnTo>
                      <a:pt x="13" y="7"/>
                    </a:lnTo>
                    <a:lnTo>
                      <a:pt x="5" y="0"/>
                    </a:lnTo>
                    <a:lnTo>
                      <a:pt x="0" y="5"/>
                    </a:lnTo>
                    <a:lnTo>
                      <a:pt x="8" y="12"/>
                    </a:lnTo>
                    <a:lnTo>
                      <a:pt x="22" y="21"/>
                    </a:lnTo>
                    <a:lnTo>
                      <a:pt x="38" y="32"/>
                    </a:lnTo>
                    <a:lnTo>
                      <a:pt x="59" y="44"/>
                    </a:lnTo>
                    <a:lnTo>
                      <a:pt x="81" y="58"/>
                    </a:lnTo>
                    <a:lnTo>
                      <a:pt x="106" y="73"/>
                    </a:lnTo>
                    <a:lnTo>
                      <a:pt x="132" y="88"/>
                    </a:lnTo>
                    <a:lnTo>
                      <a:pt x="158" y="102"/>
                    </a:lnTo>
                    <a:lnTo>
                      <a:pt x="184" y="117"/>
                    </a:lnTo>
                    <a:lnTo>
                      <a:pt x="208" y="131"/>
                    </a:lnTo>
                    <a:lnTo>
                      <a:pt x="230" y="144"/>
                    </a:lnTo>
                    <a:lnTo>
                      <a:pt x="250" y="156"/>
                    </a:lnTo>
                    <a:lnTo>
                      <a:pt x="265" y="165"/>
                    </a:lnTo>
                    <a:lnTo>
                      <a:pt x="279" y="173"/>
                    </a:lnTo>
                    <a:lnTo>
                      <a:pt x="288" y="178"/>
                    </a:lnTo>
                    <a:lnTo>
                      <a:pt x="290" y="179"/>
                    </a:lnTo>
                    <a:lnTo>
                      <a:pt x="294" y="173"/>
                    </a:lnTo>
                    <a:lnTo>
                      <a:pt x="289" y="178"/>
                    </a:lnTo>
                    <a:close/>
                  </a:path>
                </a:pathLst>
              </a:custGeom>
              <a:solidFill>
                <a:srgbClr val="000000"/>
              </a:solidFill>
              <a:ln w="9525">
                <a:noFill/>
                <a:round/>
                <a:headEnd/>
                <a:tailEnd/>
              </a:ln>
            </p:spPr>
            <p:txBody>
              <a:bodyPr/>
              <a:lstStyle/>
              <a:p>
                <a:endParaRPr lang="fr-FR"/>
              </a:p>
            </p:txBody>
          </p:sp>
          <p:sp>
            <p:nvSpPr>
              <p:cNvPr id="95622" name="Freeform 378"/>
              <p:cNvSpPr>
                <a:spLocks/>
              </p:cNvSpPr>
              <p:nvPr/>
            </p:nvSpPr>
            <p:spPr bwMode="auto">
              <a:xfrm>
                <a:off x="3173" y="2331"/>
                <a:ext cx="60" cy="44"/>
              </a:xfrm>
              <a:custGeom>
                <a:avLst/>
                <a:gdLst>
                  <a:gd name="T0" fmla="*/ 0 w 369"/>
                  <a:gd name="T1" fmla="*/ 0 h 266"/>
                  <a:gd name="T2" fmla="*/ 0 w 369"/>
                  <a:gd name="T3" fmla="*/ 0 h 266"/>
                  <a:gd name="T4" fmla="*/ 0 w 369"/>
                  <a:gd name="T5" fmla="*/ 0 h 266"/>
                  <a:gd name="T6" fmla="*/ 0 w 369"/>
                  <a:gd name="T7" fmla="*/ 0 h 266"/>
                  <a:gd name="T8" fmla="*/ 0 w 369"/>
                  <a:gd name="T9" fmla="*/ 0 h 266"/>
                  <a:gd name="T10" fmla="*/ 0 w 369"/>
                  <a:gd name="T11" fmla="*/ 0 h 266"/>
                  <a:gd name="T12" fmla="*/ 0 w 369"/>
                  <a:gd name="T13" fmla="*/ 0 h 266"/>
                  <a:gd name="T14" fmla="*/ 0 w 369"/>
                  <a:gd name="T15" fmla="*/ 0 h 266"/>
                  <a:gd name="T16" fmla="*/ 0 w 369"/>
                  <a:gd name="T17" fmla="*/ 0 h 266"/>
                  <a:gd name="T18" fmla="*/ 0 w 369"/>
                  <a:gd name="T19" fmla="*/ 0 h 266"/>
                  <a:gd name="T20" fmla="*/ 0 w 369"/>
                  <a:gd name="T21" fmla="*/ 0 h 266"/>
                  <a:gd name="T22" fmla="*/ 0 w 369"/>
                  <a:gd name="T23" fmla="*/ 0 h 266"/>
                  <a:gd name="T24" fmla="*/ 0 w 369"/>
                  <a:gd name="T25" fmla="*/ 0 h 266"/>
                  <a:gd name="T26" fmla="*/ 0 w 369"/>
                  <a:gd name="T27" fmla="*/ 0 h 266"/>
                  <a:gd name="T28" fmla="*/ 0 w 369"/>
                  <a:gd name="T29" fmla="*/ 0 h 266"/>
                  <a:gd name="T30" fmla="*/ 0 w 369"/>
                  <a:gd name="T31" fmla="*/ 0 h 266"/>
                  <a:gd name="T32" fmla="*/ 0 w 369"/>
                  <a:gd name="T33" fmla="*/ 0 h 266"/>
                  <a:gd name="T34" fmla="*/ 0 w 369"/>
                  <a:gd name="T35" fmla="*/ 0 h 266"/>
                  <a:gd name="T36" fmla="*/ 0 w 369"/>
                  <a:gd name="T37" fmla="*/ 0 h 266"/>
                  <a:gd name="T38" fmla="*/ 0 w 369"/>
                  <a:gd name="T39" fmla="*/ 0 h 266"/>
                  <a:gd name="T40" fmla="*/ 0 w 369"/>
                  <a:gd name="T41" fmla="*/ 0 h 266"/>
                  <a:gd name="T42" fmla="*/ 0 w 369"/>
                  <a:gd name="T43" fmla="*/ 0 h 266"/>
                  <a:gd name="T44" fmla="*/ 0 w 369"/>
                  <a:gd name="T45" fmla="*/ 0 h 266"/>
                  <a:gd name="T46" fmla="*/ 0 w 369"/>
                  <a:gd name="T47" fmla="*/ 0 h 266"/>
                  <a:gd name="T48" fmla="*/ 0 w 369"/>
                  <a:gd name="T49" fmla="*/ 0 h 266"/>
                  <a:gd name="T50" fmla="*/ 0 w 369"/>
                  <a:gd name="T51" fmla="*/ 0 h 266"/>
                  <a:gd name="T52" fmla="*/ 0 w 369"/>
                  <a:gd name="T53" fmla="*/ 0 h 26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69"/>
                  <a:gd name="T82" fmla="*/ 0 h 266"/>
                  <a:gd name="T83" fmla="*/ 369 w 369"/>
                  <a:gd name="T84" fmla="*/ 266 h 26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69" h="266">
                    <a:moveTo>
                      <a:pt x="369" y="266"/>
                    </a:moveTo>
                    <a:lnTo>
                      <a:pt x="224" y="89"/>
                    </a:lnTo>
                    <a:lnTo>
                      <a:pt x="8" y="0"/>
                    </a:lnTo>
                    <a:lnTo>
                      <a:pt x="6" y="6"/>
                    </a:lnTo>
                    <a:lnTo>
                      <a:pt x="4" y="20"/>
                    </a:lnTo>
                    <a:lnTo>
                      <a:pt x="1" y="42"/>
                    </a:lnTo>
                    <a:lnTo>
                      <a:pt x="0" y="67"/>
                    </a:lnTo>
                    <a:lnTo>
                      <a:pt x="1" y="95"/>
                    </a:lnTo>
                    <a:lnTo>
                      <a:pt x="6" y="122"/>
                    </a:lnTo>
                    <a:lnTo>
                      <a:pt x="18" y="146"/>
                    </a:lnTo>
                    <a:lnTo>
                      <a:pt x="37" y="165"/>
                    </a:lnTo>
                    <a:lnTo>
                      <a:pt x="51" y="173"/>
                    </a:lnTo>
                    <a:lnTo>
                      <a:pt x="68" y="181"/>
                    </a:lnTo>
                    <a:lnTo>
                      <a:pt x="90" y="189"/>
                    </a:lnTo>
                    <a:lnTo>
                      <a:pt x="114" y="197"/>
                    </a:lnTo>
                    <a:lnTo>
                      <a:pt x="140" y="207"/>
                    </a:lnTo>
                    <a:lnTo>
                      <a:pt x="168" y="215"/>
                    </a:lnTo>
                    <a:lnTo>
                      <a:pt x="197" y="223"/>
                    </a:lnTo>
                    <a:lnTo>
                      <a:pt x="226" y="231"/>
                    </a:lnTo>
                    <a:lnTo>
                      <a:pt x="253" y="238"/>
                    </a:lnTo>
                    <a:lnTo>
                      <a:pt x="279" y="245"/>
                    </a:lnTo>
                    <a:lnTo>
                      <a:pt x="304" y="251"/>
                    </a:lnTo>
                    <a:lnTo>
                      <a:pt x="326" y="255"/>
                    </a:lnTo>
                    <a:lnTo>
                      <a:pt x="343" y="260"/>
                    </a:lnTo>
                    <a:lnTo>
                      <a:pt x="357" y="264"/>
                    </a:lnTo>
                    <a:lnTo>
                      <a:pt x="365" y="265"/>
                    </a:lnTo>
                    <a:lnTo>
                      <a:pt x="369" y="266"/>
                    </a:lnTo>
                    <a:close/>
                  </a:path>
                </a:pathLst>
              </a:custGeom>
              <a:solidFill>
                <a:srgbClr val="A3C1C1"/>
              </a:solidFill>
              <a:ln w="9525">
                <a:noFill/>
                <a:round/>
                <a:headEnd/>
                <a:tailEnd/>
              </a:ln>
            </p:spPr>
            <p:txBody>
              <a:bodyPr/>
              <a:lstStyle/>
              <a:p>
                <a:endParaRPr lang="fr-FR"/>
              </a:p>
            </p:txBody>
          </p:sp>
          <p:sp>
            <p:nvSpPr>
              <p:cNvPr id="95623" name="Freeform 379"/>
              <p:cNvSpPr>
                <a:spLocks/>
              </p:cNvSpPr>
              <p:nvPr/>
            </p:nvSpPr>
            <p:spPr bwMode="auto">
              <a:xfrm>
                <a:off x="3209" y="2345"/>
                <a:ext cx="24" cy="31"/>
              </a:xfrm>
              <a:custGeom>
                <a:avLst/>
                <a:gdLst>
                  <a:gd name="T0" fmla="*/ 0 w 150"/>
                  <a:gd name="T1" fmla="*/ 0 h 182"/>
                  <a:gd name="T2" fmla="*/ 0 w 150"/>
                  <a:gd name="T3" fmla="*/ 0 h 182"/>
                  <a:gd name="T4" fmla="*/ 0 w 150"/>
                  <a:gd name="T5" fmla="*/ 0 h 182"/>
                  <a:gd name="T6" fmla="*/ 0 w 150"/>
                  <a:gd name="T7" fmla="*/ 0 h 182"/>
                  <a:gd name="T8" fmla="*/ 0 w 150"/>
                  <a:gd name="T9" fmla="*/ 0 h 182"/>
                  <a:gd name="T10" fmla="*/ 0 w 150"/>
                  <a:gd name="T11" fmla="*/ 0 h 182"/>
                  <a:gd name="T12" fmla="*/ 0 w 150"/>
                  <a:gd name="T13" fmla="*/ 0 h 182"/>
                  <a:gd name="T14" fmla="*/ 0 60000 65536"/>
                  <a:gd name="T15" fmla="*/ 0 60000 65536"/>
                  <a:gd name="T16" fmla="*/ 0 60000 65536"/>
                  <a:gd name="T17" fmla="*/ 0 60000 65536"/>
                  <a:gd name="T18" fmla="*/ 0 60000 65536"/>
                  <a:gd name="T19" fmla="*/ 0 60000 65536"/>
                  <a:gd name="T20" fmla="*/ 0 60000 65536"/>
                  <a:gd name="T21" fmla="*/ 0 w 150"/>
                  <a:gd name="T22" fmla="*/ 0 h 182"/>
                  <a:gd name="T23" fmla="*/ 150 w 15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2">
                    <a:moveTo>
                      <a:pt x="1" y="7"/>
                    </a:moveTo>
                    <a:lnTo>
                      <a:pt x="0" y="6"/>
                    </a:lnTo>
                    <a:lnTo>
                      <a:pt x="145" y="182"/>
                    </a:lnTo>
                    <a:lnTo>
                      <a:pt x="150" y="178"/>
                    </a:lnTo>
                    <a:lnTo>
                      <a:pt x="5" y="1"/>
                    </a:lnTo>
                    <a:lnTo>
                      <a:pt x="4" y="0"/>
                    </a:lnTo>
                    <a:lnTo>
                      <a:pt x="1" y="7"/>
                    </a:lnTo>
                    <a:close/>
                  </a:path>
                </a:pathLst>
              </a:custGeom>
              <a:solidFill>
                <a:srgbClr val="000000"/>
              </a:solidFill>
              <a:ln w="9525">
                <a:noFill/>
                <a:round/>
                <a:headEnd/>
                <a:tailEnd/>
              </a:ln>
            </p:spPr>
            <p:txBody>
              <a:bodyPr/>
              <a:lstStyle/>
              <a:p>
                <a:endParaRPr lang="fr-FR"/>
              </a:p>
            </p:txBody>
          </p:sp>
          <p:sp>
            <p:nvSpPr>
              <p:cNvPr id="95624" name="Freeform 380"/>
              <p:cNvSpPr>
                <a:spLocks/>
              </p:cNvSpPr>
              <p:nvPr/>
            </p:nvSpPr>
            <p:spPr bwMode="auto">
              <a:xfrm>
                <a:off x="3174" y="2331"/>
                <a:ext cx="36" cy="16"/>
              </a:xfrm>
              <a:custGeom>
                <a:avLst/>
                <a:gdLst>
                  <a:gd name="T0" fmla="*/ 0 w 221"/>
                  <a:gd name="T1" fmla="*/ 0 h 97"/>
                  <a:gd name="T2" fmla="*/ 0 w 221"/>
                  <a:gd name="T3" fmla="*/ 0 h 97"/>
                  <a:gd name="T4" fmla="*/ 0 w 221"/>
                  <a:gd name="T5" fmla="*/ 0 h 97"/>
                  <a:gd name="T6" fmla="*/ 0 w 221"/>
                  <a:gd name="T7" fmla="*/ 0 h 97"/>
                  <a:gd name="T8" fmla="*/ 0 w 221"/>
                  <a:gd name="T9" fmla="*/ 0 h 97"/>
                  <a:gd name="T10" fmla="*/ 0 w 221"/>
                  <a:gd name="T11" fmla="*/ 0 h 97"/>
                  <a:gd name="T12" fmla="*/ 0 w 221"/>
                  <a:gd name="T13" fmla="*/ 0 h 97"/>
                  <a:gd name="T14" fmla="*/ 0 60000 65536"/>
                  <a:gd name="T15" fmla="*/ 0 60000 65536"/>
                  <a:gd name="T16" fmla="*/ 0 60000 65536"/>
                  <a:gd name="T17" fmla="*/ 0 60000 65536"/>
                  <a:gd name="T18" fmla="*/ 0 60000 65536"/>
                  <a:gd name="T19" fmla="*/ 0 60000 65536"/>
                  <a:gd name="T20" fmla="*/ 0 60000 65536"/>
                  <a:gd name="T21" fmla="*/ 0 w 221"/>
                  <a:gd name="T22" fmla="*/ 0 h 97"/>
                  <a:gd name="T23" fmla="*/ 221 w 221"/>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97">
                    <a:moveTo>
                      <a:pt x="7" y="5"/>
                    </a:moveTo>
                    <a:lnTo>
                      <a:pt x="2" y="7"/>
                    </a:lnTo>
                    <a:lnTo>
                      <a:pt x="218" y="97"/>
                    </a:lnTo>
                    <a:lnTo>
                      <a:pt x="221" y="90"/>
                    </a:lnTo>
                    <a:lnTo>
                      <a:pt x="5" y="0"/>
                    </a:lnTo>
                    <a:lnTo>
                      <a:pt x="0" y="3"/>
                    </a:lnTo>
                    <a:lnTo>
                      <a:pt x="7" y="5"/>
                    </a:lnTo>
                    <a:close/>
                  </a:path>
                </a:pathLst>
              </a:custGeom>
              <a:solidFill>
                <a:srgbClr val="000000"/>
              </a:solidFill>
              <a:ln w="9525">
                <a:noFill/>
                <a:round/>
                <a:headEnd/>
                <a:tailEnd/>
              </a:ln>
            </p:spPr>
            <p:txBody>
              <a:bodyPr/>
              <a:lstStyle/>
              <a:p>
                <a:endParaRPr lang="fr-FR"/>
              </a:p>
            </p:txBody>
          </p:sp>
          <p:sp>
            <p:nvSpPr>
              <p:cNvPr id="95625" name="Freeform 381"/>
              <p:cNvSpPr>
                <a:spLocks/>
              </p:cNvSpPr>
              <p:nvPr/>
            </p:nvSpPr>
            <p:spPr bwMode="auto">
              <a:xfrm>
                <a:off x="3173" y="2331"/>
                <a:ext cx="7" cy="28"/>
              </a:xfrm>
              <a:custGeom>
                <a:avLst/>
                <a:gdLst>
                  <a:gd name="T0" fmla="*/ 0 w 43"/>
                  <a:gd name="T1" fmla="*/ 0 h 168"/>
                  <a:gd name="T2" fmla="*/ 0 w 43"/>
                  <a:gd name="T3" fmla="*/ 0 h 168"/>
                  <a:gd name="T4" fmla="*/ 0 w 43"/>
                  <a:gd name="T5" fmla="*/ 0 h 168"/>
                  <a:gd name="T6" fmla="*/ 0 w 43"/>
                  <a:gd name="T7" fmla="*/ 0 h 168"/>
                  <a:gd name="T8" fmla="*/ 0 w 43"/>
                  <a:gd name="T9" fmla="*/ 0 h 168"/>
                  <a:gd name="T10" fmla="*/ 0 w 43"/>
                  <a:gd name="T11" fmla="*/ 0 h 168"/>
                  <a:gd name="T12" fmla="*/ 0 w 43"/>
                  <a:gd name="T13" fmla="*/ 0 h 168"/>
                  <a:gd name="T14" fmla="*/ 0 w 43"/>
                  <a:gd name="T15" fmla="*/ 0 h 168"/>
                  <a:gd name="T16" fmla="*/ 0 w 43"/>
                  <a:gd name="T17" fmla="*/ 0 h 168"/>
                  <a:gd name="T18" fmla="*/ 0 w 43"/>
                  <a:gd name="T19" fmla="*/ 0 h 168"/>
                  <a:gd name="T20" fmla="*/ 0 w 43"/>
                  <a:gd name="T21" fmla="*/ 0 h 168"/>
                  <a:gd name="T22" fmla="*/ 0 w 43"/>
                  <a:gd name="T23" fmla="*/ 0 h 168"/>
                  <a:gd name="T24" fmla="*/ 0 w 43"/>
                  <a:gd name="T25" fmla="*/ 0 h 168"/>
                  <a:gd name="T26" fmla="*/ 0 w 43"/>
                  <a:gd name="T27" fmla="*/ 0 h 168"/>
                  <a:gd name="T28" fmla="*/ 0 w 43"/>
                  <a:gd name="T29" fmla="*/ 0 h 168"/>
                  <a:gd name="T30" fmla="*/ 0 w 43"/>
                  <a:gd name="T31" fmla="*/ 0 h 168"/>
                  <a:gd name="T32" fmla="*/ 0 w 43"/>
                  <a:gd name="T33" fmla="*/ 0 h 168"/>
                  <a:gd name="T34" fmla="*/ 0 w 43"/>
                  <a:gd name="T35" fmla="*/ 0 h 168"/>
                  <a:gd name="T36" fmla="*/ 0 w 43"/>
                  <a:gd name="T37" fmla="*/ 0 h 168"/>
                  <a:gd name="T38" fmla="*/ 0 w 43"/>
                  <a:gd name="T39" fmla="*/ 0 h 168"/>
                  <a:gd name="T40" fmla="*/ 0 w 43"/>
                  <a:gd name="T41" fmla="*/ 0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
                  <a:gd name="T64" fmla="*/ 0 h 168"/>
                  <a:gd name="T65" fmla="*/ 43 w 43"/>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 h="168">
                    <a:moveTo>
                      <a:pt x="43" y="163"/>
                    </a:moveTo>
                    <a:lnTo>
                      <a:pt x="43" y="163"/>
                    </a:lnTo>
                    <a:lnTo>
                      <a:pt x="24" y="145"/>
                    </a:lnTo>
                    <a:lnTo>
                      <a:pt x="14" y="122"/>
                    </a:lnTo>
                    <a:lnTo>
                      <a:pt x="8" y="96"/>
                    </a:lnTo>
                    <a:lnTo>
                      <a:pt x="7" y="68"/>
                    </a:lnTo>
                    <a:lnTo>
                      <a:pt x="8" y="43"/>
                    </a:lnTo>
                    <a:lnTo>
                      <a:pt x="12" y="21"/>
                    </a:lnTo>
                    <a:lnTo>
                      <a:pt x="14" y="8"/>
                    </a:lnTo>
                    <a:lnTo>
                      <a:pt x="15" y="2"/>
                    </a:lnTo>
                    <a:lnTo>
                      <a:pt x="8" y="0"/>
                    </a:lnTo>
                    <a:lnTo>
                      <a:pt x="7" y="6"/>
                    </a:lnTo>
                    <a:lnTo>
                      <a:pt x="5" y="21"/>
                    </a:lnTo>
                    <a:lnTo>
                      <a:pt x="1" y="43"/>
                    </a:lnTo>
                    <a:lnTo>
                      <a:pt x="0" y="68"/>
                    </a:lnTo>
                    <a:lnTo>
                      <a:pt x="1" y="96"/>
                    </a:lnTo>
                    <a:lnTo>
                      <a:pt x="7" y="124"/>
                    </a:lnTo>
                    <a:lnTo>
                      <a:pt x="20" y="150"/>
                    </a:lnTo>
                    <a:lnTo>
                      <a:pt x="38" y="168"/>
                    </a:lnTo>
                    <a:lnTo>
                      <a:pt x="43" y="163"/>
                    </a:lnTo>
                    <a:close/>
                  </a:path>
                </a:pathLst>
              </a:custGeom>
              <a:solidFill>
                <a:srgbClr val="000000"/>
              </a:solidFill>
              <a:ln w="9525">
                <a:noFill/>
                <a:round/>
                <a:headEnd/>
                <a:tailEnd/>
              </a:ln>
            </p:spPr>
            <p:txBody>
              <a:bodyPr/>
              <a:lstStyle/>
              <a:p>
                <a:endParaRPr lang="fr-FR"/>
              </a:p>
            </p:txBody>
          </p:sp>
          <p:sp>
            <p:nvSpPr>
              <p:cNvPr id="95626" name="Freeform 382"/>
              <p:cNvSpPr>
                <a:spLocks/>
              </p:cNvSpPr>
              <p:nvPr/>
            </p:nvSpPr>
            <p:spPr bwMode="auto">
              <a:xfrm>
                <a:off x="3179" y="2358"/>
                <a:ext cx="54" cy="18"/>
              </a:xfrm>
              <a:custGeom>
                <a:avLst/>
                <a:gdLst>
                  <a:gd name="T0" fmla="*/ 0 w 337"/>
                  <a:gd name="T1" fmla="*/ 0 h 107"/>
                  <a:gd name="T2" fmla="*/ 0 w 337"/>
                  <a:gd name="T3" fmla="*/ 0 h 107"/>
                  <a:gd name="T4" fmla="*/ 0 w 337"/>
                  <a:gd name="T5" fmla="*/ 0 h 107"/>
                  <a:gd name="T6" fmla="*/ 0 w 337"/>
                  <a:gd name="T7" fmla="*/ 0 h 107"/>
                  <a:gd name="T8" fmla="*/ 0 w 337"/>
                  <a:gd name="T9" fmla="*/ 0 h 107"/>
                  <a:gd name="T10" fmla="*/ 0 w 337"/>
                  <a:gd name="T11" fmla="*/ 0 h 107"/>
                  <a:gd name="T12" fmla="*/ 0 w 337"/>
                  <a:gd name="T13" fmla="*/ 0 h 107"/>
                  <a:gd name="T14" fmla="*/ 0 w 337"/>
                  <a:gd name="T15" fmla="*/ 0 h 107"/>
                  <a:gd name="T16" fmla="*/ 0 w 337"/>
                  <a:gd name="T17" fmla="*/ 0 h 107"/>
                  <a:gd name="T18" fmla="*/ 0 w 337"/>
                  <a:gd name="T19" fmla="*/ 0 h 107"/>
                  <a:gd name="T20" fmla="*/ 0 w 337"/>
                  <a:gd name="T21" fmla="*/ 0 h 107"/>
                  <a:gd name="T22" fmla="*/ 0 w 337"/>
                  <a:gd name="T23" fmla="*/ 0 h 107"/>
                  <a:gd name="T24" fmla="*/ 0 w 337"/>
                  <a:gd name="T25" fmla="*/ 0 h 107"/>
                  <a:gd name="T26" fmla="*/ 0 w 337"/>
                  <a:gd name="T27" fmla="*/ 0 h 107"/>
                  <a:gd name="T28" fmla="*/ 0 w 337"/>
                  <a:gd name="T29" fmla="*/ 0 h 107"/>
                  <a:gd name="T30" fmla="*/ 0 w 337"/>
                  <a:gd name="T31" fmla="*/ 0 h 107"/>
                  <a:gd name="T32" fmla="*/ 0 w 337"/>
                  <a:gd name="T33" fmla="*/ 0 h 107"/>
                  <a:gd name="T34" fmla="*/ 0 w 337"/>
                  <a:gd name="T35" fmla="*/ 0 h 107"/>
                  <a:gd name="T36" fmla="*/ 0 w 337"/>
                  <a:gd name="T37" fmla="*/ 0 h 107"/>
                  <a:gd name="T38" fmla="*/ 0 w 337"/>
                  <a:gd name="T39" fmla="*/ 0 h 107"/>
                  <a:gd name="T40" fmla="*/ 0 w 337"/>
                  <a:gd name="T41" fmla="*/ 0 h 107"/>
                  <a:gd name="T42" fmla="*/ 0 w 337"/>
                  <a:gd name="T43" fmla="*/ 0 h 107"/>
                  <a:gd name="T44" fmla="*/ 0 w 337"/>
                  <a:gd name="T45" fmla="*/ 0 h 107"/>
                  <a:gd name="T46" fmla="*/ 0 w 337"/>
                  <a:gd name="T47" fmla="*/ 0 h 107"/>
                  <a:gd name="T48" fmla="*/ 0 w 337"/>
                  <a:gd name="T49" fmla="*/ 0 h 107"/>
                  <a:gd name="T50" fmla="*/ 0 w 337"/>
                  <a:gd name="T51" fmla="*/ 0 h 107"/>
                  <a:gd name="T52" fmla="*/ 0 w 337"/>
                  <a:gd name="T53" fmla="*/ 0 h 107"/>
                  <a:gd name="T54" fmla="*/ 0 w 337"/>
                  <a:gd name="T55" fmla="*/ 0 h 107"/>
                  <a:gd name="T56" fmla="*/ 0 w 337"/>
                  <a:gd name="T57" fmla="*/ 0 h 107"/>
                  <a:gd name="T58" fmla="*/ 0 w 337"/>
                  <a:gd name="T59" fmla="*/ 0 h 107"/>
                  <a:gd name="T60" fmla="*/ 0 w 337"/>
                  <a:gd name="T61" fmla="*/ 0 h 107"/>
                  <a:gd name="T62" fmla="*/ 0 w 337"/>
                  <a:gd name="T63" fmla="*/ 0 h 107"/>
                  <a:gd name="T64" fmla="*/ 0 w 337"/>
                  <a:gd name="T65" fmla="*/ 0 h 107"/>
                  <a:gd name="T66" fmla="*/ 0 w 337"/>
                  <a:gd name="T67" fmla="*/ 0 h 107"/>
                  <a:gd name="T68" fmla="*/ 0 w 337"/>
                  <a:gd name="T69" fmla="*/ 0 h 107"/>
                  <a:gd name="T70" fmla="*/ 0 w 337"/>
                  <a:gd name="T71" fmla="*/ 0 h 107"/>
                  <a:gd name="T72" fmla="*/ 0 w 337"/>
                  <a:gd name="T73" fmla="*/ 0 h 1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37"/>
                  <a:gd name="T112" fmla="*/ 0 h 107"/>
                  <a:gd name="T113" fmla="*/ 337 w 337"/>
                  <a:gd name="T114" fmla="*/ 107 h 1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37" h="107">
                    <a:moveTo>
                      <a:pt x="332" y="106"/>
                    </a:moveTo>
                    <a:lnTo>
                      <a:pt x="336" y="100"/>
                    </a:lnTo>
                    <a:lnTo>
                      <a:pt x="332" y="99"/>
                    </a:lnTo>
                    <a:lnTo>
                      <a:pt x="324" y="98"/>
                    </a:lnTo>
                    <a:lnTo>
                      <a:pt x="310" y="95"/>
                    </a:lnTo>
                    <a:lnTo>
                      <a:pt x="293" y="90"/>
                    </a:lnTo>
                    <a:lnTo>
                      <a:pt x="271" y="85"/>
                    </a:lnTo>
                    <a:lnTo>
                      <a:pt x="246" y="79"/>
                    </a:lnTo>
                    <a:lnTo>
                      <a:pt x="220" y="72"/>
                    </a:lnTo>
                    <a:lnTo>
                      <a:pt x="193" y="66"/>
                    </a:lnTo>
                    <a:lnTo>
                      <a:pt x="164" y="57"/>
                    </a:lnTo>
                    <a:lnTo>
                      <a:pt x="135" y="49"/>
                    </a:lnTo>
                    <a:lnTo>
                      <a:pt x="107" y="41"/>
                    </a:lnTo>
                    <a:lnTo>
                      <a:pt x="82" y="32"/>
                    </a:lnTo>
                    <a:lnTo>
                      <a:pt x="57" y="24"/>
                    </a:lnTo>
                    <a:lnTo>
                      <a:pt x="35" y="16"/>
                    </a:lnTo>
                    <a:lnTo>
                      <a:pt x="18" y="7"/>
                    </a:lnTo>
                    <a:lnTo>
                      <a:pt x="5" y="0"/>
                    </a:lnTo>
                    <a:lnTo>
                      <a:pt x="0" y="5"/>
                    </a:lnTo>
                    <a:lnTo>
                      <a:pt x="15" y="14"/>
                    </a:lnTo>
                    <a:lnTo>
                      <a:pt x="33" y="23"/>
                    </a:lnTo>
                    <a:lnTo>
                      <a:pt x="55" y="31"/>
                    </a:lnTo>
                    <a:lnTo>
                      <a:pt x="79" y="39"/>
                    </a:lnTo>
                    <a:lnTo>
                      <a:pt x="105" y="48"/>
                    </a:lnTo>
                    <a:lnTo>
                      <a:pt x="133" y="56"/>
                    </a:lnTo>
                    <a:lnTo>
                      <a:pt x="162" y="64"/>
                    </a:lnTo>
                    <a:lnTo>
                      <a:pt x="191" y="72"/>
                    </a:lnTo>
                    <a:lnTo>
                      <a:pt x="217" y="79"/>
                    </a:lnTo>
                    <a:lnTo>
                      <a:pt x="244" y="86"/>
                    </a:lnTo>
                    <a:lnTo>
                      <a:pt x="268" y="92"/>
                    </a:lnTo>
                    <a:lnTo>
                      <a:pt x="291" y="97"/>
                    </a:lnTo>
                    <a:lnTo>
                      <a:pt x="308" y="102"/>
                    </a:lnTo>
                    <a:lnTo>
                      <a:pt x="322" y="105"/>
                    </a:lnTo>
                    <a:lnTo>
                      <a:pt x="330" y="106"/>
                    </a:lnTo>
                    <a:lnTo>
                      <a:pt x="333" y="107"/>
                    </a:lnTo>
                    <a:lnTo>
                      <a:pt x="337" y="102"/>
                    </a:lnTo>
                    <a:lnTo>
                      <a:pt x="332" y="106"/>
                    </a:lnTo>
                    <a:close/>
                  </a:path>
                </a:pathLst>
              </a:custGeom>
              <a:solidFill>
                <a:srgbClr val="000000"/>
              </a:solidFill>
              <a:ln w="9525">
                <a:noFill/>
                <a:round/>
                <a:headEnd/>
                <a:tailEnd/>
              </a:ln>
            </p:spPr>
            <p:txBody>
              <a:bodyPr/>
              <a:lstStyle/>
              <a:p>
                <a:endParaRPr lang="fr-FR"/>
              </a:p>
            </p:txBody>
          </p:sp>
          <p:sp>
            <p:nvSpPr>
              <p:cNvPr id="95627" name="Freeform 383"/>
              <p:cNvSpPr>
                <a:spLocks/>
              </p:cNvSpPr>
              <p:nvPr/>
            </p:nvSpPr>
            <p:spPr bwMode="auto">
              <a:xfrm>
                <a:off x="3180" y="2213"/>
                <a:ext cx="68" cy="37"/>
              </a:xfrm>
              <a:custGeom>
                <a:avLst/>
                <a:gdLst>
                  <a:gd name="T0" fmla="*/ 0 w 424"/>
                  <a:gd name="T1" fmla="*/ 0 h 215"/>
                  <a:gd name="T2" fmla="*/ 0 w 424"/>
                  <a:gd name="T3" fmla="*/ 0 h 215"/>
                  <a:gd name="T4" fmla="*/ 0 w 424"/>
                  <a:gd name="T5" fmla="*/ 0 h 215"/>
                  <a:gd name="T6" fmla="*/ 0 w 424"/>
                  <a:gd name="T7" fmla="*/ 0 h 215"/>
                  <a:gd name="T8" fmla="*/ 0 w 424"/>
                  <a:gd name="T9" fmla="*/ 0 h 215"/>
                  <a:gd name="T10" fmla="*/ 0 w 424"/>
                  <a:gd name="T11" fmla="*/ 0 h 215"/>
                  <a:gd name="T12" fmla="*/ 0 w 424"/>
                  <a:gd name="T13" fmla="*/ 0 h 215"/>
                  <a:gd name="T14" fmla="*/ 0 w 424"/>
                  <a:gd name="T15" fmla="*/ 0 h 215"/>
                  <a:gd name="T16" fmla="*/ 0 w 424"/>
                  <a:gd name="T17" fmla="*/ 0 h 215"/>
                  <a:gd name="T18" fmla="*/ 0 w 424"/>
                  <a:gd name="T19" fmla="*/ 0 h 215"/>
                  <a:gd name="T20" fmla="*/ 0 w 424"/>
                  <a:gd name="T21" fmla="*/ 0 h 215"/>
                  <a:gd name="T22" fmla="*/ 0 w 424"/>
                  <a:gd name="T23" fmla="*/ 0 h 215"/>
                  <a:gd name="T24" fmla="*/ 0 w 424"/>
                  <a:gd name="T25" fmla="*/ 0 h 215"/>
                  <a:gd name="T26" fmla="*/ 0 w 424"/>
                  <a:gd name="T27" fmla="*/ 0 h 215"/>
                  <a:gd name="T28" fmla="*/ 0 w 424"/>
                  <a:gd name="T29" fmla="*/ 0 h 215"/>
                  <a:gd name="T30" fmla="*/ 0 w 424"/>
                  <a:gd name="T31" fmla="*/ 0 h 215"/>
                  <a:gd name="T32" fmla="*/ 0 w 424"/>
                  <a:gd name="T33" fmla="*/ 0 h 215"/>
                  <a:gd name="T34" fmla="*/ 0 w 424"/>
                  <a:gd name="T35" fmla="*/ 0 h 215"/>
                  <a:gd name="T36" fmla="*/ 0 w 424"/>
                  <a:gd name="T37" fmla="*/ 0 h 215"/>
                  <a:gd name="T38" fmla="*/ 0 w 424"/>
                  <a:gd name="T39" fmla="*/ 0 h 215"/>
                  <a:gd name="T40" fmla="*/ 0 w 424"/>
                  <a:gd name="T41" fmla="*/ 0 h 215"/>
                  <a:gd name="T42" fmla="*/ 0 w 424"/>
                  <a:gd name="T43" fmla="*/ 0 h 215"/>
                  <a:gd name="T44" fmla="*/ 0 w 424"/>
                  <a:gd name="T45" fmla="*/ 0 h 215"/>
                  <a:gd name="T46" fmla="*/ 0 w 424"/>
                  <a:gd name="T47" fmla="*/ 0 h 215"/>
                  <a:gd name="T48" fmla="*/ 0 w 424"/>
                  <a:gd name="T49" fmla="*/ 0 h 215"/>
                  <a:gd name="T50" fmla="*/ 0 w 424"/>
                  <a:gd name="T51" fmla="*/ 0 h 215"/>
                  <a:gd name="T52" fmla="*/ 0 w 424"/>
                  <a:gd name="T53" fmla="*/ 0 h 215"/>
                  <a:gd name="T54" fmla="*/ 0 w 424"/>
                  <a:gd name="T55" fmla="*/ 0 h 215"/>
                  <a:gd name="T56" fmla="*/ 0 w 424"/>
                  <a:gd name="T57" fmla="*/ 0 h 215"/>
                  <a:gd name="T58" fmla="*/ 0 w 424"/>
                  <a:gd name="T59" fmla="*/ 0 h 215"/>
                  <a:gd name="T60" fmla="*/ 0 w 424"/>
                  <a:gd name="T61" fmla="*/ 0 h 215"/>
                  <a:gd name="T62" fmla="*/ 0 w 424"/>
                  <a:gd name="T63" fmla="*/ 0 h 215"/>
                  <a:gd name="T64" fmla="*/ 0 w 424"/>
                  <a:gd name="T65" fmla="*/ 0 h 215"/>
                  <a:gd name="T66" fmla="*/ 0 w 424"/>
                  <a:gd name="T67" fmla="*/ 0 h 215"/>
                  <a:gd name="T68" fmla="*/ 0 w 424"/>
                  <a:gd name="T69" fmla="*/ 0 h 2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4"/>
                  <a:gd name="T106" fmla="*/ 0 h 215"/>
                  <a:gd name="T107" fmla="*/ 424 w 424"/>
                  <a:gd name="T108" fmla="*/ 215 h 2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4" h="215">
                    <a:moveTo>
                      <a:pt x="424" y="211"/>
                    </a:moveTo>
                    <a:lnTo>
                      <a:pt x="279" y="34"/>
                    </a:lnTo>
                    <a:lnTo>
                      <a:pt x="1" y="0"/>
                    </a:lnTo>
                    <a:lnTo>
                      <a:pt x="1" y="2"/>
                    </a:lnTo>
                    <a:lnTo>
                      <a:pt x="1" y="7"/>
                    </a:lnTo>
                    <a:lnTo>
                      <a:pt x="0" y="14"/>
                    </a:lnTo>
                    <a:lnTo>
                      <a:pt x="0" y="25"/>
                    </a:lnTo>
                    <a:lnTo>
                      <a:pt x="0" y="36"/>
                    </a:lnTo>
                    <a:lnTo>
                      <a:pt x="0" y="50"/>
                    </a:lnTo>
                    <a:lnTo>
                      <a:pt x="0" y="64"/>
                    </a:lnTo>
                    <a:lnTo>
                      <a:pt x="1" y="81"/>
                    </a:lnTo>
                    <a:lnTo>
                      <a:pt x="4" y="97"/>
                    </a:lnTo>
                    <a:lnTo>
                      <a:pt x="7" y="112"/>
                    </a:lnTo>
                    <a:lnTo>
                      <a:pt x="11" y="128"/>
                    </a:lnTo>
                    <a:lnTo>
                      <a:pt x="16" y="143"/>
                    </a:lnTo>
                    <a:lnTo>
                      <a:pt x="23" y="157"/>
                    </a:lnTo>
                    <a:lnTo>
                      <a:pt x="31" y="170"/>
                    </a:lnTo>
                    <a:lnTo>
                      <a:pt x="42" y="182"/>
                    </a:lnTo>
                    <a:lnTo>
                      <a:pt x="54" y="190"/>
                    </a:lnTo>
                    <a:lnTo>
                      <a:pt x="69" y="197"/>
                    </a:lnTo>
                    <a:lnTo>
                      <a:pt x="90" y="202"/>
                    </a:lnTo>
                    <a:lnTo>
                      <a:pt x="113" y="206"/>
                    </a:lnTo>
                    <a:lnTo>
                      <a:pt x="141" y="209"/>
                    </a:lnTo>
                    <a:lnTo>
                      <a:pt x="170" y="212"/>
                    </a:lnTo>
                    <a:lnTo>
                      <a:pt x="201" y="214"/>
                    </a:lnTo>
                    <a:lnTo>
                      <a:pt x="232" y="214"/>
                    </a:lnTo>
                    <a:lnTo>
                      <a:pt x="265" y="215"/>
                    </a:lnTo>
                    <a:lnTo>
                      <a:pt x="295" y="215"/>
                    </a:lnTo>
                    <a:lnTo>
                      <a:pt x="325" y="214"/>
                    </a:lnTo>
                    <a:lnTo>
                      <a:pt x="352" y="214"/>
                    </a:lnTo>
                    <a:lnTo>
                      <a:pt x="375" y="213"/>
                    </a:lnTo>
                    <a:lnTo>
                      <a:pt x="396" y="212"/>
                    </a:lnTo>
                    <a:lnTo>
                      <a:pt x="411" y="212"/>
                    </a:lnTo>
                    <a:lnTo>
                      <a:pt x="420" y="211"/>
                    </a:lnTo>
                    <a:lnTo>
                      <a:pt x="424" y="211"/>
                    </a:lnTo>
                    <a:close/>
                  </a:path>
                </a:pathLst>
              </a:custGeom>
              <a:solidFill>
                <a:srgbClr val="ADCCCC"/>
              </a:solidFill>
              <a:ln w="9525">
                <a:noFill/>
                <a:round/>
                <a:headEnd/>
                <a:tailEnd/>
              </a:ln>
            </p:spPr>
            <p:txBody>
              <a:bodyPr/>
              <a:lstStyle/>
              <a:p>
                <a:endParaRPr lang="fr-FR"/>
              </a:p>
            </p:txBody>
          </p:sp>
          <p:sp>
            <p:nvSpPr>
              <p:cNvPr id="95628" name="Freeform 384"/>
              <p:cNvSpPr>
                <a:spLocks/>
              </p:cNvSpPr>
              <p:nvPr/>
            </p:nvSpPr>
            <p:spPr bwMode="auto">
              <a:xfrm>
                <a:off x="3225" y="2219"/>
                <a:ext cx="24" cy="31"/>
              </a:xfrm>
              <a:custGeom>
                <a:avLst/>
                <a:gdLst>
                  <a:gd name="T0" fmla="*/ 0 w 150"/>
                  <a:gd name="T1" fmla="*/ 0 h 182"/>
                  <a:gd name="T2" fmla="*/ 0 w 150"/>
                  <a:gd name="T3" fmla="*/ 0 h 182"/>
                  <a:gd name="T4" fmla="*/ 0 w 150"/>
                  <a:gd name="T5" fmla="*/ 0 h 182"/>
                  <a:gd name="T6" fmla="*/ 0 w 150"/>
                  <a:gd name="T7" fmla="*/ 0 h 182"/>
                  <a:gd name="T8" fmla="*/ 0 w 150"/>
                  <a:gd name="T9" fmla="*/ 0 h 182"/>
                  <a:gd name="T10" fmla="*/ 0 w 150"/>
                  <a:gd name="T11" fmla="*/ 0 h 182"/>
                  <a:gd name="T12" fmla="*/ 0 w 150"/>
                  <a:gd name="T13" fmla="*/ 0 h 182"/>
                  <a:gd name="T14" fmla="*/ 0 60000 65536"/>
                  <a:gd name="T15" fmla="*/ 0 60000 65536"/>
                  <a:gd name="T16" fmla="*/ 0 60000 65536"/>
                  <a:gd name="T17" fmla="*/ 0 60000 65536"/>
                  <a:gd name="T18" fmla="*/ 0 60000 65536"/>
                  <a:gd name="T19" fmla="*/ 0 60000 65536"/>
                  <a:gd name="T20" fmla="*/ 0 60000 65536"/>
                  <a:gd name="T21" fmla="*/ 0 w 150"/>
                  <a:gd name="T22" fmla="*/ 0 h 182"/>
                  <a:gd name="T23" fmla="*/ 150 w 15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2">
                    <a:moveTo>
                      <a:pt x="3" y="7"/>
                    </a:moveTo>
                    <a:lnTo>
                      <a:pt x="0" y="5"/>
                    </a:lnTo>
                    <a:lnTo>
                      <a:pt x="145" y="182"/>
                    </a:lnTo>
                    <a:lnTo>
                      <a:pt x="150" y="177"/>
                    </a:lnTo>
                    <a:lnTo>
                      <a:pt x="5" y="1"/>
                    </a:lnTo>
                    <a:lnTo>
                      <a:pt x="3" y="0"/>
                    </a:lnTo>
                    <a:lnTo>
                      <a:pt x="3" y="7"/>
                    </a:lnTo>
                    <a:close/>
                  </a:path>
                </a:pathLst>
              </a:custGeom>
              <a:solidFill>
                <a:srgbClr val="000000"/>
              </a:solidFill>
              <a:ln w="9525">
                <a:noFill/>
                <a:round/>
                <a:headEnd/>
                <a:tailEnd/>
              </a:ln>
            </p:spPr>
            <p:txBody>
              <a:bodyPr/>
              <a:lstStyle/>
              <a:p>
                <a:endParaRPr lang="fr-FR"/>
              </a:p>
            </p:txBody>
          </p:sp>
          <p:sp>
            <p:nvSpPr>
              <p:cNvPr id="95629" name="Freeform 385"/>
              <p:cNvSpPr>
                <a:spLocks/>
              </p:cNvSpPr>
              <p:nvPr/>
            </p:nvSpPr>
            <p:spPr bwMode="auto">
              <a:xfrm>
                <a:off x="3179" y="2213"/>
                <a:ext cx="46" cy="8"/>
              </a:xfrm>
              <a:custGeom>
                <a:avLst/>
                <a:gdLst>
                  <a:gd name="T0" fmla="*/ 0 w 281"/>
                  <a:gd name="T1" fmla="*/ 0 h 41"/>
                  <a:gd name="T2" fmla="*/ 0 w 281"/>
                  <a:gd name="T3" fmla="*/ 0 h 41"/>
                  <a:gd name="T4" fmla="*/ 0 w 281"/>
                  <a:gd name="T5" fmla="*/ 0 h 41"/>
                  <a:gd name="T6" fmla="*/ 0 w 281"/>
                  <a:gd name="T7" fmla="*/ 0 h 41"/>
                  <a:gd name="T8" fmla="*/ 0 w 281"/>
                  <a:gd name="T9" fmla="*/ 0 h 41"/>
                  <a:gd name="T10" fmla="*/ 0 w 281"/>
                  <a:gd name="T11" fmla="*/ 0 h 41"/>
                  <a:gd name="T12" fmla="*/ 0 w 281"/>
                  <a:gd name="T13" fmla="*/ 0 h 41"/>
                  <a:gd name="T14" fmla="*/ 0 60000 65536"/>
                  <a:gd name="T15" fmla="*/ 0 60000 65536"/>
                  <a:gd name="T16" fmla="*/ 0 60000 65536"/>
                  <a:gd name="T17" fmla="*/ 0 60000 65536"/>
                  <a:gd name="T18" fmla="*/ 0 60000 65536"/>
                  <a:gd name="T19" fmla="*/ 0 60000 65536"/>
                  <a:gd name="T20" fmla="*/ 0 60000 65536"/>
                  <a:gd name="T21" fmla="*/ 0 w 281"/>
                  <a:gd name="T22" fmla="*/ 0 h 41"/>
                  <a:gd name="T23" fmla="*/ 281 w 281"/>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1" h="41">
                    <a:moveTo>
                      <a:pt x="7" y="3"/>
                    </a:moveTo>
                    <a:lnTo>
                      <a:pt x="3" y="7"/>
                    </a:lnTo>
                    <a:lnTo>
                      <a:pt x="281" y="41"/>
                    </a:lnTo>
                    <a:lnTo>
                      <a:pt x="281" y="34"/>
                    </a:lnTo>
                    <a:lnTo>
                      <a:pt x="3" y="0"/>
                    </a:lnTo>
                    <a:lnTo>
                      <a:pt x="0" y="3"/>
                    </a:lnTo>
                    <a:lnTo>
                      <a:pt x="7" y="3"/>
                    </a:lnTo>
                    <a:close/>
                  </a:path>
                </a:pathLst>
              </a:custGeom>
              <a:solidFill>
                <a:srgbClr val="000000"/>
              </a:solidFill>
              <a:ln w="9525">
                <a:noFill/>
                <a:round/>
                <a:headEnd/>
                <a:tailEnd/>
              </a:ln>
            </p:spPr>
            <p:txBody>
              <a:bodyPr/>
              <a:lstStyle/>
              <a:p>
                <a:endParaRPr lang="fr-FR"/>
              </a:p>
            </p:txBody>
          </p:sp>
          <p:sp>
            <p:nvSpPr>
              <p:cNvPr id="95630" name="Freeform 386"/>
              <p:cNvSpPr>
                <a:spLocks/>
              </p:cNvSpPr>
              <p:nvPr/>
            </p:nvSpPr>
            <p:spPr bwMode="auto">
              <a:xfrm>
                <a:off x="3179" y="2213"/>
                <a:ext cx="10" cy="34"/>
              </a:xfrm>
              <a:custGeom>
                <a:avLst/>
                <a:gdLst>
                  <a:gd name="T0" fmla="*/ 0 w 58"/>
                  <a:gd name="T1" fmla="*/ 0 h 193"/>
                  <a:gd name="T2" fmla="*/ 0 w 58"/>
                  <a:gd name="T3" fmla="*/ 0 h 193"/>
                  <a:gd name="T4" fmla="*/ 0 w 58"/>
                  <a:gd name="T5" fmla="*/ 0 h 193"/>
                  <a:gd name="T6" fmla="*/ 0 w 58"/>
                  <a:gd name="T7" fmla="*/ 0 h 193"/>
                  <a:gd name="T8" fmla="*/ 0 w 58"/>
                  <a:gd name="T9" fmla="*/ 0 h 193"/>
                  <a:gd name="T10" fmla="*/ 0 w 58"/>
                  <a:gd name="T11" fmla="*/ 0 h 193"/>
                  <a:gd name="T12" fmla="*/ 0 w 58"/>
                  <a:gd name="T13" fmla="*/ 0 h 193"/>
                  <a:gd name="T14" fmla="*/ 0 w 58"/>
                  <a:gd name="T15" fmla="*/ 0 h 193"/>
                  <a:gd name="T16" fmla="*/ 0 w 58"/>
                  <a:gd name="T17" fmla="*/ 0 h 193"/>
                  <a:gd name="T18" fmla="*/ 0 w 58"/>
                  <a:gd name="T19" fmla="*/ 0 h 193"/>
                  <a:gd name="T20" fmla="*/ 0 w 58"/>
                  <a:gd name="T21" fmla="*/ 0 h 193"/>
                  <a:gd name="T22" fmla="*/ 0 w 58"/>
                  <a:gd name="T23" fmla="*/ 0 h 193"/>
                  <a:gd name="T24" fmla="*/ 0 w 58"/>
                  <a:gd name="T25" fmla="*/ 0 h 193"/>
                  <a:gd name="T26" fmla="*/ 0 w 58"/>
                  <a:gd name="T27" fmla="*/ 0 h 193"/>
                  <a:gd name="T28" fmla="*/ 0 w 58"/>
                  <a:gd name="T29" fmla="*/ 0 h 193"/>
                  <a:gd name="T30" fmla="*/ 0 w 58"/>
                  <a:gd name="T31" fmla="*/ 0 h 193"/>
                  <a:gd name="T32" fmla="*/ 0 w 58"/>
                  <a:gd name="T33" fmla="*/ 0 h 193"/>
                  <a:gd name="T34" fmla="*/ 0 w 58"/>
                  <a:gd name="T35" fmla="*/ 0 h 193"/>
                  <a:gd name="T36" fmla="*/ 0 w 58"/>
                  <a:gd name="T37" fmla="*/ 0 h 193"/>
                  <a:gd name="T38" fmla="*/ 0 w 58"/>
                  <a:gd name="T39" fmla="*/ 0 h 193"/>
                  <a:gd name="T40" fmla="*/ 0 w 58"/>
                  <a:gd name="T41" fmla="*/ 0 h 193"/>
                  <a:gd name="T42" fmla="*/ 0 w 58"/>
                  <a:gd name="T43" fmla="*/ 0 h 193"/>
                  <a:gd name="T44" fmla="*/ 0 w 58"/>
                  <a:gd name="T45" fmla="*/ 0 h 193"/>
                  <a:gd name="T46" fmla="*/ 0 w 58"/>
                  <a:gd name="T47" fmla="*/ 0 h 193"/>
                  <a:gd name="T48" fmla="*/ 0 w 58"/>
                  <a:gd name="T49" fmla="*/ 0 h 193"/>
                  <a:gd name="T50" fmla="*/ 0 w 58"/>
                  <a:gd name="T51" fmla="*/ 0 h 193"/>
                  <a:gd name="T52" fmla="*/ 0 w 58"/>
                  <a:gd name="T53" fmla="*/ 0 h 193"/>
                  <a:gd name="T54" fmla="*/ 0 w 58"/>
                  <a:gd name="T55" fmla="*/ 0 h 193"/>
                  <a:gd name="T56" fmla="*/ 0 w 58"/>
                  <a:gd name="T57" fmla="*/ 0 h 193"/>
                  <a:gd name="T58" fmla="*/ 0 w 58"/>
                  <a:gd name="T59" fmla="*/ 0 h 193"/>
                  <a:gd name="T60" fmla="*/ 0 w 58"/>
                  <a:gd name="T61" fmla="*/ 0 h 193"/>
                  <a:gd name="T62" fmla="*/ 0 w 58"/>
                  <a:gd name="T63" fmla="*/ 0 h 193"/>
                  <a:gd name="T64" fmla="*/ 0 w 58"/>
                  <a:gd name="T65" fmla="*/ 0 h 193"/>
                  <a:gd name="T66" fmla="*/ 0 w 58"/>
                  <a:gd name="T67" fmla="*/ 0 h 193"/>
                  <a:gd name="T68" fmla="*/ 0 w 58"/>
                  <a:gd name="T69" fmla="*/ 0 h 193"/>
                  <a:gd name="T70" fmla="*/ 0 w 58"/>
                  <a:gd name="T71" fmla="*/ 0 h 193"/>
                  <a:gd name="T72" fmla="*/ 0 w 58"/>
                  <a:gd name="T73" fmla="*/ 0 h 19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
                  <a:gd name="T112" fmla="*/ 0 h 193"/>
                  <a:gd name="T113" fmla="*/ 58 w 58"/>
                  <a:gd name="T114" fmla="*/ 193 h 19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 h="193">
                    <a:moveTo>
                      <a:pt x="58" y="186"/>
                    </a:moveTo>
                    <a:lnTo>
                      <a:pt x="58" y="186"/>
                    </a:lnTo>
                    <a:lnTo>
                      <a:pt x="47" y="179"/>
                    </a:lnTo>
                    <a:lnTo>
                      <a:pt x="37" y="168"/>
                    </a:lnTo>
                    <a:lnTo>
                      <a:pt x="30" y="156"/>
                    </a:lnTo>
                    <a:lnTo>
                      <a:pt x="23" y="142"/>
                    </a:lnTo>
                    <a:lnTo>
                      <a:pt x="17" y="127"/>
                    </a:lnTo>
                    <a:lnTo>
                      <a:pt x="14" y="111"/>
                    </a:lnTo>
                    <a:lnTo>
                      <a:pt x="10" y="96"/>
                    </a:lnTo>
                    <a:lnTo>
                      <a:pt x="8" y="81"/>
                    </a:lnTo>
                    <a:lnTo>
                      <a:pt x="7" y="64"/>
                    </a:lnTo>
                    <a:lnTo>
                      <a:pt x="7" y="50"/>
                    </a:lnTo>
                    <a:lnTo>
                      <a:pt x="7" y="36"/>
                    </a:lnTo>
                    <a:lnTo>
                      <a:pt x="7" y="25"/>
                    </a:lnTo>
                    <a:lnTo>
                      <a:pt x="7" y="14"/>
                    </a:lnTo>
                    <a:lnTo>
                      <a:pt x="8" y="7"/>
                    </a:lnTo>
                    <a:lnTo>
                      <a:pt x="8" y="2"/>
                    </a:lnTo>
                    <a:lnTo>
                      <a:pt x="8" y="0"/>
                    </a:lnTo>
                    <a:lnTo>
                      <a:pt x="1" y="0"/>
                    </a:lnTo>
                    <a:lnTo>
                      <a:pt x="1" y="2"/>
                    </a:lnTo>
                    <a:lnTo>
                      <a:pt x="1" y="7"/>
                    </a:lnTo>
                    <a:lnTo>
                      <a:pt x="0" y="14"/>
                    </a:lnTo>
                    <a:lnTo>
                      <a:pt x="0" y="25"/>
                    </a:lnTo>
                    <a:lnTo>
                      <a:pt x="0" y="36"/>
                    </a:lnTo>
                    <a:lnTo>
                      <a:pt x="0" y="50"/>
                    </a:lnTo>
                    <a:lnTo>
                      <a:pt x="0" y="64"/>
                    </a:lnTo>
                    <a:lnTo>
                      <a:pt x="1" y="81"/>
                    </a:lnTo>
                    <a:lnTo>
                      <a:pt x="3" y="98"/>
                    </a:lnTo>
                    <a:lnTo>
                      <a:pt x="7" y="113"/>
                    </a:lnTo>
                    <a:lnTo>
                      <a:pt x="10" y="129"/>
                    </a:lnTo>
                    <a:lnTo>
                      <a:pt x="16" y="144"/>
                    </a:lnTo>
                    <a:lnTo>
                      <a:pt x="23" y="158"/>
                    </a:lnTo>
                    <a:lnTo>
                      <a:pt x="32" y="172"/>
                    </a:lnTo>
                    <a:lnTo>
                      <a:pt x="43" y="184"/>
                    </a:lnTo>
                    <a:lnTo>
                      <a:pt x="55" y="193"/>
                    </a:lnTo>
                    <a:lnTo>
                      <a:pt x="58" y="186"/>
                    </a:lnTo>
                    <a:close/>
                  </a:path>
                </a:pathLst>
              </a:custGeom>
              <a:solidFill>
                <a:srgbClr val="000000"/>
              </a:solidFill>
              <a:ln w="9525">
                <a:noFill/>
                <a:round/>
                <a:headEnd/>
                <a:tailEnd/>
              </a:ln>
            </p:spPr>
            <p:txBody>
              <a:bodyPr/>
              <a:lstStyle/>
              <a:p>
                <a:endParaRPr lang="fr-FR"/>
              </a:p>
            </p:txBody>
          </p:sp>
          <p:sp>
            <p:nvSpPr>
              <p:cNvPr id="95631" name="Freeform 387"/>
              <p:cNvSpPr>
                <a:spLocks/>
              </p:cNvSpPr>
              <p:nvPr/>
            </p:nvSpPr>
            <p:spPr bwMode="auto">
              <a:xfrm>
                <a:off x="3189" y="2245"/>
                <a:ext cx="60" cy="6"/>
              </a:xfrm>
              <a:custGeom>
                <a:avLst/>
                <a:gdLst>
                  <a:gd name="T0" fmla="*/ 0 w 374"/>
                  <a:gd name="T1" fmla="*/ 0 h 33"/>
                  <a:gd name="T2" fmla="*/ 0 w 374"/>
                  <a:gd name="T3" fmla="*/ 0 h 33"/>
                  <a:gd name="T4" fmla="*/ 0 w 374"/>
                  <a:gd name="T5" fmla="*/ 0 h 33"/>
                  <a:gd name="T6" fmla="*/ 0 w 374"/>
                  <a:gd name="T7" fmla="*/ 0 h 33"/>
                  <a:gd name="T8" fmla="*/ 0 w 374"/>
                  <a:gd name="T9" fmla="*/ 0 h 33"/>
                  <a:gd name="T10" fmla="*/ 0 w 374"/>
                  <a:gd name="T11" fmla="*/ 0 h 33"/>
                  <a:gd name="T12" fmla="*/ 0 w 374"/>
                  <a:gd name="T13" fmla="*/ 0 h 33"/>
                  <a:gd name="T14" fmla="*/ 0 w 374"/>
                  <a:gd name="T15" fmla="*/ 0 h 33"/>
                  <a:gd name="T16" fmla="*/ 0 w 374"/>
                  <a:gd name="T17" fmla="*/ 0 h 33"/>
                  <a:gd name="T18" fmla="*/ 0 w 374"/>
                  <a:gd name="T19" fmla="*/ 0 h 33"/>
                  <a:gd name="T20" fmla="*/ 0 w 374"/>
                  <a:gd name="T21" fmla="*/ 0 h 33"/>
                  <a:gd name="T22" fmla="*/ 0 w 374"/>
                  <a:gd name="T23" fmla="*/ 0 h 33"/>
                  <a:gd name="T24" fmla="*/ 0 w 374"/>
                  <a:gd name="T25" fmla="*/ 0 h 33"/>
                  <a:gd name="T26" fmla="*/ 0 w 374"/>
                  <a:gd name="T27" fmla="*/ 0 h 33"/>
                  <a:gd name="T28" fmla="*/ 0 w 374"/>
                  <a:gd name="T29" fmla="*/ 0 h 33"/>
                  <a:gd name="T30" fmla="*/ 0 w 374"/>
                  <a:gd name="T31" fmla="*/ 0 h 33"/>
                  <a:gd name="T32" fmla="*/ 0 w 374"/>
                  <a:gd name="T33" fmla="*/ 0 h 33"/>
                  <a:gd name="T34" fmla="*/ 0 w 374"/>
                  <a:gd name="T35" fmla="*/ 0 h 33"/>
                  <a:gd name="T36" fmla="*/ 0 w 374"/>
                  <a:gd name="T37" fmla="*/ 0 h 33"/>
                  <a:gd name="T38" fmla="*/ 0 w 374"/>
                  <a:gd name="T39" fmla="*/ 0 h 33"/>
                  <a:gd name="T40" fmla="*/ 0 w 374"/>
                  <a:gd name="T41" fmla="*/ 0 h 33"/>
                  <a:gd name="T42" fmla="*/ 0 w 374"/>
                  <a:gd name="T43" fmla="*/ 0 h 33"/>
                  <a:gd name="T44" fmla="*/ 0 w 374"/>
                  <a:gd name="T45" fmla="*/ 0 h 33"/>
                  <a:gd name="T46" fmla="*/ 0 w 374"/>
                  <a:gd name="T47" fmla="*/ 0 h 33"/>
                  <a:gd name="T48" fmla="*/ 0 w 374"/>
                  <a:gd name="T49" fmla="*/ 0 h 33"/>
                  <a:gd name="T50" fmla="*/ 0 w 374"/>
                  <a:gd name="T51" fmla="*/ 0 h 33"/>
                  <a:gd name="T52" fmla="*/ 0 w 374"/>
                  <a:gd name="T53" fmla="*/ 0 h 33"/>
                  <a:gd name="T54" fmla="*/ 0 w 374"/>
                  <a:gd name="T55" fmla="*/ 0 h 33"/>
                  <a:gd name="T56" fmla="*/ 0 w 374"/>
                  <a:gd name="T57" fmla="*/ 0 h 33"/>
                  <a:gd name="T58" fmla="*/ 0 w 374"/>
                  <a:gd name="T59" fmla="*/ 0 h 33"/>
                  <a:gd name="T60" fmla="*/ 0 w 374"/>
                  <a:gd name="T61" fmla="*/ 0 h 33"/>
                  <a:gd name="T62" fmla="*/ 0 w 374"/>
                  <a:gd name="T63" fmla="*/ 0 h 33"/>
                  <a:gd name="T64" fmla="*/ 0 w 374"/>
                  <a:gd name="T65" fmla="*/ 0 h 33"/>
                  <a:gd name="T66" fmla="*/ 0 w 374"/>
                  <a:gd name="T67" fmla="*/ 0 h 33"/>
                  <a:gd name="T68" fmla="*/ 0 w 374"/>
                  <a:gd name="T69" fmla="*/ 0 h 33"/>
                  <a:gd name="T70" fmla="*/ 0 w 374"/>
                  <a:gd name="T71" fmla="*/ 0 h 33"/>
                  <a:gd name="T72" fmla="*/ 0 w 374"/>
                  <a:gd name="T73" fmla="*/ 0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4"/>
                  <a:gd name="T112" fmla="*/ 0 h 33"/>
                  <a:gd name="T113" fmla="*/ 374 w 374"/>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4" h="33">
                    <a:moveTo>
                      <a:pt x="369" y="27"/>
                    </a:moveTo>
                    <a:lnTo>
                      <a:pt x="372" y="21"/>
                    </a:lnTo>
                    <a:lnTo>
                      <a:pt x="368" y="21"/>
                    </a:lnTo>
                    <a:lnTo>
                      <a:pt x="359" y="22"/>
                    </a:lnTo>
                    <a:lnTo>
                      <a:pt x="344" y="22"/>
                    </a:lnTo>
                    <a:lnTo>
                      <a:pt x="323" y="23"/>
                    </a:lnTo>
                    <a:lnTo>
                      <a:pt x="300" y="25"/>
                    </a:lnTo>
                    <a:lnTo>
                      <a:pt x="273" y="25"/>
                    </a:lnTo>
                    <a:lnTo>
                      <a:pt x="243" y="26"/>
                    </a:lnTo>
                    <a:lnTo>
                      <a:pt x="213" y="26"/>
                    </a:lnTo>
                    <a:lnTo>
                      <a:pt x="180" y="25"/>
                    </a:lnTo>
                    <a:lnTo>
                      <a:pt x="149" y="25"/>
                    </a:lnTo>
                    <a:lnTo>
                      <a:pt x="118" y="22"/>
                    </a:lnTo>
                    <a:lnTo>
                      <a:pt x="89" y="20"/>
                    </a:lnTo>
                    <a:lnTo>
                      <a:pt x="61" y="16"/>
                    </a:lnTo>
                    <a:lnTo>
                      <a:pt x="39" y="13"/>
                    </a:lnTo>
                    <a:lnTo>
                      <a:pt x="18" y="7"/>
                    </a:lnTo>
                    <a:lnTo>
                      <a:pt x="3" y="0"/>
                    </a:lnTo>
                    <a:lnTo>
                      <a:pt x="0" y="7"/>
                    </a:lnTo>
                    <a:lnTo>
                      <a:pt x="15" y="14"/>
                    </a:lnTo>
                    <a:lnTo>
                      <a:pt x="36" y="20"/>
                    </a:lnTo>
                    <a:lnTo>
                      <a:pt x="61" y="23"/>
                    </a:lnTo>
                    <a:lnTo>
                      <a:pt x="89" y="27"/>
                    </a:lnTo>
                    <a:lnTo>
                      <a:pt x="118" y="29"/>
                    </a:lnTo>
                    <a:lnTo>
                      <a:pt x="149" y="32"/>
                    </a:lnTo>
                    <a:lnTo>
                      <a:pt x="180" y="32"/>
                    </a:lnTo>
                    <a:lnTo>
                      <a:pt x="213" y="33"/>
                    </a:lnTo>
                    <a:lnTo>
                      <a:pt x="243" y="33"/>
                    </a:lnTo>
                    <a:lnTo>
                      <a:pt x="273" y="32"/>
                    </a:lnTo>
                    <a:lnTo>
                      <a:pt x="300" y="32"/>
                    </a:lnTo>
                    <a:lnTo>
                      <a:pt x="323" y="30"/>
                    </a:lnTo>
                    <a:lnTo>
                      <a:pt x="344" y="29"/>
                    </a:lnTo>
                    <a:lnTo>
                      <a:pt x="359" y="29"/>
                    </a:lnTo>
                    <a:lnTo>
                      <a:pt x="368" y="28"/>
                    </a:lnTo>
                    <a:lnTo>
                      <a:pt x="372" y="28"/>
                    </a:lnTo>
                    <a:lnTo>
                      <a:pt x="374" y="22"/>
                    </a:lnTo>
                    <a:lnTo>
                      <a:pt x="369" y="27"/>
                    </a:lnTo>
                    <a:close/>
                  </a:path>
                </a:pathLst>
              </a:custGeom>
              <a:solidFill>
                <a:srgbClr val="000000"/>
              </a:solidFill>
              <a:ln w="9525">
                <a:noFill/>
                <a:round/>
                <a:headEnd/>
                <a:tailEnd/>
              </a:ln>
            </p:spPr>
            <p:txBody>
              <a:bodyPr/>
              <a:lstStyle/>
              <a:p>
                <a:endParaRPr lang="fr-FR"/>
              </a:p>
            </p:txBody>
          </p:sp>
          <p:sp>
            <p:nvSpPr>
              <p:cNvPr id="95632" name="Freeform 388"/>
              <p:cNvSpPr>
                <a:spLocks/>
              </p:cNvSpPr>
              <p:nvPr/>
            </p:nvSpPr>
            <p:spPr bwMode="auto">
              <a:xfrm>
                <a:off x="3156" y="2098"/>
                <a:ext cx="80" cy="44"/>
              </a:xfrm>
              <a:custGeom>
                <a:avLst/>
                <a:gdLst>
                  <a:gd name="T0" fmla="*/ 0 w 490"/>
                  <a:gd name="T1" fmla="*/ 0 h 257"/>
                  <a:gd name="T2" fmla="*/ 0 w 490"/>
                  <a:gd name="T3" fmla="*/ 0 h 257"/>
                  <a:gd name="T4" fmla="*/ 0 w 490"/>
                  <a:gd name="T5" fmla="*/ 0 h 257"/>
                  <a:gd name="T6" fmla="*/ 0 w 490"/>
                  <a:gd name="T7" fmla="*/ 0 h 257"/>
                  <a:gd name="T8" fmla="*/ 0 w 490"/>
                  <a:gd name="T9" fmla="*/ 0 h 257"/>
                  <a:gd name="T10" fmla="*/ 0 w 490"/>
                  <a:gd name="T11" fmla="*/ 0 h 257"/>
                  <a:gd name="T12" fmla="*/ 0 w 490"/>
                  <a:gd name="T13" fmla="*/ 0 h 257"/>
                  <a:gd name="T14" fmla="*/ 0 w 490"/>
                  <a:gd name="T15" fmla="*/ 0 h 257"/>
                  <a:gd name="T16" fmla="*/ 0 w 490"/>
                  <a:gd name="T17" fmla="*/ 0 h 257"/>
                  <a:gd name="T18" fmla="*/ 0 w 490"/>
                  <a:gd name="T19" fmla="*/ 0 h 257"/>
                  <a:gd name="T20" fmla="*/ 0 w 490"/>
                  <a:gd name="T21" fmla="*/ 0 h 257"/>
                  <a:gd name="T22" fmla="*/ 0 w 490"/>
                  <a:gd name="T23" fmla="*/ 0 h 257"/>
                  <a:gd name="T24" fmla="*/ 0 w 490"/>
                  <a:gd name="T25" fmla="*/ 0 h 257"/>
                  <a:gd name="T26" fmla="*/ 0 w 490"/>
                  <a:gd name="T27" fmla="*/ 0 h 257"/>
                  <a:gd name="T28" fmla="*/ 0 w 490"/>
                  <a:gd name="T29" fmla="*/ 0 h 257"/>
                  <a:gd name="T30" fmla="*/ 0 w 490"/>
                  <a:gd name="T31" fmla="*/ 0 h 257"/>
                  <a:gd name="T32" fmla="*/ 0 w 490"/>
                  <a:gd name="T33" fmla="*/ 0 h 257"/>
                  <a:gd name="T34" fmla="*/ 0 w 490"/>
                  <a:gd name="T35" fmla="*/ 0 h 257"/>
                  <a:gd name="T36" fmla="*/ 0 w 490"/>
                  <a:gd name="T37" fmla="*/ 0 h 257"/>
                  <a:gd name="T38" fmla="*/ 0 w 490"/>
                  <a:gd name="T39" fmla="*/ 0 h 257"/>
                  <a:gd name="T40" fmla="*/ 0 w 490"/>
                  <a:gd name="T41" fmla="*/ 0 h 257"/>
                  <a:gd name="T42" fmla="*/ 0 w 490"/>
                  <a:gd name="T43" fmla="*/ 0 h 257"/>
                  <a:gd name="T44" fmla="*/ 0 w 490"/>
                  <a:gd name="T45" fmla="*/ 0 h 257"/>
                  <a:gd name="T46" fmla="*/ 0 w 490"/>
                  <a:gd name="T47" fmla="*/ 0 h 257"/>
                  <a:gd name="T48" fmla="*/ 0 w 490"/>
                  <a:gd name="T49" fmla="*/ 0 h 257"/>
                  <a:gd name="T50" fmla="*/ 0 w 490"/>
                  <a:gd name="T51" fmla="*/ 0 h 257"/>
                  <a:gd name="T52" fmla="*/ 0 w 490"/>
                  <a:gd name="T53" fmla="*/ 0 h 257"/>
                  <a:gd name="T54" fmla="*/ 0 w 490"/>
                  <a:gd name="T55" fmla="*/ 0 h 257"/>
                  <a:gd name="T56" fmla="*/ 0 w 490"/>
                  <a:gd name="T57" fmla="*/ 0 h 257"/>
                  <a:gd name="T58" fmla="*/ 0 w 490"/>
                  <a:gd name="T59" fmla="*/ 0 h 257"/>
                  <a:gd name="T60" fmla="*/ 0 w 490"/>
                  <a:gd name="T61" fmla="*/ 0 h 257"/>
                  <a:gd name="T62" fmla="*/ 0 w 490"/>
                  <a:gd name="T63" fmla="*/ 0 h 257"/>
                  <a:gd name="T64" fmla="*/ 0 w 490"/>
                  <a:gd name="T65" fmla="*/ 0 h 257"/>
                  <a:gd name="T66" fmla="*/ 0 w 490"/>
                  <a:gd name="T67" fmla="*/ 0 h 257"/>
                  <a:gd name="T68" fmla="*/ 0 w 490"/>
                  <a:gd name="T69" fmla="*/ 0 h 2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0"/>
                  <a:gd name="T106" fmla="*/ 0 h 257"/>
                  <a:gd name="T107" fmla="*/ 490 w 490"/>
                  <a:gd name="T108" fmla="*/ 257 h 2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0" h="257">
                    <a:moveTo>
                      <a:pt x="490" y="177"/>
                    </a:moveTo>
                    <a:lnTo>
                      <a:pt x="345" y="0"/>
                    </a:lnTo>
                    <a:lnTo>
                      <a:pt x="4" y="38"/>
                    </a:lnTo>
                    <a:lnTo>
                      <a:pt x="4" y="41"/>
                    </a:lnTo>
                    <a:lnTo>
                      <a:pt x="3" y="45"/>
                    </a:lnTo>
                    <a:lnTo>
                      <a:pt x="1" y="53"/>
                    </a:lnTo>
                    <a:lnTo>
                      <a:pt x="1" y="65"/>
                    </a:lnTo>
                    <a:lnTo>
                      <a:pt x="0" y="78"/>
                    </a:lnTo>
                    <a:lnTo>
                      <a:pt x="0" y="93"/>
                    </a:lnTo>
                    <a:lnTo>
                      <a:pt x="1" y="109"/>
                    </a:lnTo>
                    <a:lnTo>
                      <a:pt x="4" y="127"/>
                    </a:lnTo>
                    <a:lnTo>
                      <a:pt x="7" y="144"/>
                    </a:lnTo>
                    <a:lnTo>
                      <a:pt x="12" y="161"/>
                    </a:lnTo>
                    <a:lnTo>
                      <a:pt x="19" y="179"/>
                    </a:lnTo>
                    <a:lnTo>
                      <a:pt x="27" y="196"/>
                    </a:lnTo>
                    <a:lnTo>
                      <a:pt x="38" y="211"/>
                    </a:lnTo>
                    <a:lnTo>
                      <a:pt x="52" y="225"/>
                    </a:lnTo>
                    <a:lnTo>
                      <a:pt x="69" y="238"/>
                    </a:lnTo>
                    <a:lnTo>
                      <a:pt x="88" y="247"/>
                    </a:lnTo>
                    <a:lnTo>
                      <a:pt x="112" y="254"/>
                    </a:lnTo>
                    <a:lnTo>
                      <a:pt x="138" y="257"/>
                    </a:lnTo>
                    <a:lnTo>
                      <a:pt x="167" y="257"/>
                    </a:lnTo>
                    <a:lnTo>
                      <a:pt x="199" y="254"/>
                    </a:lnTo>
                    <a:lnTo>
                      <a:pt x="231" y="251"/>
                    </a:lnTo>
                    <a:lnTo>
                      <a:pt x="265" y="244"/>
                    </a:lnTo>
                    <a:lnTo>
                      <a:pt x="299" y="237"/>
                    </a:lnTo>
                    <a:lnTo>
                      <a:pt x="331" y="229"/>
                    </a:lnTo>
                    <a:lnTo>
                      <a:pt x="364" y="219"/>
                    </a:lnTo>
                    <a:lnTo>
                      <a:pt x="393" y="210"/>
                    </a:lnTo>
                    <a:lnTo>
                      <a:pt x="419" y="202"/>
                    </a:lnTo>
                    <a:lnTo>
                      <a:pt x="444" y="194"/>
                    </a:lnTo>
                    <a:lnTo>
                      <a:pt x="462" y="187"/>
                    </a:lnTo>
                    <a:lnTo>
                      <a:pt x="477" y="181"/>
                    </a:lnTo>
                    <a:lnTo>
                      <a:pt x="487" y="178"/>
                    </a:lnTo>
                    <a:lnTo>
                      <a:pt x="490" y="177"/>
                    </a:lnTo>
                    <a:close/>
                  </a:path>
                </a:pathLst>
              </a:custGeom>
              <a:solidFill>
                <a:srgbClr val="ADCCCC"/>
              </a:solidFill>
              <a:ln w="9525">
                <a:noFill/>
                <a:round/>
                <a:headEnd/>
                <a:tailEnd/>
              </a:ln>
            </p:spPr>
            <p:txBody>
              <a:bodyPr/>
              <a:lstStyle/>
              <a:p>
                <a:endParaRPr lang="fr-FR"/>
              </a:p>
            </p:txBody>
          </p:sp>
          <p:sp>
            <p:nvSpPr>
              <p:cNvPr id="95633" name="Freeform 389"/>
              <p:cNvSpPr>
                <a:spLocks/>
              </p:cNvSpPr>
              <p:nvPr/>
            </p:nvSpPr>
            <p:spPr bwMode="auto">
              <a:xfrm>
                <a:off x="3212" y="2097"/>
                <a:ext cx="24" cy="32"/>
              </a:xfrm>
              <a:custGeom>
                <a:avLst/>
                <a:gdLst>
                  <a:gd name="T0" fmla="*/ 0 w 149"/>
                  <a:gd name="T1" fmla="*/ 0 h 182"/>
                  <a:gd name="T2" fmla="*/ 0 w 149"/>
                  <a:gd name="T3" fmla="*/ 0 h 182"/>
                  <a:gd name="T4" fmla="*/ 0 w 149"/>
                  <a:gd name="T5" fmla="*/ 0 h 182"/>
                  <a:gd name="T6" fmla="*/ 0 w 149"/>
                  <a:gd name="T7" fmla="*/ 0 h 182"/>
                  <a:gd name="T8" fmla="*/ 0 w 149"/>
                  <a:gd name="T9" fmla="*/ 0 h 182"/>
                  <a:gd name="T10" fmla="*/ 0 w 149"/>
                  <a:gd name="T11" fmla="*/ 0 h 182"/>
                  <a:gd name="T12" fmla="*/ 0 w 149"/>
                  <a:gd name="T13" fmla="*/ 0 h 182"/>
                  <a:gd name="T14" fmla="*/ 0 60000 65536"/>
                  <a:gd name="T15" fmla="*/ 0 60000 65536"/>
                  <a:gd name="T16" fmla="*/ 0 60000 65536"/>
                  <a:gd name="T17" fmla="*/ 0 60000 65536"/>
                  <a:gd name="T18" fmla="*/ 0 60000 65536"/>
                  <a:gd name="T19" fmla="*/ 0 60000 65536"/>
                  <a:gd name="T20" fmla="*/ 0 60000 65536"/>
                  <a:gd name="T21" fmla="*/ 0 w 149"/>
                  <a:gd name="T22" fmla="*/ 0 h 182"/>
                  <a:gd name="T23" fmla="*/ 149 w 149"/>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9" h="182">
                    <a:moveTo>
                      <a:pt x="2" y="6"/>
                    </a:moveTo>
                    <a:lnTo>
                      <a:pt x="0" y="5"/>
                    </a:lnTo>
                    <a:lnTo>
                      <a:pt x="145" y="182"/>
                    </a:lnTo>
                    <a:lnTo>
                      <a:pt x="149" y="177"/>
                    </a:lnTo>
                    <a:lnTo>
                      <a:pt x="4" y="1"/>
                    </a:lnTo>
                    <a:lnTo>
                      <a:pt x="2" y="0"/>
                    </a:lnTo>
                    <a:lnTo>
                      <a:pt x="2" y="6"/>
                    </a:lnTo>
                    <a:close/>
                  </a:path>
                </a:pathLst>
              </a:custGeom>
              <a:solidFill>
                <a:srgbClr val="000000"/>
              </a:solidFill>
              <a:ln w="9525">
                <a:noFill/>
                <a:round/>
                <a:headEnd/>
                <a:tailEnd/>
              </a:ln>
            </p:spPr>
            <p:txBody>
              <a:bodyPr/>
              <a:lstStyle/>
              <a:p>
                <a:endParaRPr lang="fr-FR"/>
              </a:p>
            </p:txBody>
          </p:sp>
          <p:sp>
            <p:nvSpPr>
              <p:cNvPr id="95634" name="Freeform 390"/>
              <p:cNvSpPr>
                <a:spLocks/>
              </p:cNvSpPr>
              <p:nvPr/>
            </p:nvSpPr>
            <p:spPr bwMode="auto">
              <a:xfrm>
                <a:off x="3156" y="2097"/>
                <a:ext cx="56" cy="8"/>
              </a:xfrm>
              <a:custGeom>
                <a:avLst/>
                <a:gdLst>
                  <a:gd name="T0" fmla="*/ 0 w 345"/>
                  <a:gd name="T1" fmla="*/ 0 h 45"/>
                  <a:gd name="T2" fmla="*/ 0 w 345"/>
                  <a:gd name="T3" fmla="*/ 0 h 45"/>
                  <a:gd name="T4" fmla="*/ 0 w 345"/>
                  <a:gd name="T5" fmla="*/ 0 h 45"/>
                  <a:gd name="T6" fmla="*/ 0 w 345"/>
                  <a:gd name="T7" fmla="*/ 0 h 45"/>
                  <a:gd name="T8" fmla="*/ 0 w 345"/>
                  <a:gd name="T9" fmla="*/ 0 h 45"/>
                  <a:gd name="T10" fmla="*/ 0 w 345"/>
                  <a:gd name="T11" fmla="*/ 0 h 45"/>
                  <a:gd name="T12" fmla="*/ 0 w 345"/>
                  <a:gd name="T13" fmla="*/ 0 h 45"/>
                  <a:gd name="T14" fmla="*/ 0 60000 65536"/>
                  <a:gd name="T15" fmla="*/ 0 60000 65536"/>
                  <a:gd name="T16" fmla="*/ 0 60000 65536"/>
                  <a:gd name="T17" fmla="*/ 0 60000 65536"/>
                  <a:gd name="T18" fmla="*/ 0 60000 65536"/>
                  <a:gd name="T19" fmla="*/ 0 60000 65536"/>
                  <a:gd name="T20" fmla="*/ 0 60000 65536"/>
                  <a:gd name="T21" fmla="*/ 0 w 345"/>
                  <a:gd name="T22" fmla="*/ 0 h 45"/>
                  <a:gd name="T23" fmla="*/ 345 w 345"/>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5" h="45">
                    <a:moveTo>
                      <a:pt x="7" y="42"/>
                    </a:moveTo>
                    <a:lnTo>
                      <a:pt x="4" y="45"/>
                    </a:lnTo>
                    <a:lnTo>
                      <a:pt x="345" y="6"/>
                    </a:lnTo>
                    <a:lnTo>
                      <a:pt x="345" y="0"/>
                    </a:lnTo>
                    <a:lnTo>
                      <a:pt x="4" y="38"/>
                    </a:lnTo>
                    <a:lnTo>
                      <a:pt x="0" y="40"/>
                    </a:lnTo>
                    <a:lnTo>
                      <a:pt x="7" y="42"/>
                    </a:lnTo>
                    <a:close/>
                  </a:path>
                </a:pathLst>
              </a:custGeom>
              <a:solidFill>
                <a:srgbClr val="000000"/>
              </a:solidFill>
              <a:ln w="9525">
                <a:noFill/>
                <a:round/>
                <a:headEnd/>
                <a:tailEnd/>
              </a:ln>
            </p:spPr>
            <p:txBody>
              <a:bodyPr/>
              <a:lstStyle/>
              <a:p>
                <a:endParaRPr lang="fr-FR"/>
              </a:p>
            </p:txBody>
          </p:sp>
          <p:sp>
            <p:nvSpPr>
              <p:cNvPr id="95635" name="Freeform 391"/>
              <p:cNvSpPr>
                <a:spLocks/>
              </p:cNvSpPr>
              <p:nvPr/>
            </p:nvSpPr>
            <p:spPr bwMode="auto">
              <a:xfrm>
                <a:off x="3155" y="2104"/>
                <a:ext cx="16" cy="37"/>
              </a:xfrm>
              <a:custGeom>
                <a:avLst/>
                <a:gdLst>
                  <a:gd name="T0" fmla="*/ 0 w 93"/>
                  <a:gd name="T1" fmla="*/ 0 h 214"/>
                  <a:gd name="T2" fmla="*/ 0 w 93"/>
                  <a:gd name="T3" fmla="*/ 0 h 214"/>
                  <a:gd name="T4" fmla="*/ 0 w 93"/>
                  <a:gd name="T5" fmla="*/ 0 h 214"/>
                  <a:gd name="T6" fmla="*/ 0 w 93"/>
                  <a:gd name="T7" fmla="*/ 0 h 214"/>
                  <a:gd name="T8" fmla="*/ 0 w 93"/>
                  <a:gd name="T9" fmla="*/ 0 h 214"/>
                  <a:gd name="T10" fmla="*/ 0 w 93"/>
                  <a:gd name="T11" fmla="*/ 0 h 214"/>
                  <a:gd name="T12" fmla="*/ 0 w 93"/>
                  <a:gd name="T13" fmla="*/ 0 h 214"/>
                  <a:gd name="T14" fmla="*/ 0 w 93"/>
                  <a:gd name="T15" fmla="*/ 0 h 214"/>
                  <a:gd name="T16" fmla="*/ 0 w 93"/>
                  <a:gd name="T17" fmla="*/ 0 h 214"/>
                  <a:gd name="T18" fmla="*/ 0 w 93"/>
                  <a:gd name="T19" fmla="*/ 0 h 214"/>
                  <a:gd name="T20" fmla="*/ 0 w 93"/>
                  <a:gd name="T21" fmla="*/ 0 h 214"/>
                  <a:gd name="T22" fmla="*/ 0 w 93"/>
                  <a:gd name="T23" fmla="*/ 0 h 214"/>
                  <a:gd name="T24" fmla="*/ 0 w 93"/>
                  <a:gd name="T25" fmla="*/ 0 h 214"/>
                  <a:gd name="T26" fmla="*/ 0 w 93"/>
                  <a:gd name="T27" fmla="*/ 0 h 214"/>
                  <a:gd name="T28" fmla="*/ 0 w 93"/>
                  <a:gd name="T29" fmla="*/ 0 h 214"/>
                  <a:gd name="T30" fmla="*/ 0 w 93"/>
                  <a:gd name="T31" fmla="*/ 0 h 214"/>
                  <a:gd name="T32" fmla="*/ 0 w 93"/>
                  <a:gd name="T33" fmla="*/ 0 h 214"/>
                  <a:gd name="T34" fmla="*/ 0 w 93"/>
                  <a:gd name="T35" fmla="*/ 0 h 214"/>
                  <a:gd name="T36" fmla="*/ 0 w 93"/>
                  <a:gd name="T37" fmla="*/ 0 h 214"/>
                  <a:gd name="T38" fmla="*/ 0 w 93"/>
                  <a:gd name="T39" fmla="*/ 0 h 214"/>
                  <a:gd name="T40" fmla="*/ 0 w 93"/>
                  <a:gd name="T41" fmla="*/ 0 h 214"/>
                  <a:gd name="T42" fmla="*/ 0 w 93"/>
                  <a:gd name="T43" fmla="*/ 0 h 214"/>
                  <a:gd name="T44" fmla="*/ 0 w 93"/>
                  <a:gd name="T45" fmla="*/ 0 h 214"/>
                  <a:gd name="T46" fmla="*/ 0 w 93"/>
                  <a:gd name="T47" fmla="*/ 0 h 214"/>
                  <a:gd name="T48" fmla="*/ 0 w 93"/>
                  <a:gd name="T49" fmla="*/ 0 h 214"/>
                  <a:gd name="T50" fmla="*/ 0 w 93"/>
                  <a:gd name="T51" fmla="*/ 0 h 214"/>
                  <a:gd name="T52" fmla="*/ 0 w 93"/>
                  <a:gd name="T53" fmla="*/ 0 h 214"/>
                  <a:gd name="T54" fmla="*/ 0 w 93"/>
                  <a:gd name="T55" fmla="*/ 0 h 214"/>
                  <a:gd name="T56" fmla="*/ 0 w 93"/>
                  <a:gd name="T57" fmla="*/ 0 h 214"/>
                  <a:gd name="T58" fmla="*/ 0 w 93"/>
                  <a:gd name="T59" fmla="*/ 0 h 214"/>
                  <a:gd name="T60" fmla="*/ 0 w 93"/>
                  <a:gd name="T61" fmla="*/ 0 h 214"/>
                  <a:gd name="T62" fmla="*/ 0 w 93"/>
                  <a:gd name="T63" fmla="*/ 0 h 214"/>
                  <a:gd name="T64" fmla="*/ 0 w 93"/>
                  <a:gd name="T65" fmla="*/ 0 h 214"/>
                  <a:gd name="T66" fmla="*/ 0 w 93"/>
                  <a:gd name="T67" fmla="*/ 0 h 214"/>
                  <a:gd name="T68" fmla="*/ 0 w 93"/>
                  <a:gd name="T69" fmla="*/ 0 h 214"/>
                  <a:gd name="T70" fmla="*/ 0 w 93"/>
                  <a:gd name="T71" fmla="*/ 0 h 214"/>
                  <a:gd name="T72" fmla="*/ 0 w 93"/>
                  <a:gd name="T73" fmla="*/ 0 h 2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
                  <a:gd name="T112" fmla="*/ 0 h 214"/>
                  <a:gd name="T113" fmla="*/ 93 w 93"/>
                  <a:gd name="T114" fmla="*/ 214 h 2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 h="214">
                    <a:moveTo>
                      <a:pt x="93" y="207"/>
                    </a:moveTo>
                    <a:lnTo>
                      <a:pt x="93" y="207"/>
                    </a:lnTo>
                    <a:lnTo>
                      <a:pt x="74" y="198"/>
                    </a:lnTo>
                    <a:lnTo>
                      <a:pt x="58" y="186"/>
                    </a:lnTo>
                    <a:lnTo>
                      <a:pt x="44" y="172"/>
                    </a:lnTo>
                    <a:lnTo>
                      <a:pt x="33" y="157"/>
                    </a:lnTo>
                    <a:lnTo>
                      <a:pt x="25" y="141"/>
                    </a:lnTo>
                    <a:lnTo>
                      <a:pt x="18" y="123"/>
                    </a:lnTo>
                    <a:lnTo>
                      <a:pt x="14" y="106"/>
                    </a:lnTo>
                    <a:lnTo>
                      <a:pt x="10" y="90"/>
                    </a:lnTo>
                    <a:lnTo>
                      <a:pt x="8" y="72"/>
                    </a:lnTo>
                    <a:lnTo>
                      <a:pt x="7" y="56"/>
                    </a:lnTo>
                    <a:lnTo>
                      <a:pt x="7" y="41"/>
                    </a:lnTo>
                    <a:lnTo>
                      <a:pt x="8" y="28"/>
                    </a:lnTo>
                    <a:lnTo>
                      <a:pt x="8" y="16"/>
                    </a:lnTo>
                    <a:lnTo>
                      <a:pt x="9" y="9"/>
                    </a:lnTo>
                    <a:lnTo>
                      <a:pt x="10" y="4"/>
                    </a:lnTo>
                    <a:lnTo>
                      <a:pt x="10" y="2"/>
                    </a:lnTo>
                    <a:lnTo>
                      <a:pt x="3" y="0"/>
                    </a:lnTo>
                    <a:lnTo>
                      <a:pt x="3" y="4"/>
                    </a:lnTo>
                    <a:lnTo>
                      <a:pt x="2" y="7"/>
                    </a:lnTo>
                    <a:lnTo>
                      <a:pt x="1" y="16"/>
                    </a:lnTo>
                    <a:lnTo>
                      <a:pt x="1" y="28"/>
                    </a:lnTo>
                    <a:lnTo>
                      <a:pt x="0" y="41"/>
                    </a:lnTo>
                    <a:lnTo>
                      <a:pt x="0" y="56"/>
                    </a:lnTo>
                    <a:lnTo>
                      <a:pt x="1" y="72"/>
                    </a:lnTo>
                    <a:lnTo>
                      <a:pt x="3" y="90"/>
                    </a:lnTo>
                    <a:lnTo>
                      <a:pt x="7" y="108"/>
                    </a:lnTo>
                    <a:lnTo>
                      <a:pt x="11" y="126"/>
                    </a:lnTo>
                    <a:lnTo>
                      <a:pt x="18" y="143"/>
                    </a:lnTo>
                    <a:lnTo>
                      <a:pt x="26" y="162"/>
                    </a:lnTo>
                    <a:lnTo>
                      <a:pt x="39" y="177"/>
                    </a:lnTo>
                    <a:lnTo>
                      <a:pt x="53" y="191"/>
                    </a:lnTo>
                    <a:lnTo>
                      <a:pt x="69" y="205"/>
                    </a:lnTo>
                    <a:lnTo>
                      <a:pt x="90" y="214"/>
                    </a:lnTo>
                    <a:lnTo>
                      <a:pt x="93" y="207"/>
                    </a:lnTo>
                    <a:close/>
                  </a:path>
                </a:pathLst>
              </a:custGeom>
              <a:solidFill>
                <a:srgbClr val="000000"/>
              </a:solidFill>
              <a:ln w="9525">
                <a:noFill/>
                <a:round/>
                <a:headEnd/>
                <a:tailEnd/>
              </a:ln>
            </p:spPr>
            <p:txBody>
              <a:bodyPr/>
              <a:lstStyle/>
              <a:p>
                <a:endParaRPr lang="fr-FR"/>
              </a:p>
            </p:txBody>
          </p:sp>
          <p:sp>
            <p:nvSpPr>
              <p:cNvPr id="95636" name="Freeform 392"/>
              <p:cNvSpPr>
                <a:spLocks/>
              </p:cNvSpPr>
              <p:nvPr/>
            </p:nvSpPr>
            <p:spPr bwMode="auto">
              <a:xfrm>
                <a:off x="3170" y="2128"/>
                <a:ext cx="66" cy="14"/>
              </a:xfrm>
              <a:custGeom>
                <a:avLst/>
                <a:gdLst>
                  <a:gd name="T0" fmla="*/ 0 w 405"/>
                  <a:gd name="T1" fmla="*/ 0 h 87"/>
                  <a:gd name="T2" fmla="*/ 0 w 405"/>
                  <a:gd name="T3" fmla="*/ 0 h 87"/>
                  <a:gd name="T4" fmla="*/ 0 w 405"/>
                  <a:gd name="T5" fmla="*/ 0 h 87"/>
                  <a:gd name="T6" fmla="*/ 0 w 405"/>
                  <a:gd name="T7" fmla="*/ 0 h 87"/>
                  <a:gd name="T8" fmla="*/ 0 w 405"/>
                  <a:gd name="T9" fmla="*/ 0 h 87"/>
                  <a:gd name="T10" fmla="*/ 0 w 405"/>
                  <a:gd name="T11" fmla="*/ 0 h 87"/>
                  <a:gd name="T12" fmla="*/ 0 w 405"/>
                  <a:gd name="T13" fmla="*/ 0 h 87"/>
                  <a:gd name="T14" fmla="*/ 0 w 405"/>
                  <a:gd name="T15" fmla="*/ 0 h 87"/>
                  <a:gd name="T16" fmla="*/ 0 w 405"/>
                  <a:gd name="T17" fmla="*/ 0 h 87"/>
                  <a:gd name="T18" fmla="*/ 0 w 405"/>
                  <a:gd name="T19" fmla="*/ 0 h 87"/>
                  <a:gd name="T20" fmla="*/ 0 w 405"/>
                  <a:gd name="T21" fmla="*/ 0 h 87"/>
                  <a:gd name="T22" fmla="*/ 0 w 405"/>
                  <a:gd name="T23" fmla="*/ 0 h 87"/>
                  <a:gd name="T24" fmla="*/ 0 w 405"/>
                  <a:gd name="T25" fmla="*/ 0 h 87"/>
                  <a:gd name="T26" fmla="*/ 0 w 405"/>
                  <a:gd name="T27" fmla="*/ 0 h 87"/>
                  <a:gd name="T28" fmla="*/ 0 w 405"/>
                  <a:gd name="T29" fmla="*/ 0 h 87"/>
                  <a:gd name="T30" fmla="*/ 0 w 405"/>
                  <a:gd name="T31" fmla="*/ 0 h 87"/>
                  <a:gd name="T32" fmla="*/ 0 w 405"/>
                  <a:gd name="T33" fmla="*/ 0 h 87"/>
                  <a:gd name="T34" fmla="*/ 0 w 405"/>
                  <a:gd name="T35" fmla="*/ 0 h 87"/>
                  <a:gd name="T36" fmla="*/ 0 w 405"/>
                  <a:gd name="T37" fmla="*/ 0 h 87"/>
                  <a:gd name="T38" fmla="*/ 0 w 405"/>
                  <a:gd name="T39" fmla="*/ 0 h 87"/>
                  <a:gd name="T40" fmla="*/ 0 w 405"/>
                  <a:gd name="T41" fmla="*/ 0 h 87"/>
                  <a:gd name="T42" fmla="*/ 0 w 405"/>
                  <a:gd name="T43" fmla="*/ 0 h 87"/>
                  <a:gd name="T44" fmla="*/ 0 w 405"/>
                  <a:gd name="T45" fmla="*/ 0 h 87"/>
                  <a:gd name="T46" fmla="*/ 0 w 405"/>
                  <a:gd name="T47" fmla="*/ 0 h 87"/>
                  <a:gd name="T48" fmla="*/ 0 w 405"/>
                  <a:gd name="T49" fmla="*/ 0 h 87"/>
                  <a:gd name="T50" fmla="*/ 0 w 405"/>
                  <a:gd name="T51" fmla="*/ 0 h 87"/>
                  <a:gd name="T52" fmla="*/ 0 w 405"/>
                  <a:gd name="T53" fmla="*/ 0 h 87"/>
                  <a:gd name="T54" fmla="*/ 0 w 405"/>
                  <a:gd name="T55" fmla="*/ 0 h 87"/>
                  <a:gd name="T56" fmla="*/ 0 w 405"/>
                  <a:gd name="T57" fmla="*/ 0 h 87"/>
                  <a:gd name="T58" fmla="*/ 0 w 405"/>
                  <a:gd name="T59" fmla="*/ 0 h 87"/>
                  <a:gd name="T60" fmla="*/ 0 w 405"/>
                  <a:gd name="T61" fmla="*/ 0 h 87"/>
                  <a:gd name="T62" fmla="*/ 0 w 405"/>
                  <a:gd name="T63" fmla="*/ 0 h 87"/>
                  <a:gd name="T64" fmla="*/ 0 w 405"/>
                  <a:gd name="T65" fmla="*/ 0 h 87"/>
                  <a:gd name="T66" fmla="*/ 0 w 405"/>
                  <a:gd name="T67" fmla="*/ 0 h 87"/>
                  <a:gd name="T68" fmla="*/ 0 w 405"/>
                  <a:gd name="T69" fmla="*/ 0 h 87"/>
                  <a:gd name="T70" fmla="*/ 0 w 405"/>
                  <a:gd name="T71" fmla="*/ 0 h 87"/>
                  <a:gd name="T72" fmla="*/ 0 w 405"/>
                  <a:gd name="T73" fmla="*/ 0 h 8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5"/>
                  <a:gd name="T112" fmla="*/ 0 h 87"/>
                  <a:gd name="T113" fmla="*/ 405 w 405"/>
                  <a:gd name="T114" fmla="*/ 87 h 8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5" h="87">
                    <a:moveTo>
                      <a:pt x="401" y="6"/>
                    </a:moveTo>
                    <a:lnTo>
                      <a:pt x="402" y="0"/>
                    </a:lnTo>
                    <a:lnTo>
                      <a:pt x="398" y="1"/>
                    </a:lnTo>
                    <a:lnTo>
                      <a:pt x="389" y="5"/>
                    </a:lnTo>
                    <a:lnTo>
                      <a:pt x="374" y="10"/>
                    </a:lnTo>
                    <a:lnTo>
                      <a:pt x="355" y="17"/>
                    </a:lnTo>
                    <a:lnTo>
                      <a:pt x="331" y="26"/>
                    </a:lnTo>
                    <a:lnTo>
                      <a:pt x="304" y="34"/>
                    </a:lnTo>
                    <a:lnTo>
                      <a:pt x="275" y="43"/>
                    </a:lnTo>
                    <a:lnTo>
                      <a:pt x="243" y="52"/>
                    </a:lnTo>
                    <a:lnTo>
                      <a:pt x="210" y="60"/>
                    </a:lnTo>
                    <a:lnTo>
                      <a:pt x="177" y="67"/>
                    </a:lnTo>
                    <a:lnTo>
                      <a:pt x="144" y="74"/>
                    </a:lnTo>
                    <a:lnTo>
                      <a:pt x="112" y="78"/>
                    </a:lnTo>
                    <a:lnTo>
                      <a:pt x="80" y="80"/>
                    </a:lnTo>
                    <a:lnTo>
                      <a:pt x="51" y="80"/>
                    </a:lnTo>
                    <a:lnTo>
                      <a:pt x="26" y="78"/>
                    </a:lnTo>
                    <a:lnTo>
                      <a:pt x="3" y="71"/>
                    </a:lnTo>
                    <a:lnTo>
                      <a:pt x="0" y="78"/>
                    </a:lnTo>
                    <a:lnTo>
                      <a:pt x="23" y="85"/>
                    </a:lnTo>
                    <a:lnTo>
                      <a:pt x="51" y="87"/>
                    </a:lnTo>
                    <a:lnTo>
                      <a:pt x="80" y="87"/>
                    </a:lnTo>
                    <a:lnTo>
                      <a:pt x="112" y="85"/>
                    </a:lnTo>
                    <a:lnTo>
                      <a:pt x="144" y="81"/>
                    </a:lnTo>
                    <a:lnTo>
                      <a:pt x="179" y="74"/>
                    </a:lnTo>
                    <a:lnTo>
                      <a:pt x="213" y="67"/>
                    </a:lnTo>
                    <a:lnTo>
                      <a:pt x="245" y="59"/>
                    </a:lnTo>
                    <a:lnTo>
                      <a:pt x="278" y="50"/>
                    </a:lnTo>
                    <a:lnTo>
                      <a:pt x="307" y="41"/>
                    </a:lnTo>
                    <a:lnTo>
                      <a:pt x="333" y="33"/>
                    </a:lnTo>
                    <a:lnTo>
                      <a:pt x="358" y="24"/>
                    </a:lnTo>
                    <a:lnTo>
                      <a:pt x="376" y="17"/>
                    </a:lnTo>
                    <a:lnTo>
                      <a:pt x="391" y="12"/>
                    </a:lnTo>
                    <a:lnTo>
                      <a:pt x="401" y="8"/>
                    </a:lnTo>
                    <a:lnTo>
                      <a:pt x="404" y="7"/>
                    </a:lnTo>
                    <a:lnTo>
                      <a:pt x="405" y="1"/>
                    </a:lnTo>
                    <a:lnTo>
                      <a:pt x="401" y="6"/>
                    </a:lnTo>
                    <a:close/>
                  </a:path>
                </a:pathLst>
              </a:custGeom>
              <a:solidFill>
                <a:srgbClr val="000000"/>
              </a:solidFill>
              <a:ln w="9525">
                <a:noFill/>
                <a:round/>
                <a:headEnd/>
                <a:tailEnd/>
              </a:ln>
            </p:spPr>
            <p:txBody>
              <a:bodyPr/>
              <a:lstStyle/>
              <a:p>
                <a:endParaRPr lang="fr-FR"/>
              </a:p>
            </p:txBody>
          </p:sp>
          <p:sp>
            <p:nvSpPr>
              <p:cNvPr id="95637" name="Freeform 393"/>
              <p:cNvSpPr>
                <a:spLocks/>
              </p:cNvSpPr>
              <p:nvPr/>
            </p:nvSpPr>
            <p:spPr bwMode="auto">
              <a:xfrm>
                <a:off x="3114" y="1988"/>
                <a:ext cx="82" cy="60"/>
              </a:xfrm>
              <a:custGeom>
                <a:avLst/>
                <a:gdLst>
                  <a:gd name="T0" fmla="*/ 0 w 504"/>
                  <a:gd name="T1" fmla="*/ 0 h 358"/>
                  <a:gd name="T2" fmla="*/ 0 w 504"/>
                  <a:gd name="T3" fmla="*/ 0 h 358"/>
                  <a:gd name="T4" fmla="*/ 0 w 504"/>
                  <a:gd name="T5" fmla="*/ 0 h 358"/>
                  <a:gd name="T6" fmla="*/ 0 w 504"/>
                  <a:gd name="T7" fmla="*/ 0 h 358"/>
                  <a:gd name="T8" fmla="*/ 0 w 504"/>
                  <a:gd name="T9" fmla="*/ 0 h 358"/>
                  <a:gd name="T10" fmla="*/ 0 w 504"/>
                  <a:gd name="T11" fmla="*/ 0 h 358"/>
                  <a:gd name="T12" fmla="*/ 0 w 504"/>
                  <a:gd name="T13" fmla="*/ 0 h 358"/>
                  <a:gd name="T14" fmla="*/ 0 w 504"/>
                  <a:gd name="T15" fmla="*/ 0 h 358"/>
                  <a:gd name="T16" fmla="*/ 0 w 504"/>
                  <a:gd name="T17" fmla="*/ 0 h 358"/>
                  <a:gd name="T18" fmla="*/ 0 w 504"/>
                  <a:gd name="T19" fmla="*/ 0 h 358"/>
                  <a:gd name="T20" fmla="*/ 0 w 504"/>
                  <a:gd name="T21" fmla="*/ 0 h 358"/>
                  <a:gd name="T22" fmla="*/ 0 w 504"/>
                  <a:gd name="T23" fmla="*/ 0 h 358"/>
                  <a:gd name="T24" fmla="*/ 0 w 504"/>
                  <a:gd name="T25" fmla="*/ 0 h 358"/>
                  <a:gd name="T26" fmla="*/ 0 w 504"/>
                  <a:gd name="T27" fmla="*/ 0 h 358"/>
                  <a:gd name="T28" fmla="*/ 0 w 504"/>
                  <a:gd name="T29" fmla="*/ 0 h 358"/>
                  <a:gd name="T30" fmla="*/ 0 w 504"/>
                  <a:gd name="T31" fmla="*/ 0 h 358"/>
                  <a:gd name="T32" fmla="*/ 0 w 504"/>
                  <a:gd name="T33" fmla="*/ 0 h 358"/>
                  <a:gd name="T34" fmla="*/ 0 w 504"/>
                  <a:gd name="T35" fmla="*/ 0 h 358"/>
                  <a:gd name="T36" fmla="*/ 0 w 504"/>
                  <a:gd name="T37" fmla="*/ 0 h 358"/>
                  <a:gd name="T38" fmla="*/ 0 w 504"/>
                  <a:gd name="T39" fmla="*/ 0 h 358"/>
                  <a:gd name="T40" fmla="*/ 0 w 504"/>
                  <a:gd name="T41" fmla="*/ 0 h 358"/>
                  <a:gd name="T42" fmla="*/ 0 w 504"/>
                  <a:gd name="T43" fmla="*/ 0 h 358"/>
                  <a:gd name="T44" fmla="*/ 0 w 504"/>
                  <a:gd name="T45" fmla="*/ 0 h 358"/>
                  <a:gd name="T46" fmla="*/ 0 w 504"/>
                  <a:gd name="T47" fmla="*/ 0 h 358"/>
                  <a:gd name="T48" fmla="*/ 0 w 504"/>
                  <a:gd name="T49" fmla="*/ 0 h 358"/>
                  <a:gd name="T50" fmla="*/ 0 w 504"/>
                  <a:gd name="T51" fmla="*/ 0 h 358"/>
                  <a:gd name="T52" fmla="*/ 0 w 504"/>
                  <a:gd name="T53" fmla="*/ 0 h 358"/>
                  <a:gd name="T54" fmla="*/ 0 w 504"/>
                  <a:gd name="T55" fmla="*/ 0 h 358"/>
                  <a:gd name="T56" fmla="*/ 0 w 504"/>
                  <a:gd name="T57" fmla="*/ 0 h 358"/>
                  <a:gd name="T58" fmla="*/ 0 w 504"/>
                  <a:gd name="T59" fmla="*/ 0 h 358"/>
                  <a:gd name="T60" fmla="*/ 0 w 504"/>
                  <a:gd name="T61" fmla="*/ 0 h 358"/>
                  <a:gd name="T62" fmla="*/ 0 w 504"/>
                  <a:gd name="T63" fmla="*/ 0 h 358"/>
                  <a:gd name="T64" fmla="*/ 0 w 504"/>
                  <a:gd name="T65" fmla="*/ 0 h 358"/>
                  <a:gd name="T66" fmla="*/ 0 w 504"/>
                  <a:gd name="T67" fmla="*/ 0 h 358"/>
                  <a:gd name="T68" fmla="*/ 0 w 504"/>
                  <a:gd name="T69" fmla="*/ 0 h 3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04"/>
                  <a:gd name="T106" fmla="*/ 0 h 358"/>
                  <a:gd name="T107" fmla="*/ 504 w 504"/>
                  <a:gd name="T108" fmla="*/ 358 h 3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04" h="358">
                    <a:moveTo>
                      <a:pt x="504" y="176"/>
                    </a:moveTo>
                    <a:lnTo>
                      <a:pt x="360" y="0"/>
                    </a:lnTo>
                    <a:lnTo>
                      <a:pt x="0" y="129"/>
                    </a:lnTo>
                    <a:lnTo>
                      <a:pt x="0" y="131"/>
                    </a:lnTo>
                    <a:lnTo>
                      <a:pt x="0" y="138"/>
                    </a:lnTo>
                    <a:lnTo>
                      <a:pt x="0" y="150"/>
                    </a:lnTo>
                    <a:lnTo>
                      <a:pt x="2" y="165"/>
                    </a:lnTo>
                    <a:lnTo>
                      <a:pt x="3" y="182"/>
                    </a:lnTo>
                    <a:lnTo>
                      <a:pt x="5" y="201"/>
                    </a:lnTo>
                    <a:lnTo>
                      <a:pt x="8" y="222"/>
                    </a:lnTo>
                    <a:lnTo>
                      <a:pt x="12" y="243"/>
                    </a:lnTo>
                    <a:lnTo>
                      <a:pt x="18" y="265"/>
                    </a:lnTo>
                    <a:lnTo>
                      <a:pt x="25" y="286"/>
                    </a:lnTo>
                    <a:lnTo>
                      <a:pt x="34" y="304"/>
                    </a:lnTo>
                    <a:lnTo>
                      <a:pt x="44" y="322"/>
                    </a:lnTo>
                    <a:lnTo>
                      <a:pt x="57" y="337"/>
                    </a:lnTo>
                    <a:lnTo>
                      <a:pt x="72" y="348"/>
                    </a:lnTo>
                    <a:lnTo>
                      <a:pt x="90" y="355"/>
                    </a:lnTo>
                    <a:lnTo>
                      <a:pt x="109" y="358"/>
                    </a:lnTo>
                    <a:lnTo>
                      <a:pt x="133" y="355"/>
                    </a:lnTo>
                    <a:lnTo>
                      <a:pt x="158" y="350"/>
                    </a:lnTo>
                    <a:lnTo>
                      <a:pt x="187" y="341"/>
                    </a:lnTo>
                    <a:lnTo>
                      <a:pt x="219" y="330"/>
                    </a:lnTo>
                    <a:lnTo>
                      <a:pt x="251" y="316"/>
                    </a:lnTo>
                    <a:lnTo>
                      <a:pt x="284" y="301"/>
                    </a:lnTo>
                    <a:lnTo>
                      <a:pt x="317" y="285"/>
                    </a:lnTo>
                    <a:lnTo>
                      <a:pt x="349" y="267"/>
                    </a:lnTo>
                    <a:lnTo>
                      <a:pt x="380" y="250"/>
                    </a:lnTo>
                    <a:lnTo>
                      <a:pt x="409" y="233"/>
                    </a:lnTo>
                    <a:lnTo>
                      <a:pt x="436" y="218"/>
                    </a:lnTo>
                    <a:lnTo>
                      <a:pt x="459" y="204"/>
                    </a:lnTo>
                    <a:lnTo>
                      <a:pt x="477" y="193"/>
                    </a:lnTo>
                    <a:lnTo>
                      <a:pt x="491" y="185"/>
                    </a:lnTo>
                    <a:lnTo>
                      <a:pt x="501" y="179"/>
                    </a:lnTo>
                    <a:lnTo>
                      <a:pt x="504" y="176"/>
                    </a:lnTo>
                    <a:close/>
                  </a:path>
                </a:pathLst>
              </a:custGeom>
              <a:solidFill>
                <a:srgbClr val="ADCCCC"/>
              </a:solidFill>
              <a:ln w="9525">
                <a:noFill/>
                <a:round/>
                <a:headEnd/>
                <a:tailEnd/>
              </a:ln>
            </p:spPr>
            <p:txBody>
              <a:bodyPr/>
              <a:lstStyle/>
              <a:p>
                <a:endParaRPr lang="fr-FR"/>
              </a:p>
            </p:txBody>
          </p:sp>
          <p:sp>
            <p:nvSpPr>
              <p:cNvPr id="95638" name="Freeform 394"/>
              <p:cNvSpPr>
                <a:spLocks/>
              </p:cNvSpPr>
              <p:nvPr/>
            </p:nvSpPr>
            <p:spPr bwMode="auto">
              <a:xfrm>
                <a:off x="3172" y="1987"/>
                <a:ext cx="24" cy="32"/>
              </a:xfrm>
              <a:custGeom>
                <a:avLst/>
                <a:gdLst>
                  <a:gd name="T0" fmla="*/ 0 w 148"/>
                  <a:gd name="T1" fmla="*/ 0 h 183"/>
                  <a:gd name="T2" fmla="*/ 0 w 148"/>
                  <a:gd name="T3" fmla="*/ 0 h 183"/>
                  <a:gd name="T4" fmla="*/ 0 w 148"/>
                  <a:gd name="T5" fmla="*/ 0 h 183"/>
                  <a:gd name="T6" fmla="*/ 0 w 148"/>
                  <a:gd name="T7" fmla="*/ 0 h 183"/>
                  <a:gd name="T8" fmla="*/ 0 w 148"/>
                  <a:gd name="T9" fmla="*/ 0 h 183"/>
                  <a:gd name="T10" fmla="*/ 0 w 148"/>
                  <a:gd name="T11" fmla="*/ 0 h 183"/>
                  <a:gd name="T12" fmla="*/ 0 w 148"/>
                  <a:gd name="T13" fmla="*/ 0 h 183"/>
                  <a:gd name="T14" fmla="*/ 0 60000 65536"/>
                  <a:gd name="T15" fmla="*/ 0 60000 65536"/>
                  <a:gd name="T16" fmla="*/ 0 60000 65536"/>
                  <a:gd name="T17" fmla="*/ 0 60000 65536"/>
                  <a:gd name="T18" fmla="*/ 0 60000 65536"/>
                  <a:gd name="T19" fmla="*/ 0 60000 65536"/>
                  <a:gd name="T20" fmla="*/ 0 60000 65536"/>
                  <a:gd name="T21" fmla="*/ 0 w 148"/>
                  <a:gd name="T22" fmla="*/ 0 h 183"/>
                  <a:gd name="T23" fmla="*/ 148 w 148"/>
                  <a:gd name="T24" fmla="*/ 183 h 1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83">
                    <a:moveTo>
                      <a:pt x="3" y="7"/>
                    </a:moveTo>
                    <a:lnTo>
                      <a:pt x="0" y="6"/>
                    </a:lnTo>
                    <a:lnTo>
                      <a:pt x="144" y="183"/>
                    </a:lnTo>
                    <a:lnTo>
                      <a:pt x="148" y="178"/>
                    </a:lnTo>
                    <a:lnTo>
                      <a:pt x="5" y="2"/>
                    </a:lnTo>
                    <a:lnTo>
                      <a:pt x="1" y="0"/>
                    </a:lnTo>
                    <a:lnTo>
                      <a:pt x="3" y="7"/>
                    </a:lnTo>
                    <a:close/>
                  </a:path>
                </a:pathLst>
              </a:custGeom>
              <a:solidFill>
                <a:srgbClr val="000000"/>
              </a:solidFill>
              <a:ln w="9525">
                <a:noFill/>
                <a:round/>
                <a:headEnd/>
                <a:tailEnd/>
              </a:ln>
            </p:spPr>
            <p:txBody>
              <a:bodyPr/>
              <a:lstStyle/>
              <a:p>
                <a:endParaRPr lang="fr-FR"/>
              </a:p>
            </p:txBody>
          </p:sp>
          <p:sp>
            <p:nvSpPr>
              <p:cNvPr id="95639" name="Freeform 395"/>
              <p:cNvSpPr>
                <a:spLocks/>
              </p:cNvSpPr>
              <p:nvPr/>
            </p:nvSpPr>
            <p:spPr bwMode="auto">
              <a:xfrm>
                <a:off x="3113" y="1987"/>
                <a:ext cx="60" cy="24"/>
              </a:xfrm>
              <a:custGeom>
                <a:avLst/>
                <a:gdLst>
                  <a:gd name="T0" fmla="*/ 0 w 364"/>
                  <a:gd name="T1" fmla="*/ 0 h 136"/>
                  <a:gd name="T2" fmla="*/ 0 w 364"/>
                  <a:gd name="T3" fmla="*/ 0 h 136"/>
                  <a:gd name="T4" fmla="*/ 0 w 364"/>
                  <a:gd name="T5" fmla="*/ 0 h 136"/>
                  <a:gd name="T6" fmla="*/ 0 w 364"/>
                  <a:gd name="T7" fmla="*/ 0 h 136"/>
                  <a:gd name="T8" fmla="*/ 0 w 364"/>
                  <a:gd name="T9" fmla="*/ 0 h 136"/>
                  <a:gd name="T10" fmla="*/ 0 w 364"/>
                  <a:gd name="T11" fmla="*/ 0 h 136"/>
                  <a:gd name="T12" fmla="*/ 0 w 364"/>
                  <a:gd name="T13" fmla="*/ 0 h 136"/>
                  <a:gd name="T14" fmla="*/ 0 60000 65536"/>
                  <a:gd name="T15" fmla="*/ 0 60000 65536"/>
                  <a:gd name="T16" fmla="*/ 0 60000 65536"/>
                  <a:gd name="T17" fmla="*/ 0 60000 65536"/>
                  <a:gd name="T18" fmla="*/ 0 60000 65536"/>
                  <a:gd name="T19" fmla="*/ 0 60000 65536"/>
                  <a:gd name="T20" fmla="*/ 0 60000 65536"/>
                  <a:gd name="T21" fmla="*/ 0 w 364"/>
                  <a:gd name="T22" fmla="*/ 0 h 136"/>
                  <a:gd name="T23" fmla="*/ 364 w 364"/>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 h="136">
                    <a:moveTo>
                      <a:pt x="7" y="133"/>
                    </a:moveTo>
                    <a:lnTo>
                      <a:pt x="5" y="136"/>
                    </a:lnTo>
                    <a:lnTo>
                      <a:pt x="364" y="7"/>
                    </a:lnTo>
                    <a:lnTo>
                      <a:pt x="362" y="0"/>
                    </a:lnTo>
                    <a:lnTo>
                      <a:pt x="2" y="129"/>
                    </a:lnTo>
                    <a:lnTo>
                      <a:pt x="0" y="133"/>
                    </a:lnTo>
                    <a:lnTo>
                      <a:pt x="7" y="133"/>
                    </a:lnTo>
                    <a:close/>
                  </a:path>
                </a:pathLst>
              </a:custGeom>
              <a:solidFill>
                <a:srgbClr val="000000"/>
              </a:solidFill>
              <a:ln w="9525">
                <a:noFill/>
                <a:round/>
                <a:headEnd/>
                <a:tailEnd/>
              </a:ln>
            </p:spPr>
            <p:txBody>
              <a:bodyPr/>
              <a:lstStyle/>
              <a:p>
                <a:endParaRPr lang="fr-FR"/>
              </a:p>
            </p:txBody>
          </p:sp>
          <p:sp>
            <p:nvSpPr>
              <p:cNvPr id="95640" name="Freeform 396"/>
              <p:cNvSpPr>
                <a:spLocks/>
              </p:cNvSpPr>
              <p:nvPr/>
            </p:nvSpPr>
            <p:spPr bwMode="auto">
              <a:xfrm>
                <a:off x="3113" y="2010"/>
                <a:ext cx="19" cy="39"/>
              </a:xfrm>
              <a:custGeom>
                <a:avLst/>
                <a:gdLst>
                  <a:gd name="T0" fmla="*/ 0 w 112"/>
                  <a:gd name="T1" fmla="*/ 0 h 232"/>
                  <a:gd name="T2" fmla="*/ 0 w 112"/>
                  <a:gd name="T3" fmla="*/ 0 h 232"/>
                  <a:gd name="T4" fmla="*/ 0 w 112"/>
                  <a:gd name="T5" fmla="*/ 0 h 232"/>
                  <a:gd name="T6" fmla="*/ 0 w 112"/>
                  <a:gd name="T7" fmla="*/ 0 h 232"/>
                  <a:gd name="T8" fmla="*/ 0 w 112"/>
                  <a:gd name="T9" fmla="*/ 0 h 232"/>
                  <a:gd name="T10" fmla="*/ 0 w 112"/>
                  <a:gd name="T11" fmla="*/ 0 h 232"/>
                  <a:gd name="T12" fmla="*/ 0 w 112"/>
                  <a:gd name="T13" fmla="*/ 0 h 232"/>
                  <a:gd name="T14" fmla="*/ 0 w 112"/>
                  <a:gd name="T15" fmla="*/ 0 h 232"/>
                  <a:gd name="T16" fmla="*/ 0 w 112"/>
                  <a:gd name="T17" fmla="*/ 0 h 232"/>
                  <a:gd name="T18" fmla="*/ 0 w 112"/>
                  <a:gd name="T19" fmla="*/ 0 h 232"/>
                  <a:gd name="T20" fmla="*/ 0 w 112"/>
                  <a:gd name="T21" fmla="*/ 0 h 232"/>
                  <a:gd name="T22" fmla="*/ 0 w 112"/>
                  <a:gd name="T23" fmla="*/ 0 h 232"/>
                  <a:gd name="T24" fmla="*/ 0 w 112"/>
                  <a:gd name="T25" fmla="*/ 0 h 232"/>
                  <a:gd name="T26" fmla="*/ 0 w 112"/>
                  <a:gd name="T27" fmla="*/ 0 h 232"/>
                  <a:gd name="T28" fmla="*/ 0 w 112"/>
                  <a:gd name="T29" fmla="*/ 0 h 232"/>
                  <a:gd name="T30" fmla="*/ 0 w 112"/>
                  <a:gd name="T31" fmla="*/ 0 h 232"/>
                  <a:gd name="T32" fmla="*/ 0 w 112"/>
                  <a:gd name="T33" fmla="*/ 0 h 232"/>
                  <a:gd name="T34" fmla="*/ 0 w 112"/>
                  <a:gd name="T35" fmla="*/ 0 h 232"/>
                  <a:gd name="T36" fmla="*/ 0 w 112"/>
                  <a:gd name="T37" fmla="*/ 0 h 232"/>
                  <a:gd name="T38" fmla="*/ 0 w 112"/>
                  <a:gd name="T39" fmla="*/ 0 h 232"/>
                  <a:gd name="T40" fmla="*/ 0 w 112"/>
                  <a:gd name="T41" fmla="*/ 0 h 232"/>
                  <a:gd name="T42" fmla="*/ 0 w 112"/>
                  <a:gd name="T43" fmla="*/ 0 h 232"/>
                  <a:gd name="T44" fmla="*/ 0 w 112"/>
                  <a:gd name="T45" fmla="*/ 0 h 232"/>
                  <a:gd name="T46" fmla="*/ 0 w 112"/>
                  <a:gd name="T47" fmla="*/ 0 h 232"/>
                  <a:gd name="T48" fmla="*/ 0 w 112"/>
                  <a:gd name="T49" fmla="*/ 0 h 232"/>
                  <a:gd name="T50" fmla="*/ 0 w 112"/>
                  <a:gd name="T51" fmla="*/ 0 h 232"/>
                  <a:gd name="T52" fmla="*/ 0 w 112"/>
                  <a:gd name="T53" fmla="*/ 0 h 232"/>
                  <a:gd name="T54" fmla="*/ 0 w 112"/>
                  <a:gd name="T55" fmla="*/ 0 h 232"/>
                  <a:gd name="T56" fmla="*/ 0 w 112"/>
                  <a:gd name="T57" fmla="*/ 0 h 232"/>
                  <a:gd name="T58" fmla="*/ 0 w 112"/>
                  <a:gd name="T59" fmla="*/ 0 h 232"/>
                  <a:gd name="T60" fmla="*/ 0 w 112"/>
                  <a:gd name="T61" fmla="*/ 0 h 232"/>
                  <a:gd name="T62" fmla="*/ 0 w 112"/>
                  <a:gd name="T63" fmla="*/ 0 h 232"/>
                  <a:gd name="T64" fmla="*/ 0 w 112"/>
                  <a:gd name="T65" fmla="*/ 0 h 232"/>
                  <a:gd name="T66" fmla="*/ 0 w 112"/>
                  <a:gd name="T67" fmla="*/ 0 h 232"/>
                  <a:gd name="T68" fmla="*/ 0 w 112"/>
                  <a:gd name="T69" fmla="*/ 0 h 232"/>
                  <a:gd name="T70" fmla="*/ 0 w 112"/>
                  <a:gd name="T71" fmla="*/ 0 h 232"/>
                  <a:gd name="T72" fmla="*/ 0 w 112"/>
                  <a:gd name="T73" fmla="*/ 0 h 2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2"/>
                  <a:gd name="T112" fmla="*/ 0 h 232"/>
                  <a:gd name="T113" fmla="*/ 112 w 112"/>
                  <a:gd name="T114" fmla="*/ 232 h 2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2" h="232">
                    <a:moveTo>
                      <a:pt x="112" y="225"/>
                    </a:moveTo>
                    <a:lnTo>
                      <a:pt x="112" y="225"/>
                    </a:lnTo>
                    <a:lnTo>
                      <a:pt x="94" y="223"/>
                    </a:lnTo>
                    <a:lnTo>
                      <a:pt x="76" y="216"/>
                    </a:lnTo>
                    <a:lnTo>
                      <a:pt x="63" y="205"/>
                    </a:lnTo>
                    <a:lnTo>
                      <a:pt x="50" y="190"/>
                    </a:lnTo>
                    <a:lnTo>
                      <a:pt x="40" y="174"/>
                    </a:lnTo>
                    <a:lnTo>
                      <a:pt x="31" y="156"/>
                    </a:lnTo>
                    <a:lnTo>
                      <a:pt x="24" y="135"/>
                    </a:lnTo>
                    <a:lnTo>
                      <a:pt x="18" y="113"/>
                    </a:lnTo>
                    <a:lnTo>
                      <a:pt x="15" y="93"/>
                    </a:lnTo>
                    <a:lnTo>
                      <a:pt x="11" y="72"/>
                    </a:lnTo>
                    <a:lnTo>
                      <a:pt x="9" y="53"/>
                    </a:lnTo>
                    <a:lnTo>
                      <a:pt x="8" y="36"/>
                    </a:lnTo>
                    <a:lnTo>
                      <a:pt x="7" y="21"/>
                    </a:lnTo>
                    <a:lnTo>
                      <a:pt x="7" y="9"/>
                    </a:lnTo>
                    <a:lnTo>
                      <a:pt x="7" y="2"/>
                    </a:lnTo>
                    <a:lnTo>
                      <a:pt x="7" y="0"/>
                    </a:lnTo>
                    <a:lnTo>
                      <a:pt x="0" y="0"/>
                    </a:lnTo>
                    <a:lnTo>
                      <a:pt x="0" y="2"/>
                    </a:lnTo>
                    <a:lnTo>
                      <a:pt x="0" y="9"/>
                    </a:lnTo>
                    <a:lnTo>
                      <a:pt x="0" y="21"/>
                    </a:lnTo>
                    <a:lnTo>
                      <a:pt x="1" y="36"/>
                    </a:lnTo>
                    <a:lnTo>
                      <a:pt x="2" y="53"/>
                    </a:lnTo>
                    <a:lnTo>
                      <a:pt x="5" y="72"/>
                    </a:lnTo>
                    <a:lnTo>
                      <a:pt x="8" y="93"/>
                    </a:lnTo>
                    <a:lnTo>
                      <a:pt x="11" y="115"/>
                    </a:lnTo>
                    <a:lnTo>
                      <a:pt x="17" y="137"/>
                    </a:lnTo>
                    <a:lnTo>
                      <a:pt x="24" y="158"/>
                    </a:lnTo>
                    <a:lnTo>
                      <a:pt x="34" y="176"/>
                    </a:lnTo>
                    <a:lnTo>
                      <a:pt x="45" y="195"/>
                    </a:lnTo>
                    <a:lnTo>
                      <a:pt x="58" y="210"/>
                    </a:lnTo>
                    <a:lnTo>
                      <a:pt x="74" y="223"/>
                    </a:lnTo>
                    <a:lnTo>
                      <a:pt x="92" y="230"/>
                    </a:lnTo>
                    <a:lnTo>
                      <a:pt x="112" y="232"/>
                    </a:lnTo>
                    <a:lnTo>
                      <a:pt x="112" y="225"/>
                    </a:lnTo>
                    <a:close/>
                  </a:path>
                </a:pathLst>
              </a:custGeom>
              <a:solidFill>
                <a:srgbClr val="000000"/>
              </a:solidFill>
              <a:ln w="9525">
                <a:noFill/>
                <a:round/>
                <a:headEnd/>
                <a:tailEnd/>
              </a:ln>
            </p:spPr>
            <p:txBody>
              <a:bodyPr/>
              <a:lstStyle/>
              <a:p>
                <a:endParaRPr lang="fr-FR"/>
              </a:p>
            </p:txBody>
          </p:sp>
          <p:sp>
            <p:nvSpPr>
              <p:cNvPr id="95641" name="Freeform 397"/>
              <p:cNvSpPr>
                <a:spLocks/>
              </p:cNvSpPr>
              <p:nvPr/>
            </p:nvSpPr>
            <p:spPr bwMode="auto">
              <a:xfrm>
                <a:off x="3132" y="2018"/>
                <a:ext cx="64" cy="31"/>
              </a:xfrm>
              <a:custGeom>
                <a:avLst/>
                <a:gdLst>
                  <a:gd name="T0" fmla="*/ 0 w 397"/>
                  <a:gd name="T1" fmla="*/ 0 h 188"/>
                  <a:gd name="T2" fmla="*/ 0 w 397"/>
                  <a:gd name="T3" fmla="*/ 0 h 188"/>
                  <a:gd name="T4" fmla="*/ 0 w 397"/>
                  <a:gd name="T5" fmla="*/ 0 h 188"/>
                  <a:gd name="T6" fmla="*/ 0 w 397"/>
                  <a:gd name="T7" fmla="*/ 0 h 188"/>
                  <a:gd name="T8" fmla="*/ 0 w 397"/>
                  <a:gd name="T9" fmla="*/ 0 h 188"/>
                  <a:gd name="T10" fmla="*/ 0 w 397"/>
                  <a:gd name="T11" fmla="*/ 0 h 188"/>
                  <a:gd name="T12" fmla="*/ 0 w 397"/>
                  <a:gd name="T13" fmla="*/ 0 h 188"/>
                  <a:gd name="T14" fmla="*/ 0 w 397"/>
                  <a:gd name="T15" fmla="*/ 0 h 188"/>
                  <a:gd name="T16" fmla="*/ 0 w 397"/>
                  <a:gd name="T17" fmla="*/ 0 h 188"/>
                  <a:gd name="T18" fmla="*/ 0 w 397"/>
                  <a:gd name="T19" fmla="*/ 0 h 188"/>
                  <a:gd name="T20" fmla="*/ 0 w 397"/>
                  <a:gd name="T21" fmla="*/ 0 h 188"/>
                  <a:gd name="T22" fmla="*/ 0 w 397"/>
                  <a:gd name="T23" fmla="*/ 0 h 188"/>
                  <a:gd name="T24" fmla="*/ 0 w 397"/>
                  <a:gd name="T25" fmla="*/ 0 h 188"/>
                  <a:gd name="T26" fmla="*/ 0 w 397"/>
                  <a:gd name="T27" fmla="*/ 0 h 188"/>
                  <a:gd name="T28" fmla="*/ 0 w 397"/>
                  <a:gd name="T29" fmla="*/ 0 h 188"/>
                  <a:gd name="T30" fmla="*/ 0 w 397"/>
                  <a:gd name="T31" fmla="*/ 0 h 188"/>
                  <a:gd name="T32" fmla="*/ 0 w 397"/>
                  <a:gd name="T33" fmla="*/ 0 h 188"/>
                  <a:gd name="T34" fmla="*/ 0 w 397"/>
                  <a:gd name="T35" fmla="*/ 0 h 188"/>
                  <a:gd name="T36" fmla="*/ 0 w 397"/>
                  <a:gd name="T37" fmla="*/ 0 h 188"/>
                  <a:gd name="T38" fmla="*/ 0 w 397"/>
                  <a:gd name="T39" fmla="*/ 0 h 188"/>
                  <a:gd name="T40" fmla="*/ 0 w 397"/>
                  <a:gd name="T41" fmla="*/ 0 h 188"/>
                  <a:gd name="T42" fmla="*/ 0 w 397"/>
                  <a:gd name="T43" fmla="*/ 0 h 188"/>
                  <a:gd name="T44" fmla="*/ 0 w 397"/>
                  <a:gd name="T45" fmla="*/ 0 h 188"/>
                  <a:gd name="T46" fmla="*/ 0 w 397"/>
                  <a:gd name="T47" fmla="*/ 0 h 188"/>
                  <a:gd name="T48" fmla="*/ 0 w 397"/>
                  <a:gd name="T49" fmla="*/ 0 h 188"/>
                  <a:gd name="T50" fmla="*/ 0 w 397"/>
                  <a:gd name="T51" fmla="*/ 0 h 188"/>
                  <a:gd name="T52" fmla="*/ 0 w 397"/>
                  <a:gd name="T53" fmla="*/ 0 h 188"/>
                  <a:gd name="T54" fmla="*/ 0 w 397"/>
                  <a:gd name="T55" fmla="*/ 0 h 188"/>
                  <a:gd name="T56" fmla="*/ 0 w 397"/>
                  <a:gd name="T57" fmla="*/ 0 h 188"/>
                  <a:gd name="T58" fmla="*/ 0 w 397"/>
                  <a:gd name="T59" fmla="*/ 0 h 188"/>
                  <a:gd name="T60" fmla="*/ 0 w 397"/>
                  <a:gd name="T61" fmla="*/ 0 h 188"/>
                  <a:gd name="T62" fmla="*/ 0 w 397"/>
                  <a:gd name="T63" fmla="*/ 0 h 188"/>
                  <a:gd name="T64" fmla="*/ 0 w 397"/>
                  <a:gd name="T65" fmla="*/ 0 h 188"/>
                  <a:gd name="T66" fmla="*/ 0 w 397"/>
                  <a:gd name="T67" fmla="*/ 0 h 188"/>
                  <a:gd name="T68" fmla="*/ 0 w 397"/>
                  <a:gd name="T69" fmla="*/ 0 h 188"/>
                  <a:gd name="T70" fmla="*/ 0 w 397"/>
                  <a:gd name="T71" fmla="*/ 0 h 188"/>
                  <a:gd name="T72" fmla="*/ 0 w 397"/>
                  <a:gd name="T73" fmla="*/ 0 h 1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7"/>
                  <a:gd name="T112" fmla="*/ 0 h 188"/>
                  <a:gd name="T113" fmla="*/ 397 w 397"/>
                  <a:gd name="T114" fmla="*/ 188 h 1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7" h="188">
                    <a:moveTo>
                      <a:pt x="393" y="6"/>
                    </a:moveTo>
                    <a:lnTo>
                      <a:pt x="393" y="0"/>
                    </a:lnTo>
                    <a:lnTo>
                      <a:pt x="389" y="2"/>
                    </a:lnTo>
                    <a:lnTo>
                      <a:pt x="380" y="8"/>
                    </a:lnTo>
                    <a:lnTo>
                      <a:pt x="366" y="16"/>
                    </a:lnTo>
                    <a:lnTo>
                      <a:pt x="348" y="28"/>
                    </a:lnTo>
                    <a:lnTo>
                      <a:pt x="324" y="42"/>
                    </a:lnTo>
                    <a:lnTo>
                      <a:pt x="299" y="57"/>
                    </a:lnTo>
                    <a:lnTo>
                      <a:pt x="270" y="73"/>
                    </a:lnTo>
                    <a:lnTo>
                      <a:pt x="238" y="91"/>
                    </a:lnTo>
                    <a:lnTo>
                      <a:pt x="207" y="108"/>
                    </a:lnTo>
                    <a:lnTo>
                      <a:pt x="173" y="124"/>
                    </a:lnTo>
                    <a:lnTo>
                      <a:pt x="141" y="139"/>
                    </a:lnTo>
                    <a:lnTo>
                      <a:pt x="108" y="153"/>
                    </a:lnTo>
                    <a:lnTo>
                      <a:pt x="77" y="165"/>
                    </a:lnTo>
                    <a:lnTo>
                      <a:pt x="48" y="173"/>
                    </a:lnTo>
                    <a:lnTo>
                      <a:pt x="24" y="179"/>
                    </a:lnTo>
                    <a:lnTo>
                      <a:pt x="0" y="181"/>
                    </a:lnTo>
                    <a:lnTo>
                      <a:pt x="0" y="188"/>
                    </a:lnTo>
                    <a:lnTo>
                      <a:pt x="24" y="186"/>
                    </a:lnTo>
                    <a:lnTo>
                      <a:pt x="50" y="180"/>
                    </a:lnTo>
                    <a:lnTo>
                      <a:pt x="79" y="172"/>
                    </a:lnTo>
                    <a:lnTo>
                      <a:pt x="111" y="160"/>
                    </a:lnTo>
                    <a:lnTo>
                      <a:pt x="143" y="146"/>
                    </a:lnTo>
                    <a:lnTo>
                      <a:pt x="176" y="131"/>
                    </a:lnTo>
                    <a:lnTo>
                      <a:pt x="209" y="115"/>
                    </a:lnTo>
                    <a:lnTo>
                      <a:pt x="241" y="98"/>
                    </a:lnTo>
                    <a:lnTo>
                      <a:pt x="272" y="80"/>
                    </a:lnTo>
                    <a:lnTo>
                      <a:pt x="301" y="64"/>
                    </a:lnTo>
                    <a:lnTo>
                      <a:pt x="329" y="49"/>
                    </a:lnTo>
                    <a:lnTo>
                      <a:pt x="352" y="35"/>
                    </a:lnTo>
                    <a:lnTo>
                      <a:pt x="371" y="23"/>
                    </a:lnTo>
                    <a:lnTo>
                      <a:pt x="385" y="15"/>
                    </a:lnTo>
                    <a:lnTo>
                      <a:pt x="394" y="9"/>
                    </a:lnTo>
                    <a:lnTo>
                      <a:pt x="397" y="7"/>
                    </a:lnTo>
                    <a:lnTo>
                      <a:pt x="397" y="1"/>
                    </a:lnTo>
                    <a:lnTo>
                      <a:pt x="393" y="6"/>
                    </a:lnTo>
                    <a:close/>
                  </a:path>
                </a:pathLst>
              </a:custGeom>
              <a:solidFill>
                <a:srgbClr val="000000"/>
              </a:solidFill>
              <a:ln w="9525">
                <a:noFill/>
                <a:round/>
                <a:headEnd/>
                <a:tailEnd/>
              </a:ln>
            </p:spPr>
            <p:txBody>
              <a:bodyPr/>
              <a:lstStyle/>
              <a:p>
                <a:endParaRPr lang="fr-FR"/>
              </a:p>
            </p:txBody>
          </p:sp>
          <p:sp>
            <p:nvSpPr>
              <p:cNvPr id="95642" name="Freeform 398"/>
              <p:cNvSpPr>
                <a:spLocks/>
              </p:cNvSpPr>
              <p:nvPr/>
            </p:nvSpPr>
            <p:spPr bwMode="auto">
              <a:xfrm>
                <a:off x="3022" y="1825"/>
                <a:ext cx="58" cy="54"/>
              </a:xfrm>
              <a:custGeom>
                <a:avLst/>
                <a:gdLst>
                  <a:gd name="T0" fmla="*/ 0 w 365"/>
                  <a:gd name="T1" fmla="*/ 0 h 323"/>
                  <a:gd name="T2" fmla="*/ 0 w 365"/>
                  <a:gd name="T3" fmla="*/ 0 h 323"/>
                  <a:gd name="T4" fmla="*/ 0 w 365"/>
                  <a:gd name="T5" fmla="*/ 0 h 323"/>
                  <a:gd name="T6" fmla="*/ 0 w 365"/>
                  <a:gd name="T7" fmla="*/ 0 h 323"/>
                  <a:gd name="T8" fmla="*/ 0 w 365"/>
                  <a:gd name="T9" fmla="*/ 0 h 323"/>
                  <a:gd name="T10" fmla="*/ 0 60000 65536"/>
                  <a:gd name="T11" fmla="*/ 0 60000 65536"/>
                  <a:gd name="T12" fmla="*/ 0 60000 65536"/>
                  <a:gd name="T13" fmla="*/ 0 60000 65536"/>
                  <a:gd name="T14" fmla="*/ 0 60000 65536"/>
                  <a:gd name="T15" fmla="*/ 0 w 365"/>
                  <a:gd name="T16" fmla="*/ 0 h 323"/>
                  <a:gd name="T17" fmla="*/ 365 w 365"/>
                  <a:gd name="T18" fmla="*/ 323 h 323"/>
                </a:gdLst>
                <a:ahLst/>
                <a:cxnLst>
                  <a:cxn ang="T10">
                    <a:pos x="T0" y="T1"/>
                  </a:cxn>
                  <a:cxn ang="T11">
                    <a:pos x="T2" y="T3"/>
                  </a:cxn>
                  <a:cxn ang="T12">
                    <a:pos x="T4" y="T5"/>
                  </a:cxn>
                  <a:cxn ang="T13">
                    <a:pos x="T6" y="T7"/>
                  </a:cxn>
                  <a:cxn ang="T14">
                    <a:pos x="T8" y="T9"/>
                  </a:cxn>
                </a:cxnLst>
                <a:rect l="T15" t="T16" r="T17" b="T18"/>
                <a:pathLst>
                  <a:path w="365" h="323">
                    <a:moveTo>
                      <a:pt x="365" y="323"/>
                    </a:moveTo>
                    <a:lnTo>
                      <a:pt x="220" y="146"/>
                    </a:lnTo>
                    <a:lnTo>
                      <a:pt x="0" y="0"/>
                    </a:lnTo>
                    <a:lnTo>
                      <a:pt x="145" y="177"/>
                    </a:lnTo>
                    <a:lnTo>
                      <a:pt x="365" y="323"/>
                    </a:lnTo>
                    <a:close/>
                  </a:path>
                </a:pathLst>
              </a:custGeom>
              <a:solidFill>
                <a:srgbClr val="7A9999"/>
              </a:solidFill>
              <a:ln w="9525">
                <a:noFill/>
                <a:round/>
                <a:headEnd/>
                <a:tailEnd/>
              </a:ln>
            </p:spPr>
            <p:txBody>
              <a:bodyPr/>
              <a:lstStyle/>
              <a:p>
                <a:endParaRPr lang="fr-FR"/>
              </a:p>
            </p:txBody>
          </p:sp>
          <p:sp>
            <p:nvSpPr>
              <p:cNvPr id="95643" name="Freeform 399"/>
              <p:cNvSpPr>
                <a:spLocks/>
              </p:cNvSpPr>
              <p:nvPr/>
            </p:nvSpPr>
            <p:spPr bwMode="auto">
              <a:xfrm>
                <a:off x="3057" y="1849"/>
                <a:ext cx="24" cy="30"/>
              </a:xfrm>
              <a:custGeom>
                <a:avLst/>
                <a:gdLst>
                  <a:gd name="T0" fmla="*/ 0 w 150"/>
                  <a:gd name="T1" fmla="*/ 0 h 181"/>
                  <a:gd name="T2" fmla="*/ 0 w 150"/>
                  <a:gd name="T3" fmla="*/ 0 h 181"/>
                  <a:gd name="T4" fmla="*/ 0 w 150"/>
                  <a:gd name="T5" fmla="*/ 0 h 181"/>
                  <a:gd name="T6" fmla="*/ 0 w 150"/>
                  <a:gd name="T7" fmla="*/ 0 h 181"/>
                  <a:gd name="T8" fmla="*/ 0 w 150"/>
                  <a:gd name="T9" fmla="*/ 0 h 181"/>
                  <a:gd name="T10" fmla="*/ 0 w 150"/>
                  <a:gd name="T11" fmla="*/ 0 h 181"/>
                  <a:gd name="T12" fmla="*/ 0 w 150"/>
                  <a:gd name="T13" fmla="*/ 0 h 181"/>
                  <a:gd name="T14" fmla="*/ 0 60000 65536"/>
                  <a:gd name="T15" fmla="*/ 0 60000 65536"/>
                  <a:gd name="T16" fmla="*/ 0 60000 65536"/>
                  <a:gd name="T17" fmla="*/ 0 60000 65536"/>
                  <a:gd name="T18" fmla="*/ 0 60000 65536"/>
                  <a:gd name="T19" fmla="*/ 0 60000 65536"/>
                  <a:gd name="T20" fmla="*/ 0 60000 65536"/>
                  <a:gd name="T21" fmla="*/ 0 w 150"/>
                  <a:gd name="T22" fmla="*/ 0 h 181"/>
                  <a:gd name="T23" fmla="*/ 150 w 150"/>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1">
                    <a:moveTo>
                      <a:pt x="0" y="5"/>
                    </a:moveTo>
                    <a:lnTo>
                      <a:pt x="0" y="5"/>
                    </a:lnTo>
                    <a:lnTo>
                      <a:pt x="145" y="181"/>
                    </a:lnTo>
                    <a:lnTo>
                      <a:pt x="150" y="177"/>
                    </a:lnTo>
                    <a:lnTo>
                      <a:pt x="5" y="0"/>
                    </a:lnTo>
                    <a:lnTo>
                      <a:pt x="0" y="5"/>
                    </a:lnTo>
                    <a:close/>
                  </a:path>
                </a:pathLst>
              </a:custGeom>
              <a:solidFill>
                <a:srgbClr val="000000"/>
              </a:solidFill>
              <a:ln w="9525">
                <a:noFill/>
                <a:round/>
                <a:headEnd/>
                <a:tailEnd/>
              </a:ln>
            </p:spPr>
            <p:txBody>
              <a:bodyPr/>
              <a:lstStyle/>
              <a:p>
                <a:endParaRPr lang="fr-FR"/>
              </a:p>
            </p:txBody>
          </p:sp>
          <p:sp>
            <p:nvSpPr>
              <p:cNvPr id="95644" name="Freeform 400"/>
              <p:cNvSpPr>
                <a:spLocks/>
              </p:cNvSpPr>
              <p:nvPr/>
            </p:nvSpPr>
            <p:spPr bwMode="auto">
              <a:xfrm>
                <a:off x="3021" y="1825"/>
                <a:ext cx="36" cy="25"/>
              </a:xfrm>
              <a:custGeom>
                <a:avLst/>
                <a:gdLst>
                  <a:gd name="T0" fmla="*/ 0 w 224"/>
                  <a:gd name="T1" fmla="*/ 0 h 151"/>
                  <a:gd name="T2" fmla="*/ 0 w 224"/>
                  <a:gd name="T3" fmla="*/ 0 h 151"/>
                  <a:gd name="T4" fmla="*/ 0 w 224"/>
                  <a:gd name="T5" fmla="*/ 0 h 151"/>
                  <a:gd name="T6" fmla="*/ 0 w 224"/>
                  <a:gd name="T7" fmla="*/ 0 h 151"/>
                  <a:gd name="T8" fmla="*/ 0 w 224"/>
                  <a:gd name="T9" fmla="*/ 0 h 151"/>
                  <a:gd name="T10" fmla="*/ 0 w 224"/>
                  <a:gd name="T11" fmla="*/ 0 h 151"/>
                  <a:gd name="T12" fmla="*/ 0 w 224"/>
                  <a:gd name="T13" fmla="*/ 0 h 151"/>
                  <a:gd name="T14" fmla="*/ 0 60000 65536"/>
                  <a:gd name="T15" fmla="*/ 0 60000 65536"/>
                  <a:gd name="T16" fmla="*/ 0 60000 65536"/>
                  <a:gd name="T17" fmla="*/ 0 60000 65536"/>
                  <a:gd name="T18" fmla="*/ 0 60000 65536"/>
                  <a:gd name="T19" fmla="*/ 0 60000 65536"/>
                  <a:gd name="T20" fmla="*/ 0 60000 65536"/>
                  <a:gd name="T21" fmla="*/ 0 w 224"/>
                  <a:gd name="T22" fmla="*/ 0 h 151"/>
                  <a:gd name="T23" fmla="*/ 224 w 224"/>
                  <a:gd name="T24" fmla="*/ 151 h 1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4" h="151">
                    <a:moveTo>
                      <a:pt x="5" y="0"/>
                    </a:moveTo>
                    <a:lnTo>
                      <a:pt x="0" y="4"/>
                    </a:lnTo>
                    <a:lnTo>
                      <a:pt x="219" y="151"/>
                    </a:lnTo>
                    <a:lnTo>
                      <a:pt x="224" y="146"/>
                    </a:lnTo>
                    <a:lnTo>
                      <a:pt x="5" y="0"/>
                    </a:lnTo>
                    <a:lnTo>
                      <a:pt x="0" y="4"/>
                    </a:lnTo>
                    <a:lnTo>
                      <a:pt x="5" y="0"/>
                    </a:lnTo>
                    <a:close/>
                  </a:path>
                </a:pathLst>
              </a:custGeom>
              <a:solidFill>
                <a:srgbClr val="000000"/>
              </a:solidFill>
              <a:ln w="9525">
                <a:noFill/>
                <a:round/>
                <a:headEnd/>
                <a:tailEnd/>
              </a:ln>
            </p:spPr>
            <p:txBody>
              <a:bodyPr/>
              <a:lstStyle/>
              <a:p>
                <a:endParaRPr lang="fr-FR"/>
              </a:p>
            </p:txBody>
          </p:sp>
          <p:sp>
            <p:nvSpPr>
              <p:cNvPr id="95645" name="Freeform 401"/>
              <p:cNvSpPr>
                <a:spLocks/>
              </p:cNvSpPr>
              <p:nvPr/>
            </p:nvSpPr>
            <p:spPr bwMode="auto">
              <a:xfrm>
                <a:off x="3021" y="1825"/>
                <a:ext cx="24" cy="30"/>
              </a:xfrm>
              <a:custGeom>
                <a:avLst/>
                <a:gdLst>
                  <a:gd name="T0" fmla="*/ 0 w 150"/>
                  <a:gd name="T1" fmla="*/ 0 h 181"/>
                  <a:gd name="T2" fmla="*/ 0 w 150"/>
                  <a:gd name="T3" fmla="*/ 0 h 181"/>
                  <a:gd name="T4" fmla="*/ 0 w 150"/>
                  <a:gd name="T5" fmla="*/ 0 h 181"/>
                  <a:gd name="T6" fmla="*/ 0 w 150"/>
                  <a:gd name="T7" fmla="*/ 0 h 181"/>
                  <a:gd name="T8" fmla="*/ 0 w 150"/>
                  <a:gd name="T9" fmla="*/ 0 h 181"/>
                  <a:gd name="T10" fmla="*/ 0 w 150"/>
                  <a:gd name="T11" fmla="*/ 0 h 181"/>
                  <a:gd name="T12" fmla="*/ 0 w 150"/>
                  <a:gd name="T13" fmla="*/ 0 h 181"/>
                  <a:gd name="T14" fmla="*/ 0 60000 65536"/>
                  <a:gd name="T15" fmla="*/ 0 60000 65536"/>
                  <a:gd name="T16" fmla="*/ 0 60000 65536"/>
                  <a:gd name="T17" fmla="*/ 0 60000 65536"/>
                  <a:gd name="T18" fmla="*/ 0 60000 65536"/>
                  <a:gd name="T19" fmla="*/ 0 60000 65536"/>
                  <a:gd name="T20" fmla="*/ 0 60000 65536"/>
                  <a:gd name="T21" fmla="*/ 0 w 150"/>
                  <a:gd name="T22" fmla="*/ 0 h 181"/>
                  <a:gd name="T23" fmla="*/ 150 w 150"/>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1">
                    <a:moveTo>
                      <a:pt x="150" y="176"/>
                    </a:moveTo>
                    <a:lnTo>
                      <a:pt x="150" y="176"/>
                    </a:lnTo>
                    <a:lnTo>
                      <a:pt x="5" y="0"/>
                    </a:lnTo>
                    <a:lnTo>
                      <a:pt x="0" y="4"/>
                    </a:lnTo>
                    <a:lnTo>
                      <a:pt x="145" y="181"/>
                    </a:lnTo>
                    <a:lnTo>
                      <a:pt x="150" y="176"/>
                    </a:lnTo>
                    <a:close/>
                  </a:path>
                </a:pathLst>
              </a:custGeom>
              <a:solidFill>
                <a:srgbClr val="000000"/>
              </a:solidFill>
              <a:ln w="9525">
                <a:noFill/>
                <a:round/>
                <a:headEnd/>
                <a:tailEnd/>
              </a:ln>
            </p:spPr>
            <p:txBody>
              <a:bodyPr/>
              <a:lstStyle/>
              <a:p>
                <a:endParaRPr lang="fr-FR"/>
              </a:p>
            </p:txBody>
          </p:sp>
          <p:sp>
            <p:nvSpPr>
              <p:cNvPr id="95646" name="Freeform 402"/>
              <p:cNvSpPr>
                <a:spLocks/>
              </p:cNvSpPr>
              <p:nvPr/>
            </p:nvSpPr>
            <p:spPr bwMode="auto">
              <a:xfrm>
                <a:off x="3044" y="1854"/>
                <a:ext cx="37" cy="25"/>
              </a:xfrm>
              <a:custGeom>
                <a:avLst/>
                <a:gdLst>
                  <a:gd name="T0" fmla="*/ 0 w 224"/>
                  <a:gd name="T1" fmla="*/ 0 h 151"/>
                  <a:gd name="T2" fmla="*/ 0 w 224"/>
                  <a:gd name="T3" fmla="*/ 0 h 151"/>
                  <a:gd name="T4" fmla="*/ 0 w 224"/>
                  <a:gd name="T5" fmla="*/ 0 h 151"/>
                  <a:gd name="T6" fmla="*/ 0 w 224"/>
                  <a:gd name="T7" fmla="*/ 0 h 151"/>
                  <a:gd name="T8" fmla="*/ 0 w 224"/>
                  <a:gd name="T9" fmla="*/ 0 h 151"/>
                  <a:gd name="T10" fmla="*/ 0 w 224"/>
                  <a:gd name="T11" fmla="*/ 0 h 151"/>
                  <a:gd name="T12" fmla="*/ 0 w 224"/>
                  <a:gd name="T13" fmla="*/ 0 h 151"/>
                  <a:gd name="T14" fmla="*/ 0 60000 65536"/>
                  <a:gd name="T15" fmla="*/ 0 60000 65536"/>
                  <a:gd name="T16" fmla="*/ 0 60000 65536"/>
                  <a:gd name="T17" fmla="*/ 0 60000 65536"/>
                  <a:gd name="T18" fmla="*/ 0 60000 65536"/>
                  <a:gd name="T19" fmla="*/ 0 60000 65536"/>
                  <a:gd name="T20" fmla="*/ 0 60000 65536"/>
                  <a:gd name="T21" fmla="*/ 0 w 224"/>
                  <a:gd name="T22" fmla="*/ 0 h 151"/>
                  <a:gd name="T23" fmla="*/ 224 w 224"/>
                  <a:gd name="T24" fmla="*/ 151 h 1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4" h="151">
                    <a:moveTo>
                      <a:pt x="219" y="151"/>
                    </a:moveTo>
                    <a:lnTo>
                      <a:pt x="224" y="147"/>
                    </a:lnTo>
                    <a:lnTo>
                      <a:pt x="5" y="0"/>
                    </a:lnTo>
                    <a:lnTo>
                      <a:pt x="0" y="5"/>
                    </a:lnTo>
                    <a:lnTo>
                      <a:pt x="219" y="151"/>
                    </a:lnTo>
                    <a:lnTo>
                      <a:pt x="224" y="147"/>
                    </a:lnTo>
                    <a:lnTo>
                      <a:pt x="219" y="151"/>
                    </a:lnTo>
                    <a:close/>
                  </a:path>
                </a:pathLst>
              </a:custGeom>
              <a:solidFill>
                <a:srgbClr val="000000"/>
              </a:solidFill>
              <a:ln w="9525">
                <a:noFill/>
                <a:round/>
                <a:headEnd/>
                <a:tailEnd/>
              </a:ln>
            </p:spPr>
            <p:txBody>
              <a:bodyPr/>
              <a:lstStyle/>
              <a:p>
                <a:endParaRPr lang="fr-FR"/>
              </a:p>
            </p:txBody>
          </p:sp>
          <p:sp>
            <p:nvSpPr>
              <p:cNvPr id="95647" name="Freeform 403"/>
              <p:cNvSpPr>
                <a:spLocks/>
              </p:cNvSpPr>
              <p:nvPr/>
            </p:nvSpPr>
            <p:spPr bwMode="auto">
              <a:xfrm>
                <a:off x="2918" y="1780"/>
                <a:ext cx="65" cy="44"/>
              </a:xfrm>
              <a:custGeom>
                <a:avLst/>
                <a:gdLst>
                  <a:gd name="T0" fmla="*/ 0 w 402"/>
                  <a:gd name="T1" fmla="*/ 0 h 262"/>
                  <a:gd name="T2" fmla="*/ 0 w 402"/>
                  <a:gd name="T3" fmla="*/ 0 h 262"/>
                  <a:gd name="T4" fmla="*/ 0 w 402"/>
                  <a:gd name="T5" fmla="*/ 0 h 262"/>
                  <a:gd name="T6" fmla="*/ 0 w 402"/>
                  <a:gd name="T7" fmla="*/ 0 h 262"/>
                  <a:gd name="T8" fmla="*/ 0 w 402"/>
                  <a:gd name="T9" fmla="*/ 0 h 262"/>
                  <a:gd name="T10" fmla="*/ 0 60000 65536"/>
                  <a:gd name="T11" fmla="*/ 0 60000 65536"/>
                  <a:gd name="T12" fmla="*/ 0 60000 65536"/>
                  <a:gd name="T13" fmla="*/ 0 60000 65536"/>
                  <a:gd name="T14" fmla="*/ 0 60000 65536"/>
                  <a:gd name="T15" fmla="*/ 0 w 402"/>
                  <a:gd name="T16" fmla="*/ 0 h 262"/>
                  <a:gd name="T17" fmla="*/ 402 w 402"/>
                  <a:gd name="T18" fmla="*/ 262 h 262"/>
                </a:gdLst>
                <a:ahLst/>
                <a:cxnLst>
                  <a:cxn ang="T10">
                    <a:pos x="T0" y="T1"/>
                  </a:cxn>
                  <a:cxn ang="T11">
                    <a:pos x="T2" y="T3"/>
                  </a:cxn>
                  <a:cxn ang="T12">
                    <a:pos x="T4" y="T5"/>
                  </a:cxn>
                  <a:cxn ang="T13">
                    <a:pos x="T6" y="T7"/>
                  </a:cxn>
                  <a:cxn ang="T14">
                    <a:pos x="T8" y="T9"/>
                  </a:cxn>
                </a:cxnLst>
                <a:rect l="T15" t="T16" r="T17" b="T18"/>
                <a:pathLst>
                  <a:path w="402" h="262">
                    <a:moveTo>
                      <a:pt x="402" y="262"/>
                    </a:moveTo>
                    <a:lnTo>
                      <a:pt x="257" y="85"/>
                    </a:lnTo>
                    <a:lnTo>
                      <a:pt x="0" y="0"/>
                    </a:lnTo>
                    <a:lnTo>
                      <a:pt x="145" y="178"/>
                    </a:lnTo>
                    <a:lnTo>
                      <a:pt x="402" y="262"/>
                    </a:lnTo>
                    <a:close/>
                  </a:path>
                </a:pathLst>
              </a:custGeom>
              <a:solidFill>
                <a:srgbClr val="708E8E"/>
              </a:solidFill>
              <a:ln w="9525">
                <a:noFill/>
                <a:round/>
                <a:headEnd/>
                <a:tailEnd/>
              </a:ln>
            </p:spPr>
            <p:txBody>
              <a:bodyPr/>
              <a:lstStyle/>
              <a:p>
                <a:endParaRPr lang="fr-FR"/>
              </a:p>
            </p:txBody>
          </p:sp>
          <p:sp>
            <p:nvSpPr>
              <p:cNvPr id="95648" name="Freeform 404"/>
              <p:cNvSpPr>
                <a:spLocks/>
              </p:cNvSpPr>
              <p:nvPr/>
            </p:nvSpPr>
            <p:spPr bwMode="auto">
              <a:xfrm>
                <a:off x="2959" y="1794"/>
                <a:ext cx="25" cy="31"/>
              </a:xfrm>
              <a:custGeom>
                <a:avLst/>
                <a:gdLst>
                  <a:gd name="T0" fmla="*/ 0 w 150"/>
                  <a:gd name="T1" fmla="*/ 0 h 182"/>
                  <a:gd name="T2" fmla="*/ 0 w 150"/>
                  <a:gd name="T3" fmla="*/ 0 h 182"/>
                  <a:gd name="T4" fmla="*/ 0 w 150"/>
                  <a:gd name="T5" fmla="*/ 0 h 182"/>
                  <a:gd name="T6" fmla="*/ 0 w 150"/>
                  <a:gd name="T7" fmla="*/ 0 h 182"/>
                  <a:gd name="T8" fmla="*/ 0 w 150"/>
                  <a:gd name="T9" fmla="*/ 0 h 182"/>
                  <a:gd name="T10" fmla="*/ 0 w 150"/>
                  <a:gd name="T11" fmla="*/ 0 h 182"/>
                  <a:gd name="T12" fmla="*/ 0 w 150"/>
                  <a:gd name="T13" fmla="*/ 0 h 182"/>
                  <a:gd name="T14" fmla="*/ 0 60000 65536"/>
                  <a:gd name="T15" fmla="*/ 0 60000 65536"/>
                  <a:gd name="T16" fmla="*/ 0 60000 65536"/>
                  <a:gd name="T17" fmla="*/ 0 60000 65536"/>
                  <a:gd name="T18" fmla="*/ 0 60000 65536"/>
                  <a:gd name="T19" fmla="*/ 0 60000 65536"/>
                  <a:gd name="T20" fmla="*/ 0 60000 65536"/>
                  <a:gd name="T21" fmla="*/ 0 w 150"/>
                  <a:gd name="T22" fmla="*/ 0 h 182"/>
                  <a:gd name="T23" fmla="*/ 150 w 15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2">
                    <a:moveTo>
                      <a:pt x="2" y="7"/>
                    </a:moveTo>
                    <a:lnTo>
                      <a:pt x="0" y="5"/>
                    </a:lnTo>
                    <a:lnTo>
                      <a:pt x="145" y="182"/>
                    </a:lnTo>
                    <a:lnTo>
                      <a:pt x="150" y="177"/>
                    </a:lnTo>
                    <a:lnTo>
                      <a:pt x="5" y="1"/>
                    </a:lnTo>
                    <a:lnTo>
                      <a:pt x="4" y="0"/>
                    </a:lnTo>
                    <a:lnTo>
                      <a:pt x="2" y="7"/>
                    </a:lnTo>
                    <a:close/>
                  </a:path>
                </a:pathLst>
              </a:custGeom>
              <a:solidFill>
                <a:srgbClr val="000000"/>
              </a:solidFill>
              <a:ln w="9525">
                <a:noFill/>
                <a:round/>
                <a:headEnd/>
                <a:tailEnd/>
              </a:ln>
            </p:spPr>
            <p:txBody>
              <a:bodyPr/>
              <a:lstStyle/>
              <a:p>
                <a:endParaRPr lang="fr-FR"/>
              </a:p>
            </p:txBody>
          </p:sp>
          <p:sp>
            <p:nvSpPr>
              <p:cNvPr id="95649" name="Freeform 405"/>
              <p:cNvSpPr>
                <a:spLocks/>
              </p:cNvSpPr>
              <p:nvPr/>
            </p:nvSpPr>
            <p:spPr bwMode="auto">
              <a:xfrm>
                <a:off x="2917" y="1779"/>
                <a:ext cx="42" cy="17"/>
              </a:xfrm>
              <a:custGeom>
                <a:avLst/>
                <a:gdLst>
                  <a:gd name="T0" fmla="*/ 0 w 260"/>
                  <a:gd name="T1" fmla="*/ 0 h 92"/>
                  <a:gd name="T2" fmla="*/ 0 w 260"/>
                  <a:gd name="T3" fmla="*/ 0 h 92"/>
                  <a:gd name="T4" fmla="*/ 0 w 260"/>
                  <a:gd name="T5" fmla="*/ 0 h 92"/>
                  <a:gd name="T6" fmla="*/ 0 w 260"/>
                  <a:gd name="T7" fmla="*/ 0 h 92"/>
                  <a:gd name="T8" fmla="*/ 0 w 260"/>
                  <a:gd name="T9" fmla="*/ 0 h 92"/>
                  <a:gd name="T10" fmla="*/ 0 w 260"/>
                  <a:gd name="T11" fmla="*/ 0 h 92"/>
                  <a:gd name="T12" fmla="*/ 0 w 260"/>
                  <a:gd name="T13" fmla="*/ 0 h 92"/>
                  <a:gd name="T14" fmla="*/ 0 60000 65536"/>
                  <a:gd name="T15" fmla="*/ 0 60000 65536"/>
                  <a:gd name="T16" fmla="*/ 0 60000 65536"/>
                  <a:gd name="T17" fmla="*/ 0 60000 65536"/>
                  <a:gd name="T18" fmla="*/ 0 60000 65536"/>
                  <a:gd name="T19" fmla="*/ 0 60000 65536"/>
                  <a:gd name="T20" fmla="*/ 0 60000 65536"/>
                  <a:gd name="T21" fmla="*/ 0 w 260"/>
                  <a:gd name="T22" fmla="*/ 0 h 92"/>
                  <a:gd name="T23" fmla="*/ 260 w 260"/>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0" h="92">
                    <a:moveTo>
                      <a:pt x="4" y="1"/>
                    </a:moveTo>
                    <a:lnTo>
                      <a:pt x="1" y="7"/>
                    </a:lnTo>
                    <a:lnTo>
                      <a:pt x="258" y="92"/>
                    </a:lnTo>
                    <a:lnTo>
                      <a:pt x="260" y="85"/>
                    </a:lnTo>
                    <a:lnTo>
                      <a:pt x="3" y="0"/>
                    </a:lnTo>
                    <a:lnTo>
                      <a:pt x="0" y="6"/>
                    </a:lnTo>
                    <a:lnTo>
                      <a:pt x="4" y="1"/>
                    </a:lnTo>
                    <a:close/>
                  </a:path>
                </a:pathLst>
              </a:custGeom>
              <a:solidFill>
                <a:srgbClr val="000000"/>
              </a:solidFill>
              <a:ln w="9525">
                <a:noFill/>
                <a:round/>
                <a:headEnd/>
                <a:tailEnd/>
              </a:ln>
            </p:spPr>
            <p:txBody>
              <a:bodyPr/>
              <a:lstStyle/>
              <a:p>
                <a:endParaRPr lang="fr-FR"/>
              </a:p>
            </p:txBody>
          </p:sp>
          <p:sp>
            <p:nvSpPr>
              <p:cNvPr id="95650" name="Freeform 406"/>
              <p:cNvSpPr>
                <a:spLocks/>
              </p:cNvSpPr>
              <p:nvPr/>
            </p:nvSpPr>
            <p:spPr bwMode="auto">
              <a:xfrm>
                <a:off x="2917" y="1779"/>
                <a:ext cx="25" cy="32"/>
              </a:xfrm>
              <a:custGeom>
                <a:avLst/>
                <a:gdLst>
                  <a:gd name="T0" fmla="*/ 0 w 150"/>
                  <a:gd name="T1" fmla="*/ 0 h 183"/>
                  <a:gd name="T2" fmla="*/ 0 w 150"/>
                  <a:gd name="T3" fmla="*/ 0 h 183"/>
                  <a:gd name="T4" fmla="*/ 0 w 150"/>
                  <a:gd name="T5" fmla="*/ 0 h 183"/>
                  <a:gd name="T6" fmla="*/ 0 w 150"/>
                  <a:gd name="T7" fmla="*/ 0 h 183"/>
                  <a:gd name="T8" fmla="*/ 0 w 150"/>
                  <a:gd name="T9" fmla="*/ 0 h 183"/>
                  <a:gd name="T10" fmla="*/ 0 w 150"/>
                  <a:gd name="T11" fmla="*/ 0 h 183"/>
                  <a:gd name="T12" fmla="*/ 0 w 150"/>
                  <a:gd name="T13" fmla="*/ 0 h 183"/>
                  <a:gd name="T14" fmla="*/ 0 60000 65536"/>
                  <a:gd name="T15" fmla="*/ 0 60000 65536"/>
                  <a:gd name="T16" fmla="*/ 0 60000 65536"/>
                  <a:gd name="T17" fmla="*/ 0 60000 65536"/>
                  <a:gd name="T18" fmla="*/ 0 60000 65536"/>
                  <a:gd name="T19" fmla="*/ 0 60000 65536"/>
                  <a:gd name="T20" fmla="*/ 0 60000 65536"/>
                  <a:gd name="T21" fmla="*/ 0 w 150"/>
                  <a:gd name="T22" fmla="*/ 0 h 183"/>
                  <a:gd name="T23" fmla="*/ 150 w 150"/>
                  <a:gd name="T24" fmla="*/ 183 h 1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3">
                    <a:moveTo>
                      <a:pt x="148" y="176"/>
                    </a:moveTo>
                    <a:lnTo>
                      <a:pt x="150" y="178"/>
                    </a:lnTo>
                    <a:lnTo>
                      <a:pt x="4" y="0"/>
                    </a:lnTo>
                    <a:lnTo>
                      <a:pt x="0" y="5"/>
                    </a:lnTo>
                    <a:lnTo>
                      <a:pt x="145" y="182"/>
                    </a:lnTo>
                    <a:lnTo>
                      <a:pt x="146" y="183"/>
                    </a:lnTo>
                    <a:lnTo>
                      <a:pt x="148" y="176"/>
                    </a:lnTo>
                    <a:close/>
                  </a:path>
                </a:pathLst>
              </a:custGeom>
              <a:solidFill>
                <a:srgbClr val="000000"/>
              </a:solidFill>
              <a:ln w="9525">
                <a:noFill/>
                <a:round/>
                <a:headEnd/>
                <a:tailEnd/>
              </a:ln>
            </p:spPr>
            <p:txBody>
              <a:bodyPr/>
              <a:lstStyle/>
              <a:p>
                <a:endParaRPr lang="fr-FR"/>
              </a:p>
            </p:txBody>
          </p:sp>
          <p:sp>
            <p:nvSpPr>
              <p:cNvPr id="95651" name="Freeform 407"/>
              <p:cNvSpPr>
                <a:spLocks/>
              </p:cNvSpPr>
              <p:nvPr/>
            </p:nvSpPr>
            <p:spPr bwMode="auto">
              <a:xfrm>
                <a:off x="2942" y="1810"/>
                <a:ext cx="42" cy="15"/>
              </a:xfrm>
              <a:custGeom>
                <a:avLst/>
                <a:gdLst>
                  <a:gd name="T0" fmla="*/ 0 w 260"/>
                  <a:gd name="T1" fmla="*/ 0 h 91"/>
                  <a:gd name="T2" fmla="*/ 0 w 260"/>
                  <a:gd name="T3" fmla="*/ 0 h 91"/>
                  <a:gd name="T4" fmla="*/ 0 w 260"/>
                  <a:gd name="T5" fmla="*/ 0 h 91"/>
                  <a:gd name="T6" fmla="*/ 0 w 260"/>
                  <a:gd name="T7" fmla="*/ 0 h 91"/>
                  <a:gd name="T8" fmla="*/ 0 w 260"/>
                  <a:gd name="T9" fmla="*/ 0 h 91"/>
                  <a:gd name="T10" fmla="*/ 0 w 260"/>
                  <a:gd name="T11" fmla="*/ 0 h 91"/>
                  <a:gd name="T12" fmla="*/ 0 w 260"/>
                  <a:gd name="T13" fmla="*/ 0 h 91"/>
                  <a:gd name="T14" fmla="*/ 0 60000 65536"/>
                  <a:gd name="T15" fmla="*/ 0 60000 65536"/>
                  <a:gd name="T16" fmla="*/ 0 60000 65536"/>
                  <a:gd name="T17" fmla="*/ 0 60000 65536"/>
                  <a:gd name="T18" fmla="*/ 0 60000 65536"/>
                  <a:gd name="T19" fmla="*/ 0 60000 65536"/>
                  <a:gd name="T20" fmla="*/ 0 60000 65536"/>
                  <a:gd name="T21" fmla="*/ 0 w 260"/>
                  <a:gd name="T22" fmla="*/ 0 h 91"/>
                  <a:gd name="T23" fmla="*/ 260 w 260"/>
                  <a:gd name="T24" fmla="*/ 91 h 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0" h="91">
                    <a:moveTo>
                      <a:pt x="255" y="90"/>
                    </a:moveTo>
                    <a:lnTo>
                      <a:pt x="259" y="84"/>
                    </a:lnTo>
                    <a:lnTo>
                      <a:pt x="2" y="0"/>
                    </a:lnTo>
                    <a:lnTo>
                      <a:pt x="0" y="7"/>
                    </a:lnTo>
                    <a:lnTo>
                      <a:pt x="257" y="91"/>
                    </a:lnTo>
                    <a:lnTo>
                      <a:pt x="260" y="85"/>
                    </a:lnTo>
                    <a:lnTo>
                      <a:pt x="255" y="90"/>
                    </a:lnTo>
                    <a:close/>
                  </a:path>
                </a:pathLst>
              </a:custGeom>
              <a:solidFill>
                <a:srgbClr val="000000"/>
              </a:solidFill>
              <a:ln w="9525">
                <a:noFill/>
                <a:round/>
                <a:headEnd/>
                <a:tailEnd/>
              </a:ln>
            </p:spPr>
            <p:txBody>
              <a:bodyPr/>
              <a:lstStyle/>
              <a:p>
                <a:endParaRPr lang="fr-FR"/>
              </a:p>
            </p:txBody>
          </p:sp>
          <p:sp>
            <p:nvSpPr>
              <p:cNvPr id="95652" name="Freeform 408"/>
              <p:cNvSpPr>
                <a:spLocks/>
              </p:cNvSpPr>
              <p:nvPr/>
            </p:nvSpPr>
            <p:spPr bwMode="auto">
              <a:xfrm>
                <a:off x="2214" y="1795"/>
                <a:ext cx="1034" cy="1086"/>
              </a:xfrm>
              <a:custGeom>
                <a:avLst/>
                <a:gdLst>
                  <a:gd name="T0" fmla="*/ 0 w 6357"/>
                  <a:gd name="T1" fmla="*/ 0 h 6458"/>
                  <a:gd name="T2" fmla="*/ 0 w 6357"/>
                  <a:gd name="T3" fmla="*/ 0 h 6458"/>
                  <a:gd name="T4" fmla="*/ 0 w 6357"/>
                  <a:gd name="T5" fmla="*/ 0 h 6458"/>
                  <a:gd name="T6" fmla="*/ 0 w 6357"/>
                  <a:gd name="T7" fmla="*/ 0 h 6458"/>
                  <a:gd name="T8" fmla="*/ 0 w 6357"/>
                  <a:gd name="T9" fmla="*/ 0 h 6458"/>
                  <a:gd name="T10" fmla="*/ 0 w 6357"/>
                  <a:gd name="T11" fmla="*/ 0 h 6458"/>
                  <a:gd name="T12" fmla="*/ 0 w 6357"/>
                  <a:gd name="T13" fmla="*/ 0 h 6458"/>
                  <a:gd name="T14" fmla="*/ 0 w 6357"/>
                  <a:gd name="T15" fmla="*/ 0 h 6458"/>
                  <a:gd name="T16" fmla="*/ 0 w 6357"/>
                  <a:gd name="T17" fmla="*/ 0 h 6458"/>
                  <a:gd name="T18" fmla="*/ 0 w 6357"/>
                  <a:gd name="T19" fmla="*/ 0 h 6458"/>
                  <a:gd name="T20" fmla="*/ 0 w 6357"/>
                  <a:gd name="T21" fmla="*/ 0 h 6458"/>
                  <a:gd name="T22" fmla="*/ 0 w 6357"/>
                  <a:gd name="T23" fmla="*/ 0 h 6458"/>
                  <a:gd name="T24" fmla="*/ 0 w 6357"/>
                  <a:gd name="T25" fmla="*/ 0 h 6458"/>
                  <a:gd name="T26" fmla="*/ 0 w 6357"/>
                  <a:gd name="T27" fmla="*/ 0 h 6458"/>
                  <a:gd name="T28" fmla="*/ 0 w 6357"/>
                  <a:gd name="T29" fmla="*/ 0 h 6458"/>
                  <a:gd name="T30" fmla="*/ 0 w 6357"/>
                  <a:gd name="T31" fmla="*/ 0 h 6458"/>
                  <a:gd name="T32" fmla="*/ 0 w 6357"/>
                  <a:gd name="T33" fmla="*/ 0 h 6458"/>
                  <a:gd name="T34" fmla="*/ 0 w 6357"/>
                  <a:gd name="T35" fmla="*/ 0 h 6458"/>
                  <a:gd name="T36" fmla="*/ 0 w 6357"/>
                  <a:gd name="T37" fmla="*/ 0 h 6458"/>
                  <a:gd name="T38" fmla="*/ 0 w 6357"/>
                  <a:gd name="T39" fmla="*/ 0 h 6458"/>
                  <a:gd name="T40" fmla="*/ 0 w 6357"/>
                  <a:gd name="T41" fmla="*/ 0 h 6458"/>
                  <a:gd name="T42" fmla="*/ 0 w 6357"/>
                  <a:gd name="T43" fmla="*/ 0 h 6458"/>
                  <a:gd name="T44" fmla="*/ 0 w 6357"/>
                  <a:gd name="T45" fmla="*/ 0 h 6458"/>
                  <a:gd name="T46" fmla="*/ 0 w 6357"/>
                  <a:gd name="T47" fmla="*/ 0 h 6458"/>
                  <a:gd name="T48" fmla="*/ 0 w 6357"/>
                  <a:gd name="T49" fmla="*/ 0 h 6458"/>
                  <a:gd name="T50" fmla="*/ 0 w 6357"/>
                  <a:gd name="T51" fmla="*/ 0 h 6458"/>
                  <a:gd name="T52" fmla="*/ 0 w 6357"/>
                  <a:gd name="T53" fmla="*/ 0 h 6458"/>
                  <a:gd name="T54" fmla="*/ 0 w 6357"/>
                  <a:gd name="T55" fmla="*/ 0 h 6458"/>
                  <a:gd name="T56" fmla="*/ 0 w 6357"/>
                  <a:gd name="T57" fmla="*/ 0 h 6458"/>
                  <a:gd name="T58" fmla="*/ 0 w 6357"/>
                  <a:gd name="T59" fmla="*/ 0 h 6458"/>
                  <a:gd name="T60" fmla="*/ 0 w 6357"/>
                  <a:gd name="T61" fmla="*/ 0 h 6458"/>
                  <a:gd name="T62" fmla="*/ 0 w 6357"/>
                  <a:gd name="T63" fmla="*/ 0 h 6458"/>
                  <a:gd name="T64" fmla="*/ 0 w 6357"/>
                  <a:gd name="T65" fmla="*/ 0 h 6458"/>
                  <a:gd name="T66" fmla="*/ 0 w 6357"/>
                  <a:gd name="T67" fmla="*/ 0 h 6458"/>
                  <a:gd name="T68" fmla="*/ 0 w 6357"/>
                  <a:gd name="T69" fmla="*/ 0 h 6458"/>
                  <a:gd name="T70" fmla="*/ 0 w 6357"/>
                  <a:gd name="T71" fmla="*/ 0 h 6458"/>
                  <a:gd name="T72" fmla="*/ 0 w 6357"/>
                  <a:gd name="T73" fmla="*/ 0 h 6458"/>
                  <a:gd name="T74" fmla="*/ 0 w 6357"/>
                  <a:gd name="T75" fmla="*/ 0 h 6458"/>
                  <a:gd name="T76" fmla="*/ 0 w 6357"/>
                  <a:gd name="T77" fmla="*/ 0 h 6458"/>
                  <a:gd name="T78" fmla="*/ 0 w 6357"/>
                  <a:gd name="T79" fmla="*/ 0 h 6458"/>
                  <a:gd name="T80" fmla="*/ 0 w 6357"/>
                  <a:gd name="T81" fmla="*/ 0 h 6458"/>
                  <a:gd name="T82" fmla="*/ 0 w 6357"/>
                  <a:gd name="T83" fmla="*/ 0 h 6458"/>
                  <a:gd name="T84" fmla="*/ 0 w 6357"/>
                  <a:gd name="T85" fmla="*/ 0 h 6458"/>
                  <a:gd name="T86" fmla="*/ 0 w 6357"/>
                  <a:gd name="T87" fmla="*/ 0 h 6458"/>
                  <a:gd name="T88" fmla="*/ 0 w 6357"/>
                  <a:gd name="T89" fmla="*/ 0 h 6458"/>
                  <a:gd name="T90" fmla="*/ 0 w 6357"/>
                  <a:gd name="T91" fmla="*/ 0 h 6458"/>
                  <a:gd name="T92" fmla="*/ 0 w 6357"/>
                  <a:gd name="T93" fmla="*/ 0 h 6458"/>
                  <a:gd name="T94" fmla="*/ 0 w 6357"/>
                  <a:gd name="T95" fmla="*/ 0 h 6458"/>
                  <a:gd name="T96" fmla="*/ 0 w 6357"/>
                  <a:gd name="T97" fmla="*/ 0 h 6458"/>
                  <a:gd name="T98" fmla="*/ 0 w 6357"/>
                  <a:gd name="T99" fmla="*/ 0 h 6458"/>
                  <a:gd name="T100" fmla="*/ 0 w 6357"/>
                  <a:gd name="T101" fmla="*/ 0 h 6458"/>
                  <a:gd name="T102" fmla="*/ 0 w 6357"/>
                  <a:gd name="T103" fmla="*/ 0 h 6458"/>
                  <a:gd name="T104" fmla="*/ 0 w 6357"/>
                  <a:gd name="T105" fmla="*/ 0 h 6458"/>
                  <a:gd name="T106" fmla="*/ 0 w 6357"/>
                  <a:gd name="T107" fmla="*/ 0 h 6458"/>
                  <a:gd name="T108" fmla="*/ 0 w 6357"/>
                  <a:gd name="T109" fmla="*/ 0 h 6458"/>
                  <a:gd name="T110" fmla="*/ 0 w 6357"/>
                  <a:gd name="T111" fmla="*/ 0 h 6458"/>
                  <a:gd name="T112" fmla="*/ 0 w 6357"/>
                  <a:gd name="T113" fmla="*/ 0 h 6458"/>
                  <a:gd name="T114" fmla="*/ 0 w 6357"/>
                  <a:gd name="T115" fmla="*/ 0 h 6458"/>
                  <a:gd name="T116" fmla="*/ 0 w 6357"/>
                  <a:gd name="T117" fmla="*/ 0 h 6458"/>
                  <a:gd name="T118" fmla="*/ 0 w 6357"/>
                  <a:gd name="T119" fmla="*/ 0 h 64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357"/>
                  <a:gd name="T181" fmla="*/ 0 h 6458"/>
                  <a:gd name="T182" fmla="*/ 6357 w 6357"/>
                  <a:gd name="T183" fmla="*/ 6458 h 64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357" h="6458">
                    <a:moveTo>
                      <a:pt x="2231" y="778"/>
                    </a:moveTo>
                    <a:lnTo>
                      <a:pt x="2256" y="764"/>
                    </a:lnTo>
                    <a:lnTo>
                      <a:pt x="2274" y="750"/>
                    </a:lnTo>
                    <a:lnTo>
                      <a:pt x="2288" y="737"/>
                    </a:lnTo>
                    <a:lnTo>
                      <a:pt x="2299" y="727"/>
                    </a:lnTo>
                    <a:lnTo>
                      <a:pt x="2305" y="717"/>
                    </a:lnTo>
                    <a:lnTo>
                      <a:pt x="2308" y="709"/>
                    </a:lnTo>
                    <a:lnTo>
                      <a:pt x="2310" y="705"/>
                    </a:lnTo>
                    <a:lnTo>
                      <a:pt x="2310" y="704"/>
                    </a:lnTo>
                    <a:lnTo>
                      <a:pt x="2313" y="321"/>
                    </a:lnTo>
                    <a:lnTo>
                      <a:pt x="2453" y="265"/>
                    </a:lnTo>
                    <a:lnTo>
                      <a:pt x="2592" y="208"/>
                    </a:lnTo>
                    <a:lnTo>
                      <a:pt x="2763" y="519"/>
                    </a:lnTo>
                    <a:lnTo>
                      <a:pt x="2764" y="520"/>
                    </a:lnTo>
                    <a:lnTo>
                      <a:pt x="2767" y="522"/>
                    </a:lnTo>
                    <a:lnTo>
                      <a:pt x="2771" y="526"/>
                    </a:lnTo>
                    <a:lnTo>
                      <a:pt x="2779" y="528"/>
                    </a:lnTo>
                    <a:lnTo>
                      <a:pt x="2791" y="530"/>
                    </a:lnTo>
                    <a:lnTo>
                      <a:pt x="2807" y="530"/>
                    </a:lnTo>
                    <a:lnTo>
                      <a:pt x="2827" y="528"/>
                    </a:lnTo>
                    <a:lnTo>
                      <a:pt x="2854" y="521"/>
                    </a:lnTo>
                    <a:lnTo>
                      <a:pt x="2879" y="512"/>
                    </a:lnTo>
                    <a:lnTo>
                      <a:pt x="2899" y="503"/>
                    </a:lnTo>
                    <a:lnTo>
                      <a:pt x="2913" y="493"/>
                    </a:lnTo>
                    <a:lnTo>
                      <a:pt x="2923" y="485"/>
                    </a:lnTo>
                    <a:lnTo>
                      <a:pt x="2930" y="477"/>
                    </a:lnTo>
                    <a:lnTo>
                      <a:pt x="2934" y="471"/>
                    </a:lnTo>
                    <a:lnTo>
                      <a:pt x="2936" y="467"/>
                    </a:lnTo>
                    <a:lnTo>
                      <a:pt x="2936" y="465"/>
                    </a:lnTo>
                    <a:lnTo>
                      <a:pt x="3025" y="79"/>
                    </a:lnTo>
                    <a:lnTo>
                      <a:pt x="3169" y="53"/>
                    </a:lnTo>
                    <a:lnTo>
                      <a:pt x="3313" y="29"/>
                    </a:lnTo>
                    <a:lnTo>
                      <a:pt x="3402" y="384"/>
                    </a:lnTo>
                    <a:lnTo>
                      <a:pt x="3403" y="385"/>
                    </a:lnTo>
                    <a:lnTo>
                      <a:pt x="3405" y="389"/>
                    </a:lnTo>
                    <a:lnTo>
                      <a:pt x="3410" y="393"/>
                    </a:lnTo>
                    <a:lnTo>
                      <a:pt x="3418" y="398"/>
                    </a:lnTo>
                    <a:lnTo>
                      <a:pt x="3429" y="403"/>
                    </a:lnTo>
                    <a:lnTo>
                      <a:pt x="3446" y="406"/>
                    </a:lnTo>
                    <a:lnTo>
                      <a:pt x="3467" y="409"/>
                    </a:lnTo>
                    <a:lnTo>
                      <a:pt x="3492" y="407"/>
                    </a:lnTo>
                    <a:lnTo>
                      <a:pt x="3519" y="405"/>
                    </a:lnTo>
                    <a:lnTo>
                      <a:pt x="3541" y="400"/>
                    </a:lnTo>
                    <a:lnTo>
                      <a:pt x="3557" y="395"/>
                    </a:lnTo>
                    <a:lnTo>
                      <a:pt x="3571" y="388"/>
                    </a:lnTo>
                    <a:lnTo>
                      <a:pt x="3580" y="381"/>
                    </a:lnTo>
                    <a:lnTo>
                      <a:pt x="3586" y="376"/>
                    </a:lnTo>
                    <a:lnTo>
                      <a:pt x="3590" y="371"/>
                    </a:lnTo>
                    <a:lnTo>
                      <a:pt x="3591" y="370"/>
                    </a:lnTo>
                    <a:lnTo>
                      <a:pt x="3762" y="0"/>
                    </a:lnTo>
                    <a:lnTo>
                      <a:pt x="3902" y="8"/>
                    </a:lnTo>
                    <a:lnTo>
                      <a:pt x="4042" y="17"/>
                    </a:lnTo>
                    <a:lnTo>
                      <a:pt x="4043" y="398"/>
                    </a:lnTo>
                    <a:lnTo>
                      <a:pt x="4043" y="399"/>
                    </a:lnTo>
                    <a:lnTo>
                      <a:pt x="4046" y="404"/>
                    </a:lnTo>
                    <a:lnTo>
                      <a:pt x="4049" y="409"/>
                    </a:lnTo>
                    <a:lnTo>
                      <a:pt x="4055" y="415"/>
                    </a:lnTo>
                    <a:lnTo>
                      <a:pt x="4065" y="424"/>
                    </a:lnTo>
                    <a:lnTo>
                      <a:pt x="4079" y="431"/>
                    </a:lnTo>
                    <a:lnTo>
                      <a:pt x="4098" y="438"/>
                    </a:lnTo>
                    <a:lnTo>
                      <a:pt x="4122" y="443"/>
                    </a:lnTo>
                    <a:lnTo>
                      <a:pt x="4148" y="447"/>
                    </a:lnTo>
                    <a:lnTo>
                      <a:pt x="4169" y="448"/>
                    </a:lnTo>
                    <a:lnTo>
                      <a:pt x="4186" y="446"/>
                    </a:lnTo>
                    <a:lnTo>
                      <a:pt x="4200" y="442"/>
                    </a:lnTo>
                    <a:lnTo>
                      <a:pt x="4209" y="438"/>
                    </a:lnTo>
                    <a:lnTo>
                      <a:pt x="4216" y="434"/>
                    </a:lnTo>
                    <a:lnTo>
                      <a:pt x="4221" y="431"/>
                    </a:lnTo>
                    <a:lnTo>
                      <a:pt x="4222" y="429"/>
                    </a:lnTo>
                    <a:lnTo>
                      <a:pt x="4468" y="95"/>
                    </a:lnTo>
                    <a:lnTo>
                      <a:pt x="4596" y="137"/>
                    </a:lnTo>
                    <a:lnTo>
                      <a:pt x="4725" y="179"/>
                    </a:lnTo>
                    <a:lnTo>
                      <a:pt x="4638" y="565"/>
                    </a:lnTo>
                    <a:lnTo>
                      <a:pt x="4638" y="566"/>
                    </a:lnTo>
                    <a:lnTo>
                      <a:pt x="4639" y="571"/>
                    </a:lnTo>
                    <a:lnTo>
                      <a:pt x="4640" y="578"/>
                    </a:lnTo>
                    <a:lnTo>
                      <a:pt x="4645" y="586"/>
                    </a:lnTo>
                    <a:lnTo>
                      <a:pt x="4653" y="597"/>
                    </a:lnTo>
                    <a:lnTo>
                      <a:pt x="4663" y="607"/>
                    </a:lnTo>
                    <a:lnTo>
                      <a:pt x="4680" y="619"/>
                    </a:lnTo>
                    <a:lnTo>
                      <a:pt x="4702" y="630"/>
                    </a:lnTo>
                    <a:lnTo>
                      <a:pt x="4724" y="640"/>
                    </a:lnTo>
                    <a:lnTo>
                      <a:pt x="4743" y="645"/>
                    </a:lnTo>
                    <a:lnTo>
                      <a:pt x="4760" y="648"/>
                    </a:lnTo>
                    <a:lnTo>
                      <a:pt x="4774" y="648"/>
                    </a:lnTo>
                    <a:lnTo>
                      <a:pt x="4784" y="647"/>
                    </a:lnTo>
                    <a:lnTo>
                      <a:pt x="4792" y="644"/>
                    </a:lnTo>
                    <a:lnTo>
                      <a:pt x="4797" y="642"/>
                    </a:lnTo>
                    <a:lnTo>
                      <a:pt x="4798" y="641"/>
                    </a:lnTo>
                    <a:lnTo>
                      <a:pt x="5103" y="360"/>
                    </a:lnTo>
                    <a:lnTo>
                      <a:pt x="5213" y="433"/>
                    </a:lnTo>
                    <a:lnTo>
                      <a:pt x="5324" y="506"/>
                    </a:lnTo>
                    <a:lnTo>
                      <a:pt x="5153" y="875"/>
                    </a:lnTo>
                    <a:lnTo>
                      <a:pt x="5153" y="877"/>
                    </a:lnTo>
                    <a:lnTo>
                      <a:pt x="5152" y="881"/>
                    </a:lnTo>
                    <a:lnTo>
                      <a:pt x="5153" y="889"/>
                    </a:lnTo>
                    <a:lnTo>
                      <a:pt x="5155" y="899"/>
                    </a:lnTo>
                    <a:lnTo>
                      <a:pt x="5160" y="910"/>
                    </a:lnTo>
                    <a:lnTo>
                      <a:pt x="5168" y="924"/>
                    </a:lnTo>
                    <a:lnTo>
                      <a:pt x="5180" y="940"/>
                    </a:lnTo>
                    <a:lnTo>
                      <a:pt x="5197" y="957"/>
                    </a:lnTo>
                    <a:lnTo>
                      <a:pt x="5216" y="972"/>
                    </a:lnTo>
                    <a:lnTo>
                      <a:pt x="5233" y="982"/>
                    </a:lnTo>
                    <a:lnTo>
                      <a:pt x="5248" y="988"/>
                    </a:lnTo>
                    <a:lnTo>
                      <a:pt x="5261" y="992"/>
                    </a:lnTo>
                    <a:lnTo>
                      <a:pt x="5271" y="992"/>
                    </a:lnTo>
                    <a:lnTo>
                      <a:pt x="5280" y="992"/>
                    </a:lnTo>
                    <a:lnTo>
                      <a:pt x="5284" y="990"/>
                    </a:lnTo>
                    <a:lnTo>
                      <a:pt x="5285" y="989"/>
                    </a:lnTo>
                    <a:lnTo>
                      <a:pt x="5636" y="778"/>
                    </a:lnTo>
                    <a:lnTo>
                      <a:pt x="5721" y="878"/>
                    </a:lnTo>
                    <a:lnTo>
                      <a:pt x="5807" y="979"/>
                    </a:lnTo>
                    <a:lnTo>
                      <a:pt x="5563" y="1314"/>
                    </a:lnTo>
                    <a:lnTo>
                      <a:pt x="5562" y="1316"/>
                    </a:lnTo>
                    <a:lnTo>
                      <a:pt x="5561" y="1320"/>
                    </a:lnTo>
                    <a:lnTo>
                      <a:pt x="5559" y="1328"/>
                    </a:lnTo>
                    <a:lnTo>
                      <a:pt x="5559" y="1338"/>
                    </a:lnTo>
                    <a:lnTo>
                      <a:pt x="5561" y="1352"/>
                    </a:lnTo>
                    <a:lnTo>
                      <a:pt x="5565" y="1368"/>
                    </a:lnTo>
                    <a:lnTo>
                      <a:pt x="5572" y="1386"/>
                    </a:lnTo>
                    <a:lnTo>
                      <a:pt x="5585" y="1407"/>
                    </a:lnTo>
                    <a:lnTo>
                      <a:pt x="5599" y="1427"/>
                    </a:lnTo>
                    <a:lnTo>
                      <a:pt x="5613" y="1441"/>
                    </a:lnTo>
                    <a:lnTo>
                      <a:pt x="5626" y="1450"/>
                    </a:lnTo>
                    <a:lnTo>
                      <a:pt x="5636" y="1456"/>
                    </a:lnTo>
                    <a:lnTo>
                      <a:pt x="5645" y="1460"/>
                    </a:lnTo>
                    <a:lnTo>
                      <a:pt x="5653" y="1461"/>
                    </a:lnTo>
                    <a:lnTo>
                      <a:pt x="5658" y="1461"/>
                    </a:lnTo>
                    <a:lnTo>
                      <a:pt x="5659" y="1461"/>
                    </a:lnTo>
                    <a:lnTo>
                      <a:pt x="6034" y="1329"/>
                    </a:lnTo>
                    <a:lnTo>
                      <a:pt x="6091" y="1451"/>
                    </a:lnTo>
                    <a:lnTo>
                      <a:pt x="6148" y="1573"/>
                    </a:lnTo>
                    <a:lnTo>
                      <a:pt x="5843" y="1856"/>
                    </a:lnTo>
                    <a:lnTo>
                      <a:pt x="5841" y="1857"/>
                    </a:lnTo>
                    <a:lnTo>
                      <a:pt x="5839" y="1861"/>
                    </a:lnTo>
                    <a:lnTo>
                      <a:pt x="5837" y="1868"/>
                    </a:lnTo>
                    <a:lnTo>
                      <a:pt x="5834" y="1879"/>
                    </a:lnTo>
                    <a:lnTo>
                      <a:pt x="5832" y="1893"/>
                    </a:lnTo>
                    <a:lnTo>
                      <a:pt x="5833" y="1910"/>
                    </a:lnTo>
                    <a:lnTo>
                      <a:pt x="5836" y="1931"/>
                    </a:lnTo>
                    <a:lnTo>
                      <a:pt x="5843" y="1955"/>
                    </a:lnTo>
                    <a:lnTo>
                      <a:pt x="5851" y="1979"/>
                    </a:lnTo>
                    <a:lnTo>
                      <a:pt x="5860" y="1996"/>
                    </a:lnTo>
                    <a:lnTo>
                      <a:pt x="5869" y="2009"/>
                    </a:lnTo>
                    <a:lnTo>
                      <a:pt x="5879" y="2018"/>
                    </a:lnTo>
                    <a:lnTo>
                      <a:pt x="5887" y="2023"/>
                    </a:lnTo>
                    <a:lnTo>
                      <a:pt x="5893" y="2026"/>
                    </a:lnTo>
                    <a:lnTo>
                      <a:pt x="5897" y="2027"/>
                    </a:lnTo>
                    <a:lnTo>
                      <a:pt x="5898" y="2027"/>
                    </a:lnTo>
                    <a:lnTo>
                      <a:pt x="6279" y="1983"/>
                    </a:lnTo>
                    <a:lnTo>
                      <a:pt x="6303" y="2122"/>
                    </a:lnTo>
                    <a:lnTo>
                      <a:pt x="6329" y="2259"/>
                    </a:lnTo>
                    <a:lnTo>
                      <a:pt x="5978" y="2471"/>
                    </a:lnTo>
                    <a:lnTo>
                      <a:pt x="5977" y="2472"/>
                    </a:lnTo>
                    <a:lnTo>
                      <a:pt x="5974" y="2476"/>
                    </a:lnTo>
                    <a:lnTo>
                      <a:pt x="5970" y="2483"/>
                    </a:lnTo>
                    <a:lnTo>
                      <a:pt x="5966" y="2493"/>
                    </a:lnTo>
                    <a:lnTo>
                      <a:pt x="5961" y="2506"/>
                    </a:lnTo>
                    <a:lnTo>
                      <a:pt x="5956" y="2525"/>
                    </a:lnTo>
                    <a:lnTo>
                      <a:pt x="5955" y="2545"/>
                    </a:lnTo>
                    <a:lnTo>
                      <a:pt x="5955" y="2572"/>
                    </a:lnTo>
                    <a:lnTo>
                      <a:pt x="5958" y="2598"/>
                    </a:lnTo>
                    <a:lnTo>
                      <a:pt x="5962" y="2619"/>
                    </a:lnTo>
                    <a:lnTo>
                      <a:pt x="5968" y="2634"/>
                    </a:lnTo>
                    <a:lnTo>
                      <a:pt x="5975" y="2645"/>
                    </a:lnTo>
                    <a:lnTo>
                      <a:pt x="5981" y="2652"/>
                    </a:lnTo>
                    <a:lnTo>
                      <a:pt x="5987" y="2657"/>
                    </a:lnTo>
                    <a:lnTo>
                      <a:pt x="5990" y="2659"/>
                    </a:lnTo>
                    <a:lnTo>
                      <a:pt x="5991" y="2659"/>
                    </a:lnTo>
                    <a:lnTo>
                      <a:pt x="6357" y="2706"/>
                    </a:lnTo>
                    <a:lnTo>
                      <a:pt x="6348" y="2851"/>
                    </a:lnTo>
                    <a:lnTo>
                      <a:pt x="6339" y="2996"/>
                    </a:lnTo>
                    <a:lnTo>
                      <a:pt x="5963" y="3128"/>
                    </a:lnTo>
                    <a:lnTo>
                      <a:pt x="5962" y="3130"/>
                    </a:lnTo>
                    <a:lnTo>
                      <a:pt x="5959" y="3132"/>
                    </a:lnTo>
                    <a:lnTo>
                      <a:pt x="5953" y="3138"/>
                    </a:lnTo>
                    <a:lnTo>
                      <a:pt x="5946" y="3147"/>
                    </a:lnTo>
                    <a:lnTo>
                      <a:pt x="5939" y="3160"/>
                    </a:lnTo>
                    <a:lnTo>
                      <a:pt x="5932" y="3176"/>
                    </a:lnTo>
                    <a:lnTo>
                      <a:pt x="5925" y="3198"/>
                    </a:lnTo>
                    <a:lnTo>
                      <a:pt x="5919" y="3225"/>
                    </a:lnTo>
                    <a:lnTo>
                      <a:pt x="5916" y="3252"/>
                    </a:lnTo>
                    <a:lnTo>
                      <a:pt x="5915" y="3274"/>
                    </a:lnTo>
                    <a:lnTo>
                      <a:pt x="5917" y="3290"/>
                    </a:lnTo>
                    <a:lnTo>
                      <a:pt x="5920" y="3303"/>
                    </a:lnTo>
                    <a:lnTo>
                      <a:pt x="5924" y="3312"/>
                    </a:lnTo>
                    <a:lnTo>
                      <a:pt x="5927" y="3318"/>
                    </a:lnTo>
                    <a:lnTo>
                      <a:pt x="5931" y="3320"/>
                    </a:lnTo>
                    <a:lnTo>
                      <a:pt x="5932" y="3321"/>
                    </a:lnTo>
                    <a:lnTo>
                      <a:pt x="6262" y="3455"/>
                    </a:lnTo>
                    <a:lnTo>
                      <a:pt x="6220" y="3600"/>
                    </a:lnTo>
                    <a:lnTo>
                      <a:pt x="6179" y="3745"/>
                    </a:lnTo>
                    <a:lnTo>
                      <a:pt x="5798" y="3790"/>
                    </a:lnTo>
                    <a:lnTo>
                      <a:pt x="5797" y="3790"/>
                    </a:lnTo>
                    <a:lnTo>
                      <a:pt x="5793" y="3793"/>
                    </a:lnTo>
                    <a:lnTo>
                      <a:pt x="5786" y="3797"/>
                    </a:lnTo>
                    <a:lnTo>
                      <a:pt x="5778" y="3804"/>
                    </a:lnTo>
                    <a:lnTo>
                      <a:pt x="5767" y="3816"/>
                    </a:lnTo>
                    <a:lnTo>
                      <a:pt x="5757" y="3831"/>
                    </a:lnTo>
                    <a:lnTo>
                      <a:pt x="5746" y="3852"/>
                    </a:lnTo>
                    <a:lnTo>
                      <a:pt x="5735" y="3878"/>
                    </a:lnTo>
                    <a:lnTo>
                      <a:pt x="5725" y="3904"/>
                    </a:lnTo>
                    <a:lnTo>
                      <a:pt x="5720" y="3925"/>
                    </a:lnTo>
                    <a:lnTo>
                      <a:pt x="5717" y="3944"/>
                    </a:lnTo>
                    <a:lnTo>
                      <a:pt x="5717" y="3957"/>
                    </a:lnTo>
                    <a:lnTo>
                      <a:pt x="5718" y="3967"/>
                    </a:lnTo>
                    <a:lnTo>
                      <a:pt x="5721" y="3974"/>
                    </a:lnTo>
                    <a:lnTo>
                      <a:pt x="5723" y="3977"/>
                    </a:lnTo>
                    <a:lnTo>
                      <a:pt x="5724" y="3979"/>
                    </a:lnTo>
                    <a:lnTo>
                      <a:pt x="6000" y="4192"/>
                    </a:lnTo>
                    <a:lnTo>
                      <a:pt x="5928" y="4331"/>
                    </a:lnTo>
                    <a:lnTo>
                      <a:pt x="5857" y="4468"/>
                    </a:lnTo>
                    <a:lnTo>
                      <a:pt x="5491" y="4422"/>
                    </a:lnTo>
                    <a:lnTo>
                      <a:pt x="5490" y="4422"/>
                    </a:lnTo>
                    <a:lnTo>
                      <a:pt x="5485" y="4423"/>
                    </a:lnTo>
                    <a:lnTo>
                      <a:pt x="5478" y="4427"/>
                    </a:lnTo>
                    <a:lnTo>
                      <a:pt x="5469" y="4433"/>
                    </a:lnTo>
                    <a:lnTo>
                      <a:pt x="5456" y="4441"/>
                    </a:lnTo>
                    <a:lnTo>
                      <a:pt x="5443" y="4454"/>
                    </a:lnTo>
                    <a:lnTo>
                      <a:pt x="5427" y="4472"/>
                    </a:lnTo>
                    <a:lnTo>
                      <a:pt x="5411" y="4495"/>
                    </a:lnTo>
                    <a:lnTo>
                      <a:pt x="5396" y="4520"/>
                    </a:lnTo>
                    <a:lnTo>
                      <a:pt x="5386" y="4541"/>
                    </a:lnTo>
                    <a:lnTo>
                      <a:pt x="5381" y="4558"/>
                    </a:lnTo>
                    <a:lnTo>
                      <a:pt x="5378" y="4571"/>
                    </a:lnTo>
                    <a:lnTo>
                      <a:pt x="5377" y="4583"/>
                    </a:lnTo>
                    <a:lnTo>
                      <a:pt x="5378" y="4590"/>
                    </a:lnTo>
                    <a:lnTo>
                      <a:pt x="5379" y="4594"/>
                    </a:lnTo>
                    <a:lnTo>
                      <a:pt x="5379" y="4595"/>
                    </a:lnTo>
                    <a:lnTo>
                      <a:pt x="5587" y="4879"/>
                    </a:lnTo>
                    <a:lnTo>
                      <a:pt x="5489" y="5001"/>
                    </a:lnTo>
                    <a:lnTo>
                      <a:pt x="5390" y="5123"/>
                    </a:lnTo>
                    <a:lnTo>
                      <a:pt x="5059" y="4990"/>
                    </a:lnTo>
                    <a:lnTo>
                      <a:pt x="5058" y="4990"/>
                    </a:lnTo>
                    <a:lnTo>
                      <a:pt x="5053" y="4990"/>
                    </a:lnTo>
                    <a:lnTo>
                      <a:pt x="5047" y="4990"/>
                    </a:lnTo>
                    <a:lnTo>
                      <a:pt x="5038" y="4993"/>
                    </a:lnTo>
                    <a:lnTo>
                      <a:pt x="5025" y="4998"/>
                    </a:lnTo>
                    <a:lnTo>
                      <a:pt x="5010" y="5008"/>
                    </a:lnTo>
                    <a:lnTo>
                      <a:pt x="4993" y="5022"/>
                    </a:lnTo>
                    <a:lnTo>
                      <a:pt x="4972" y="5041"/>
                    </a:lnTo>
                    <a:lnTo>
                      <a:pt x="4966" y="5047"/>
                    </a:lnTo>
                    <a:lnTo>
                      <a:pt x="4946" y="5068"/>
                    </a:lnTo>
                    <a:lnTo>
                      <a:pt x="4933" y="5087"/>
                    </a:lnTo>
                    <a:lnTo>
                      <a:pt x="4923" y="5103"/>
                    </a:lnTo>
                    <a:lnTo>
                      <a:pt x="4919" y="5116"/>
                    </a:lnTo>
                    <a:lnTo>
                      <a:pt x="4915" y="5126"/>
                    </a:lnTo>
                    <a:lnTo>
                      <a:pt x="4915" y="5133"/>
                    </a:lnTo>
                    <a:lnTo>
                      <a:pt x="4915" y="5138"/>
                    </a:lnTo>
                    <a:lnTo>
                      <a:pt x="4915" y="5139"/>
                    </a:lnTo>
                    <a:lnTo>
                      <a:pt x="5044" y="5474"/>
                    </a:lnTo>
                    <a:lnTo>
                      <a:pt x="4923" y="5574"/>
                    </a:lnTo>
                    <a:lnTo>
                      <a:pt x="4803" y="5675"/>
                    </a:lnTo>
                    <a:lnTo>
                      <a:pt x="4525" y="5462"/>
                    </a:lnTo>
                    <a:lnTo>
                      <a:pt x="4524" y="5462"/>
                    </a:lnTo>
                    <a:lnTo>
                      <a:pt x="4519" y="5461"/>
                    </a:lnTo>
                    <a:lnTo>
                      <a:pt x="4512" y="5459"/>
                    </a:lnTo>
                    <a:lnTo>
                      <a:pt x="4503" y="5461"/>
                    </a:lnTo>
                    <a:lnTo>
                      <a:pt x="4489" y="5464"/>
                    </a:lnTo>
                    <a:lnTo>
                      <a:pt x="4472" y="5470"/>
                    </a:lnTo>
                    <a:lnTo>
                      <a:pt x="4452" y="5480"/>
                    </a:lnTo>
                    <a:lnTo>
                      <a:pt x="4428" y="5495"/>
                    </a:lnTo>
                    <a:lnTo>
                      <a:pt x="4404" y="5513"/>
                    </a:lnTo>
                    <a:lnTo>
                      <a:pt x="4387" y="5528"/>
                    </a:lnTo>
                    <a:lnTo>
                      <a:pt x="4374" y="5542"/>
                    </a:lnTo>
                    <a:lnTo>
                      <a:pt x="4366" y="5553"/>
                    </a:lnTo>
                    <a:lnTo>
                      <a:pt x="4360" y="5564"/>
                    </a:lnTo>
                    <a:lnTo>
                      <a:pt x="4358" y="5572"/>
                    </a:lnTo>
                    <a:lnTo>
                      <a:pt x="4357" y="5577"/>
                    </a:lnTo>
                    <a:lnTo>
                      <a:pt x="4357" y="5578"/>
                    </a:lnTo>
                    <a:lnTo>
                      <a:pt x="4400" y="5949"/>
                    </a:lnTo>
                    <a:lnTo>
                      <a:pt x="4264" y="6023"/>
                    </a:lnTo>
                    <a:lnTo>
                      <a:pt x="4128" y="6096"/>
                    </a:lnTo>
                    <a:lnTo>
                      <a:pt x="3919" y="5814"/>
                    </a:lnTo>
                    <a:lnTo>
                      <a:pt x="3918" y="5812"/>
                    </a:lnTo>
                    <a:lnTo>
                      <a:pt x="3915" y="5811"/>
                    </a:lnTo>
                    <a:lnTo>
                      <a:pt x="3908" y="5809"/>
                    </a:lnTo>
                    <a:lnTo>
                      <a:pt x="3898" y="5807"/>
                    </a:lnTo>
                    <a:lnTo>
                      <a:pt x="3884" y="5808"/>
                    </a:lnTo>
                    <a:lnTo>
                      <a:pt x="3868" y="5810"/>
                    </a:lnTo>
                    <a:lnTo>
                      <a:pt x="3846" y="5816"/>
                    </a:lnTo>
                    <a:lnTo>
                      <a:pt x="3821" y="5825"/>
                    </a:lnTo>
                    <a:lnTo>
                      <a:pt x="3795" y="5837"/>
                    </a:lnTo>
                    <a:lnTo>
                      <a:pt x="3775" y="5848"/>
                    </a:lnTo>
                    <a:lnTo>
                      <a:pt x="3760" y="5859"/>
                    </a:lnTo>
                    <a:lnTo>
                      <a:pt x="3749" y="5869"/>
                    </a:lnTo>
                    <a:lnTo>
                      <a:pt x="3742" y="5879"/>
                    </a:lnTo>
                    <a:lnTo>
                      <a:pt x="3737" y="5886"/>
                    </a:lnTo>
                    <a:lnTo>
                      <a:pt x="3735" y="5890"/>
                    </a:lnTo>
                    <a:lnTo>
                      <a:pt x="3735" y="5891"/>
                    </a:lnTo>
                    <a:lnTo>
                      <a:pt x="3688" y="6278"/>
                    </a:lnTo>
                    <a:lnTo>
                      <a:pt x="3545" y="6320"/>
                    </a:lnTo>
                    <a:lnTo>
                      <a:pt x="3403" y="6361"/>
                    </a:lnTo>
                    <a:lnTo>
                      <a:pt x="3273" y="6026"/>
                    </a:lnTo>
                    <a:lnTo>
                      <a:pt x="3271" y="6025"/>
                    </a:lnTo>
                    <a:lnTo>
                      <a:pt x="3269" y="6021"/>
                    </a:lnTo>
                    <a:lnTo>
                      <a:pt x="3263" y="6018"/>
                    </a:lnTo>
                    <a:lnTo>
                      <a:pt x="3254" y="6015"/>
                    </a:lnTo>
                    <a:lnTo>
                      <a:pt x="3241" y="6011"/>
                    </a:lnTo>
                    <a:lnTo>
                      <a:pt x="3225" y="6009"/>
                    </a:lnTo>
                    <a:lnTo>
                      <a:pt x="3204" y="6010"/>
                    </a:lnTo>
                    <a:lnTo>
                      <a:pt x="3177" y="6013"/>
                    </a:lnTo>
                    <a:lnTo>
                      <a:pt x="3151" y="6019"/>
                    </a:lnTo>
                    <a:lnTo>
                      <a:pt x="3130" y="6026"/>
                    </a:lnTo>
                    <a:lnTo>
                      <a:pt x="3114" y="6034"/>
                    </a:lnTo>
                    <a:lnTo>
                      <a:pt x="3101" y="6042"/>
                    </a:lnTo>
                    <a:lnTo>
                      <a:pt x="3092" y="6049"/>
                    </a:lnTo>
                    <a:lnTo>
                      <a:pt x="3086" y="6055"/>
                    </a:lnTo>
                    <a:lnTo>
                      <a:pt x="3083" y="6060"/>
                    </a:lnTo>
                    <a:lnTo>
                      <a:pt x="3082" y="6061"/>
                    </a:lnTo>
                    <a:lnTo>
                      <a:pt x="2951" y="6442"/>
                    </a:lnTo>
                    <a:lnTo>
                      <a:pt x="2808" y="6450"/>
                    </a:lnTo>
                    <a:lnTo>
                      <a:pt x="2664" y="6458"/>
                    </a:lnTo>
                    <a:lnTo>
                      <a:pt x="2621" y="6087"/>
                    </a:lnTo>
                    <a:lnTo>
                      <a:pt x="2620" y="6085"/>
                    </a:lnTo>
                    <a:lnTo>
                      <a:pt x="2619" y="6082"/>
                    </a:lnTo>
                    <a:lnTo>
                      <a:pt x="2615" y="6076"/>
                    </a:lnTo>
                    <a:lnTo>
                      <a:pt x="2606" y="6070"/>
                    </a:lnTo>
                    <a:lnTo>
                      <a:pt x="2596" y="6064"/>
                    </a:lnTo>
                    <a:lnTo>
                      <a:pt x="2581" y="6059"/>
                    </a:lnTo>
                    <a:lnTo>
                      <a:pt x="2561" y="6054"/>
                    </a:lnTo>
                    <a:lnTo>
                      <a:pt x="2536" y="6052"/>
                    </a:lnTo>
                    <a:lnTo>
                      <a:pt x="2510" y="6052"/>
                    </a:lnTo>
                    <a:lnTo>
                      <a:pt x="2488" y="6053"/>
                    </a:lnTo>
                    <a:lnTo>
                      <a:pt x="2471" y="6057"/>
                    </a:lnTo>
                    <a:lnTo>
                      <a:pt x="2458" y="6062"/>
                    </a:lnTo>
                    <a:lnTo>
                      <a:pt x="2447" y="6068"/>
                    </a:lnTo>
                    <a:lnTo>
                      <a:pt x="2440" y="6073"/>
                    </a:lnTo>
                    <a:lnTo>
                      <a:pt x="2437" y="6076"/>
                    </a:lnTo>
                    <a:lnTo>
                      <a:pt x="2436" y="6077"/>
                    </a:lnTo>
                    <a:lnTo>
                      <a:pt x="2226" y="6431"/>
                    </a:lnTo>
                    <a:lnTo>
                      <a:pt x="2091" y="6406"/>
                    </a:lnTo>
                    <a:lnTo>
                      <a:pt x="1956" y="6380"/>
                    </a:lnTo>
                    <a:lnTo>
                      <a:pt x="2000" y="5994"/>
                    </a:lnTo>
                    <a:lnTo>
                      <a:pt x="2000" y="5992"/>
                    </a:lnTo>
                    <a:lnTo>
                      <a:pt x="1999" y="5988"/>
                    </a:lnTo>
                    <a:lnTo>
                      <a:pt x="1996" y="5982"/>
                    </a:lnTo>
                    <a:lnTo>
                      <a:pt x="1991" y="5974"/>
                    </a:lnTo>
                    <a:lnTo>
                      <a:pt x="1982" y="5966"/>
                    </a:lnTo>
                    <a:lnTo>
                      <a:pt x="1969" y="5956"/>
                    </a:lnTo>
                    <a:lnTo>
                      <a:pt x="1952" y="5947"/>
                    </a:lnTo>
                    <a:lnTo>
                      <a:pt x="1928" y="5938"/>
                    </a:lnTo>
                    <a:lnTo>
                      <a:pt x="1904" y="5931"/>
                    </a:lnTo>
                    <a:lnTo>
                      <a:pt x="1884" y="5927"/>
                    </a:lnTo>
                    <a:lnTo>
                      <a:pt x="1867" y="5927"/>
                    </a:lnTo>
                    <a:lnTo>
                      <a:pt x="1853" y="5930"/>
                    </a:lnTo>
                    <a:lnTo>
                      <a:pt x="1843" y="5932"/>
                    </a:lnTo>
                    <a:lnTo>
                      <a:pt x="1836" y="5936"/>
                    </a:lnTo>
                    <a:lnTo>
                      <a:pt x="1831" y="5938"/>
                    </a:lnTo>
                    <a:lnTo>
                      <a:pt x="1830" y="5939"/>
                    </a:lnTo>
                    <a:lnTo>
                      <a:pt x="1551" y="6249"/>
                    </a:lnTo>
                    <a:lnTo>
                      <a:pt x="1432" y="6190"/>
                    </a:lnTo>
                    <a:lnTo>
                      <a:pt x="1312" y="6132"/>
                    </a:lnTo>
                    <a:lnTo>
                      <a:pt x="1442" y="5751"/>
                    </a:lnTo>
                    <a:lnTo>
                      <a:pt x="1442" y="5750"/>
                    </a:lnTo>
                    <a:lnTo>
                      <a:pt x="1442" y="5745"/>
                    </a:lnTo>
                    <a:lnTo>
                      <a:pt x="1441" y="5738"/>
                    </a:lnTo>
                    <a:lnTo>
                      <a:pt x="1439" y="5729"/>
                    </a:lnTo>
                    <a:lnTo>
                      <a:pt x="1432" y="5717"/>
                    </a:lnTo>
                    <a:lnTo>
                      <a:pt x="1422" y="5704"/>
                    </a:lnTo>
                    <a:lnTo>
                      <a:pt x="1408" y="5692"/>
                    </a:lnTo>
                    <a:lnTo>
                      <a:pt x="1389" y="5677"/>
                    </a:lnTo>
                    <a:lnTo>
                      <a:pt x="1368" y="5664"/>
                    </a:lnTo>
                    <a:lnTo>
                      <a:pt x="1349" y="5656"/>
                    </a:lnTo>
                    <a:lnTo>
                      <a:pt x="1333" y="5652"/>
                    </a:lnTo>
                    <a:lnTo>
                      <a:pt x="1320" y="5651"/>
                    </a:lnTo>
                    <a:lnTo>
                      <a:pt x="1310" y="5651"/>
                    </a:lnTo>
                    <a:lnTo>
                      <a:pt x="1302" y="5653"/>
                    </a:lnTo>
                    <a:lnTo>
                      <a:pt x="1297" y="5654"/>
                    </a:lnTo>
                    <a:lnTo>
                      <a:pt x="1296" y="5656"/>
                    </a:lnTo>
                    <a:lnTo>
                      <a:pt x="965" y="5903"/>
                    </a:lnTo>
                    <a:lnTo>
                      <a:pt x="866" y="5815"/>
                    </a:lnTo>
                    <a:lnTo>
                      <a:pt x="769" y="5728"/>
                    </a:lnTo>
                    <a:lnTo>
                      <a:pt x="978" y="5372"/>
                    </a:lnTo>
                    <a:lnTo>
                      <a:pt x="978" y="5371"/>
                    </a:lnTo>
                    <a:lnTo>
                      <a:pt x="979" y="5366"/>
                    </a:lnTo>
                    <a:lnTo>
                      <a:pt x="980" y="5358"/>
                    </a:lnTo>
                    <a:lnTo>
                      <a:pt x="979" y="5349"/>
                    </a:lnTo>
                    <a:lnTo>
                      <a:pt x="976" y="5336"/>
                    </a:lnTo>
                    <a:lnTo>
                      <a:pt x="970" y="5321"/>
                    </a:lnTo>
                    <a:lnTo>
                      <a:pt x="960" y="5304"/>
                    </a:lnTo>
                    <a:lnTo>
                      <a:pt x="945" y="5284"/>
                    </a:lnTo>
                    <a:lnTo>
                      <a:pt x="929" y="5267"/>
                    </a:lnTo>
                    <a:lnTo>
                      <a:pt x="914" y="5254"/>
                    </a:lnTo>
                    <a:lnTo>
                      <a:pt x="900" y="5247"/>
                    </a:lnTo>
                    <a:lnTo>
                      <a:pt x="887" y="5242"/>
                    </a:lnTo>
                    <a:lnTo>
                      <a:pt x="878" y="5240"/>
                    </a:lnTo>
                    <a:lnTo>
                      <a:pt x="870" y="5240"/>
                    </a:lnTo>
                    <a:lnTo>
                      <a:pt x="865" y="5241"/>
                    </a:lnTo>
                    <a:lnTo>
                      <a:pt x="864" y="5241"/>
                    </a:lnTo>
                    <a:lnTo>
                      <a:pt x="498" y="5413"/>
                    </a:lnTo>
                    <a:lnTo>
                      <a:pt x="426" y="5300"/>
                    </a:lnTo>
                    <a:lnTo>
                      <a:pt x="356" y="5188"/>
                    </a:lnTo>
                    <a:lnTo>
                      <a:pt x="633" y="4878"/>
                    </a:lnTo>
                    <a:lnTo>
                      <a:pt x="634" y="4876"/>
                    </a:lnTo>
                    <a:lnTo>
                      <a:pt x="635" y="4872"/>
                    </a:lnTo>
                    <a:lnTo>
                      <a:pt x="638" y="4865"/>
                    </a:lnTo>
                    <a:lnTo>
                      <a:pt x="640" y="4853"/>
                    </a:lnTo>
                    <a:lnTo>
                      <a:pt x="639" y="4840"/>
                    </a:lnTo>
                    <a:lnTo>
                      <a:pt x="637" y="4824"/>
                    </a:lnTo>
                    <a:lnTo>
                      <a:pt x="631" y="4804"/>
                    </a:lnTo>
                    <a:lnTo>
                      <a:pt x="621" y="4781"/>
                    </a:lnTo>
                    <a:lnTo>
                      <a:pt x="610" y="4759"/>
                    </a:lnTo>
                    <a:lnTo>
                      <a:pt x="599" y="4743"/>
                    </a:lnTo>
                    <a:lnTo>
                      <a:pt x="588" y="4731"/>
                    </a:lnTo>
                    <a:lnTo>
                      <a:pt x="579" y="4724"/>
                    </a:lnTo>
                    <a:lnTo>
                      <a:pt x="569" y="4720"/>
                    </a:lnTo>
                    <a:lnTo>
                      <a:pt x="562" y="4717"/>
                    </a:lnTo>
                    <a:lnTo>
                      <a:pt x="558" y="4717"/>
                    </a:lnTo>
                    <a:lnTo>
                      <a:pt x="556" y="4717"/>
                    </a:lnTo>
                    <a:lnTo>
                      <a:pt x="176" y="4804"/>
                    </a:lnTo>
                    <a:lnTo>
                      <a:pt x="135" y="4673"/>
                    </a:lnTo>
                    <a:lnTo>
                      <a:pt x="94" y="4542"/>
                    </a:lnTo>
                    <a:lnTo>
                      <a:pt x="425" y="4295"/>
                    </a:lnTo>
                    <a:lnTo>
                      <a:pt x="426" y="4293"/>
                    </a:lnTo>
                    <a:lnTo>
                      <a:pt x="429" y="4289"/>
                    </a:lnTo>
                    <a:lnTo>
                      <a:pt x="432" y="4282"/>
                    </a:lnTo>
                    <a:lnTo>
                      <a:pt x="437" y="4271"/>
                    </a:lnTo>
                    <a:lnTo>
                      <a:pt x="439" y="4259"/>
                    </a:lnTo>
                    <a:lnTo>
                      <a:pt x="442" y="4241"/>
                    </a:lnTo>
                    <a:lnTo>
                      <a:pt x="440" y="4219"/>
                    </a:lnTo>
                    <a:lnTo>
                      <a:pt x="437" y="4193"/>
                    </a:lnTo>
                    <a:lnTo>
                      <a:pt x="431" y="4168"/>
                    </a:lnTo>
                    <a:lnTo>
                      <a:pt x="425" y="4149"/>
                    </a:lnTo>
                    <a:lnTo>
                      <a:pt x="417" y="4135"/>
                    </a:lnTo>
                    <a:lnTo>
                      <a:pt x="409" y="4125"/>
                    </a:lnTo>
                    <a:lnTo>
                      <a:pt x="402" y="4119"/>
                    </a:lnTo>
                    <a:lnTo>
                      <a:pt x="396" y="4116"/>
                    </a:lnTo>
                    <a:lnTo>
                      <a:pt x="392" y="4113"/>
                    </a:lnTo>
                    <a:lnTo>
                      <a:pt x="390" y="4113"/>
                    </a:lnTo>
                    <a:lnTo>
                      <a:pt x="16" y="4111"/>
                    </a:lnTo>
                    <a:lnTo>
                      <a:pt x="7" y="3968"/>
                    </a:lnTo>
                    <a:lnTo>
                      <a:pt x="0" y="3826"/>
                    </a:lnTo>
                    <a:lnTo>
                      <a:pt x="366" y="3653"/>
                    </a:lnTo>
                    <a:lnTo>
                      <a:pt x="367" y="3652"/>
                    </a:lnTo>
                    <a:lnTo>
                      <a:pt x="371" y="3649"/>
                    </a:lnTo>
                    <a:lnTo>
                      <a:pt x="375" y="3643"/>
                    </a:lnTo>
                    <a:lnTo>
                      <a:pt x="381" y="3633"/>
                    </a:lnTo>
                    <a:lnTo>
                      <a:pt x="388" y="3620"/>
                    </a:lnTo>
                    <a:lnTo>
                      <a:pt x="393" y="3602"/>
                    </a:lnTo>
                    <a:lnTo>
                      <a:pt x="397" y="3580"/>
                    </a:lnTo>
                    <a:lnTo>
                      <a:pt x="400" y="3554"/>
                    </a:lnTo>
                    <a:lnTo>
                      <a:pt x="401" y="3527"/>
                    </a:lnTo>
                    <a:lnTo>
                      <a:pt x="399" y="3506"/>
                    </a:lnTo>
                    <a:lnTo>
                      <a:pt x="395" y="3490"/>
                    </a:lnTo>
                    <a:lnTo>
                      <a:pt x="389" y="3478"/>
                    </a:lnTo>
                    <a:lnTo>
                      <a:pt x="385" y="3470"/>
                    </a:lnTo>
                    <a:lnTo>
                      <a:pt x="380" y="3465"/>
                    </a:lnTo>
                    <a:lnTo>
                      <a:pt x="377" y="3463"/>
                    </a:lnTo>
                    <a:lnTo>
                      <a:pt x="375" y="3462"/>
                    </a:lnTo>
                    <a:lnTo>
                      <a:pt x="26" y="3370"/>
                    </a:lnTo>
                    <a:lnTo>
                      <a:pt x="52" y="3224"/>
                    </a:lnTo>
                    <a:lnTo>
                      <a:pt x="77" y="3077"/>
                    </a:lnTo>
                    <a:lnTo>
                      <a:pt x="458" y="2989"/>
                    </a:lnTo>
                    <a:lnTo>
                      <a:pt x="459" y="2988"/>
                    </a:lnTo>
                    <a:lnTo>
                      <a:pt x="464" y="2986"/>
                    </a:lnTo>
                    <a:lnTo>
                      <a:pt x="469" y="2981"/>
                    </a:lnTo>
                    <a:lnTo>
                      <a:pt x="478" y="2973"/>
                    </a:lnTo>
                    <a:lnTo>
                      <a:pt x="486" y="2960"/>
                    </a:lnTo>
                    <a:lnTo>
                      <a:pt x="495" y="2945"/>
                    </a:lnTo>
                    <a:lnTo>
                      <a:pt x="504" y="2924"/>
                    </a:lnTo>
                    <a:lnTo>
                      <a:pt x="514" y="2897"/>
                    </a:lnTo>
                    <a:lnTo>
                      <a:pt x="520" y="2871"/>
                    </a:lnTo>
                    <a:lnTo>
                      <a:pt x="523" y="2849"/>
                    </a:lnTo>
                    <a:lnTo>
                      <a:pt x="523" y="2831"/>
                    </a:lnTo>
                    <a:lnTo>
                      <a:pt x="522" y="2817"/>
                    </a:lnTo>
                    <a:lnTo>
                      <a:pt x="518" y="2808"/>
                    </a:lnTo>
                    <a:lnTo>
                      <a:pt x="515" y="2802"/>
                    </a:lnTo>
                    <a:lnTo>
                      <a:pt x="512" y="2799"/>
                    </a:lnTo>
                    <a:lnTo>
                      <a:pt x="511" y="2797"/>
                    </a:lnTo>
                    <a:lnTo>
                      <a:pt x="207" y="2621"/>
                    </a:lnTo>
                    <a:lnTo>
                      <a:pt x="265" y="2479"/>
                    </a:lnTo>
                    <a:lnTo>
                      <a:pt x="322" y="2338"/>
                    </a:lnTo>
                    <a:lnTo>
                      <a:pt x="698" y="2338"/>
                    </a:lnTo>
                    <a:lnTo>
                      <a:pt x="699" y="2338"/>
                    </a:lnTo>
                    <a:lnTo>
                      <a:pt x="704" y="2335"/>
                    </a:lnTo>
                    <a:lnTo>
                      <a:pt x="711" y="2332"/>
                    </a:lnTo>
                    <a:lnTo>
                      <a:pt x="720" y="2325"/>
                    </a:lnTo>
                    <a:lnTo>
                      <a:pt x="731" y="2316"/>
                    </a:lnTo>
                    <a:lnTo>
                      <a:pt x="742" y="2302"/>
                    </a:lnTo>
                    <a:lnTo>
                      <a:pt x="756" y="2282"/>
                    </a:lnTo>
                    <a:lnTo>
                      <a:pt x="770" y="2257"/>
                    </a:lnTo>
                    <a:lnTo>
                      <a:pt x="783" y="2232"/>
                    </a:lnTo>
                    <a:lnTo>
                      <a:pt x="791" y="2211"/>
                    </a:lnTo>
                    <a:lnTo>
                      <a:pt x="794" y="2194"/>
                    </a:lnTo>
                    <a:lnTo>
                      <a:pt x="797" y="2180"/>
                    </a:lnTo>
                    <a:lnTo>
                      <a:pt x="796" y="2169"/>
                    </a:lnTo>
                    <a:lnTo>
                      <a:pt x="794" y="2162"/>
                    </a:lnTo>
                    <a:lnTo>
                      <a:pt x="793" y="2158"/>
                    </a:lnTo>
                    <a:lnTo>
                      <a:pt x="792" y="2156"/>
                    </a:lnTo>
                    <a:lnTo>
                      <a:pt x="548" y="1906"/>
                    </a:lnTo>
                    <a:lnTo>
                      <a:pt x="635" y="1775"/>
                    </a:lnTo>
                    <a:lnTo>
                      <a:pt x="721" y="1645"/>
                    </a:lnTo>
                    <a:lnTo>
                      <a:pt x="1071" y="1735"/>
                    </a:lnTo>
                    <a:lnTo>
                      <a:pt x="1072" y="1735"/>
                    </a:lnTo>
                    <a:lnTo>
                      <a:pt x="1076" y="1734"/>
                    </a:lnTo>
                    <a:lnTo>
                      <a:pt x="1085" y="1732"/>
                    </a:lnTo>
                    <a:lnTo>
                      <a:pt x="1094" y="1728"/>
                    </a:lnTo>
                    <a:lnTo>
                      <a:pt x="1107" y="1720"/>
                    </a:lnTo>
                    <a:lnTo>
                      <a:pt x="1122" y="1709"/>
                    </a:lnTo>
                    <a:lnTo>
                      <a:pt x="1139" y="1693"/>
                    </a:lnTo>
                    <a:lnTo>
                      <a:pt x="1158" y="1671"/>
                    </a:lnTo>
                    <a:lnTo>
                      <a:pt x="1175" y="1648"/>
                    </a:lnTo>
                    <a:lnTo>
                      <a:pt x="1188" y="1628"/>
                    </a:lnTo>
                    <a:lnTo>
                      <a:pt x="1195" y="1612"/>
                    </a:lnTo>
                    <a:lnTo>
                      <a:pt x="1200" y="1598"/>
                    </a:lnTo>
                    <a:lnTo>
                      <a:pt x="1202" y="1587"/>
                    </a:lnTo>
                    <a:lnTo>
                      <a:pt x="1202" y="1579"/>
                    </a:lnTo>
                    <a:lnTo>
                      <a:pt x="1201" y="1575"/>
                    </a:lnTo>
                    <a:lnTo>
                      <a:pt x="1201" y="1573"/>
                    </a:lnTo>
                    <a:lnTo>
                      <a:pt x="1032" y="1261"/>
                    </a:lnTo>
                    <a:lnTo>
                      <a:pt x="1143" y="1149"/>
                    </a:lnTo>
                    <a:lnTo>
                      <a:pt x="1253" y="1038"/>
                    </a:lnTo>
                    <a:lnTo>
                      <a:pt x="1558" y="1213"/>
                    </a:lnTo>
                    <a:lnTo>
                      <a:pt x="1559" y="1213"/>
                    </a:lnTo>
                    <a:lnTo>
                      <a:pt x="1564" y="1215"/>
                    </a:lnTo>
                    <a:lnTo>
                      <a:pt x="1571" y="1213"/>
                    </a:lnTo>
                    <a:lnTo>
                      <a:pt x="1581" y="1211"/>
                    </a:lnTo>
                    <a:lnTo>
                      <a:pt x="1594" y="1206"/>
                    </a:lnTo>
                    <a:lnTo>
                      <a:pt x="1612" y="1198"/>
                    </a:lnTo>
                    <a:lnTo>
                      <a:pt x="1630" y="1185"/>
                    </a:lnTo>
                    <a:lnTo>
                      <a:pt x="1653" y="1168"/>
                    </a:lnTo>
                    <a:lnTo>
                      <a:pt x="1675" y="1149"/>
                    </a:lnTo>
                    <a:lnTo>
                      <a:pt x="1691" y="1132"/>
                    </a:lnTo>
                    <a:lnTo>
                      <a:pt x="1702" y="1117"/>
                    </a:lnTo>
                    <a:lnTo>
                      <a:pt x="1709" y="1104"/>
                    </a:lnTo>
                    <a:lnTo>
                      <a:pt x="1714" y="1094"/>
                    </a:lnTo>
                    <a:lnTo>
                      <a:pt x="1716" y="1087"/>
                    </a:lnTo>
                    <a:lnTo>
                      <a:pt x="1716" y="1081"/>
                    </a:lnTo>
                    <a:lnTo>
                      <a:pt x="1716" y="1080"/>
                    </a:lnTo>
                    <a:lnTo>
                      <a:pt x="1631" y="724"/>
                    </a:lnTo>
                    <a:lnTo>
                      <a:pt x="1760" y="637"/>
                    </a:lnTo>
                    <a:lnTo>
                      <a:pt x="1889" y="551"/>
                    </a:lnTo>
                    <a:lnTo>
                      <a:pt x="2133" y="800"/>
                    </a:lnTo>
                    <a:lnTo>
                      <a:pt x="2134" y="801"/>
                    </a:lnTo>
                    <a:lnTo>
                      <a:pt x="2139" y="802"/>
                    </a:lnTo>
                    <a:lnTo>
                      <a:pt x="2146" y="803"/>
                    </a:lnTo>
                    <a:lnTo>
                      <a:pt x="2155" y="803"/>
                    </a:lnTo>
                    <a:lnTo>
                      <a:pt x="2169" y="802"/>
                    </a:lnTo>
                    <a:lnTo>
                      <a:pt x="2186" y="798"/>
                    </a:lnTo>
                    <a:lnTo>
                      <a:pt x="2207" y="791"/>
                    </a:lnTo>
                    <a:lnTo>
                      <a:pt x="2231" y="778"/>
                    </a:lnTo>
                    <a:close/>
                  </a:path>
                </a:pathLst>
              </a:custGeom>
              <a:solidFill>
                <a:srgbClr val="5E8282"/>
              </a:solidFill>
              <a:ln w="9525">
                <a:noFill/>
                <a:round/>
                <a:headEnd/>
                <a:tailEnd/>
              </a:ln>
            </p:spPr>
            <p:txBody>
              <a:bodyPr/>
              <a:lstStyle/>
              <a:p>
                <a:endParaRPr lang="fr-FR"/>
              </a:p>
            </p:txBody>
          </p:sp>
          <p:sp>
            <p:nvSpPr>
              <p:cNvPr id="95653" name="Freeform 409"/>
              <p:cNvSpPr>
                <a:spLocks/>
              </p:cNvSpPr>
              <p:nvPr/>
            </p:nvSpPr>
            <p:spPr bwMode="auto">
              <a:xfrm>
                <a:off x="2577" y="1913"/>
                <a:ext cx="14" cy="13"/>
              </a:xfrm>
              <a:custGeom>
                <a:avLst/>
                <a:gdLst>
                  <a:gd name="T0" fmla="*/ 0 w 84"/>
                  <a:gd name="T1" fmla="*/ 0 h 77"/>
                  <a:gd name="T2" fmla="*/ 0 w 84"/>
                  <a:gd name="T3" fmla="*/ 0 h 77"/>
                  <a:gd name="T4" fmla="*/ 0 w 84"/>
                  <a:gd name="T5" fmla="*/ 0 h 77"/>
                  <a:gd name="T6" fmla="*/ 0 w 84"/>
                  <a:gd name="T7" fmla="*/ 0 h 77"/>
                  <a:gd name="T8" fmla="*/ 0 w 84"/>
                  <a:gd name="T9" fmla="*/ 0 h 77"/>
                  <a:gd name="T10" fmla="*/ 0 w 84"/>
                  <a:gd name="T11" fmla="*/ 0 h 77"/>
                  <a:gd name="T12" fmla="*/ 0 w 84"/>
                  <a:gd name="T13" fmla="*/ 0 h 77"/>
                  <a:gd name="T14" fmla="*/ 0 w 84"/>
                  <a:gd name="T15" fmla="*/ 0 h 77"/>
                  <a:gd name="T16" fmla="*/ 0 w 84"/>
                  <a:gd name="T17" fmla="*/ 0 h 77"/>
                  <a:gd name="T18" fmla="*/ 0 w 84"/>
                  <a:gd name="T19" fmla="*/ 0 h 77"/>
                  <a:gd name="T20" fmla="*/ 0 w 84"/>
                  <a:gd name="T21" fmla="*/ 0 h 77"/>
                  <a:gd name="T22" fmla="*/ 0 w 84"/>
                  <a:gd name="T23" fmla="*/ 0 h 77"/>
                  <a:gd name="T24" fmla="*/ 0 w 84"/>
                  <a:gd name="T25" fmla="*/ 0 h 77"/>
                  <a:gd name="T26" fmla="*/ 0 w 84"/>
                  <a:gd name="T27" fmla="*/ 0 h 77"/>
                  <a:gd name="T28" fmla="*/ 0 w 84"/>
                  <a:gd name="T29" fmla="*/ 0 h 77"/>
                  <a:gd name="T30" fmla="*/ 0 w 84"/>
                  <a:gd name="T31" fmla="*/ 0 h 77"/>
                  <a:gd name="T32" fmla="*/ 0 w 84"/>
                  <a:gd name="T33" fmla="*/ 0 h 77"/>
                  <a:gd name="T34" fmla="*/ 0 w 84"/>
                  <a:gd name="T35" fmla="*/ 0 h 77"/>
                  <a:gd name="T36" fmla="*/ 0 w 84"/>
                  <a:gd name="T37" fmla="*/ 0 h 77"/>
                  <a:gd name="T38" fmla="*/ 0 w 84"/>
                  <a:gd name="T39" fmla="*/ 0 h 77"/>
                  <a:gd name="T40" fmla="*/ 0 w 84"/>
                  <a:gd name="T41" fmla="*/ 0 h 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
                  <a:gd name="T64" fmla="*/ 0 h 77"/>
                  <a:gd name="T65" fmla="*/ 84 w 84"/>
                  <a:gd name="T66" fmla="*/ 77 h 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 h="77">
                    <a:moveTo>
                      <a:pt x="77" y="0"/>
                    </a:moveTo>
                    <a:lnTo>
                      <a:pt x="77" y="0"/>
                    </a:lnTo>
                    <a:lnTo>
                      <a:pt x="75" y="4"/>
                    </a:lnTo>
                    <a:lnTo>
                      <a:pt x="71" y="12"/>
                    </a:lnTo>
                    <a:lnTo>
                      <a:pt x="66" y="20"/>
                    </a:lnTo>
                    <a:lnTo>
                      <a:pt x="56" y="31"/>
                    </a:lnTo>
                    <a:lnTo>
                      <a:pt x="42" y="44"/>
                    </a:lnTo>
                    <a:lnTo>
                      <a:pt x="24" y="56"/>
                    </a:lnTo>
                    <a:lnTo>
                      <a:pt x="0" y="70"/>
                    </a:lnTo>
                    <a:lnTo>
                      <a:pt x="3" y="77"/>
                    </a:lnTo>
                    <a:lnTo>
                      <a:pt x="28" y="63"/>
                    </a:lnTo>
                    <a:lnTo>
                      <a:pt x="47" y="48"/>
                    </a:lnTo>
                    <a:lnTo>
                      <a:pt x="61" y="36"/>
                    </a:lnTo>
                    <a:lnTo>
                      <a:pt x="71" y="25"/>
                    </a:lnTo>
                    <a:lnTo>
                      <a:pt x="78" y="15"/>
                    </a:lnTo>
                    <a:lnTo>
                      <a:pt x="82" y="6"/>
                    </a:lnTo>
                    <a:lnTo>
                      <a:pt x="84" y="2"/>
                    </a:lnTo>
                    <a:lnTo>
                      <a:pt x="84" y="0"/>
                    </a:lnTo>
                    <a:lnTo>
                      <a:pt x="77" y="0"/>
                    </a:lnTo>
                    <a:close/>
                  </a:path>
                </a:pathLst>
              </a:custGeom>
              <a:solidFill>
                <a:srgbClr val="000000"/>
              </a:solidFill>
              <a:ln w="9525">
                <a:noFill/>
                <a:round/>
                <a:headEnd/>
                <a:tailEnd/>
              </a:ln>
            </p:spPr>
            <p:txBody>
              <a:bodyPr/>
              <a:lstStyle/>
              <a:p>
                <a:endParaRPr lang="fr-FR"/>
              </a:p>
            </p:txBody>
          </p:sp>
          <p:sp>
            <p:nvSpPr>
              <p:cNvPr id="95654" name="Freeform 410"/>
              <p:cNvSpPr>
                <a:spLocks/>
              </p:cNvSpPr>
              <p:nvPr/>
            </p:nvSpPr>
            <p:spPr bwMode="auto">
              <a:xfrm>
                <a:off x="2589" y="1848"/>
                <a:ext cx="2" cy="65"/>
              </a:xfrm>
              <a:custGeom>
                <a:avLst/>
                <a:gdLst>
                  <a:gd name="T0" fmla="*/ 0 w 9"/>
                  <a:gd name="T1" fmla="*/ 0 h 386"/>
                  <a:gd name="T2" fmla="*/ 0 w 9"/>
                  <a:gd name="T3" fmla="*/ 0 h 386"/>
                  <a:gd name="T4" fmla="*/ 0 w 9"/>
                  <a:gd name="T5" fmla="*/ 0 h 386"/>
                  <a:gd name="T6" fmla="*/ 0 w 9"/>
                  <a:gd name="T7" fmla="*/ 0 h 386"/>
                  <a:gd name="T8" fmla="*/ 0 w 9"/>
                  <a:gd name="T9" fmla="*/ 0 h 386"/>
                  <a:gd name="T10" fmla="*/ 0 w 9"/>
                  <a:gd name="T11" fmla="*/ 0 h 386"/>
                  <a:gd name="T12" fmla="*/ 0 w 9"/>
                  <a:gd name="T13" fmla="*/ 0 h 386"/>
                  <a:gd name="T14" fmla="*/ 0 60000 65536"/>
                  <a:gd name="T15" fmla="*/ 0 60000 65536"/>
                  <a:gd name="T16" fmla="*/ 0 60000 65536"/>
                  <a:gd name="T17" fmla="*/ 0 60000 65536"/>
                  <a:gd name="T18" fmla="*/ 0 60000 65536"/>
                  <a:gd name="T19" fmla="*/ 0 60000 65536"/>
                  <a:gd name="T20" fmla="*/ 0 60000 65536"/>
                  <a:gd name="T21" fmla="*/ 0 w 9"/>
                  <a:gd name="T22" fmla="*/ 0 h 386"/>
                  <a:gd name="T23" fmla="*/ 9 w 9"/>
                  <a:gd name="T24" fmla="*/ 386 h 3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386">
                    <a:moveTo>
                      <a:pt x="5" y="0"/>
                    </a:moveTo>
                    <a:lnTo>
                      <a:pt x="2" y="3"/>
                    </a:lnTo>
                    <a:lnTo>
                      <a:pt x="0" y="386"/>
                    </a:lnTo>
                    <a:lnTo>
                      <a:pt x="7" y="386"/>
                    </a:lnTo>
                    <a:lnTo>
                      <a:pt x="9" y="3"/>
                    </a:lnTo>
                    <a:lnTo>
                      <a:pt x="7" y="7"/>
                    </a:lnTo>
                    <a:lnTo>
                      <a:pt x="5" y="0"/>
                    </a:lnTo>
                    <a:close/>
                  </a:path>
                </a:pathLst>
              </a:custGeom>
              <a:solidFill>
                <a:srgbClr val="000000"/>
              </a:solidFill>
              <a:ln w="9525">
                <a:noFill/>
                <a:round/>
                <a:headEnd/>
                <a:tailEnd/>
              </a:ln>
            </p:spPr>
            <p:txBody>
              <a:bodyPr/>
              <a:lstStyle/>
              <a:p>
                <a:endParaRPr lang="fr-FR"/>
              </a:p>
            </p:txBody>
          </p:sp>
          <p:sp>
            <p:nvSpPr>
              <p:cNvPr id="95655" name="Freeform 411"/>
              <p:cNvSpPr>
                <a:spLocks/>
              </p:cNvSpPr>
              <p:nvPr/>
            </p:nvSpPr>
            <p:spPr bwMode="auto">
              <a:xfrm>
                <a:off x="2590" y="1838"/>
                <a:ext cx="24" cy="11"/>
              </a:xfrm>
              <a:custGeom>
                <a:avLst/>
                <a:gdLst>
                  <a:gd name="T0" fmla="*/ 0 w 142"/>
                  <a:gd name="T1" fmla="*/ 0 h 64"/>
                  <a:gd name="T2" fmla="*/ 0 w 142"/>
                  <a:gd name="T3" fmla="*/ 0 h 64"/>
                  <a:gd name="T4" fmla="*/ 0 w 142"/>
                  <a:gd name="T5" fmla="*/ 0 h 64"/>
                  <a:gd name="T6" fmla="*/ 0 w 142"/>
                  <a:gd name="T7" fmla="*/ 0 h 64"/>
                  <a:gd name="T8" fmla="*/ 0 w 142"/>
                  <a:gd name="T9" fmla="*/ 0 h 64"/>
                  <a:gd name="T10" fmla="*/ 0 w 142"/>
                  <a:gd name="T11" fmla="*/ 0 h 64"/>
                  <a:gd name="T12" fmla="*/ 0 w 142"/>
                  <a:gd name="T13" fmla="*/ 0 h 64"/>
                  <a:gd name="T14" fmla="*/ 0 60000 65536"/>
                  <a:gd name="T15" fmla="*/ 0 60000 65536"/>
                  <a:gd name="T16" fmla="*/ 0 60000 65536"/>
                  <a:gd name="T17" fmla="*/ 0 60000 65536"/>
                  <a:gd name="T18" fmla="*/ 0 60000 65536"/>
                  <a:gd name="T19" fmla="*/ 0 60000 65536"/>
                  <a:gd name="T20" fmla="*/ 0 60000 65536"/>
                  <a:gd name="T21" fmla="*/ 0 w 142"/>
                  <a:gd name="T22" fmla="*/ 0 h 64"/>
                  <a:gd name="T23" fmla="*/ 142 w 142"/>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64">
                    <a:moveTo>
                      <a:pt x="140" y="0"/>
                    </a:moveTo>
                    <a:lnTo>
                      <a:pt x="140" y="0"/>
                    </a:lnTo>
                    <a:lnTo>
                      <a:pt x="0" y="57"/>
                    </a:lnTo>
                    <a:lnTo>
                      <a:pt x="2" y="64"/>
                    </a:lnTo>
                    <a:lnTo>
                      <a:pt x="142" y="7"/>
                    </a:lnTo>
                    <a:lnTo>
                      <a:pt x="140" y="0"/>
                    </a:lnTo>
                    <a:close/>
                  </a:path>
                </a:pathLst>
              </a:custGeom>
              <a:solidFill>
                <a:srgbClr val="000000"/>
              </a:solidFill>
              <a:ln w="9525">
                <a:noFill/>
                <a:round/>
                <a:headEnd/>
                <a:tailEnd/>
              </a:ln>
            </p:spPr>
            <p:txBody>
              <a:bodyPr/>
              <a:lstStyle/>
              <a:p>
                <a:endParaRPr lang="fr-FR"/>
              </a:p>
            </p:txBody>
          </p:sp>
          <p:sp>
            <p:nvSpPr>
              <p:cNvPr id="95656" name="Freeform 412"/>
              <p:cNvSpPr>
                <a:spLocks/>
              </p:cNvSpPr>
              <p:nvPr/>
            </p:nvSpPr>
            <p:spPr bwMode="auto">
              <a:xfrm>
                <a:off x="2614" y="1829"/>
                <a:ext cx="23" cy="10"/>
              </a:xfrm>
              <a:custGeom>
                <a:avLst/>
                <a:gdLst>
                  <a:gd name="T0" fmla="*/ 0 w 144"/>
                  <a:gd name="T1" fmla="*/ 0 h 64"/>
                  <a:gd name="T2" fmla="*/ 0 w 144"/>
                  <a:gd name="T3" fmla="*/ 0 h 64"/>
                  <a:gd name="T4" fmla="*/ 0 w 144"/>
                  <a:gd name="T5" fmla="*/ 0 h 64"/>
                  <a:gd name="T6" fmla="*/ 0 w 144"/>
                  <a:gd name="T7" fmla="*/ 0 h 64"/>
                  <a:gd name="T8" fmla="*/ 0 w 144"/>
                  <a:gd name="T9" fmla="*/ 0 h 64"/>
                  <a:gd name="T10" fmla="*/ 0 w 144"/>
                  <a:gd name="T11" fmla="*/ 0 h 64"/>
                  <a:gd name="T12" fmla="*/ 0 w 144"/>
                  <a:gd name="T13" fmla="*/ 0 h 64"/>
                  <a:gd name="T14" fmla="*/ 0 60000 65536"/>
                  <a:gd name="T15" fmla="*/ 0 60000 65536"/>
                  <a:gd name="T16" fmla="*/ 0 60000 65536"/>
                  <a:gd name="T17" fmla="*/ 0 60000 65536"/>
                  <a:gd name="T18" fmla="*/ 0 60000 65536"/>
                  <a:gd name="T19" fmla="*/ 0 60000 65536"/>
                  <a:gd name="T20" fmla="*/ 0 60000 65536"/>
                  <a:gd name="T21" fmla="*/ 0 w 144"/>
                  <a:gd name="T22" fmla="*/ 0 h 64"/>
                  <a:gd name="T23" fmla="*/ 144 w 144"/>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64">
                    <a:moveTo>
                      <a:pt x="144" y="2"/>
                    </a:moveTo>
                    <a:lnTo>
                      <a:pt x="139" y="0"/>
                    </a:lnTo>
                    <a:lnTo>
                      <a:pt x="0" y="57"/>
                    </a:lnTo>
                    <a:lnTo>
                      <a:pt x="2" y="64"/>
                    </a:lnTo>
                    <a:lnTo>
                      <a:pt x="142" y="7"/>
                    </a:lnTo>
                    <a:lnTo>
                      <a:pt x="137" y="5"/>
                    </a:lnTo>
                    <a:lnTo>
                      <a:pt x="144" y="2"/>
                    </a:lnTo>
                    <a:close/>
                  </a:path>
                </a:pathLst>
              </a:custGeom>
              <a:solidFill>
                <a:srgbClr val="000000"/>
              </a:solidFill>
              <a:ln w="9525">
                <a:noFill/>
                <a:round/>
                <a:headEnd/>
                <a:tailEnd/>
              </a:ln>
            </p:spPr>
            <p:txBody>
              <a:bodyPr/>
              <a:lstStyle/>
              <a:p>
                <a:endParaRPr lang="fr-FR"/>
              </a:p>
            </p:txBody>
          </p:sp>
          <p:sp>
            <p:nvSpPr>
              <p:cNvPr id="95657" name="Freeform 413"/>
              <p:cNvSpPr>
                <a:spLocks/>
              </p:cNvSpPr>
              <p:nvPr/>
            </p:nvSpPr>
            <p:spPr bwMode="auto">
              <a:xfrm>
                <a:off x="2635" y="1829"/>
                <a:ext cx="29" cy="52"/>
              </a:xfrm>
              <a:custGeom>
                <a:avLst/>
                <a:gdLst>
                  <a:gd name="T0" fmla="*/ 0 w 178"/>
                  <a:gd name="T1" fmla="*/ 0 h 314"/>
                  <a:gd name="T2" fmla="*/ 0 w 178"/>
                  <a:gd name="T3" fmla="*/ 0 h 314"/>
                  <a:gd name="T4" fmla="*/ 0 w 178"/>
                  <a:gd name="T5" fmla="*/ 0 h 314"/>
                  <a:gd name="T6" fmla="*/ 0 w 178"/>
                  <a:gd name="T7" fmla="*/ 0 h 314"/>
                  <a:gd name="T8" fmla="*/ 0 w 178"/>
                  <a:gd name="T9" fmla="*/ 0 h 314"/>
                  <a:gd name="T10" fmla="*/ 0 w 178"/>
                  <a:gd name="T11" fmla="*/ 0 h 314"/>
                  <a:gd name="T12" fmla="*/ 0 w 178"/>
                  <a:gd name="T13" fmla="*/ 0 h 314"/>
                  <a:gd name="T14" fmla="*/ 0 60000 65536"/>
                  <a:gd name="T15" fmla="*/ 0 60000 65536"/>
                  <a:gd name="T16" fmla="*/ 0 60000 65536"/>
                  <a:gd name="T17" fmla="*/ 0 60000 65536"/>
                  <a:gd name="T18" fmla="*/ 0 60000 65536"/>
                  <a:gd name="T19" fmla="*/ 0 60000 65536"/>
                  <a:gd name="T20" fmla="*/ 0 60000 65536"/>
                  <a:gd name="T21" fmla="*/ 0 w 178"/>
                  <a:gd name="T22" fmla="*/ 0 h 314"/>
                  <a:gd name="T23" fmla="*/ 178 w 178"/>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314">
                    <a:moveTo>
                      <a:pt x="178" y="312"/>
                    </a:moveTo>
                    <a:lnTo>
                      <a:pt x="178" y="312"/>
                    </a:lnTo>
                    <a:lnTo>
                      <a:pt x="7" y="0"/>
                    </a:lnTo>
                    <a:lnTo>
                      <a:pt x="0" y="3"/>
                    </a:lnTo>
                    <a:lnTo>
                      <a:pt x="171" y="314"/>
                    </a:lnTo>
                    <a:lnTo>
                      <a:pt x="178" y="312"/>
                    </a:lnTo>
                    <a:close/>
                  </a:path>
                </a:pathLst>
              </a:custGeom>
              <a:solidFill>
                <a:srgbClr val="000000"/>
              </a:solidFill>
              <a:ln w="9525">
                <a:noFill/>
                <a:round/>
                <a:headEnd/>
                <a:tailEnd/>
              </a:ln>
            </p:spPr>
            <p:txBody>
              <a:bodyPr/>
              <a:lstStyle/>
              <a:p>
                <a:endParaRPr lang="fr-FR"/>
              </a:p>
            </p:txBody>
          </p:sp>
          <p:sp>
            <p:nvSpPr>
              <p:cNvPr id="95658" name="Freeform 414"/>
              <p:cNvSpPr>
                <a:spLocks/>
              </p:cNvSpPr>
              <p:nvPr/>
            </p:nvSpPr>
            <p:spPr bwMode="auto">
              <a:xfrm>
                <a:off x="2663" y="1881"/>
                <a:ext cx="16" cy="3"/>
              </a:xfrm>
              <a:custGeom>
                <a:avLst/>
                <a:gdLst>
                  <a:gd name="T0" fmla="*/ 0 w 95"/>
                  <a:gd name="T1" fmla="*/ 0 h 16"/>
                  <a:gd name="T2" fmla="*/ 0 w 95"/>
                  <a:gd name="T3" fmla="*/ 0 h 16"/>
                  <a:gd name="T4" fmla="*/ 0 w 95"/>
                  <a:gd name="T5" fmla="*/ 0 h 16"/>
                  <a:gd name="T6" fmla="*/ 0 w 95"/>
                  <a:gd name="T7" fmla="*/ 0 h 16"/>
                  <a:gd name="T8" fmla="*/ 0 w 95"/>
                  <a:gd name="T9" fmla="*/ 0 h 16"/>
                  <a:gd name="T10" fmla="*/ 0 w 95"/>
                  <a:gd name="T11" fmla="*/ 0 h 16"/>
                  <a:gd name="T12" fmla="*/ 0 w 95"/>
                  <a:gd name="T13" fmla="*/ 0 h 16"/>
                  <a:gd name="T14" fmla="*/ 0 w 95"/>
                  <a:gd name="T15" fmla="*/ 0 h 16"/>
                  <a:gd name="T16" fmla="*/ 0 w 95"/>
                  <a:gd name="T17" fmla="*/ 0 h 16"/>
                  <a:gd name="T18" fmla="*/ 0 w 95"/>
                  <a:gd name="T19" fmla="*/ 0 h 16"/>
                  <a:gd name="T20" fmla="*/ 0 w 95"/>
                  <a:gd name="T21" fmla="*/ 0 h 16"/>
                  <a:gd name="T22" fmla="*/ 0 w 95"/>
                  <a:gd name="T23" fmla="*/ 0 h 16"/>
                  <a:gd name="T24" fmla="*/ 0 w 95"/>
                  <a:gd name="T25" fmla="*/ 0 h 16"/>
                  <a:gd name="T26" fmla="*/ 0 w 95"/>
                  <a:gd name="T27" fmla="*/ 0 h 16"/>
                  <a:gd name="T28" fmla="*/ 0 w 95"/>
                  <a:gd name="T29" fmla="*/ 0 h 16"/>
                  <a:gd name="T30" fmla="*/ 0 w 95"/>
                  <a:gd name="T31" fmla="*/ 0 h 16"/>
                  <a:gd name="T32" fmla="*/ 0 w 95"/>
                  <a:gd name="T33" fmla="*/ 0 h 16"/>
                  <a:gd name="T34" fmla="*/ 0 w 95"/>
                  <a:gd name="T35" fmla="*/ 0 h 16"/>
                  <a:gd name="T36" fmla="*/ 0 w 95"/>
                  <a:gd name="T37" fmla="*/ 0 h 16"/>
                  <a:gd name="T38" fmla="*/ 0 w 95"/>
                  <a:gd name="T39" fmla="*/ 0 h 16"/>
                  <a:gd name="T40" fmla="*/ 0 w 95"/>
                  <a:gd name="T41" fmla="*/ 0 h 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5"/>
                  <a:gd name="T64" fmla="*/ 0 h 16"/>
                  <a:gd name="T65" fmla="*/ 95 w 95"/>
                  <a:gd name="T66" fmla="*/ 16 h 1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5" h="16">
                    <a:moveTo>
                      <a:pt x="92" y="0"/>
                    </a:moveTo>
                    <a:lnTo>
                      <a:pt x="92" y="0"/>
                    </a:lnTo>
                    <a:lnTo>
                      <a:pt x="66" y="7"/>
                    </a:lnTo>
                    <a:lnTo>
                      <a:pt x="47" y="9"/>
                    </a:lnTo>
                    <a:lnTo>
                      <a:pt x="31" y="9"/>
                    </a:lnTo>
                    <a:lnTo>
                      <a:pt x="20" y="7"/>
                    </a:lnTo>
                    <a:lnTo>
                      <a:pt x="12" y="4"/>
                    </a:lnTo>
                    <a:lnTo>
                      <a:pt x="9" y="2"/>
                    </a:lnTo>
                    <a:lnTo>
                      <a:pt x="7" y="0"/>
                    </a:lnTo>
                    <a:lnTo>
                      <a:pt x="0" y="2"/>
                    </a:lnTo>
                    <a:lnTo>
                      <a:pt x="2" y="4"/>
                    </a:lnTo>
                    <a:lnTo>
                      <a:pt x="4" y="7"/>
                    </a:lnTo>
                    <a:lnTo>
                      <a:pt x="10" y="11"/>
                    </a:lnTo>
                    <a:lnTo>
                      <a:pt x="18" y="14"/>
                    </a:lnTo>
                    <a:lnTo>
                      <a:pt x="31" y="16"/>
                    </a:lnTo>
                    <a:lnTo>
                      <a:pt x="47" y="16"/>
                    </a:lnTo>
                    <a:lnTo>
                      <a:pt x="68" y="14"/>
                    </a:lnTo>
                    <a:lnTo>
                      <a:pt x="95" y="7"/>
                    </a:lnTo>
                    <a:lnTo>
                      <a:pt x="92" y="0"/>
                    </a:lnTo>
                    <a:close/>
                  </a:path>
                </a:pathLst>
              </a:custGeom>
              <a:solidFill>
                <a:srgbClr val="000000"/>
              </a:solidFill>
              <a:ln w="9525">
                <a:noFill/>
                <a:round/>
                <a:headEnd/>
                <a:tailEnd/>
              </a:ln>
            </p:spPr>
            <p:txBody>
              <a:bodyPr/>
              <a:lstStyle/>
              <a:p>
                <a:endParaRPr lang="fr-FR"/>
              </a:p>
            </p:txBody>
          </p:sp>
          <p:sp>
            <p:nvSpPr>
              <p:cNvPr id="95659" name="Freeform 415"/>
              <p:cNvSpPr>
                <a:spLocks/>
              </p:cNvSpPr>
              <p:nvPr/>
            </p:nvSpPr>
            <p:spPr bwMode="auto">
              <a:xfrm>
                <a:off x="2678" y="1872"/>
                <a:ext cx="15" cy="10"/>
              </a:xfrm>
              <a:custGeom>
                <a:avLst/>
                <a:gdLst>
                  <a:gd name="T0" fmla="*/ 0 w 88"/>
                  <a:gd name="T1" fmla="*/ 0 h 61"/>
                  <a:gd name="T2" fmla="*/ 0 w 88"/>
                  <a:gd name="T3" fmla="*/ 0 h 61"/>
                  <a:gd name="T4" fmla="*/ 0 w 88"/>
                  <a:gd name="T5" fmla="*/ 0 h 61"/>
                  <a:gd name="T6" fmla="*/ 0 w 88"/>
                  <a:gd name="T7" fmla="*/ 0 h 61"/>
                  <a:gd name="T8" fmla="*/ 0 w 88"/>
                  <a:gd name="T9" fmla="*/ 0 h 61"/>
                  <a:gd name="T10" fmla="*/ 0 w 88"/>
                  <a:gd name="T11" fmla="*/ 0 h 61"/>
                  <a:gd name="T12" fmla="*/ 0 w 88"/>
                  <a:gd name="T13" fmla="*/ 0 h 61"/>
                  <a:gd name="T14" fmla="*/ 0 w 88"/>
                  <a:gd name="T15" fmla="*/ 0 h 61"/>
                  <a:gd name="T16" fmla="*/ 0 w 88"/>
                  <a:gd name="T17" fmla="*/ 0 h 61"/>
                  <a:gd name="T18" fmla="*/ 0 w 88"/>
                  <a:gd name="T19" fmla="*/ 0 h 61"/>
                  <a:gd name="T20" fmla="*/ 0 w 88"/>
                  <a:gd name="T21" fmla="*/ 0 h 61"/>
                  <a:gd name="T22" fmla="*/ 0 w 88"/>
                  <a:gd name="T23" fmla="*/ 0 h 61"/>
                  <a:gd name="T24" fmla="*/ 0 w 88"/>
                  <a:gd name="T25" fmla="*/ 0 h 61"/>
                  <a:gd name="T26" fmla="*/ 0 w 88"/>
                  <a:gd name="T27" fmla="*/ 0 h 61"/>
                  <a:gd name="T28" fmla="*/ 0 w 88"/>
                  <a:gd name="T29" fmla="*/ 0 h 61"/>
                  <a:gd name="T30" fmla="*/ 0 w 88"/>
                  <a:gd name="T31" fmla="*/ 0 h 61"/>
                  <a:gd name="T32" fmla="*/ 0 w 88"/>
                  <a:gd name="T33" fmla="*/ 0 h 61"/>
                  <a:gd name="T34" fmla="*/ 0 w 88"/>
                  <a:gd name="T35" fmla="*/ 0 h 61"/>
                  <a:gd name="T36" fmla="*/ 0 w 88"/>
                  <a:gd name="T37" fmla="*/ 0 h 61"/>
                  <a:gd name="T38" fmla="*/ 0 w 88"/>
                  <a:gd name="T39" fmla="*/ 0 h 61"/>
                  <a:gd name="T40" fmla="*/ 0 w 88"/>
                  <a:gd name="T41" fmla="*/ 0 h 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8"/>
                  <a:gd name="T64" fmla="*/ 0 h 61"/>
                  <a:gd name="T65" fmla="*/ 88 w 88"/>
                  <a:gd name="T66" fmla="*/ 61 h 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8" h="61">
                    <a:moveTo>
                      <a:pt x="81" y="0"/>
                    </a:moveTo>
                    <a:lnTo>
                      <a:pt x="81" y="0"/>
                    </a:lnTo>
                    <a:lnTo>
                      <a:pt x="81" y="1"/>
                    </a:lnTo>
                    <a:lnTo>
                      <a:pt x="78" y="6"/>
                    </a:lnTo>
                    <a:lnTo>
                      <a:pt x="76" y="11"/>
                    </a:lnTo>
                    <a:lnTo>
                      <a:pt x="69" y="19"/>
                    </a:lnTo>
                    <a:lnTo>
                      <a:pt x="58" y="27"/>
                    </a:lnTo>
                    <a:lnTo>
                      <a:pt x="46" y="35"/>
                    </a:lnTo>
                    <a:lnTo>
                      <a:pt x="26" y="44"/>
                    </a:lnTo>
                    <a:lnTo>
                      <a:pt x="0" y="54"/>
                    </a:lnTo>
                    <a:lnTo>
                      <a:pt x="3" y="61"/>
                    </a:lnTo>
                    <a:lnTo>
                      <a:pt x="28" y="51"/>
                    </a:lnTo>
                    <a:lnTo>
                      <a:pt x="48" y="42"/>
                    </a:lnTo>
                    <a:lnTo>
                      <a:pt x="63" y="32"/>
                    </a:lnTo>
                    <a:lnTo>
                      <a:pt x="74" y="23"/>
                    </a:lnTo>
                    <a:lnTo>
                      <a:pt x="81" y="15"/>
                    </a:lnTo>
                    <a:lnTo>
                      <a:pt x="85" y="8"/>
                    </a:lnTo>
                    <a:lnTo>
                      <a:pt x="88" y="4"/>
                    </a:lnTo>
                    <a:lnTo>
                      <a:pt x="88" y="3"/>
                    </a:lnTo>
                    <a:lnTo>
                      <a:pt x="81" y="0"/>
                    </a:lnTo>
                    <a:close/>
                  </a:path>
                </a:pathLst>
              </a:custGeom>
              <a:solidFill>
                <a:srgbClr val="000000"/>
              </a:solidFill>
              <a:ln w="9525">
                <a:noFill/>
                <a:round/>
                <a:headEnd/>
                <a:tailEnd/>
              </a:ln>
            </p:spPr>
            <p:txBody>
              <a:bodyPr/>
              <a:lstStyle/>
              <a:p>
                <a:endParaRPr lang="fr-FR"/>
              </a:p>
            </p:txBody>
          </p:sp>
          <p:sp>
            <p:nvSpPr>
              <p:cNvPr id="95660" name="Freeform 416"/>
              <p:cNvSpPr>
                <a:spLocks/>
              </p:cNvSpPr>
              <p:nvPr/>
            </p:nvSpPr>
            <p:spPr bwMode="auto">
              <a:xfrm>
                <a:off x="2692" y="1807"/>
                <a:ext cx="15" cy="65"/>
              </a:xfrm>
              <a:custGeom>
                <a:avLst/>
                <a:gdLst>
                  <a:gd name="T0" fmla="*/ 0 w 96"/>
                  <a:gd name="T1" fmla="*/ 0 h 392"/>
                  <a:gd name="T2" fmla="*/ 0 w 96"/>
                  <a:gd name="T3" fmla="*/ 0 h 392"/>
                  <a:gd name="T4" fmla="*/ 0 w 96"/>
                  <a:gd name="T5" fmla="*/ 0 h 392"/>
                  <a:gd name="T6" fmla="*/ 0 w 96"/>
                  <a:gd name="T7" fmla="*/ 0 h 392"/>
                  <a:gd name="T8" fmla="*/ 0 w 96"/>
                  <a:gd name="T9" fmla="*/ 0 h 392"/>
                  <a:gd name="T10" fmla="*/ 0 w 96"/>
                  <a:gd name="T11" fmla="*/ 0 h 392"/>
                  <a:gd name="T12" fmla="*/ 0 w 96"/>
                  <a:gd name="T13" fmla="*/ 0 h 392"/>
                  <a:gd name="T14" fmla="*/ 0 60000 65536"/>
                  <a:gd name="T15" fmla="*/ 0 60000 65536"/>
                  <a:gd name="T16" fmla="*/ 0 60000 65536"/>
                  <a:gd name="T17" fmla="*/ 0 60000 65536"/>
                  <a:gd name="T18" fmla="*/ 0 60000 65536"/>
                  <a:gd name="T19" fmla="*/ 0 60000 65536"/>
                  <a:gd name="T20" fmla="*/ 0 60000 65536"/>
                  <a:gd name="T21" fmla="*/ 0 w 96"/>
                  <a:gd name="T22" fmla="*/ 0 h 392"/>
                  <a:gd name="T23" fmla="*/ 96 w 96"/>
                  <a:gd name="T24" fmla="*/ 392 h 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392">
                    <a:moveTo>
                      <a:pt x="91" y="0"/>
                    </a:moveTo>
                    <a:lnTo>
                      <a:pt x="89" y="3"/>
                    </a:lnTo>
                    <a:lnTo>
                      <a:pt x="0" y="389"/>
                    </a:lnTo>
                    <a:lnTo>
                      <a:pt x="7" y="392"/>
                    </a:lnTo>
                    <a:lnTo>
                      <a:pt x="96" y="5"/>
                    </a:lnTo>
                    <a:lnTo>
                      <a:pt x="94" y="7"/>
                    </a:lnTo>
                    <a:lnTo>
                      <a:pt x="91" y="0"/>
                    </a:lnTo>
                    <a:close/>
                  </a:path>
                </a:pathLst>
              </a:custGeom>
              <a:solidFill>
                <a:srgbClr val="000000"/>
              </a:solidFill>
              <a:ln w="9525">
                <a:noFill/>
                <a:round/>
                <a:headEnd/>
                <a:tailEnd/>
              </a:ln>
            </p:spPr>
            <p:txBody>
              <a:bodyPr/>
              <a:lstStyle/>
              <a:p>
                <a:endParaRPr lang="fr-FR"/>
              </a:p>
            </p:txBody>
          </p:sp>
          <p:sp>
            <p:nvSpPr>
              <p:cNvPr id="95661" name="Freeform 417"/>
              <p:cNvSpPr>
                <a:spLocks/>
              </p:cNvSpPr>
              <p:nvPr/>
            </p:nvSpPr>
            <p:spPr bwMode="auto">
              <a:xfrm>
                <a:off x="2706" y="1803"/>
                <a:ext cx="24" cy="5"/>
              </a:xfrm>
              <a:custGeom>
                <a:avLst/>
                <a:gdLst>
                  <a:gd name="T0" fmla="*/ 0 w 147"/>
                  <a:gd name="T1" fmla="*/ 0 h 32"/>
                  <a:gd name="T2" fmla="*/ 0 w 147"/>
                  <a:gd name="T3" fmla="*/ 0 h 32"/>
                  <a:gd name="T4" fmla="*/ 0 w 147"/>
                  <a:gd name="T5" fmla="*/ 0 h 32"/>
                  <a:gd name="T6" fmla="*/ 0 w 147"/>
                  <a:gd name="T7" fmla="*/ 0 h 32"/>
                  <a:gd name="T8" fmla="*/ 0 w 147"/>
                  <a:gd name="T9" fmla="*/ 0 h 32"/>
                  <a:gd name="T10" fmla="*/ 0 w 147"/>
                  <a:gd name="T11" fmla="*/ 0 h 32"/>
                  <a:gd name="T12" fmla="*/ 0 w 147"/>
                  <a:gd name="T13" fmla="*/ 0 h 32"/>
                  <a:gd name="T14" fmla="*/ 0 60000 65536"/>
                  <a:gd name="T15" fmla="*/ 0 60000 65536"/>
                  <a:gd name="T16" fmla="*/ 0 60000 65536"/>
                  <a:gd name="T17" fmla="*/ 0 60000 65536"/>
                  <a:gd name="T18" fmla="*/ 0 60000 65536"/>
                  <a:gd name="T19" fmla="*/ 0 60000 65536"/>
                  <a:gd name="T20" fmla="*/ 0 60000 65536"/>
                  <a:gd name="T21" fmla="*/ 0 w 147"/>
                  <a:gd name="T22" fmla="*/ 0 h 32"/>
                  <a:gd name="T23" fmla="*/ 147 w 147"/>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7" h="32">
                    <a:moveTo>
                      <a:pt x="145" y="0"/>
                    </a:moveTo>
                    <a:lnTo>
                      <a:pt x="144" y="0"/>
                    </a:lnTo>
                    <a:lnTo>
                      <a:pt x="0" y="25"/>
                    </a:lnTo>
                    <a:lnTo>
                      <a:pt x="3" y="32"/>
                    </a:lnTo>
                    <a:lnTo>
                      <a:pt x="147" y="7"/>
                    </a:lnTo>
                    <a:lnTo>
                      <a:pt x="145" y="7"/>
                    </a:lnTo>
                    <a:lnTo>
                      <a:pt x="145" y="0"/>
                    </a:lnTo>
                    <a:close/>
                  </a:path>
                </a:pathLst>
              </a:custGeom>
              <a:solidFill>
                <a:srgbClr val="000000"/>
              </a:solidFill>
              <a:ln w="9525">
                <a:noFill/>
                <a:round/>
                <a:headEnd/>
                <a:tailEnd/>
              </a:ln>
            </p:spPr>
            <p:txBody>
              <a:bodyPr/>
              <a:lstStyle/>
              <a:p>
                <a:endParaRPr lang="fr-FR"/>
              </a:p>
            </p:txBody>
          </p:sp>
          <p:sp>
            <p:nvSpPr>
              <p:cNvPr id="95662" name="Freeform 418"/>
              <p:cNvSpPr>
                <a:spLocks/>
              </p:cNvSpPr>
              <p:nvPr/>
            </p:nvSpPr>
            <p:spPr bwMode="auto">
              <a:xfrm>
                <a:off x="2730" y="1799"/>
                <a:ext cx="24" cy="5"/>
              </a:xfrm>
              <a:custGeom>
                <a:avLst/>
                <a:gdLst>
                  <a:gd name="T0" fmla="*/ 0 w 148"/>
                  <a:gd name="T1" fmla="*/ 0 h 32"/>
                  <a:gd name="T2" fmla="*/ 0 w 148"/>
                  <a:gd name="T3" fmla="*/ 0 h 32"/>
                  <a:gd name="T4" fmla="*/ 0 w 148"/>
                  <a:gd name="T5" fmla="*/ 0 h 32"/>
                  <a:gd name="T6" fmla="*/ 0 w 148"/>
                  <a:gd name="T7" fmla="*/ 0 h 32"/>
                  <a:gd name="T8" fmla="*/ 0 w 148"/>
                  <a:gd name="T9" fmla="*/ 0 h 32"/>
                  <a:gd name="T10" fmla="*/ 0 w 148"/>
                  <a:gd name="T11" fmla="*/ 0 h 32"/>
                  <a:gd name="T12" fmla="*/ 0 w 148"/>
                  <a:gd name="T13" fmla="*/ 0 h 32"/>
                  <a:gd name="T14" fmla="*/ 0 60000 65536"/>
                  <a:gd name="T15" fmla="*/ 0 60000 65536"/>
                  <a:gd name="T16" fmla="*/ 0 60000 65536"/>
                  <a:gd name="T17" fmla="*/ 0 60000 65536"/>
                  <a:gd name="T18" fmla="*/ 0 60000 65536"/>
                  <a:gd name="T19" fmla="*/ 0 60000 65536"/>
                  <a:gd name="T20" fmla="*/ 0 60000 65536"/>
                  <a:gd name="T21" fmla="*/ 0 w 148"/>
                  <a:gd name="T22" fmla="*/ 0 h 32"/>
                  <a:gd name="T23" fmla="*/ 148 w 14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32">
                    <a:moveTo>
                      <a:pt x="148" y="3"/>
                    </a:moveTo>
                    <a:lnTo>
                      <a:pt x="144" y="0"/>
                    </a:lnTo>
                    <a:lnTo>
                      <a:pt x="0" y="25"/>
                    </a:lnTo>
                    <a:lnTo>
                      <a:pt x="0" y="32"/>
                    </a:lnTo>
                    <a:lnTo>
                      <a:pt x="144" y="7"/>
                    </a:lnTo>
                    <a:lnTo>
                      <a:pt x="141" y="5"/>
                    </a:lnTo>
                    <a:lnTo>
                      <a:pt x="148" y="3"/>
                    </a:lnTo>
                    <a:close/>
                  </a:path>
                </a:pathLst>
              </a:custGeom>
              <a:solidFill>
                <a:srgbClr val="000000"/>
              </a:solidFill>
              <a:ln w="9525">
                <a:noFill/>
                <a:round/>
                <a:headEnd/>
                <a:tailEnd/>
              </a:ln>
            </p:spPr>
            <p:txBody>
              <a:bodyPr/>
              <a:lstStyle/>
              <a:p>
                <a:endParaRPr lang="fr-FR"/>
              </a:p>
            </p:txBody>
          </p:sp>
          <p:sp>
            <p:nvSpPr>
              <p:cNvPr id="95663" name="Freeform 419"/>
              <p:cNvSpPr>
                <a:spLocks/>
              </p:cNvSpPr>
              <p:nvPr/>
            </p:nvSpPr>
            <p:spPr bwMode="auto">
              <a:xfrm>
                <a:off x="2753" y="1799"/>
                <a:ext cx="15" cy="60"/>
              </a:xfrm>
              <a:custGeom>
                <a:avLst/>
                <a:gdLst>
                  <a:gd name="T0" fmla="*/ 0 w 95"/>
                  <a:gd name="T1" fmla="*/ 0 h 357"/>
                  <a:gd name="T2" fmla="*/ 0 w 95"/>
                  <a:gd name="T3" fmla="*/ 0 h 357"/>
                  <a:gd name="T4" fmla="*/ 0 w 95"/>
                  <a:gd name="T5" fmla="*/ 0 h 357"/>
                  <a:gd name="T6" fmla="*/ 0 w 95"/>
                  <a:gd name="T7" fmla="*/ 0 h 357"/>
                  <a:gd name="T8" fmla="*/ 0 w 95"/>
                  <a:gd name="T9" fmla="*/ 0 h 357"/>
                  <a:gd name="T10" fmla="*/ 0 w 95"/>
                  <a:gd name="T11" fmla="*/ 0 h 357"/>
                  <a:gd name="T12" fmla="*/ 0 w 95"/>
                  <a:gd name="T13" fmla="*/ 0 h 357"/>
                  <a:gd name="T14" fmla="*/ 0 60000 65536"/>
                  <a:gd name="T15" fmla="*/ 0 60000 65536"/>
                  <a:gd name="T16" fmla="*/ 0 60000 65536"/>
                  <a:gd name="T17" fmla="*/ 0 60000 65536"/>
                  <a:gd name="T18" fmla="*/ 0 60000 65536"/>
                  <a:gd name="T19" fmla="*/ 0 60000 65536"/>
                  <a:gd name="T20" fmla="*/ 0 60000 65536"/>
                  <a:gd name="T21" fmla="*/ 0 w 95"/>
                  <a:gd name="T22" fmla="*/ 0 h 357"/>
                  <a:gd name="T23" fmla="*/ 95 w 95"/>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57">
                    <a:moveTo>
                      <a:pt x="95" y="355"/>
                    </a:moveTo>
                    <a:lnTo>
                      <a:pt x="95" y="355"/>
                    </a:lnTo>
                    <a:lnTo>
                      <a:pt x="7" y="0"/>
                    </a:lnTo>
                    <a:lnTo>
                      <a:pt x="0" y="2"/>
                    </a:lnTo>
                    <a:lnTo>
                      <a:pt x="88" y="357"/>
                    </a:lnTo>
                    <a:lnTo>
                      <a:pt x="95" y="355"/>
                    </a:lnTo>
                    <a:close/>
                  </a:path>
                </a:pathLst>
              </a:custGeom>
              <a:solidFill>
                <a:srgbClr val="000000"/>
              </a:solidFill>
              <a:ln w="9525">
                <a:noFill/>
                <a:round/>
                <a:headEnd/>
                <a:tailEnd/>
              </a:ln>
            </p:spPr>
            <p:txBody>
              <a:bodyPr/>
              <a:lstStyle/>
              <a:p>
                <a:endParaRPr lang="fr-FR"/>
              </a:p>
            </p:txBody>
          </p:sp>
          <p:sp>
            <p:nvSpPr>
              <p:cNvPr id="95664" name="Freeform 420"/>
              <p:cNvSpPr>
                <a:spLocks/>
              </p:cNvSpPr>
              <p:nvPr/>
            </p:nvSpPr>
            <p:spPr bwMode="auto">
              <a:xfrm>
                <a:off x="2767" y="1858"/>
                <a:ext cx="15" cy="5"/>
              </a:xfrm>
              <a:custGeom>
                <a:avLst/>
                <a:gdLst>
                  <a:gd name="T0" fmla="*/ 0 w 94"/>
                  <a:gd name="T1" fmla="*/ 0 h 29"/>
                  <a:gd name="T2" fmla="*/ 0 w 94"/>
                  <a:gd name="T3" fmla="*/ 0 h 29"/>
                  <a:gd name="T4" fmla="*/ 0 w 94"/>
                  <a:gd name="T5" fmla="*/ 0 h 29"/>
                  <a:gd name="T6" fmla="*/ 0 w 94"/>
                  <a:gd name="T7" fmla="*/ 0 h 29"/>
                  <a:gd name="T8" fmla="*/ 0 w 94"/>
                  <a:gd name="T9" fmla="*/ 0 h 29"/>
                  <a:gd name="T10" fmla="*/ 0 w 94"/>
                  <a:gd name="T11" fmla="*/ 0 h 29"/>
                  <a:gd name="T12" fmla="*/ 0 w 94"/>
                  <a:gd name="T13" fmla="*/ 0 h 29"/>
                  <a:gd name="T14" fmla="*/ 0 w 94"/>
                  <a:gd name="T15" fmla="*/ 0 h 29"/>
                  <a:gd name="T16" fmla="*/ 0 w 94"/>
                  <a:gd name="T17" fmla="*/ 0 h 29"/>
                  <a:gd name="T18" fmla="*/ 0 w 94"/>
                  <a:gd name="T19" fmla="*/ 0 h 29"/>
                  <a:gd name="T20" fmla="*/ 0 w 94"/>
                  <a:gd name="T21" fmla="*/ 0 h 29"/>
                  <a:gd name="T22" fmla="*/ 0 w 94"/>
                  <a:gd name="T23" fmla="*/ 0 h 29"/>
                  <a:gd name="T24" fmla="*/ 0 w 94"/>
                  <a:gd name="T25" fmla="*/ 0 h 29"/>
                  <a:gd name="T26" fmla="*/ 0 w 94"/>
                  <a:gd name="T27" fmla="*/ 0 h 29"/>
                  <a:gd name="T28" fmla="*/ 0 w 94"/>
                  <a:gd name="T29" fmla="*/ 0 h 29"/>
                  <a:gd name="T30" fmla="*/ 0 w 94"/>
                  <a:gd name="T31" fmla="*/ 0 h 29"/>
                  <a:gd name="T32" fmla="*/ 0 w 94"/>
                  <a:gd name="T33" fmla="*/ 0 h 29"/>
                  <a:gd name="T34" fmla="*/ 0 w 94"/>
                  <a:gd name="T35" fmla="*/ 0 h 29"/>
                  <a:gd name="T36" fmla="*/ 0 w 94"/>
                  <a:gd name="T37" fmla="*/ 0 h 29"/>
                  <a:gd name="T38" fmla="*/ 0 w 94"/>
                  <a:gd name="T39" fmla="*/ 0 h 29"/>
                  <a:gd name="T40" fmla="*/ 0 w 94"/>
                  <a:gd name="T41" fmla="*/ 0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4"/>
                  <a:gd name="T64" fmla="*/ 0 h 29"/>
                  <a:gd name="T65" fmla="*/ 94 w 94"/>
                  <a:gd name="T66" fmla="*/ 29 h 2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4" h="29">
                    <a:moveTo>
                      <a:pt x="94" y="21"/>
                    </a:moveTo>
                    <a:lnTo>
                      <a:pt x="94" y="21"/>
                    </a:lnTo>
                    <a:lnTo>
                      <a:pt x="69" y="22"/>
                    </a:lnTo>
                    <a:lnTo>
                      <a:pt x="48" y="20"/>
                    </a:lnTo>
                    <a:lnTo>
                      <a:pt x="33" y="16"/>
                    </a:lnTo>
                    <a:lnTo>
                      <a:pt x="21" y="12"/>
                    </a:lnTo>
                    <a:lnTo>
                      <a:pt x="14" y="8"/>
                    </a:lnTo>
                    <a:lnTo>
                      <a:pt x="9" y="3"/>
                    </a:lnTo>
                    <a:lnTo>
                      <a:pt x="7" y="0"/>
                    </a:lnTo>
                    <a:lnTo>
                      <a:pt x="0" y="2"/>
                    </a:lnTo>
                    <a:lnTo>
                      <a:pt x="2" y="5"/>
                    </a:lnTo>
                    <a:lnTo>
                      <a:pt x="5" y="8"/>
                    </a:lnTo>
                    <a:lnTo>
                      <a:pt x="9" y="13"/>
                    </a:lnTo>
                    <a:lnTo>
                      <a:pt x="19" y="19"/>
                    </a:lnTo>
                    <a:lnTo>
                      <a:pt x="30" y="23"/>
                    </a:lnTo>
                    <a:lnTo>
                      <a:pt x="48" y="27"/>
                    </a:lnTo>
                    <a:lnTo>
                      <a:pt x="69" y="29"/>
                    </a:lnTo>
                    <a:lnTo>
                      <a:pt x="94" y="28"/>
                    </a:lnTo>
                    <a:lnTo>
                      <a:pt x="94" y="21"/>
                    </a:lnTo>
                    <a:close/>
                  </a:path>
                </a:pathLst>
              </a:custGeom>
              <a:solidFill>
                <a:srgbClr val="000000"/>
              </a:solidFill>
              <a:ln w="9525">
                <a:noFill/>
                <a:round/>
                <a:headEnd/>
                <a:tailEnd/>
              </a:ln>
            </p:spPr>
            <p:txBody>
              <a:bodyPr/>
              <a:lstStyle/>
              <a:p>
                <a:endParaRPr lang="fr-FR"/>
              </a:p>
            </p:txBody>
          </p:sp>
          <p:sp>
            <p:nvSpPr>
              <p:cNvPr id="95665" name="Freeform 421"/>
              <p:cNvSpPr>
                <a:spLocks/>
              </p:cNvSpPr>
              <p:nvPr/>
            </p:nvSpPr>
            <p:spPr bwMode="auto">
              <a:xfrm>
                <a:off x="2782" y="1856"/>
                <a:ext cx="17" cy="7"/>
              </a:xfrm>
              <a:custGeom>
                <a:avLst/>
                <a:gdLst>
                  <a:gd name="T0" fmla="*/ 0 w 102"/>
                  <a:gd name="T1" fmla="*/ 0 h 43"/>
                  <a:gd name="T2" fmla="*/ 0 w 102"/>
                  <a:gd name="T3" fmla="*/ 0 h 43"/>
                  <a:gd name="T4" fmla="*/ 0 w 102"/>
                  <a:gd name="T5" fmla="*/ 0 h 43"/>
                  <a:gd name="T6" fmla="*/ 0 w 102"/>
                  <a:gd name="T7" fmla="*/ 0 h 43"/>
                  <a:gd name="T8" fmla="*/ 0 w 102"/>
                  <a:gd name="T9" fmla="*/ 0 h 43"/>
                  <a:gd name="T10" fmla="*/ 0 w 102"/>
                  <a:gd name="T11" fmla="*/ 0 h 43"/>
                  <a:gd name="T12" fmla="*/ 0 w 102"/>
                  <a:gd name="T13" fmla="*/ 0 h 43"/>
                  <a:gd name="T14" fmla="*/ 0 w 102"/>
                  <a:gd name="T15" fmla="*/ 0 h 43"/>
                  <a:gd name="T16" fmla="*/ 0 w 102"/>
                  <a:gd name="T17" fmla="*/ 0 h 43"/>
                  <a:gd name="T18" fmla="*/ 0 w 102"/>
                  <a:gd name="T19" fmla="*/ 0 h 43"/>
                  <a:gd name="T20" fmla="*/ 0 w 102"/>
                  <a:gd name="T21" fmla="*/ 0 h 43"/>
                  <a:gd name="T22" fmla="*/ 0 w 102"/>
                  <a:gd name="T23" fmla="*/ 0 h 43"/>
                  <a:gd name="T24" fmla="*/ 0 w 102"/>
                  <a:gd name="T25" fmla="*/ 0 h 43"/>
                  <a:gd name="T26" fmla="*/ 0 w 102"/>
                  <a:gd name="T27" fmla="*/ 0 h 43"/>
                  <a:gd name="T28" fmla="*/ 0 w 102"/>
                  <a:gd name="T29" fmla="*/ 0 h 43"/>
                  <a:gd name="T30" fmla="*/ 0 w 102"/>
                  <a:gd name="T31" fmla="*/ 0 h 43"/>
                  <a:gd name="T32" fmla="*/ 0 w 102"/>
                  <a:gd name="T33" fmla="*/ 0 h 43"/>
                  <a:gd name="T34" fmla="*/ 0 w 102"/>
                  <a:gd name="T35" fmla="*/ 0 h 43"/>
                  <a:gd name="T36" fmla="*/ 0 w 102"/>
                  <a:gd name="T37" fmla="*/ 0 h 43"/>
                  <a:gd name="T38" fmla="*/ 0 w 102"/>
                  <a:gd name="T39" fmla="*/ 0 h 43"/>
                  <a:gd name="T40" fmla="*/ 0 w 102"/>
                  <a:gd name="T41" fmla="*/ 0 h 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2"/>
                  <a:gd name="T64" fmla="*/ 0 h 43"/>
                  <a:gd name="T65" fmla="*/ 102 w 102"/>
                  <a:gd name="T66" fmla="*/ 43 h 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2" h="43">
                    <a:moveTo>
                      <a:pt x="95" y="1"/>
                    </a:moveTo>
                    <a:lnTo>
                      <a:pt x="95" y="0"/>
                    </a:lnTo>
                    <a:lnTo>
                      <a:pt x="95" y="1"/>
                    </a:lnTo>
                    <a:lnTo>
                      <a:pt x="92" y="6"/>
                    </a:lnTo>
                    <a:lnTo>
                      <a:pt x="86" y="10"/>
                    </a:lnTo>
                    <a:lnTo>
                      <a:pt x="77" y="16"/>
                    </a:lnTo>
                    <a:lnTo>
                      <a:pt x="64" y="23"/>
                    </a:lnTo>
                    <a:lnTo>
                      <a:pt x="48" y="29"/>
                    </a:lnTo>
                    <a:lnTo>
                      <a:pt x="27" y="34"/>
                    </a:lnTo>
                    <a:lnTo>
                      <a:pt x="0" y="36"/>
                    </a:lnTo>
                    <a:lnTo>
                      <a:pt x="0" y="43"/>
                    </a:lnTo>
                    <a:lnTo>
                      <a:pt x="27" y="41"/>
                    </a:lnTo>
                    <a:lnTo>
                      <a:pt x="50" y="36"/>
                    </a:lnTo>
                    <a:lnTo>
                      <a:pt x="66" y="30"/>
                    </a:lnTo>
                    <a:lnTo>
                      <a:pt x="81" y="23"/>
                    </a:lnTo>
                    <a:lnTo>
                      <a:pt x="91" y="15"/>
                    </a:lnTo>
                    <a:lnTo>
                      <a:pt x="96" y="10"/>
                    </a:lnTo>
                    <a:lnTo>
                      <a:pt x="100" y="6"/>
                    </a:lnTo>
                    <a:lnTo>
                      <a:pt x="102" y="5"/>
                    </a:lnTo>
                    <a:lnTo>
                      <a:pt x="102" y="3"/>
                    </a:lnTo>
                    <a:lnTo>
                      <a:pt x="95" y="1"/>
                    </a:lnTo>
                    <a:close/>
                  </a:path>
                </a:pathLst>
              </a:custGeom>
              <a:solidFill>
                <a:srgbClr val="000000"/>
              </a:solidFill>
              <a:ln w="9525">
                <a:noFill/>
                <a:round/>
                <a:headEnd/>
                <a:tailEnd/>
              </a:ln>
            </p:spPr>
            <p:txBody>
              <a:bodyPr/>
              <a:lstStyle/>
              <a:p>
                <a:endParaRPr lang="fr-FR"/>
              </a:p>
            </p:txBody>
          </p:sp>
          <p:sp>
            <p:nvSpPr>
              <p:cNvPr id="95666" name="Freeform 422"/>
              <p:cNvSpPr>
                <a:spLocks/>
              </p:cNvSpPr>
              <p:nvPr/>
            </p:nvSpPr>
            <p:spPr bwMode="auto">
              <a:xfrm>
                <a:off x="2798" y="1794"/>
                <a:ext cx="29" cy="63"/>
              </a:xfrm>
              <a:custGeom>
                <a:avLst/>
                <a:gdLst>
                  <a:gd name="T0" fmla="*/ 0 w 179"/>
                  <a:gd name="T1" fmla="*/ 0 h 375"/>
                  <a:gd name="T2" fmla="*/ 0 w 179"/>
                  <a:gd name="T3" fmla="*/ 0 h 375"/>
                  <a:gd name="T4" fmla="*/ 0 w 179"/>
                  <a:gd name="T5" fmla="*/ 0 h 375"/>
                  <a:gd name="T6" fmla="*/ 0 w 179"/>
                  <a:gd name="T7" fmla="*/ 0 h 375"/>
                  <a:gd name="T8" fmla="*/ 0 w 179"/>
                  <a:gd name="T9" fmla="*/ 0 h 375"/>
                  <a:gd name="T10" fmla="*/ 0 w 179"/>
                  <a:gd name="T11" fmla="*/ 0 h 375"/>
                  <a:gd name="T12" fmla="*/ 0 w 179"/>
                  <a:gd name="T13" fmla="*/ 0 h 375"/>
                  <a:gd name="T14" fmla="*/ 0 60000 65536"/>
                  <a:gd name="T15" fmla="*/ 0 60000 65536"/>
                  <a:gd name="T16" fmla="*/ 0 60000 65536"/>
                  <a:gd name="T17" fmla="*/ 0 60000 65536"/>
                  <a:gd name="T18" fmla="*/ 0 60000 65536"/>
                  <a:gd name="T19" fmla="*/ 0 60000 65536"/>
                  <a:gd name="T20" fmla="*/ 0 60000 65536"/>
                  <a:gd name="T21" fmla="*/ 0 w 179"/>
                  <a:gd name="T22" fmla="*/ 0 h 375"/>
                  <a:gd name="T23" fmla="*/ 179 w 179"/>
                  <a:gd name="T24" fmla="*/ 375 h 3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 h="375">
                    <a:moveTo>
                      <a:pt x="175" y="0"/>
                    </a:moveTo>
                    <a:lnTo>
                      <a:pt x="172" y="3"/>
                    </a:lnTo>
                    <a:lnTo>
                      <a:pt x="0" y="373"/>
                    </a:lnTo>
                    <a:lnTo>
                      <a:pt x="7" y="375"/>
                    </a:lnTo>
                    <a:lnTo>
                      <a:pt x="179" y="5"/>
                    </a:lnTo>
                    <a:lnTo>
                      <a:pt x="175" y="7"/>
                    </a:lnTo>
                    <a:lnTo>
                      <a:pt x="175" y="0"/>
                    </a:lnTo>
                    <a:close/>
                  </a:path>
                </a:pathLst>
              </a:custGeom>
              <a:solidFill>
                <a:srgbClr val="000000"/>
              </a:solidFill>
              <a:ln w="9525">
                <a:noFill/>
                <a:round/>
                <a:headEnd/>
                <a:tailEnd/>
              </a:ln>
            </p:spPr>
            <p:txBody>
              <a:bodyPr/>
              <a:lstStyle/>
              <a:p>
                <a:endParaRPr lang="fr-FR"/>
              </a:p>
            </p:txBody>
          </p:sp>
          <p:sp>
            <p:nvSpPr>
              <p:cNvPr id="95667" name="Freeform 423"/>
              <p:cNvSpPr>
                <a:spLocks/>
              </p:cNvSpPr>
              <p:nvPr/>
            </p:nvSpPr>
            <p:spPr bwMode="auto">
              <a:xfrm>
                <a:off x="2826" y="1794"/>
                <a:ext cx="23" cy="3"/>
              </a:xfrm>
              <a:custGeom>
                <a:avLst/>
                <a:gdLst>
                  <a:gd name="T0" fmla="*/ 0 w 140"/>
                  <a:gd name="T1" fmla="*/ 0 h 15"/>
                  <a:gd name="T2" fmla="*/ 0 w 140"/>
                  <a:gd name="T3" fmla="*/ 0 h 15"/>
                  <a:gd name="T4" fmla="*/ 0 w 140"/>
                  <a:gd name="T5" fmla="*/ 0 h 15"/>
                  <a:gd name="T6" fmla="*/ 0 w 140"/>
                  <a:gd name="T7" fmla="*/ 0 h 15"/>
                  <a:gd name="T8" fmla="*/ 0 w 140"/>
                  <a:gd name="T9" fmla="*/ 0 h 15"/>
                  <a:gd name="T10" fmla="*/ 0 w 140"/>
                  <a:gd name="T11" fmla="*/ 0 h 15"/>
                  <a:gd name="T12" fmla="*/ 0 w 140"/>
                  <a:gd name="T13" fmla="*/ 0 h 15"/>
                  <a:gd name="T14" fmla="*/ 0 60000 65536"/>
                  <a:gd name="T15" fmla="*/ 0 60000 65536"/>
                  <a:gd name="T16" fmla="*/ 0 60000 65536"/>
                  <a:gd name="T17" fmla="*/ 0 60000 65536"/>
                  <a:gd name="T18" fmla="*/ 0 60000 65536"/>
                  <a:gd name="T19" fmla="*/ 0 60000 65536"/>
                  <a:gd name="T20" fmla="*/ 0 60000 65536"/>
                  <a:gd name="T21" fmla="*/ 0 w 140"/>
                  <a:gd name="T22" fmla="*/ 0 h 15"/>
                  <a:gd name="T23" fmla="*/ 140 w 140"/>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5">
                    <a:moveTo>
                      <a:pt x="140" y="8"/>
                    </a:moveTo>
                    <a:lnTo>
                      <a:pt x="140" y="8"/>
                    </a:lnTo>
                    <a:lnTo>
                      <a:pt x="0" y="0"/>
                    </a:lnTo>
                    <a:lnTo>
                      <a:pt x="0" y="7"/>
                    </a:lnTo>
                    <a:lnTo>
                      <a:pt x="140" y="15"/>
                    </a:lnTo>
                    <a:lnTo>
                      <a:pt x="140" y="8"/>
                    </a:lnTo>
                    <a:close/>
                  </a:path>
                </a:pathLst>
              </a:custGeom>
              <a:solidFill>
                <a:srgbClr val="000000"/>
              </a:solidFill>
              <a:ln w="9525">
                <a:noFill/>
                <a:round/>
                <a:headEnd/>
                <a:tailEnd/>
              </a:ln>
            </p:spPr>
            <p:txBody>
              <a:bodyPr/>
              <a:lstStyle/>
              <a:p>
                <a:endParaRPr lang="fr-FR"/>
              </a:p>
            </p:txBody>
          </p:sp>
          <p:sp>
            <p:nvSpPr>
              <p:cNvPr id="95668" name="Freeform 424"/>
              <p:cNvSpPr>
                <a:spLocks/>
              </p:cNvSpPr>
              <p:nvPr/>
            </p:nvSpPr>
            <p:spPr bwMode="auto">
              <a:xfrm>
                <a:off x="2849" y="1795"/>
                <a:ext cx="23" cy="3"/>
              </a:xfrm>
              <a:custGeom>
                <a:avLst/>
                <a:gdLst>
                  <a:gd name="T0" fmla="*/ 0 w 144"/>
                  <a:gd name="T1" fmla="*/ 0 h 17"/>
                  <a:gd name="T2" fmla="*/ 0 w 144"/>
                  <a:gd name="T3" fmla="*/ 0 h 17"/>
                  <a:gd name="T4" fmla="*/ 0 w 144"/>
                  <a:gd name="T5" fmla="*/ 0 h 17"/>
                  <a:gd name="T6" fmla="*/ 0 w 144"/>
                  <a:gd name="T7" fmla="*/ 0 h 17"/>
                  <a:gd name="T8" fmla="*/ 0 w 144"/>
                  <a:gd name="T9" fmla="*/ 0 h 17"/>
                  <a:gd name="T10" fmla="*/ 0 w 144"/>
                  <a:gd name="T11" fmla="*/ 0 h 17"/>
                  <a:gd name="T12" fmla="*/ 0 w 144"/>
                  <a:gd name="T13" fmla="*/ 0 h 17"/>
                  <a:gd name="T14" fmla="*/ 0 60000 65536"/>
                  <a:gd name="T15" fmla="*/ 0 60000 65536"/>
                  <a:gd name="T16" fmla="*/ 0 60000 65536"/>
                  <a:gd name="T17" fmla="*/ 0 60000 65536"/>
                  <a:gd name="T18" fmla="*/ 0 60000 65536"/>
                  <a:gd name="T19" fmla="*/ 0 60000 65536"/>
                  <a:gd name="T20" fmla="*/ 0 60000 65536"/>
                  <a:gd name="T21" fmla="*/ 0 w 144"/>
                  <a:gd name="T22" fmla="*/ 0 h 17"/>
                  <a:gd name="T23" fmla="*/ 144 w 144"/>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7">
                    <a:moveTo>
                      <a:pt x="144" y="13"/>
                    </a:moveTo>
                    <a:lnTo>
                      <a:pt x="140" y="10"/>
                    </a:lnTo>
                    <a:lnTo>
                      <a:pt x="0" y="0"/>
                    </a:lnTo>
                    <a:lnTo>
                      <a:pt x="0" y="7"/>
                    </a:lnTo>
                    <a:lnTo>
                      <a:pt x="140" y="17"/>
                    </a:lnTo>
                    <a:lnTo>
                      <a:pt x="137" y="13"/>
                    </a:lnTo>
                    <a:lnTo>
                      <a:pt x="144" y="13"/>
                    </a:lnTo>
                    <a:close/>
                  </a:path>
                </a:pathLst>
              </a:custGeom>
              <a:solidFill>
                <a:srgbClr val="000000"/>
              </a:solidFill>
              <a:ln w="9525">
                <a:noFill/>
                <a:round/>
                <a:headEnd/>
                <a:tailEnd/>
              </a:ln>
            </p:spPr>
            <p:txBody>
              <a:bodyPr/>
              <a:lstStyle/>
              <a:p>
                <a:endParaRPr lang="fr-FR"/>
              </a:p>
            </p:txBody>
          </p:sp>
          <p:sp>
            <p:nvSpPr>
              <p:cNvPr id="95669" name="Freeform 425"/>
              <p:cNvSpPr>
                <a:spLocks/>
              </p:cNvSpPr>
              <p:nvPr/>
            </p:nvSpPr>
            <p:spPr bwMode="auto">
              <a:xfrm>
                <a:off x="2871" y="1798"/>
                <a:ext cx="1" cy="63"/>
              </a:xfrm>
              <a:custGeom>
                <a:avLst/>
                <a:gdLst>
                  <a:gd name="T0" fmla="*/ 0 w 8"/>
                  <a:gd name="T1" fmla="*/ 0 h 382"/>
                  <a:gd name="T2" fmla="*/ 0 w 8"/>
                  <a:gd name="T3" fmla="*/ 0 h 382"/>
                  <a:gd name="T4" fmla="*/ 0 w 8"/>
                  <a:gd name="T5" fmla="*/ 0 h 382"/>
                  <a:gd name="T6" fmla="*/ 0 w 8"/>
                  <a:gd name="T7" fmla="*/ 0 h 382"/>
                  <a:gd name="T8" fmla="*/ 0 w 8"/>
                  <a:gd name="T9" fmla="*/ 0 h 382"/>
                  <a:gd name="T10" fmla="*/ 0 w 8"/>
                  <a:gd name="T11" fmla="*/ 0 h 382"/>
                  <a:gd name="T12" fmla="*/ 0 w 8"/>
                  <a:gd name="T13" fmla="*/ 0 h 382"/>
                  <a:gd name="T14" fmla="*/ 0 60000 65536"/>
                  <a:gd name="T15" fmla="*/ 0 60000 65536"/>
                  <a:gd name="T16" fmla="*/ 0 60000 65536"/>
                  <a:gd name="T17" fmla="*/ 0 60000 65536"/>
                  <a:gd name="T18" fmla="*/ 0 60000 65536"/>
                  <a:gd name="T19" fmla="*/ 0 60000 65536"/>
                  <a:gd name="T20" fmla="*/ 0 60000 65536"/>
                  <a:gd name="T21" fmla="*/ 0 w 8"/>
                  <a:gd name="T22" fmla="*/ 0 h 382"/>
                  <a:gd name="T23" fmla="*/ 8 w 8"/>
                  <a:gd name="T24" fmla="*/ 382 h 3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82">
                    <a:moveTo>
                      <a:pt x="8" y="380"/>
                    </a:moveTo>
                    <a:lnTo>
                      <a:pt x="8" y="381"/>
                    </a:lnTo>
                    <a:lnTo>
                      <a:pt x="7" y="0"/>
                    </a:lnTo>
                    <a:lnTo>
                      <a:pt x="0" y="0"/>
                    </a:lnTo>
                    <a:lnTo>
                      <a:pt x="1" y="381"/>
                    </a:lnTo>
                    <a:lnTo>
                      <a:pt x="1" y="382"/>
                    </a:lnTo>
                    <a:lnTo>
                      <a:pt x="8" y="380"/>
                    </a:lnTo>
                    <a:close/>
                  </a:path>
                </a:pathLst>
              </a:custGeom>
              <a:solidFill>
                <a:srgbClr val="000000"/>
              </a:solidFill>
              <a:ln w="9525">
                <a:noFill/>
                <a:round/>
                <a:headEnd/>
                <a:tailEnd/>
              </a:ln>
            </p:spPr>
            <p:txBody>
              <a:bodyPr/>
              <a:lstStyle/>
              <a:p>
                <a:endParaRPr lang="fr-FR"/>
              </a:p>
            </p:txBody>
          </p:sp>
          <p:sp>
            <p:nvSpPr>
              <p:cNvPr id="95670" name="Freeform 426"/>
              <p:cNvSpPr>
                <a:spLocks/>
              </p:cNvSpPr>
              <p:nvPr/>
            </p:nvSpPr>
            <p:spPr bwMode="auto">
              <a:xfrm>
                <a:off x="2871" y="1861"/>
                <a:ext cx="14" cy="8"/>
              </a:xfrm>
              <a:custGeom>
                <a:avLst/>
                <a:gdLst>
                  <a:gd name="T0" fmla="*/ 0 w 83"/>
                  <a:gd name="T1" fmla="*/ 0 h 50"/>
                  <a:gd name="T2" fmla="*/ 0 w 83"/>
                  <a:gd name="T3" fmla="*/ 0 h 50"/>
                  <a:gd name="T4" fmla="*/ 0 w 83"/>
                  <a:gd name="T5" fmla="*/ 0 h 50"/>
                  <a:gd name="T6" fmla="*/ 0 w 83"/>
                  <a:gd name="T7" fmla="*/ 0 h 50"/>
                  <a:gd name="T8" fmla="*/ 0 w 83"/>
                  <a:gd name="T9" fmla="*/ 0 h 50"/>
                  <a:gd name="T10" fmla="*/ 0 w 83"/>
                  <a:gd name="T11" fmla="*/ 0 h 50"/>
                  <a:gd name="T12" fmla="*/ 0 w 83"/>
                  <a:gd name="T13" fmla="*/ 0 h 50"/>
                  <a:gd name="T14" fmla="*/ 0 w 83"/>
                  <a:gd name="T15" fmla="*/ 0 h 50"/>
                  <a:gd name="T16" fmla="*/ 0 w 83"/>
                  <a:gd name="T17" fmla="*/ 0 h 50"/>
                  <a:gd name="T18" fmla="*/ 0 w 83"/>
                  <a:gd name="T19" fmla="*/ 0 h 50"/>
                  <a:gd name="T20" fmla="*/ 0 w 83"/>
                  <a:gd name="T21" fmla="*/ 0 h 50"/>
                  <a:gd name="T22" fmla="*/ 0 w 83"/>
                  <a:gd name="T23" fmla="*/ 0 h 50"/>
                  <a:gd name="T24" fmla="*/ 0 w 83"/>
                  <a:gd name="T25" fmla="*/ 0 h 50"/>
                  <a:gd name="T26" fmla="*/ 0 w 83"/>
                  <a:gd name="T27" fmla="*/ 0 h 50"/>
                  <a:gd name="T28" fmla="*/ 0 w 83"/>
                  <a:gd name="T29" fmla="*/ 0 h 50"/>
                  <a:gd name="T30" fmla="*/ 0 w 83"/>
                  <a:gd name="T31" fmla="*/ 0 h 50"/>
                  <a:gd name="T32" fmla="*/ 0 w 83"/>
                  <a:gd name="T33" fmla="*/ 0 h 50"/>
                  <a:gd name="T34" fmla="*/ 0 w 83"/>
                  <a:gd name="T35" fmla="*/ 0 h 50"/>
                  <a:gd name="T36" fmla="*/ 0 w 83"/>
                  <a:gd name="T37" fmla="*/ 0 h 50"/>
                  <a:gd name="T38" fmla="*/ 0 w 83"/>
                  <a:gd name="T39" fmla="*/ 0 h 50"/>
                  <a:gd name="T40" fmla="*/ 0 w 83"/>
                  <a:gd name="T41" fmla="*/ 0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
                  <a:gd name="T64" fmla="*/ 0 h 50"/>
                  <a:gd name="T65" fmla="*/ 83 w 83"/>
                  <a:gd name="T66" fmla="*/ 50 h 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 h="50">
                    <a:moveTo>
                      <a:pt x="83" y="43"/>
                    </a:moveTo>
                    <a:lnTo>
                      <a:pt x="83" y="43"/>
                    </a:lnTo>
                    <a:lnTo>
                      <a:pt x="59" y="37"/>
                    </a:lnTo>
                    <a:lnTo>
                      <a:pt x="41" y="30"/>
                    </a:lnTo>
                    <a:lnTo>
                      <a:pt x="28" y="23"/>
                    </a:lnTo>
                    <a:lnTo>
                      <a:pt x="17" y="16"/>
                    </a:lnTo>
                    <a:lnTo>
                      <a:pt x="12" y="9"/>
                    </a:lnTo>
                    <a:lnTo>
                      <a:pt x="9" y="5"/>
                    </a:lnTo>
                    <a:lnTo>
                      <a:pt x="7" y="1"/>
                    </a:lnTo>
                    <a:lnTo>
                      <a:pt x="7" y="0"/>
                    </a:lnTo>
                    <a:lnTo>
                      <a:pt x="0" y="2"/>
                    </a:lnTo>
                    <a:lnTo>
                      <a:pt x="0" y="3"/>
                    </a:lnTo>
                    <a:lnTo>
                      <a:pt x="2" y="9"/>
                    </a:lnTo>
                    <a:lnTo>
                      <a:pt x="7" y="14"/>
                    </a:lnTo>
                    <a:lnTo>
                      <a:pt x="13" y="21"/>
                    </a:lnTo>
                    <a:lnTo>
                      <a:pt x="23" y="30"/>
                    </a:lnTo>
                    <a:lnTo>
                      <a:pt x="38" y="37"/>
                    </a:lnTo>
                    <a:lnTo>
                      <a:pt x="57" y="44"/>
                    </a:lnTo>
                    <a:lnTo>
                      <a:pt x="81" y="50"/>
                    </a:lnTo>
                    <a:lnTo>
                      <a:pt x="83" y="43"/>
                    </a:lnTo>
                    <a:close/>
                  </a:path>
                </a:pathLst>
              </a:custGeom>
              <a:solidFill>
                <a:srgbClr val="000000"/>
              </a:solidFill>
              <a:ln w="9525">
                <a:noFill/>
                <a:round/>
                <a:headEnd/>
                <a:tailEnd/>
              </a:ln>
            </p:spPr>
            <p:txBody>
              <a:bodyPr/>
              <a:lstStyle/>
              <a:p>
                <a:endParaRPr lang="fr-FR"/>
              </a:p>
            </p:txBody>
          </p:sp>
          <p:sp>
            <p:nvSpPr>
              <p:cNvPr id="95671" name="Freeform 427"/>
              <p:cNvSpPr>
                <a:spLocks/>
              </p:cNvSpPr>
              <p:nvPr/>
            </p:nvSpPr>
            <p:spPr bwMode="auto">
              <a:xfrm>
                <a:off x="2885" y="1866"/>
                <a:ext cx="17" cy="4"/>
              </a:xfrm>
              <a:custGeom>
                <a:avLst/>
                <a:gdLst>
                  <a:gd name="T0" fmla="*/ 0 w 103"/>
                  <a:gd name="T1" fmla="*/ 0 h 24"/>
                  <a:gd name="T2" fmla="*/ 0 w 103"/>
                  <a:gd name="T3" fmla="*/ 0 h 24"/>
                  <a:gd name="T4" fmla="*/ 0 w 103"/>
                  <a:gd name="T5" fmla="*/ 0 h 24"/>
                  <a:gd name="T6" fmla="*/ 0 w 103"/>
                  <a:gd name="T7" fmla="*/ 0 h 24"/>
                  <a:gd name="T8" fmla="*/ 0 w 103"/>
                  <a:gd name="T9" fmla="*/ 0 h 24"/>
                  <a:gd name="T10" fmla="*/ 0 w 103"/>
                  <a:gd name="T11" fmla="*/ 0 h 24"/>
                  <a:gd name="T12" fmla="*/ 0 w 103"/>
                  <a:gd name="T13" fmla="*/ 0 h 24"/>
                  <a:gd name="T14" fmla="*/ 0 w 103"/>
                  <a:gd name="T15" fmla="*/ 0 h 24"/>
                  <a:gd name="T16" fmla="*/ 0 w 103"/>
                  <a:gd name="T17" fmla="*/ 0 h 24"/>
                  <a:gd name="T18" fmla="*/ 0 w 103"/>
                  <a:gd name="T19" fmla="*/ 0 h 24"/>
                  <a:gd name="T20" fmla="*/ 0 w 103"/>
                  <a:gd name="T21" fmla="*/ 0 h 24"/>
                  <a:gd name="T22" fmla="*/ 0 w 103"/>
                  <a:gd name="T23" fmla="*/ 0 h 24"/>
                  <a:gd name="T24" fmla="*/ 0 w 103"/>
                  <a:gd name="T25" fmla="*/ 0 h 24"/>
                  <a:gd name="T26" fmla="*/ 0 w 103"/>
                  <a:gd name="T27" fmla="*/ 0 h 24"/>
                  <a:gd name="T28" fmla="*/ 0 w 103"/>
                  <a:gd name="T29" fmla="*/ 0 h 24"/>
                  <a:gd name="T30" fmla="*/ 0 w 103"/>
                  <a:gd name="T31" fmla="*/ 0 h 24"/>
                  <a:gd name="T32" fmla="*/ 0 w 103"/>
                  <a:gd name="T33" fmla="*/ 0 h 24"/>
                  <a:gd name="T34" fmla="*/ 0 w 103"/>
                  <a:gd name="T35" fmla="*/ 0 h 24"/>
                  <a:gd name="T36" fmla="*/ 0 w 103"/>
                  <a:gd name="T37" fmla="*/ 0 h 24"/>
                  <a:gd name="T38" fmla="*/ 0 w 103"/>
                  <a:gd name="T39" fmla="*/ 0 h 24"/>
                  <a:gd name="T40" fmla="*/ 0 w 103"/>
                  <a:gd name="T41" fmla="*/ 0 h 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
                  <a:gd name="T64" fmla="*/ 0 h 24"/>
                  <a:gd name="T65" fmla="*/ 103 w 103"/>
                  <a:gd name="T66" fmla="*/ 24 h 2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 h="24">
                    <a:moveTo>
                      <a:pt x="99" y="0"/>
                    </a:moveTo>
                    <a:lnTo>
                      <a:pt x="99" y="0"/>
                    </a:lnTo>
                    <a:lnTo>
                      <a:pt x="98" y="1"/>
                    </a:lnTo>
                    <a:lnTo>
                      <a:pt x="93" y="4"/>
                    </a:lnTo>
                    <a:lnTo>
                      <a:pt x="87" y="7"/>
                    </a:lnTo>
                    <a:lnTo>
                      <a:pt x="78" y="12"/>
                    </a:lnTo>
                    <a:lnTo>
                      <a:pt x="64" y="15"/>
                    </a:lnTo>
                    <a:lnTo>
                      <a:pt x="48" y="18"/>
                    </a:lnTo>
                    <a:lnTo>
                      <a:pt x="27" y="16"/>
                    </a:lnTo>
                    <a:lnTo>
                      <a:pt x="2" y="13"/>
                    </a:lnTo>
                    <a:lnTo>
                      <a:pt x="0" y="20"/>
                    </a:lnTo>
                    <a:lnTo>
                      <a:pt x="27" y="23"/>
                    </a:lnTo>
                    <a:lnTo>
                      <a:pt x="48" y="24"/>
                    </a:lnTo>
                    <a:lnTo>
                      <a:pt x="66" y="22"/>
                    </a:lnTo>
                    <a:lnTo>
                      <a:pt x="80" y="19"/>
                    </a:lnTo>
                    <a:lnTo>
                      <a:pt x="90" y="14"/>
                    </a:lnTo>
                    <a:lnTo>
                      <a:pt x="98" y="11"/>
                    </a:lnTo>
                    <a:lnTo>
                      <a:pt x="102" y="6"/>
                    </a:lnTo>
                    <a:lnTo>
                      <a:pt x="103" y="5"/>
                    </a:lnTo>
                    <a:lnTo>
                      <a:pt x="99" y="0"/>
                    </a:lnTo>
                    <a:close/>
                  </a:path>
                </a:pathLst>
              </a:custGeom>
              <a:solidFill>
                <a:srgbClr val="000000"/>
              </a:solidFill>
              <a:ln w="9525">
                <a:noFill/>
                <a:round/>
                <a:headEnd/>
                <a:tailEnd/>
              </a:ln>
            </p:spPr>
            <p:txBody>
              <a:bodyPr/>
              <a:lstStyle/>
              <a:p>
                <a:endParaRPr lang="fr-FR"/>
              </a:p>
            </p:txBody>
          </p:sp>
          <p:sp>
            <p:nvSpPr>
              <p:cNvPr id="95672" name="Freeform 428"/>
              <p:cNvSpPr>
                <a:spLocks/>
              </p:cNvSpPr>
              <p:nvPr/>
            </p:nvSpPr>
            <p:spPr bwMode="auto">
              <a:xfrm>
                <a:off x="2901" y="1810"/>
                <a:ext cx="41" cy="57"/>
              </a:xfrm>
              <a:custGeom>
                <a:avLst/>
                <a:gdLst>
                  <a:gd name="T0" fmla="*/ 0 w 251"/>
                  <a:gd name="T1" fmla="*/ 0 h 341"/>
                  <a:gd name="T2" fmla="*/ 0 w 251"/>
                  <a:gd name="T3" fmla="*/ 0 h 341"/>
                  <a:gd name="T4" fmla="*/ 0 w 251"/>
                  <a:gd name="T5" fmla="*/ 0 h 341"/>
                  <a:gd name="T6" fmla="*/ 0 w 251"/>
                  <a:gd name="T7" fmla="*/ 0 h 341"/>
                  <a:gd name="T8" fmla="*/ 0 w 251"/>
                  <a:gd name="T9" fmla="*/ 0 h 341"/>
                  <a:gd name="T10" fmla="*/ 0 w 251"/>
                  <a:gd name="T11" fmla="*/ 0 h 341"/>
                  <a:gd name="T12" fmla="*/ 0 w 251"/>
                  <a:gd name="T13" fmla="*/ 0 h 341"/>
                  <a:gd name="T14" fmla="*/ 0 60000 65536"/>
                  <a:gd name="T15" fmla="*/ 0 60000 65536"/>
                  <a:gd name="T16" fmla="*/ 0 60000 65536"/>
                  <a:gd name="T17" fmla="*/ 0 60000 65536"/>
                  <a:gd name="T18" fmla="*/ 0 60000 65536"/>
                  <a:gd name="T19" fmla="*/ 0 60000 65536"/>
                  <a:gd name="T20" fmla="*/ 0 60000 65536"/>
                  <a:gd name="T21" fmla="*/ 0 w 251"/>
                  <a:gd name="T22" fmla="*/ 0 h 341"/>
                  <a:gd name="T23" fmla="*/ 251 w 251"/>
                  <a:gd name="T24" fmla="*/ 341 h 3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1" h="341">
                    <a:moveTo>
                      <a:pt x="249" y="0"/>
                    </a:moveTo>
                    <a:lnTo>
                      <a:pt x="246" y="2"/>
                    </a:lnTo>
                    <a:lnTo>
                      <a:pt x="0" y="336"/>
                    </a:lnTo>
                    <a:lnTo>
                      <a:pt x="4" y="341"/>
                    </a:lnTo>
                    <a:lnTo>
                      <a:pt x="251" y="6"/>
                    </a:lnTo>
                    <a:lnTo>
                      <a:pt x="247" y="7"/>
                    </a:lnTo>
                    <a:lnTo>
                      <a:pt x="249" y="0"/>
                    </a:lnTo>
                    <a:close/>
                  </a:path>
                </a:pathLst>
              </a:custGeom>
              <a:solidFill>
                <a:srgbClr val="000000"/>
              </a:solidFill>
              <a:ln w="9525">
                <a:noFill/>
                <a:round/>
                <a:headEnd/>
                <a:tailEnd/>
              </a:ln>
            </p:spPr>
            <p:txBody>
              <a:bodyPr/>
              <a:lstStyle/>
              <a:p>
                <a:endParaRPr lang="fr-FR"/>
              </a:p>
            </p:txBody>
          </p:sp>
          <p:sp>
            <p:nvSpPr>
              <p:cNvPr id="95673" name="Freeform 429"/>
              <p:cNvSpPr>
                <a:spLocks/>
              </p:cNvSpPr>
              <p:nvPr/>
            </p:nvSpPr>
            <p:spPr bwMode="auto">
              <a:xfrm>
                <a:off x="2942" y="1810"/>
                <a:ext cx="20" cy="8"/>
              </a:xfrm>
              <a:custGeom>
                <a:avLst/>
                <a:gdLst>
                  <a:gd name="T0" fmla="*/ 0 w 130"/>
                  <a:gd name="T1" fmla="*/ 0 h 49"/>
                  <a:gd name="T2" fmla="*/ 0 w 130"/>
                  <a:gd name="T3" fmla="*/ 0 h 49"/>
                  <a:gd name="T4" fmla="*/ 0 w 130"/>
                  <a:gd name="T5" fmla="*/ 0 h 49"/>
                  <a:gd name="T6" fmla="*/ 0 w 130"/>
                  <a:gd name="T7" fmla="*/ 0 h 49"/>
                  <a:gd name="T8" fmla="*/ 0 w 130"/>
                  <a:gd name="T9" fmla="*/ 0 h 49"/>
                  <a:gd name="T10" fmla="*/ 0 w 130"/>
                  <a:gd name="T11" fmla="*/ 0 h 49"/>
                  <a:gd name="T12" fmla="*/ 0 w 130"/>
                  <a:gd name="T13" fmla="*/ 0 h 49"/>
                  <a:gd name="T14" fmla="*/ 0 60000 65536"/>
                  <a:gd name="T15" fmla="*/ 0 60000 65536"/>
                  <a:gd name="T16" fmla="*/ 0 60000 65536"/>
                  <a:gd name="T17" fmla="*/ 0 60000 65536"/>
                  <a:gd name="T18" fmla="*/ 0 60000 65536"/>
                  <a:gd name="T19" fmla="*/ 0 60000 65536"/>
                  <a:gd name="T20" fmla="*/ 0 60000 65536"/>
                  <a:gd name="T21" fmla="*/ 0 w 130"/>
                  <a:gd name="T22" fmla="*/ 0 h 49"/>
                  <a:gd name="T23" fmla="*/ 130 w 130"/>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 h="49">
                    <a:moveTo>
                      <a:pt x="130" y="42"/>
                    </a:moveTo>
                    <a:lnTo>
                      <a:pt x="130" y="42"/>
                    </a:lnTo>
                    <a:lnTo>
                      <a:pt x="2" y="0"/>
                    </a:lnTo>
                    <a:lnTo>
                      <a:pt x="0" y="7"/>
                    </a:lnTo>
                    <a:lnTo>
                      <a:pt x="128" y="49"/>
                    </a:lnTo>
                    <a:lnTo>
                      <a:pt x="130" y="42"/>
                    </a:lnTo>
                    <a:close/>
                  </a:path>
                </a:pathLst>
              </a:custGeom>
              <a:solidFill>
                <a:srgbClr val="000000"/>
              </a:solidFill>
              <a:ln w="9525">
                <a:noFill/>
                <a:round/>
                <a:headEnd/>
                <a:tailEnd/>
              </a:ln>
            </p:spPr>
            <p:txBody>
              <a:bodyPr/>
              <a:lstStyle/>
              <a:p>
                <a:endParaRPr lang="fr-FR"/>
              </a:p>
            </p:txBody>
          </p:sp>
          <p:sp>
            <p:nvSpPr>
              <p:cNvPr id="95674" name="Freeform 430"/>
              <p:cNvSpPr>
                <a:spLocks/>
              </p:cNvSpPr>
              <p:nvPr/>
            </p:nvSpPr>
            <p:spPr bwMode="auto">
              <a:xfrm>
                <a:off x="2962" y="1817"/>
                <a:ext cx="22" cy="8"/>
              </a:xfrm>
              <a:custGeom>
                <a:avLst/>
                <a:gdLst>
                  <a:gd name="T0" fmla="*/ 0 w 133"/>
                  <a:gd name="T1" fmla="*/ 0 h 49"/>
                  <a:gd name="T2" fmla="*/ 0 w 133"/>
                  <a:gd name="T3" fmla="*/ 0 h 49"/>
                  <a:gd name="T4" fmla="*/ 0 w 133"/>
                  <a:gd name="T5" fmla="*/ 0 h 49"/>
                  <a:gd name="T6" fmla="*/ 0 w 133"/>
                  <a:gd name="T7" fmla="*/ 0 h 49"/>
                  <a:gd name="T8" fmla="*/ 0 w 133"/>
                  <a:gd name="T9" fmla="*/ 0 h 49"/>
                  <a:gd name="T10" fmla="*/ 0 w 133"/>
                  <a:gd name="T11" fmla="*/ 0 h 49"/>
                  <a:gd name="T12" fmla="*/ 0 w 133"/>
                  <a:gd name="T13" fmla="*/ 0 h 49"/>
                  <a:gd name="T14" fmla="*/ 0 60000 65536"/>
                  <a:gd name="T15" fmla="*/ 0 60000 65536"/>
                  <a:gd name="T16" fmla="*/ 0 60000 65536"/>
                  <a:gd name="T17" fmla="*/ 0 60000 65536"/>
                  <a:gd name="T18" fmla="*/ 0 60000 65536"/>
                  <a:gd name="T19" fmla="*/ 0 60000 65536"/>
                  <a:gd name="T20" fmla="*/ 0 60000 65536"/>
                  <a:gd name="T21" fmla="*/ 0 w 133"/>
                  <a:gd name="T22" fmla="*/ 0 h 49"/>
                  <a:gd name="T23" fmla="*/ 133 w 133"/>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49">
                    <a:moveTo>
                      <a:pt x="133" y="47"/>
                    </a:moveTo>
                    <a:lnTo>
                      <a:pt x="131" y="42"/>
                    </a:lnTo>
                    <a:lnTo>
                      <a:pt x="2" y="0"/>
                    </a:lnTo>
                    <a:lnTo>
                      <a:pt x="0" y="7"/>
                    </a:lnTo>
                    <a:lnTo>
                      <a:pt x="129" y="49"/>
                    </a:lnTo>
                    <a:lnTo>
                      <a:pt x="126" y="44"/>
                    </a:lnTo>
                    <a:lnTo>
                      <a:pt x="133" y="47"/>
                    </a:lnTo>
                    <a:close/>
                  </a:path>
                </a:pathLst>
              </a:custGeom>
              <a:solidFill>
                <a:srgbClr val="000000"/>
              </a:solidFill>
              <a:ln w="9525">
                <a:noFill/>
                <a:round/>
                <a:headEnd/>
                <a:tailEnd/>
              </a:ln>
            </p:spPr>
            <p:txBody>
              <a:bodyPr/>
              <a:lstStyle/>
              <a:p>
                <a:endParaRPr lang="fr-FR"/>
              </a:p>
            </p:txBody>
          </p:sp>
          <p:sp>
            <p:nvSpPr>
              <p:cNvPr id="95675" name="Freeform 431"/>
              <p:cNvSpPr>
                <a:spLocks/>
              </p:cNvSpPr>
              <p:nvPr/>
            </p:nvSpPr>
            <p:spPr bwMode="auto">
              <a:xfrm>
                <a:off x="2968" y="1824"/>
                <a:ext cx="16" cy="65"/>
              </a:xfrm>
              <a:custGeom>
                <a:avLst/>
                <a:gdLst>
                  <a:gd name="T0" fmla="*/ 0 w 94"/>
                  <a:gd name="T1" fmla="*/ 0 h 389"/>
                  <a:gd name="T2" fmla="*/ 0 w 94"/>
                  <a:gd name="T3" fmla="*/ 0 h 389"/>
                  <a:gd name="T4" fmla="*/ 0 w 94"/>
                  <a:gd name="T5" fmla="*/ 0 h 389"/>
                  <a:gd name="T6" fmla="*/ 0 w 94"/>
                  <a:gd name="T7" fmla="*/ 0 h 389"/>
                  <a:gd name="T8" fmla="*/ 0 w 94"/>
                  <a:gd name="T9" fmla="*/ 0 h 389"/>
                  <a:gd name="T10" fmla="*/ 0 w 94"/>
                  <a:gd name="T11" fmla="*/ 0 h 389"/>
                  <a:gd name="T12" fmla="*/ 0 w 94"/>
                  <a:gd name="T13" fmla="*/ 0 h 389"/>
                  <a:gd name="T14" fmla="*/ 0 60000 65536"/>
                  <a:gd name="T15" fmla="*/ 0 60000 65536"/>
                  <a:gd name="T16" fmla="*/ 0 60000 65536"/>
                  <a:gd name="T17" fmla="*/ 0 60000 65536"/>
                  <a:gd name="T18" fmla="*/ 0 60000 65536"/>
                  <a:gd name="T19" fmla="*/ 0 60000 65536"/>
                  <a:gd name="T20" fmla="*/ 0 60000 65536"/>
                  <a:gd name="T21" fmla="*/ 0 w 94"/>
                  <a:gd name="T22" fmla="*/ 0 h 389"/>
                  <a:gd name="T23" fmla="*/ 94 w 94"/>
                  <a:gd name="T24" fmla="*/ 389 h 3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4" h="389">
                    <a:moveTo>
                      <a:pt x="7" y="388"/>
                    </a:moveTo>
                    <a:lnTo>
                      <a:pt x="7" y="389"/>
                    </a:lnTo>
                    <a:lnTo>
                      <a:pt x="94" y="3"/>
                    </a:lnTo>
                    <a:lnTo>
                      <a:pt x="87" y="0"/>
                    </a:lnTo>
                    <a:lnTo>
                      <a:pt x="0" y="387"/>
                    </a:lnTo>
                    <a:lnTo>
                      <a:pt x="0" y="388"/>
                    </a:lnTo>
                    <a:lnTo>
                      <a:pt x="7" y="388"/>
                    </a:lnTo>
                    <a:close/>
                  </a:path>
                </a:pathLst>
              </a:custGeom>
              <a:solidFill>
                <a:srgbClr val="000000"/>
              </a:solidFill>
              <a:ln w="9525">
                <a:noFill/>
                <a:round/>
                <a:headEnd/>
                <a:tailEnd/>
              </a:ln>
            </p:spPr>
            <p:txBody>
              <a:bodyPr/>
              <a:lstStyle/>
              <a:p>
                <a:endParaRPr lang="fr-FR"/>
              </a:p>
            </p:txBody>
          </p:sp>
          <p:sp>
            <p:nvSpPr>
              <p:cNvPr id="95676" name="Freeform 432"/>
              <p:cNvSpPr>
                <a:spLocks/>
              </p:cNvSpPr>
              <p:nvPr/>
            </p:nvSpPr>
            <p:spPr bwMode="auto">
              <a:xfrm>
                <a:off x="2968" y="1889"/>
                <a:ext cx="12" cy="12"/>
              </a:xfrm>
              <a:custGeom>
                <a:avLst/>
                <a:gdLst>
                  <a:gd name="T0" fmla="*/ 0 w 69"/>
                  <a:gd name="T1" fmla="*/ 0 h 69"/>
                  <a:gd name="T2" fmla="*/ 0 w 69"/>
                  <a:gd name="T3" fmla="*/ 0 h 69"/>
                  <a:gd name="T4" fmla="*/ 0 w 69"/>
                  <a:gd name="T5" fmla="*/ 0 h 69"/>
                  <a:gd name="T6" fmla="*/ 0 w 69"/>
                  <a:gd name="T7" fmla="*/ 0 h 69"/>
                  <a:gd name="T8" fmla="*/ 0 w 69"/>
                  <a:gd name="T9" fmla="*/ 0 h 69"/>
                  <a:gd name="T10" fmla="*/ 0 w 69"/>
                  <a:gd name="T11" fmla="*/ 0 h 69"/>
                  <a:gd name="T12" fmla="*/ 0 w 69"/>
                  <a:gd name="T13" fmla="*/ 0 h 69"/>
                  <a:gd name="T14" fmla="*/ 0 w 69"/>
                  <a:gd name="T15" fmla="*/ 0 h 69"/>
                  <a:gd name="T16" fmla="*/ 0 w 69"/>
                  <a:gd name="T17" fmla="*/ 0 h 69"/>
                  <a:gd name="T18" fmla="*/ 0 w 69"/>
                  <a:gd name="T19" fmla="*/ 0 h 69"/>
                  <a:gd name="T20" fmla="*/ 0 w 69"/>
                  <a:gd name="T21" fmla="*/ 0 h 69"/>
                  <a:gd name="T22" fmla="*/ 0 w 69"/>
                  <a:gd name="T23" fmla="*/ 0 h 69"/>
                  <a:gd name="T24" fmla="*/ 0 w 69"/>
                  <a:gd name="T25" fmla="*/ 0 h 69"/>
                  <a:gd name="T26" fmla="*/ 0 w 69"/>
                  <a:gd name="T27" fmla="*/ 0 h 69"/>
                  <a:gd name="T28" fmla="*/ 0 w 69"/>
                  <a:gd name="T29" fmla="*/ 0 h 69"/>
                  <a:gd name="T30" fmla="*/ 0 w 69"/>
                  <a:gd name="T31" fmla="*/ 0 h 69"/>
                  <a:gd name="T32" fmla="*/ 0 w 69"/>
                  <a:gd name="T33" fmla="*/ 0 h 69"/>
                  <a:gd name="T34" fmla="*/ 0 w 69"/>
                  <a:gd name="T35" fmla="*/ 0 h 69"/>
                  <a:gd name="T36" fmla="*/ 0 w 69"/>
                  <a:gd name="T37" fmla="*/ 0 h 69"/>
                  <a:gd name="T38" fmla="*/ 0 w 69"/>
                  <a:gd name="T39" fmla="*/ 0 h 69"/>
                  <a:gd name="T40" fmla="*/ 0 w 69"/>
                  <a:gd name="T41" fmla="*/ 0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69"/>
                  <a:gd name="T65" fmla="*/ 69 w 69"/>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69">
                    <a:moveTo>
                      <a:pt x="69" y="62"/>
                    </a:moveTo>
                    <a:lnTo>
                      <a:pt x="69" y="62"/>
                    </a:lnTo>
                    <a:lnTo>
                      <a:pt x="48" y="50"/>
                    </a:lnTo>
                    <a:lnTo>
                      <a:pt x="32" y="40"/>
                    </a:lnTo>
                    <a:lnTo>
                      <a:pt x="21" y="29"/>
                    </a:lnTo>
                    <a:lnTo>
                      <a:pt x="13" y="19"/>
                    </a:lnTo>
                    <a:lnTo>
                      <a:pt x="10" y="12"/>
                    </a:lnTo>
                    <a:lnTo>
                      <a:pt x="8" y="5"/>
                    </a:lnTo>
                    <a:lnTo>
                      <a:pt x="7" y="0"/>
                    </a:lnTo>
                    <a:lnTo>
                      <a:pt x="0" y="0"/>
                    </a:lnTo>
                    <a:lnTo>
                      <a:pt x="0" y="3"/>
                    </a:lnTo>
                    <a:lnTo>
                      <a:pt x="1" y="7"/>
                    </a:lnTo>
                    <a:lnTo>
                      <a:pt x="3" y="14"/>
                    </a:lnTo>
                    <a:lnTo>
                      <a:pt x="8" y="24"/>
                    </a:lnTo>
                    <a:lnTo>
                      <a:pt x="16" y="34"/>
                    </a:lnTo>
                    <a:lnTo>
                      <a:pt x="27" y="44"/>
                    </a:lnTo>
                    <a:lnTo>
                      <a:pt x="43" y="57"/>
                    </a:lnTo>
                    <a:lnTo>
                      <a:pt x="66" y="69"/>
                    </a:lnTo>
                    <a:lnTo>
                      <a:pt x="69" y="62"/>
                    </a:lnTo>
                    <a:close/>
                  </a:path>
                </a:pathLst>
              </a:custGeom>
              <a:solidFill>
                <a:srgbClr val="000000"/>
              </a:solidFill>
              <a:ln w="9525">
                <a:noFill/>
                <a:round/>
                <a:headEnd/>
                <a:tailEnd/>
              </a:ln>
            </p:spPr>
            <p:txBody>
              <a:bodyPr/>
              <a:lstStyle/>
              <a:p>
                <a:endParaRPr lang="fr-FR"/>
              </a:p>
            </p:txBody>
          </p:sp>
          <p:sp>
            <p:nvSpPr>
              <p:cNvPr id="95677" name="Freeform 433"/>
              <p:cNvSpPr>
                <a:spLocks/>
              </p:cNvSpPr>
              <p:nvPr/>
            </p:nvSpPr>
            <p:spPr bwMode="auto">
              <a:xfrm>
                <a:off x="2979" y="1900"/>
                <a:ext cx="16" cy="4"/>
              </a:xfrm>
              <a:custGeom>
                <a:avLst/>
                <a:gdLst>
                  <a:gd name="T0" fmla="*/ 0 w 100"/>
                  <a:gd name="T1" fmla="*/ 0 h 24"/>
                  <a:gd name="T2" fmla="*/ 0 w 100"/>
                  <a:gd name="T3" fmla="*/ 0 h 24"/>
                  <a:gd name="T4" fmla="*/ 0 w 100"/>
                  <a:gd name="T5" fmla="*/ 0 h 24"/>
                  <a:gd name="T6" fmla="*/ 0 w 100"/>
                  <a:gd name="T7" fmla="*/ 0 h 24"/>
                  <a:gd name="T8" fmla="*/ 0 w 100"/>
                  <a:gd name="T9" fmla="*/ 0 h 24"/>
                  <a:gd name="T10" fmla="*/ 0 w 100"/>
                  <a:gd name="T11" fmla="*/ 0 h 24"/>
                  <a:gd name="T12" fmla="*/ 0 w 100"/>
                  <a:gd name="T13" fmla="*/ 0 h 24"/>
                  <a:gd name="T14" fmla="*/ 0 w 100"/>
                  <a:gd name="T15" fmla="*/ 0 h 24"/>
                  <a:gd name="T16" fmla="*/ 0 w 100"/>
                  <a:gd name="T17" fmla="*/ 0 h 24"/>
                  <a:gd name="T18" fmla="*/ 0 w 100"/>
                  <a:gd name="T19" fmla="*/ 0 h 24"/>
                  <a:gd name="T20" fmla="*/ 0 w 100"/>
                  <a:gd name="T21" fmla="*/ 0 h 24"/>
                  <a:gd name="T22" fmla="*/ 0 w 100"/>
                  <a:gd name="T23" fmla="*/ 0 h 24"/>
                  <a:gd name="T24" fmla="*/ 0 w 100"/>
                  <a:gd name="T25" fmla="*/ 0 h 24"/>
                  <a:gd name="T26" fmla="*/ 0 w 100"/>
                  <a:gd name="T27" fmla="*/ 0 h 24"/>
                  <a:gd name="T28" fmla="*/ 0 w 100"/>
                  <a:gd name="T29" fmla="*/ 0 h 24"/>
                  <a:gd name="T30" fmla="*/ 0 w 100"/>
                  <a:gd name="T31" fmla="*/ 0 h 24"/>
                  <a:gd name="T32" fmla="*/ 0 w 100"/>
                  <a:gd name="T33" fmla="*/ 0 h 24"/>
                  <a:gd name="T34" fmla="*/ 0 w 100"/>
                  <a:gd name="T35" fmla="*/ 0 h 24"/>
                  <a:gd name="T36" fmla="*/ 0 w 100"/>
                  <a:gd name="T37" fmla="*/ 0 h 24"/>
                  <a:gd name="T38" fmla="*/ 0 w 100"/>
                  <a:gd name="T39" fmla="*/ 0 h 24"/>
                  <a:gd name="T40" fmla="*/ 0 w 100"/>
                  <a:gd name="T41" fmla="*/ 0 h 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24"/>
                  <a:gd name="T65" fmla="*/ 100 w 100"/>
                  <a:gd name="T66" fmla="*/ 24 h 2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24">
                    <a:moveTo>
                      <a:pt x="96" y="11"/>
                    </a:moveTo>
                    <a:lnTo>
                      <a:pt x="96" y="11"/>
                    </a:lnTo>
                    <a:lnTo>
                      <a:pt x="94" y="11"/>
                    </a:lnTo>
                    <a:lnTo>
                      <a:pt x="91" y="14"/>
                    </a:lnTo>
                    <a:lnTo>
                      <a:pt x="83" y="16"/>
                    </a:lnTo>
                    <a:lnTo>
                      <a:pt x="74" y="17"/>
                    </a:lnTo>
                    <a:lnTo>
                      <a:pt x="60" y="17"/>
                    </a:lnTo>
                    <a:lnTo>
                      <a:pt x="45" y="15"/>
                    </a:lnTo>
                    <a:lnTo>
                      <a:pt x="25" y="9"/>
                    </a:lnTo>
                    <a:lnTo>
                      <a:pt x="3" y="0"/>
                    </a:lnTo>
                    <a:lnTo>
                      <a:pt x="0" y="7"/>
                    </a:lnTo>
                    <a:lnTo>
                      <a:pt x="22" y="16"/>
                    </a:lnTo>
                    <a:lnTo>
                      <a:pt x="42" y="22"/>
                    </a:lnTo>
                    <a:lnTo>
                      <a:pt x="60" y="24"/>
                    </a:lnTo>
                    <a:lnTo>
                      <a:pt x="74" y="24"/>
                    </a:lnTo>
                    <a:lnTo>
                      <a:pt x="85" y="23"/>
                    </a:lnTo>
                    <a:lnTo>
                      <a:pt x="93" y="21"/>
                    </a:lnTo>
                    <a:lnTo>
                      <a:pt x="99" y="18"/>
                    </a:lnTo>
                    <a:lnTo>
                      <a:pt x="100" y="16"/>
                    </a:lnTo>
                    <a:lnTo>
                      <a:pt x="96" y="11"/>
                    </a:lnTo>
                    <a:close/>
                  </a:path>
                </a:pathLst>
              </a:custGeom>
              <a:solidFill>
                <a:srgbClr val="000000"/>
              </a:solidFill>
              <a:ln w="9525">
                <a:noFill/>
                <a:round/>
                <a:headEnd/>
                <a:tailEnd/>
              </a:ln>
            </p:spPr>
            <p:txBody>
              <a:bodyPr/>
              <a:lstStyle/>
              <a:p>
                <a:endParaRPr lang="fr-FR"/>
              </a:p>
            </p:txBody>
          </p:sp>
          <p:sp>
            <p:nvSpPr>
              <p:cNvPr id="95678" name="Freeform 434"/>
              <p:cNvSpPr>
                <a:spLocks/>
              </p:cNvSpPr>
              <p:nvPr/>
            </p:nvSpPr>
            <p:spPr bwMode="auto">
              <a:xfrm>
                <a:off x="2994" y="1854"/>
                <a:ext cx="51" cy="49"/>
              </a:xfrm>
              <a:custGeom>
                <a:avLst/>
                <a:gdLst>
                  <a:gd name="T0" fmla="*/ 0 w 310"/>
                  <a:gd name="T1" fmla="*/ 0 h 286"/>
                  <a:gd name="T2" fmla="*/ 0 w 310"/>
                  <a:gd name="T3" fmla="*/ 0 h 286"/>
                  <a:gd name="T4" fmla="*/ 0 w 310"/>
                  <a:gd name="T5" fmla="*/ 0 h 286"/>
                  <a:gd name="T6" fmla="*/ 0 w 310"/>
                  <a:gd name="T7" fmla="*/ 0 h 286"/>
                  <a:gd name="T8" fmla="*/ 0 w 310"/>
                  <a:gd name="T9" fmla="*/ 0 h 286"/>
                  <a:gd name="T10" fmla="*/ 0 w 310"/>
                  <a:gd name="T11" fmla="*/ 0 h 286"/>
                  <a:gd name="T12" fmla="*/ 0 w 310"/>
                  <a:gd name="T13" fmla="*/ 0 h 286"/>
                  <a:gd name="T14" fmla="*/ 0 60000 65536"/>
                  <a:gd name="T15" fmla="*/ 0 60000 65536"/>
                  <a:gd name="T16" fmla="*/ 0 60000 65536"/>
                  <a:gd name="T17" fmla="*/ 0 60000 65536"/>
                  <a:gd name="T18" fmla="*/ 0 60000 65536"/>
                  <a:gd name="T19" fmla="*/ 0 60000 65536"/>
                  <a:gd name="T20" fmla="*/ 0 60000 65536"/>
                  <a:gd name="T21" fmla="*/ 0 w 310"/>
                  <a:gd name="T22" fmla="*/ 0 h 286"/>
                  <a:gd name="T23" fmla="*/ 310 w 310"/>
                  <a:gd name="T24" fmla="*/ 286 h 2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0" h="286">
                    <a:moveTo>
                      <a:pt x="310" y="0"/>
                    </a:moveTo>
                    <a:lnTo>
                      <a:pt x="305" y="0"/>
                    </a:lnTo>
                    <a:lnTo>
                      <a:pt x="0" y="281"/>
                    </a:lnTo>
                    <a:lnTo>
                      <a:pt x="4" y="286"/>
                    </a:lnTo>
                    <a:lnTo>
                      <a:pt x="310" y="5"/>
                    </a:lnTo>
                    <a:lnTo>
                      <a:pt x="305" y="5"/>
                    </a:lnTo>
                    <a:lnTo>
                      <a:pt x="310" y="0"/>
                    </a:lnTo>
                    <a:close/>
                  </a:path>
                </a:pathLst>
              </a:custGeom>
              <a:solidFill>
                <a:srgbClr val="000000"/>
              </a:solidFill>
              <a:ln w="9525">
                <a:noFill/>
                <a:round/>
                <a:headEnd/>
                <a:tailEnd/>
              </a:ln>
            </p:spPr>
            <p:txBody>
              <a:bodyPr/>
              <a:lstStyle/>
              <a:p>
                <a:endParaRPr lang="fr-FR"/>
              </a:p>
            </p:txBody>
          </p:sp>
          <p:sp>
            <p:nvSpPr>
              <p:cNvPr id="95679" name="Freeform 435"/>
              <p:cNvSpPr>
                <a:spLocks/>
              </p:cNvSpPr>
              <p:nvPr/>
            </p:nvSpPr>
            <p:spPr bwMode="auto">
              <a:xfrm>
                <a:off x="3044" y="1854"/>
                <a:ext cx="19" cy="13"/>
              </a:xfrm>
              <a:custGeom>
                <a:avLst/>
                <a:gdLst>
                  <a:gd name="T0" fmla="*/ 0 w 115"/>
                  <a:gd name="T1" fmla="*/ 0 h 78"/>
                  <a:gd name="T2" fmla="*/ 0 w 115"/>
                  <a:gd name="T3" fmla="*/ 0 h 78"/>
                  <a:gd name="T4" fmla="*/ 0 w 115"/>
                  <a:gd name="T5" fmla="*/ 0 h 78"/>
                  <a:gd name="T6" fmla="*/ 0 w 115"/>
                  <a:gd name="T7" fmla="*/ 0 h 78"/>
                  <a:gd name="T8" fmla="*/ 0 w 115"/>
                  <a:gd name="T9" fmla="*/ 0 h 78"/>
                  <a:gd name="T10" fmla="*/ 0 w 115"/>
                  <a:gd name="T11" fmla="*/ 0 h 78"/>
                  <a:gd name="T12" fmla="*/ 0 w 115"/>
                  <a:gd name="T13" fmla="*/ 0 h 78"/>
                  <a:gd name="T14" fmla="*/ 0 60000 65536"/>
                  <a:gd name="T15" fmla="*/ 0 60000 65536"/>
                  <a:gd name="T16" fmla="*/ 0 60000 65536"/>
                  <a:gd name="T17" fmla="*/ 0 60000 65536"/>
                  <a:gd name="T18" fmla="*/ 0 60000 65536"/>
                  <a:gd name="T19" fmla="*/ 0 60000 65536"/>
                  <a:gd name="T20" fmla="*/ 0 60000 65536"/>
                  <a:gd name="T21" fmla="*/ 0 w 115"/>
                  <a:gd name="T22" fmla="*/ 0 h 78"/>
                  <a:gd name="T23" fmla="*/ 115 w 115"/>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78">
                    <a:moveTo>
                      <a:pt x="115" y="74"/>
                    </a:moveTo>
                    <a:lnTo>
                      <a:pt x="115" y="74"/>
                    </a:lnTo>
                    <a:lnTo>
                      <a:pt x="5" y="0"/>
                    </a:lnTo>
                    <a:lnTo>
                      <a:pt x="0" y="5"/>
                    </a:lnTo>
                    <a:lnTo>
                      <a:pt x="110" y="78"/>
                    </a:lnTo>
                    <a:lnTo>
                      <a:pt x="115" y="74"/>
                    </a:lnTo>
                    <a:close/>
                  </a:path>
                </a:pathLst>
              </a:custGeom>
              <a:solidFill>
                <a:srgbClr val="000000"/>
              </a:solidFill>
              <a:ln w="9525">
                <a:noFill/>
                <a:round/>
                <a:headEnd/>
                <a:tailEnd/>
              </a:ln>
            </p:spPr>
            <p:txBody>
              <a:bodyPr/>
              <a:lstStyle/>
              <a:p>
                <a:endParaRPr lang="fr-FR"/>
              </a:p>
            </p:txBody>
          </p:sp>
          <p:sp>
            <p:nvSpPr>
              <p:cNvPr id="95680" name="Freeform 436"/>
              <p:cNvSpPr>
                <a:spLocks/>
              </p:cNvSpPr>
              <p:nvPr/>
            </p:nvSpPr>
            <p:spPr bwMode="auto">
              <a:xfrm>
                <a:off x="3063" y="1866"/>
                <a:ext cx="18" cy="13"/>
              </a:xfrm>
              <a:custGeom>
                <a:avLst/>
                <a:gdLst>
                  <a:gd name="T0" fmla="*/ 0 w 116"/>
                  <a:gd name="T1" fmla="*/ 0 h 77"/>
                  <a:gd name="T2" fmla="*/ 0 w 116"/>
                  <a:gd name="T3" fmla="*/ 0 h 77"/>
                  <a:gd name="T4" fmla="*/ 0 w 116"/>
                  <a:gd name="T5" fmla="*/ 0 h 77"/>
                  <a:gd name="T6" fmla="*/ 0 w 116"/>
                  <a:gd name="T7" fmla="*/ 0 h 77"/>
                  <a:gd name="T8" fmla="*/ 0 w 116"/>
                  <a:gd name="T9" fmla="*/ 0 h 77"/>
                  <a:gd name="T10" fmla="*/ 0 w 116"/>
                  <a:gd name="T11" fmla="*/ 0 h 77"/>
                  <a:gd name="T12" fmla="*/ 0 w 116"/>
                  <a:gd name="T13" fmla="*/ 0 h 77"/>
                  <a:gd name="T14" fmla="*/ 0 60000 65536"/>
                  <a:gd name="T15" fmla="*/ 0 60000 65536"/>
                  <a:gd name="T16" fmla="*/ 0 60000 65536"/>
                  <a:gd name="T17" fmla="*/ 0 60000 65536"/>
                  <a:gd name="T18" fmla="*/ 0 60000 65536"/>
                  <a:gd name="T19" fmla="*/ 0 60000 65536"/>
                  <a:gd name="T20" fmla="*/ 0 60000 65536"/>
                  <a:gd name="T21" fmla="*/ 0 w 116"/>
                  <a:gd name="T22" fmla="*/ 0 h 77"/>
                  <a:gd name="T23" fmla="*/ 116 w 116"/>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77">
                    <a:moveTo>
                      <a:pt x="116" y="76"/>
                    </a:moveTo>
                    <a:lnTo>
                      <a:pt x="115" y="73"/>
                    </a:lnTo>
                    <a:lnTo>
                      <a:pt x="5" y="0"/>
                    </a:lnTo>
                    <a:lnTo>
                      <a:pt x="0" y="4"/>
                    </a:lnTo>
                    <a:lnTo>
                      <a:pt x="110" y="77"/>
                    </a:lnTo>
                    <a:lnTo>
                      <a:pt x="109" y="74"/>
                    </a:lnTo>
                    <a:lnTo>
                      <a:pt x="116" y="76"/>
                    </a:lnTo>
                    <a:close/>
                  </a:path>
                </a:pathLst>
              </a:custGeom>
              <a:solidFill>
                <a:srgbClr val="000000"/>
              </a:solidFill>
              <a:ln w="9525">
                <a:noFill/>
                <a:round/>
                <a:headEnd/>
                <a:tailEnd/>
              </a:ln>
            </p:spPr>
            <p:txBody>
              <a:bodyPr/>
              <a:lstStyle/>
              <a:p>
                <a:endParaRPr lang="fr-FR"/>
              </a:p>
            </p:txBody>
          </p:sp>
          <p:sp>
            <p:nvSpPr>
              <p:cNvPr id="95681" name="Freeform 437"/>
              <p:cNvSpPr>
                <a:spLocks/>
              </p:cNvSpPr>
              <p:nvPr/>
            </p:nvSpPr>
            <p:spPr bwMode="auto">
              <a:xfrm>
                <a:off x="3052" y="1879"/>
                <a:ext cx="29" cy="63"/>
              </a:xfrm>
              <a:custGeom>
                <a:avLst/>
                <a:gdLst>
                  <a:gd name="T0" fmla="*/ 0 w 177"/>
                  <a:gd name="T1" fmla="*/ 0 h 372"/>
                  <a:gd name="T2" fmla="*/ 0 w 177"/>
                  <a:gd name="T3" fmla="*/ 0 h 372"/>
                  <a:gd name="T4" fmla="*/ 0 w 177"/>
                  <a:gd name="T5" fmla="*/ 0 h 372"/>
                  <a:gd name="T6" fmla="*/ 0 w 177"/>
                  <a:gd name="T7" fmla="*/ 0 h 372"/>
                  <a:gd name="T8" fmla="*/ 0 w 177"/>
                  <a:gd name="T9" fmla="*/ 0 h 372"/>
                  <a:gd name="T10" fmla="*/ 0 w 177"/>
                  <a:gd name="T11" fmla="*/ 0 h 372"/>
                  <a:gd name="T12" fmla="*/ 0 w 177"/>
                  <a:gd name="T13" fmla="*/ 0 h 372"/>
                  <a:gd name="T14" fmla="*/ 0 60000 65536"/>
                  <a:gd name="T15" fmla="*/ 0 60000 65536"/>
                  <a:gd name="T16" fmla="*/ 0 60000 65536"/>
                  <a:gd name="T17" fmla="*/ 0 60000 65536"/>
                  <a:gd name="T18" fmla="*/ 0 60000 65536"/>
                  <a:gd name="T19" fmla="*/ 0 60000 65536"/>
                  <a:gd name="T20" fmla="*/ 0 60000 65536"/>
                  <a:gd name="T21" fmla="*/ 0 w 177"/>
                  <a:gd name="T22" fmla="*/ 0 h 372"/>
                  <a:gd name="T23" fmla="*/ 177 w 177"/>
                  <a:gd name="T24" fmla="*/ 372 h 3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 h="372">
                    <a:moveTo>
                      <a:pt x="7" y="372"/>
                    </a:moveTo>
                    <a:lnTo>
                      <a:pt x="7" y="372"/>
                    </a:lnTo>
                    <a:lnTo>
                      <a:pt x="177" y="2"/>
                    </a:lnTo>
                    <a:lnTo>
                      <a:pt x="170" y="0"/>
                    </a:lnTo>
                    <a:lnTo>
                      <a:pt x="0" y="369"/>
                    </a:lnTo>
                    <a:lnTo>
                      <a:pt x="7" y="372"/>
                    </a:lnTo>
                    <a:close/>
                  </a:path>
                </a:pathLst>
              </a:custGeom>
              <a:solidFill>
                <a:srgbClr val="000000"/>
              </a:solidFill>
              <a:ln w="9525">
                <a:noFill/>
                <a:round/>
                <a:headEnd/>
                <a:tailEnd/>
              </a:ln>
            </p:spPr>
            <p:txBody>
              <a:bodyPr/>
              <a:lstStyle/>
              <a:p>
                <a:endParaRPr lang="fr-FR"/>
              </a:p>
            </p:txBody>
          </p:sp>
          <p:sp>
            <p:nvSpPr>
              <p:cNvPr id="95682" name="Freeform 438"/>
              <p:cNvSpPr>
                <a:spLocks/>
              </p:cNvSpPr>
              <p:nvPr/>
            </p:nvSpPr>
            <p:spPr bwMode="auto">
              <a:xfrm>
                <a:off x="3052" y="1941"/>
                <a:ext cx="9" cy="15"/>
              </a:xfrm>
              <a:custGeom>
                <a:avLst/>
                <a:gdLst>
                  <a:gd name="T0" fmla="*/ 0 w 52"/>
                  <a:gd name="T1" fmla="*/ 0 h 85"/>
                  <a:gd name="T2" fmla="*/ 0 w 52"/>
                  <a:gd name="T3" fmla="*/ 0 h 85"/>
                  <a:gd name="T4" fmla="*/ 0 w 52"/>
                  <a:gd name="T5" fmla="*/ 0 h 85"/>
                  <a:gd name="T6" fmla="*/ 0 w 52"/>
                  <a:gd name="T7" fmla="*/ 0 h 85"/>
                  <a:gd name="T8" fmla="*/ 0 w 52"/>
                  <a:gd name="T9" fmla="*/ 0 h 85"/>
                  <a:gd name="T10" fmla="*/ 0 w 52"/>
                  <a:gd name="T11" fmla="*/ 0 h 85"/>
                  <a:gd name="T12" fmla="*/ 0 w 52"/>
                  <a:gd name="T13" fmla="*/ 0 h 85"/>
                  <a:gd name="T14" fmla="*/ 0 w 52"/>
                  <a:gd name="T15" fmla="*/ 0 h 85"/>
                  <a:gd name="T16" fmla="*/ 0 w 52"/>
                  <a:gd name="T17" fmla="*/ 0 h 85"/>
                  <a:gd name="T18" fmla="*/ 0 w 52"/>
                  <a:gd name="T19" fmla="*/ 0 h 85"/>
                  <a:gd name="T20" fmla="*/ 0 w 52"/>
                  <a:gd name="T21" fmla="*/ 0 h 85"/>
                  <a:gd name="T22" fmla="*/ 0 w 52"/>
                  <a:gd name="T23" fmla="*/ 0 h 85"/>
                  <a:gd name="T24" fmla="*/ 0 w 52"/>
                  <a:gd name="T25" fmla="*/ 0 h 85"/>
                  <a:gd name="T26" fmla="*/ 0 w 52"/>
                  <a:gd name="T27" fmla="*/ 0 h 85"/>
                  <a:gd name="T28" fmla="*/ 0 w 52"/>
                  <a:gd name="T29" fmla="*/ 0 h 85"/>
                  <a:gd name="T30" fmla="*/ 0 w 52"/>
                  <a:gd name="T31" fmla="*/ 0 h 85"/>
                  <a:gd name="T32" fmla="*/ 0 w 52"/>
                  <a:gd name="T33" fmla="*/ 0 h 85"/>
                  <a:gd name="T34" fmla="*/ 0 w 52"/>
                  <a:gd name="T35" fmla="*/ 0 h 85"/>
                  <a:gd name="T36" fmla="*/ 0 w 52"/>
                  <a:gd name="T37" fmla="*/ 0 h 85"/>
                  <a:gd name="T38" fmla="*/ 0 w 52"/>
                  <a:gd name="T39" fmla="*/ 0 h 85"/>
                  <a:gd name="T40" fmla="*/ 0 w 52"/>
                  <a:gd name="T41" fmla="*/ 0 h 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85"/>
                  <a:gd name="T65" fmla="*/ 52 w 52"/>
                  <a:gd name="T66" fmla="*/ 85 h 8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85">
                    <a:moveTo>
                      <a:pt x="52" y="80"/>
                    </a:moveTo>
                    <a:lnTo>
                      <a:pt x="52" y="80"/>
                    </a:lnTo>
                    <a:lnTo>
                      <a:pt x="34" y="64"/>
                    </a:lnTo>
                    <a:lnTo>
                      <a:pt x="24" y="48"/>
                    </a:lnTo>
                    <a:lnTo>
                      <a:pt x="16" y="35"/>
                    </a:lnTo>
                    <a:lnTo>
                      <a:pt x="11" y="23"/>
                    </a:lnTo>
                    <a:lnTo>
                      <a:pt x="9" y="14"/>
                    </a:lnTo>
                    <a:lnTo>
                      <a:pt x="7" y="7"/>
                    </a:lnTo>
                    <a:lnTo>
                      <a:pt x="9" y="4"/>
                    </a:lnTo>
                    <a:lnTo>
                      <a:pt x="9" y="3"/>
                    </a:lnTo>
                    <a:lnTo>
                      <a:pt x="2" y="0"/>
                    </a:lnTo>
                    <a:lnTo>
                      <a:pt x="2" y="1"/>
                    </a:lnTo>
                    <a:lnTo>
                      <a:pt x="0" y="7"/>
                    </a:lnTo>
                    <a:lnTo>
                      <a:pt x="2" y="16"/>
                    </a:lnTo>
                    <a:lnTo>
                      <a:pt x="4" y="26"/>
                    </a:lnTo>
                    <a:lnTo>
                      <a:pt x="9" y="37"/>
                    </a:lnTo>
                    <a:lnTo>
                      <a:pt x="17" y="52"/>
                    </a:lnTo>
                    <a:lnTo>
                      <a:pt x="29" y="69"/>
                    </a:lnTo>
                    <a:lnTo>
                      <a:pt x="47" y="85"/>
                    </a:lnTo>
                    <a:lnTo>
                      <a:pt x="52" y="80"/>
                    </a:lnTo>
                    <a:close/>
                  </a:path>
                </a:pathLst>
              </a:custGeom>
              <a:solidFill>
                <a:srgbClr val="000000"/>
              </a:solidFill>
              <a:ln w="9525">
                <a:noFill/>
                <a:round/>
                <a:headEnd/>
                <a:tailEnd/>
              </a:ln>
            </p:spPr>
            <p:txBody>
              <a:bodyPr/>
              <a:lstStyle/>
              <a:p>
                <a:endParaRPr lang="fr-FR"/>
              </a:p>
            </p:txBody>
          </p:sp>
          <p:sp>
            <p:nvSpPr>
              <p:cNvPr id="95683" name="Freeform 439"/>
              <p:cNvSpPr>
                <a:spLocks/>
              </p:cNvSpPr>
              <p:nvPr/>
            </p:nvSpPr>
            <p:spPr bwMode="auto">
              <a:xfrm>
                <a:off x="3060" y="1955"/>
                <a:ext cx="14" cy="7"/>
              </a:xfrm>
              <a:custGeom>
                <a:avLst/>
                <a:gdLst>
                  <a:gd name="T0" fmla="*/ 0 w 93"/>
                  <a:gd name="T1" fmla="*/ 0 h 41"/>
                  <a:gd name="T2" fmla="*/ 0 w 93"/>
                  <a:gd name="T3" fmla="*/ 0 h 41"/>
                  <a:gd name="T4" fmla="*/ 0 w 93"/>
                  <a:gd name="T5" fmla="*/ 0 h 41"/>
                  <a:gd name="T6" fmla="*/ 0 w 93"/>
                  <a:gd name="T7" fmla="*/ 0 h 41"/>
                  <a:gd name="T8" fmla="*/ 0 w 93"/>
                  <a:gd name="T9" fmla="*/ 0 h 41"/>
                  <a:gd name="T10" fmla="*/ 0 w 93"/>
                  <a:gd name="T11" fmla="*/ 0 h 41"/>
                  <a:gd name="T12" fmla="*/ 0 w 93"/>
                  <a:gd name="T13" fmla="*/ 0 h 41"/>
                  <a:gd name="T14" fmla="*/ 0 w 93"/>
                  <a:gd name="T15" fmla="*/ 0 h 41"/>
                  <a:gd name="T16" fmla="*/ 0 w 93"/>
                  <a:gd name="T17" fmla="*/ 0 h 41"/>
                  <a:gd name="T18" fmla="*/ 0 w 93"/>
                  <a:gd name="T19" fmla="*/ 0 h 41"/>
                  <a:gd name="T20" fmla="*/ 0 w 93"/>
                  <a:gd name="T21" fmla="*/ 0 h 41"/>
                  <a:gd name="T22" fmla="*/ 0 w 93"/>
                  <a:gd name="T23" fmla="*/ 0 h 41"/>
                  <a:gd name="T24" fmla="*/ 0 w 93"/>
                  <a:gd name="T25" fmla="*/ 0 h 41"/>
                  <a:gd name="T26" fmla="*/ 0 w 93"/>
                  <a:gd name="T27" fmla="*/ 0 h 41"/>
                  <a:gd name="T28" fmla="*/ 0 w 93"/>
                  <a:gd name="T29" fmla="*/ 0 h 41"/>
                  <a:gd name="T30" fmla="*/ 0 w 93"/>
                  <a:gd name="T31" fmla="*/ 0 h 41"/>
                  <a:gd name="T32" fmla="*/ 0 w 93"/>
                  <a:gd name="T33" fmla="*/ 0 h 41"/>
                  <a:gd name="T34" fmla="*/ 0 w 93"/>
                  <a:gd name="T35" fmla="*/ 0 h 41"/>
                  <a:gd name="T36" fmla="*/ 0 w 93"/>
                  <a:gd name="T37" fmla="*/ 0 h 41"/>
                  <a:gd name="T38" fmla="*/ 0 w 93"/>
                  <a:gd name="T39" fmla="*/ 0 h 41"/>
                  <a:gd name="T40" fmla="*/ 0 w 93"/>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41"/>
                  <a:gd name="T65" fmla="*/ 93 w 93"/>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41">
                    <a:moveTo>
                      <a:pt x="88" y="32"/>
                    </a:moveTo>
                    <a:lnTo>
                      <a:pt x="89" y="32"/>
                    </a:lnTo>
                    <a:lnTo>
                      <a:pt x="88" y="33"/>
                    </a:lnTo>
                    <a:lnTo>
                      <a:pt x="85" y="34"/>
                    </a:lnTo>
                    <a:lnTo>
                      <a:pt x="76" y="34"/>
                    </a:lnTo>
                    <a:lnTo>
                      <a:pt x="66" y="34"/>
                    </a:lnTo>
                    <a:lnTo>
                      <a:pt x="54" y="31"/>
                    </a:lnTo>
                    <a:lnTo>
                      <a:pt x="39" y="25"/>
                    </a:lnTo>
                    <a:lnTo>
                      <a:pt x="23" y="15"/>
                    </a:lnTo>
                    <a:lnTo>
                      <a:pt x="5" y="0"/>
                    </a:lnTo>
                    <a:lnTo>
                      <a:pt x="0" y="5"/>
                    </a:lnTo>
                    <a:lnTo>
                      <a:pt x="18" y="20"/>
                    </a:lnTo>
                    <a:lnTo>
                      <a:pt x="37" y="32"/>
                    </a:lnTo>
                    <a:lnTo>
                      <a:pt x="52" y="38"/>
                    </a:lnTo>
                    <a:lnTo>
                      <a:pt x="66" y="41"/>
                    </a:lnTo>
                    <a:lnTo>
                      <a:pt x="76" y="41"/>
                    </a:lnTo>
                    <a:lnTo>
                      <a:pt x="85" y="41"/>
                    </a:lnTo>
                    <a:lnTo>
                      <a:pt x="90" y="40"/>
                    </a:lnTo>
                    <a:lnTo>
                      <a:pt x="92" y="39"/>
                    </a:lnTo>
                    <a:lnTo>
                      <a:pt x="93" y="39"/>
                    </a:lnTo>
                    <a:lnTo>
                      <a:pt x="88" y="32"/>
                    </a:lnTo>
                    <a:close/>
                  </a:path>
                </a:pathLst>
              </a:custGeom>
              <a:solidFill>
                <a:srgbClr val="000000"/>
              </a:solidFill>
              <a:ln w="9525">
                <a:noFill/>
                <a:round/>
                <a:headEnd/>
                <a:tailEnd/>
              </a:ln>
            </p:spPr>
            <p:txBody>
              <a:bodyPr/>
              <a:lstStyle/>
              <a:p>
                <a:endParaRPr lang="fr-FR"/>
              </a:p>
            </p:txBody>
          </p:sp>
          <p:sp>
            <p:nvSpPr>
              <p:cNvPr id="95684" name="Freeform 440"/>
              <p:cNvSpPr>
                <a:spLocks/>
              </p:cNvSpPr>
              <p:nvPr/>
            </p:nvSpPr>
            <p:spPr bwMode="auto">
              <a:xfrm>
                <a:off x="3074" y="1925"/>
                <a:ext cx="58" cy="36"/>
              </a:xfrm>
              <a:custGeom>
                <a:avLst/>
                <a:gdLst>
                  <a:gd name="T0" fmla="*/ 0 w 355"/>
                  <a:gd name="T1" fmla="*/ 0 h 219"/>
                  <a:gd name="T2" fmla="*/ 0 w 355"/>
                  <a:gd name="T3" fmla="*/ 0 h 219"/>
                  <a:gd name="T4" fmla="*/ 0 w 355"/>
                  <a:gd name="T5" fmla="*/ 0 h 219"/>
                  <a:gd name="T6" fmla="*/ 0 w 355"/>
                  <a:gd name="T7" fmla="*/ 0 h 219"/>
                  <a:gd name="T8" fmla="*/ 0 w 355"/>
                  <a:gd name="T9" fmla="*/ 0 h 219"/>
                  <a:gd name="T10" fmla="*/ 0 w 355"/>
                  <a:gd name="T11" fmla="*/ 0 h 219"/>
                  <a:gd name="T12" fmla="*/ 0 w 355"/>
                  <a:gd name="T13" fmla="*/ 0 h 219"/>
                  <a:gd name="T14" fmla="*/ 0 60000 65536"/>
                  <a:gd name="T15" fmla="*/ 0 60000 65536"/>
                  <a:gd name="T16" fmla="*/ 0 60000 65536"/>
                  <a:gd name="T17" fmla="*/ 0 60000 65536"/>
                  <a:gd name="T18" fmla="*/ 0 60000 65536"/>
                  <a:gd name="T19" fmla="*/ 0 60000 65536"/>
                  <a:gd name="T20" fmla="*/ 0 60000 65536"/>
                  <a:gd name="T21" fmla="*/ 0 w 355"/>
                  <a:gd name="T22" fmla="*/ 0 h 219"/>
                  <a:gd name="T23" fmla="*/ 355 w 355"/>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5" h="219">
                    <a:moveTo>
                      <a:pt x="355" y="2"/>
                    </a:moveTo>
                    <a:lnTo>
                      <a:pt x="351" y="0"/>
                    </a:lnTo>
                    <a:lnTo>
                      <a:pt x="0" y="212"/>
                    </a:lnTo>
                    <a:lnTo>
                      <a:pt x="5" y="219"/>
                    </a:lnTo>
                    <a:lnTo>
                      <a:pt x="355" y="7"/>
                    </a:lnTo>
                    <a:lnTo>
                      <a:pt x="351" y="6"/>
                    </a:lnTo>
                    <a:lnTo>
                      <a:pt x="355" y="2"/>
                    </a:lnTo>
                    <a:close/>
                  </a:path>
                </a:pathLst>
              </a:custGeom>
              <a:solidFill>
                <a:srgbClr val="000000"/>
              </a:solidFill>
              <a:ln w="9525">
                <a:noFill/>
                <a:round/>
                <a:headEnd/>
                <a:tailEnd/>
              </a:ln>
            </p:spPr>
            <p:txBody>
              <a:bodyPr/>
              <a:lstStyle/>
              <a:p>
                <a:endParaRPr lang="fr-FR"/>
              </a:p>
            </p:txBody>
          </p:sp>
          <p:sp>
            <p:nvSpPr>
              <p:cNvPr id="95685" name="Freeform 441"/>
              <p:cNvSpPr>
                <a:spLocks/>
              </p:cNvSpPr>
              <p:nvPr/>
            </p:nvSpPr>
            <p:spPr bwMode="auto">
              <a:xfrm>
                <a:off x="3131" y="1925"/>
                <a:ext cx="15" cy="17"/>
              </a:xfrm>
              <a:custGeom>
                <a:avLst/>
                <a:gdLst>
                  <a:gd name="T0" fmla="*/ 0 w 89"/>
                  <a:gd name="T1" fmla="*/ 0 h 104"/>
                  <a:gd name="T2" fmla="*/ 0 w 89"/>
                  <a:gd name="T3" fmla="*/ 0 h 104"/>
                  <a:gd name="T4" fmla="*/ 0 w 89"/>
                  <a:gd name="T5" fmla="*/ 0 h 104"/>
                  <a:gd name="T6" fmla="*/ 0 w 89"/>
                  <a:gd name="T7" fmla="*/ 0 h 104"/>
                  <a:gd name="T8" fmla="*/ 0 w 89"/>
                  <a:gd name="T9" fmla="*/ 0 h 104"/>
                  <a:gd name="T10" fmla="*/ 0 w 89"/>
                  <a:gd name="T11" fmla="*/ 0 h 104"/>
                  <a:gd name="T12" fmla="*/ 0 w 89"/>
                  <a:gd name="T13" fmla="*/ 0 h 104"/>
                  <a:gd name="T14" fmla="*/ 0 60000 65536"/>
                  <a:gd name="T15" fmla="*/ 0 60000 65536"/>
                  <a:gd name="T16" fmla="*/ 0 60000 65536"/>
                  <a:gd name="T17" fmla="*/ 0 60000 65536"/>
                  <a:gd name="T18" fmla="*/ 0 60000 65536"/>
                  <a:gd name="T19" fmla="*/ 0 60000 65536"/>
                  <a:gd name="T20" fmla="*/ 0 60000 65536"/>
                  <a:gd name="T21" fmla="*/ 0 w 89"/>
                  <a:gd name="T22" fmla="*/ 0 h 104"/>
                  <a:gd name="T23" fmla="*/ 89 w 89"/>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 h="104">
                    <a:moveTo>
                      <a:pt x="89" y="99"/>
                    </a:moveTo>
                    <a:lnTo>
                      <a:pt x="89" y="99"/>
                    </a:lnTo>
                    <a:lnTo>
                      <a:pt x="4" y="0"/>
                    </a:lnTo>
                    <a:lnTo>
                      <a:pt x="0" y="4"/>
                    </a:lnTo>
                    <a:lnTo>
                      <a:pt x="84" y="104"/>
                    </a:lnTo>
                    <a:lnTo>
                      <a:pt x="89" y="99"/>
                    </a:lnTo>
                    <a:close/>
                  </a:path>
                </a:pathLst>
              </a:custGeom>
              <a:solidFill>
                <a:srgbClr val="000000"/>
              </a:solidFill>
              <a:ln w="9525">
                <a:noFill/>
                <a:round/>
                <a:headEnd/>
                <a:tailEnd/>
              </a:ln>
            </p:spPr>
            <p:txBody>
              <a:bodyPr/>
              <a:lstStyle/>
              <a:p>
                <a:endParaRPr lang="fr-FR"/>
              </a:p>
            </p:txBody>
          </p:sp>
          <p:sp>
            <p:nvSpPr>
              <p:cNvPr id="95686" name="Freeform 442"/>
              <p:cNvSpPr>
                <a:spLocks/>
              </p:cNvSpPr>
              <p:nvPr/>
            </p:nvSpPr>
            <p:spPr bwMode="auto">
              <a:xfrm>
                <a:off x="3145" y="1942"/>
                <a:ext cx="14" cy="17"/>
              </a:xfrm>
              <a:custGeom>
                <a:avLst/>
                <a:gdLst>
                  <a:gd name="T0" fmla="*/ 0 w 91"/>
                  <a:gd name="T1" fmla="*/ 0 h 106"/>
                  <a:gd name="T2" fmla="*/ 0 w 91"/>
                  <a:gd name="T3" fmla="*/ 0 h 106"/>
                  <a:gd name="T4" fmla="*/ 0 w 91"/>
                  <a:gd name="T5" fmla="*/ 0 h 106"/>
                  <a:gd name="T6" fmla="*/ 0 w 91"/>
                  <a:gd name="T7" fmla="*/ 0 h 106"/>
                  <a:gd name="T8" fmla="*/ 0 w 91"/>
                  <a:gd name="T9" fmla="*/ 0 h 106"/>
                  <a:gd name="T10" fmla="*/ 0 w 91"/>
                  <a:gd name="T11" fmla="*/ 0 h 106"/>
                  <a:gd name="T12" fmla="*/ 0 w 91"/>
                  <a:gd name="T13" fmla="*/ 0 h 106"/>
                  <a:gd name="T14" fmla="*/ 0 60000 65536"/>
                  <a:gd name="T15" fmla="*/ 0 60000 65536"/>
                  <a:gd name="T16" fmla="*/ 0 60000 65536"/>
                  <a:gd name="T17" fmla="*/ 0 60000 65536"/>
                  <a:gd name="T18" fmla="*/ 0 60000 65536"/>
                  <a:gd name="T19" fmla="*/ 0 60000 65536"/>
                  <a:gd name="T20" fmla="*/ 0 60000 65536"/>
                  <a:gd name="T21" fmla="*/ 0 w 91"/>
                  <a:gd name="T22" fmla="*/ 0 h 106"/>
                  <a:gd name="T23" fmla="*/ 91 w 91"/>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106">
                    <a:moveTo>
                      <a:pt x="91" y="106"/>
                    </a:moveTo>
                    <a:lnTo>
                      <a:pt x="91" y="101"/>
                    </a:lnTo>
                    <a:lnTo>
                      <a:pt x="5" y="0"/>
                    </a:lnTo>
                    <a:lnTo>
                      <a:pt x="0" y="5"/>
                    </a:lnTo>
                    <a:lnTo>
                      <a:pt x="86" y="106"/>
                    </a:lnTo>
                    <a:lnTo>
                      <a:pt x="86" y="101"/>
                    </a:lnTo>
                    <a:lnTo>
                      <a:pt x="91" y="106"/>
                    </a:lnTo>
                    <a:close/>
                  </a:path>
                </a:pathLst>
              </a:custGeom>
              <a:solidFill>
                <a:srgbClr val="000000"/>
              </a:solidFill>
              <a:ln w="9525">
                <a:noFill/>
                <a:round/>
                <a:headEnd/>
                <a:tailEnd/>
              </a:ln>
            </p:spPr>
            <p:txBody>
              <a:bodyPr/>
              <a:lstStyle/>
              <a:p>
                <a:endParaRPr lang="fr-FR"/>
              </a:p>
            </p:txBody>
          </p:sp>
          <p:sp>
            <p:nvSpPr>
              <p:cNvPr id="95687" name="Freeform 443"/>
              <p:cNvSpPr>
                <a:spLocks/>
              </p:cNvSpPr>
              <p:nvPr/>
            </p:nvSpPr>
            <p:spPr bwMode="auto">
              <a:xfrm>
                <a:off x="3119" y="1958"/>
                <a:ext cx="40" cy="58"/>
              </a:xfrm>
              <a:custGeom>
                <a:avLst/>
                <a:gdLst>
                  <a:gd name="T0" fmla="*/ 0 w 250"/>
                  <a:gd name="T1" fmla="*/ 0 h 341"/>
                  <a:gd name="T2" fmla="*/ 0 w 250"/>
                  <a:gd name="T3" fmla="*/ 0 h 341"/>
                  <a:gd name="T4" fmla="*/ 0 w 250"/>
                  <a:gd name="T5" fmla="*/ 0 h 341"/>
                  <a:gd name="T6" fmla="*/ 0 w 250"/>
                  <a:gd name="T7" fmla="*/ 0 h 341"/>
                  <a:gd name="T8" fmla="*/ 0 w 250"/>
                  <a:gd name="T9" fmla="*/ 0 h 341"/>
                  <a:gd name="T10" fmla="*/ 0 w 250"/>
                  <a:gd name="T11" fmla="*/ 0 h 341"/>
                  <a:gd name="T12" fmla="*/ 0 w 250"/>
                  <a:gd name="T13" fmla="*/ 0 h 341"/>
                  <a:gd name="T14" fmla="*/ 0 60000 65536"/>
                  <a:gd name="T15" fmla="*/ 0 60000 65536"/>
                  <a:gd name="T16" fmla="*/ 0 60000 65536"/>
                  <a:gd name="T17" fmla="*/ 0 60000 65536"/>
                  <a:gd name="T18" fmla="*/ 0 60000 65536"/>
                  <a:gd name="T19" fmla="*/ 0 60000 65536"/>
                  <a:gd name="T20" fmla="*/ 0 60000 65536"/>
                  <a:gd name="T21" fmla="*/ 0 w 250"/>
                  <a:gd name="T22" fmla="*/ 0 h 341"/>
                  <a:gd name="T23" fmla="*/ 250 w 250"/>
                  <a:gd name="T24" fmla="*/ 341 h 3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0" h="341">
                    <a:moveTo>
                      <a:pt x="7" y="340"/>
                    </a:moveTo>
                    <a:lnTo>
                      <a:pt x="6" y="341"/>
                    </a:lnTo>
                    <a:lnTo>
                      <a:pt x="250" y="5"/>
                    </a:lnTo>
                    <a:lnTo>
                      <a:pt x="245" y="0"/>
                    </a:lnTo>
                    <a:lnTo>
                      <a:pt x="2" y="336"/>
                    </a:lnTo>
                    <a:lnTo>
                      <a:pt x="0" y="337"/>
                    </a:lnTo>
                    <a:lnTo>
                      <a:pt x="7" y="340"/>
                    </a:lnTo>
                    <a:close/>
                  </a:path>
                </a:pathLst>
              </a:custGeom>
              <a:solidFill>
                <a:srgbClr val="000000"/>
              </a:solidFill>
              <a:ln w="9525">
                <a:noFill/>
                <a:round/>
                <a:headEnd/>
                <a:tailEnd/>
              </a:ln>
            </p:spPr>
            <p:txBody>
              <a:bodyPr/>
              <a:lstStyle/>
              <a:p>
                <a:endParaRPr lang="fr-FR"/>
              </a:p>
            </p:txBody>
          </p:sp>
          <p:sp>
            <p:nvSpPr>
              <p:cNvPr id="95688" name="Freeform 444"/>
              <p:cNvSpPr>
                <a:spLocks/>
              </p:cNvSpPr>
              <p:nvPr/>
            </p:nvSpPr>
            <p:spPr bwMode="auto">
              <a:xfrm>
                <a:off x="3118" y="2016"/>
                <a:ext cx="5" cy="16"/>
              </a:xfrm>
              <a:custGeom>
                <a:avLst/>
                <a:gdLst>
                  <a:gd name="T0" fmla="*/ 0 w 32"/>
                  <a:gd name="T1" fmla="*/ 0 h 97"/>
                  <a:gd name="T2" fmla="*/ 0 w 32"/>
                  <a:gd name="T3" fmla="*/ 0 h 97"/>
                  <a:gd name="T4" fmla="*/ 0 w 32"/>
                  <a:gd name="T5" fmla="*/ 0 h 97"/>
                  <a:gd name="T6" fmla="*/ 0 w 32"/>
                  <a:gd name="T7" fmla="*/ 0 h 97"/>
                  <a:gd name="T8" fmla="*/ 0 w 32"/>
                  <a:gd name="T9" fmla="*/ 0 h 97"/>
                  <a:gd name="T10" fmla="*/ 0 w 32"/>
                  <a:gd name="T11" fmla="*/ 0 h 97"/>
                  <a:gd name="T12" fmla="*/ 0 w 32"/>
                  <a:gd name="T13" fmla="*/ 0 h 97"/>
                  <a:gd name="T14" fmla="*/ 0 w 32"/>
                  <a:gd name="T15" fmla="*/ 0 h 97"/>
                  <a:gd name="T16" fmla="*/ 0 w 32"/>
                  <a:gd name="T17" fmla="*/ 0 h 97"/>
                  <a:gd name="T18" fmla="*/ 0 w 32"/>
                  <a:gd name="T19" fmla="*/ 0 h 97"/>
                  <a:gd name="T20" fmla="*/ 0 w 32"/>
                  <a:gd name="T21" fmla="*/ 0 h 97"/>
                  <a:gd name="T22" fmla="*/ 0 w 32"/>
                  <a:gd name="T23" fmla="*/ 0 h 97"/>
                  <a:gd name="T24" fmla="*/ 0 w 32"/>
                  <a:gd name="T25" fmla="*/ 0 h 97"/>
                  <a:gd name="T26" fmla="*/ 0 w 32"/>
                  <a:gd name="T27" fmla="*/ 0 h 97"/>
                  <a:gd name="T28" fmla="*/ 0 w 32"/>
                  <a:gd name="T29" fmla="*/ 0 h 97"/>
                  <a:gd name="T30" fmla="*/ 0 w 32"/>
                  <a:gd name="T31" fmla="*/ 0 h 97"/>
                  <a:gd name="T32" fmla="*/ 0 w 32"/>
                  <a:gd name="T33" fmla="*/ 0 h 97"/>
                  <a:gd name="T34" fmla="*/ 0 w 32"/>
                  <a:gd name="T35" fmla="*/ 0 h 97"/>
                  <a:gd name="T36" fmla="*/ 0 w 32"/>
                  <a:gd name="T37" fmla="*/ 0 h 97"/>
                  <a:gd name="T38" fmla="*/ 0 w 32"/>
                  <a:gd name="T39" fmla="*/ 0 h 97"/>
                  <a:gd name="T40" fmla="*/ 0 w 32"/>
                  <a:gd name="T41" fmla="*/ 0 h 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2"/>
                  <a:gd name="T64" fmla="*/ 0 h 97"/>
                  <a:gd name="T65" fmla="*/ 32 w 32"/>
                  <a:gd name="T66" fmla="*/ 97 h 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2" h="97">
                    <a:moveTo>
                      <a:pt x="32" y="92"/>
                    </a:moveTo>
                    <a:lnTo>
                      <a:pt x="32" y="92"/>
                    </a:lnTo>
                    <a:lnTo>
                      <a:pt x="20" y="72"/>
                    </a:lnTo>
                    <a:lnTo>
                      <a:pt x="13" y="54"/>
                    </a:lnTo>
                    <a:lnTo>
                      <a:pt x="8" y="37"/>
                    </a:lnTo>
                    <a:lnTo>
                      <a:pt x="7" y="25"/>
                    </a:lnTo>
                    <a:lnTo>
                      <a:pt x="7" y="15"/>
                    </a:lnTo>
                    <a:lnTo>
                      <a:pt x="8" y="8"/>
                    </a:lnTo>
                    <a:lnTo>
                      <a:pt x="9" y="4"/>
                    </a:lnTo>
                    <a:lnTo>
                      <a:pt x="10" y="3"/>
                    </a:lnTo>
                    <a:lnTo>
                      <a:pt x="3" y="0"/>
                    </a:lnTo>
                    <a:lnTo>
                      <a:pt x="2" y="1"/>
                    </a:lnTo>
                    <a:lnTo>
                      <a:pt x="1" y="6"/>
                    </a:lnTo>
                    <a:lnTo>
                      <a:pt x="0" y="15"/>
                    </a:lnTo>
                    <a:lnTo>
                      <a:pt x="0" y="25"/>
                    </a:lnTo>
                    <a:lnTo>
                      <a:pt x="1" y="40"/>
                    </a:lnTo>
                    <a:lnTo>
                      <a:pt x="6" y="56"/>
                    </a:lnTo>
                    <a:lnTo>
                      <a:pt x="13" y="75"/>
                    </a:lnTo>
                    <a:lnTo>
                      <a:pt x="25" y="97"/>
                    </a:lnTo>
                    <a:lnTo>
                      <a:pt x="32" y="92"/>
                    </a:lnTo>
                    <a:close/>
                  </a:path>
                </a:pathLst>
              </a:custGeom>
              <a:solidFill>
                <a:srgbClr val="000000"/>
              </a:solidFill>
              <a:ln w="9525">
                <a:noFill/>
                <a:round/>
                <a:headEnd/>
                <a:tailEnd/>
              </a:ln>
            </p:spPr>
            <p:txBody>
              <a:bodyPr/>
              <a:lstStyle/>
              <a:p>
                <a:endParaRPr lang="fr-FR"/>
              </a:p>
            </p:txBody>
          </p:sp>
          <p:sp>
            <p:nvSpPr>
              <p:cNvPr id="95689" name="Freeform 445"/>
              <p:cNvSpPr>
                <a:spLocks/>
              </p:cNvSpPr>
              <p:nvPr/>
            </p:nvSpPr>
            <p:spPr bwMode="auto">
              <a:xfrm>
                <a:off x="3122" y="2031"/>
                <a:ext cx="13" cy="10"/>
              </a:xfrm>
              <a:custGeom>
                <a:avLst/>
                <a:gdLst>
                  <a:gd name="T0" fmla="*/ 0 w 79"/>
                  <a:gd name="T1" fmla="*/ 0 h 59"/>
                  <a:gd name="T2" fmla="*/ 0 w 79"/>
                  <a:gd name="T3" fmla="*/ 0 h 59"/>
                  <a:gd name="T4" fmla="*/ 0 w 79"/>
                  <a:gd name="T5" fmla="*/ 0 h 59"/>
                  <a:gd name="T6" fmla="*/ 0 w 79"/>
                  <a:gd name="T7" fmla="*/ 0 h 59"/>
                  <a:gd name="T8" fmla="*/ 0 w 79"/>
                  <a:gd name="T9" fmla="*/ 0 h 59"/>
                  <a:gd name="T10" fmla="*/ 0 w 79"/>
                  <a:gd name="T11" fmla="*/ 0 h 59"/>
                  <a:gd name="T12" fmla="*/ 0 w 79"/>
                  <a:gd name="T13" fmla="*/ 0 h 59"/>
                  <a:gd name="T14" fmla="*/ 0 w 79"/>
                  <a:gd name="T15" fmla="*/ 0 h 59"/>
                  <a:gd name="T16" fmla="*/ 0 w 79"/>
                  <a:gd name="T17" fmla="*/ 0 h 59"/>
                  <a:gd name="T18" fmla="*/ 0 w 79"/>
                  <a:gd name="T19" fmla="*/ 0 h 59"/>
                  <a:gd name="T20" fmla="*/ 0 w 79"/>
                  <a:gd name="T21" fmla="*/ 0 h 59"/>
                  <a:gd name="T22" fmla="*/ 0 w 79"/>
                  <a:gd name="T23" fmla="*/ 0 h 59"/>
                  <a:gd name="T24" fmla="*/ 0 w 79"/>
                  <a:gd name="T25" fmla="*/ 0 h 59"/>
                  <a:gd name="T26" fmla="*/ 0 w 79"/>
                  <a:gd name="T27" fmla="*/ 0 h 59"/>
                  <a:gd name="T28" fmla="*/ 0 w 79"/>
                  <a:gd name="T29" fmla="*/ 0 h 59"/>
                  <a:gd name="T30" fmla="*/ 0 w 79"/>
                  <a:gd name="T31" fmla="*/ 0 h 59"/>
                  <a:gd name="T32" fmla="*/ 0 w 79"/>
                  <a:gd name="T33" fmla="*/ 0 h 59"/>
                  <a:gd name="T34" fmla="*/ 0 w 79"/>
                  <a:gd name="T35" fmla="*/ 0 h 59"/>
                  <a:gd name="T36" fmla="*/ 0 w 79"/>
                  <a:gd name="T37" fmla="*/ 0 h 59"/>
                  <a:gd name="T38" fmla="*/ 0 w 79"/>
                  <a:gd name="T39" fmla="*/ 0 h 59"/>
                  <a:gd name="T40" fmla="*/ 0 w 79"/>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9"/>
                  <a:gd name="T64" fmla="*/ 0 h 59"/>
                  <a:gd name="T65" fmla="*/ 79 w 79"/>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9" h="59">
                    <a:moveTo>
                      <a:pt x="77" y="52"/>
                    </a:moveTo>
                    <a:lnTo>
                      <a:pt x="77" y="52"/>
                    </a:lnTo>
                    <a:lnTo>
                      <a:pt x="72" y="52"/>
                    </a:lnTo>
                    <a:lnTo>
                      <a:pt x="65" y="51"/>
                    </a:lnTo>
                    <a:lnTo>
                      <a:pt x="56" y="48"/>
                    </a:lnTo>
                    <a:lnTo>
                      <a:pt x="47" y="42"/>
                    </a:lnTo>
                    <a:lnTo>
                      <a:pt x="34" y="34"/>
                    </a:lnTo>
                    <a:lnTo>
                      <a:pt x="20" y="20"/>
                    </a:lnTo>
                    <a:lnTo>
                      <a:pt x="7" y="0"/>
                    </a:lnTo>
                    <a:lnTo>
                      <a:pt x="0" y="5"/>
                    </a:lnTo>
                    <a:lnTo>
                      <a:pt x="16" y="24"/>
                    </a:lnTo>
                    <a:lnTo>
                      <a:pt x="29" y="38"/>
                    </a:lnTo>
                    <a:lnTo>
                      <a:pt x="42" y="49"/>
                    </a:lnTo>
                    <a:lnTo>
                      <a:pt x="54" y="55"/>
                    </a:lnTo>
                    <a:lnTo>
                      <a:pt x="63" y="58"/>
                    </a:lnTo>
                    <a:lnTo>
                      <a:pt x="72" y="59"/>
                    </a:lnTo>
                    <a:lnTo>
                      <a:pt x="77" y="59"/>
                    </a:lnTo>
                    <a:lnTo>
                      <a:pt x="79" y="59"/>
                    </a:lnTo>
                    <a:lnTo>
                      <a:pt x="77" y="52"/>
                    </a:lnTo>
                    <a:close/>
                  </a:path>
                </a:pathLst>
              </a:custGeom>
              <a:solidFill>
                <a:srgbClr val="000000"/>
              </a:solidFill>
              <a:ln w="9525">
                <a:noFill/>
                <a:round/>
                <a:headEnd/>
                <a:tailEnd/>
              </a:ln>
            </p:spPr>
            <p:txBody>
              <a:bodyPr/>
              <a:lstStyle/>
              <a:p>
                <a:endParaRPr lang="fr-FR"/>
              </a:p>
            </p:txBody>
          </p:sp>
          <p:sp>
            <p:nvSpPr>
              <p:cNvPr id="95690" name="Freeform 446"/>
              <p:cNvSpPr>
                <a:spLocks/>
              </p:cNvSpPr>
              <p:nvPr/>
            </p:nvSpPr>
            <p:spPr bwMode="auto">
              <a:xfrm>
                <a:off x="3135" y="2018"/>
                <a:ext cx="61" cy="23"/>
              </a:xfrm>
              <a:custGeom>
                <a:avLst/>
                <a:gdLst>
                  <a:gd name="T0" fmla="*/ 0 w 380"/>
                  <a:gd name="T1" fmla="*/ 0 h 138"/>
                  <a:gd name="T2" fmla="*/ 0 w 380"/>
                  <a:gd name="T3" fmla="*/ 0 h 138"/>
                  <a:gd name="T4" fmla="*/ 0 w 380"/>
                  <a:gd name="T5" fmla="*/ 0 h 138"/>
                  <a:gd name="T6" fmla="*/ 0 w 380"/>
                  <a:gd name="T7" fmla="*/ 0 h 138"/>
                  <a:gd name="T8" fmla="*/ 0 w 380"/>
                  <a:gd name="T9" fmla="*/ 0 h 138"/>
                  <a:gd name="T10" fmla="*/ 0 w 380"/>
                  <a:gd name="T11" fmla="*/ 0 h 138"/>
                  <a:gd name="T12" fmla="*/ 0 w 380"/>
                  <a:gd name="T13" fmla="*/ 0 h 138"/>
                  <a:gd name="T14" fmla="*/ 0 60000 65536"/>
                  <a:gd name="T15" fmla="*/ 0 60000 65536"/>
                  <a:gd name="T16" fmla="*/ 0 60000 65536"/>
                  <a:gd name="T17" fmla="*/ 0 60000 65536"/>
                  <a:gd name="T18" fmla="*/ 0 60000 65536"/>
                  <a:gd name="T19" fmla="*/ 0 60000 65536"/>
                  <a:gd name="T20" fmla="*/ 0 60000 65536"/>
                  <a:gd name="T21" fmla="*/ 0 w 380"/>
                  <a:gd name="T22" fmla="*/ 0 h 138"/>
                  <a:gd name="T23" fmla="*/ 380 w 380"/>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0" h="138">
                    <a:moveTo>
                      <a:pt x="380" y="2"/>
                    </a:moveTo>
                    <a:lnTo>
                      <a:pt x="375" y="0"/>
                    </a:lnTo>
                    <a:lnTo>
                      <a:pt x="0" y="131"/>
                    </a:lnTo>
                    <a:lnTo>
                      <a:pt x="2" y="138"/>
                    </a:lnTo>
                    <a:lnTo>
                      <a:pt x="377" y="7"/>
                    </a:lnTo>
                    <a:lnTo>
                      <a:pt x="373" y="5"/>
                    </a:lnTo>
                    <a:lnTo>
                      <a:pt x="380" y="2"/>
                    </a:lnTo>
                    <a:close/>
                  </a:path>
                </a:pathLst>
              </a:custGeom>
              <a:solidFill>
                <a:srgbClr val="000000"/>
              </a:solidFill>
              <a:ln w="9525">
                <a:noFill/>
                <a:round/>
                <a:headEnd/>
                <a:tailEnd/>
              </a:ln>
            </p:spPr>
            <p:txBody>
              <a:bodyPr/>
              <a:lstStyle/>
              <a:p>
                <a:endParaRPr lang="fr-FR"/>
              </a:p>
            </p:txBody>
          </p:sp>
          <p:sp>
            <p:nvSpPr>
              <p:cNvPr id="95691" name="Freeform 447"/>
              <p:cNvSpPr>
                <a:spLocks/>
              </p:cNvSpPr>
              <p:nvPr/>
            </p:nvSpPr>
            <p:spPr bwMode="auto">
              <a:xfrm>
                <a:off x="3195" y="2018"/>
                <a:ext cx="11" cy="21"/>
              </a:xfrm>
              <a:custGeom>
                <a:avLst/>
                <a:gdLst>
                  <a:gd name="T0" fmla="*/ 0 w 63"/>
                  <a:gd name="T1" fmla="*/ 0 h 125"/>
                  <a:gd name="T2" fmla="*/ 0 w 63"/>
                  <a:gd name="T3" fmla="*/ 0 h 125"/>
                  <a:gd name="T4" fmla="*/ 0 w 63"/>
                  <a:gd name="T5" fmla="*/ 0 h 125"/>
                  <a:gd name="T6" fmla="*/ 0 w 63"/>
                  <a:gd name="T7" fmla="*/ 0 h 125"/>
                  <a:gd name="T8" fmla="*/ 0 w 63"/>
                  <a:gd name="T9" fmla="*/ 0 h 125"/>
                  <a:gd name="T10" fmla="*/ 0 w 63"/>
                  <a:gd name="T11" fmla="*/ 0 h 125"/>
                  <a:gd name="T12" fmla="*/ 0 w 63"/>
                  <a:gd name="T13" fmla="*/ 0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122"/>
                    </a:moveTo>
                    <a:lnTo>
                      <a:pt x="63" y="122"/>
                    </a:lnTo>
                    <a:lnTo>
                      <a:pt x="7" y="0"/>
                    </a:lnTo>
                    <a:lnTo>
                      <a:pt x="0" y="3"/>
                    </a:lnTo>
                    <a:lnTo>
                      <a:pt x="57" y="125"/>
                    </a:lnTo>
                    <a:lnTo>
                      <a:pt x="63" y="122"/>
                    </a:lnTo>
                    <a:close/>
                  </a:path>
                </a:pathLst>
              </a:custGeom>
              <a:solidFill>
                <a:srgbClr val="000000"/>
              </a:solidFill>
              <a:ln w="9525">
                <a:noFill/>
                <a:round/>
                <a:headEnd/>
                <a:tailEnd/>
              </a:ln>
            </p:spPr>
            <p:txBody>
              <a:bodyPr/>
              <a:lstStyle/>
              <a:p>
                <a:endParaRPr lang="fr-FR"/>
              </a:p>
            </p:txBody>
          </p:sp>
          <p:sp>
            <p:nvSpPr>
              <p:cNvPr id="95692" name="Freeform 448"/>
              <p:cNvSpPr>
                <a:spLocks/>
              </p:cNvSpPr>
              <p:nvPr/>
            </p:nvSpPr>
            <p:spPr bwMode="auto">
              <a:xfrm>
                <a:off x="3205" y="2038"/>
                <a:ext cx="10" cy="21"/>
              </a:xfrm>
              <a:custGeom>
                <a:avLst/>
                <a:gdLst>
                  <a:gd name="T0" fmla="*/ 0 w 63"/>
                  <a:gd name="T1" fmla="*/ 0 h 126"/>
                  <a:gd name="T2" fmla="*/ 0 w 63"/>
                  <a:gd name="T3" fmla="*/ 0 h 126"/>
                  <a:gd name="T4" fmla="*/ 0 w 63"/>
                  <a:gd name="T5" fmla="*/ 0 h 126"/>
                  <a:gd name="T6" fmla="*/ 0 w 63"/>
                  <a:gd name="T7" fmla="*/ 0 h 126"/>
                  <a:gd name="T8" fmla="*/ 0 w 63"/>
                  <a:gd name="T9" fmla="*/ 0 h 126"/>
                  <a:gd name="T10" fmla="*/ 0 w 63"/>
                  <a:gd name="T11" fmla="*/ 0 h 126"/>
                  <a:gd name="T12" fmla="*/ 0 w 63"/>
                  <a:gd name="T13" fmla="*/ 0 h 126"/>
                  <a:gd name="T14" fmla="*/ 0 60000 65536"/>
                  <a:gd name="T15" fmla="*/ 0 60000 65536"/>
                  <a:gd name="T16" fmla="*/ 0 60000 65536"/>
                  <a:gd name="T17" fmla="*/ 0 60000 65536"/>
                  <a:gd name="T18" fmla="*/ 0 60000 65536"/>
                  <a:gd name="T19" fmla="*/ 0 60000 65536"/>
                  <a:gd name="T20" fmla="*/ 0 60000 65536"/>
                  <a:gd name="T21" fmla="*/ 0 w 63"/>
                  <a:gd name="T22" fmla="*/ 0 h 126"/>
                  <a:gd name="T23" fmla="*/ 63 w 63"/>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6">
                    <a:moveTo>
                      <a:pt x="62" y="126"/>
                    </a:moveTo>
                    <a:lnTo>
                      <a:pt x="63" y="122"/>
                    </a:lnTo>
                    <a:lnTo>
                      <a:pt x="6" y="0"/>
                    </a:lnTo>
                    <a:lnTo>
                      <a:pt x="0" y="3"/>
                    </a:lnTo>
                    <a:lnTo>
                      <a:pt x="56" y="125"/>
                    </a:lnTo>
                    <a:lnTo>
                      <a:pt x="58" y="121"/>
                    </a:lnTo>
                    <a:lnTo>
                      <a:pt x="62" y="126"/>
                    </a:lnTo>
                    <a:close/>
                  </a:path>
                </a:pathLst>
              </a:custGeom>
              <a:solidFill>
                <a:srgbClr val="000000"/>
              </a:solidFill>
              <a:ln w="9525">
                <a:noFill/>
                <a:round/>
                <a:headEnd/>
                <a:tailEnd/>
              </a:ln>
            </p:spPr>
            <p:txBody>
              <a:bodyPr/>
              <a:lstStyle/>
              <a:p>
                <a:endParaRPr lang="fr-FR"/>
              </a:p>
            </p:txBody>
          </p:sp>
          <p:sp>
            <p:nvSpPr>
              <p:cNvPr id="95693" name="Freeform 449"/>
              <p:cNvSpPr>
                <a:spLocks/>
              </p:cNvSpPr>
              <p:nvPr/>
            </p:nvSpPr>
            <p:spPr bwMode="auto">
              <a:xfrm>
                <a:off x="3164" y="2059"/>
                <a:ext cx="51" cy="47"/>
              </a:xfrm>
              <a:custGeom>
                <a:avLst/>
                <a:gdLst>
                  <a:gd name="T0" fmla="*/ 0 w 310"/>
                  <a:gd name="T1" fmla="*/ 0 h 287"/>
                  <a:gd name="T2" fmla="*/ 0 w 310"/>
                  <a:gd name="T3" fmla="*/ 0 h 287"/>
                  <a:gd name="T4" fmla="*/ 0 w 310"/>
                  <a:gd name="T5" fmla="*/ 0 h 287"/>
                  <a:gd name="T6" fmla="*/ 0 w 310"/>
                  <a:gd name="T7" fmla="*/ 0 h 287"/>
                  <a:gd name="T8" fmla="*/ 0 w 310"/>
                  <a:gd name="T9" fmla="*/ 0 h 287"/>
                  <a:gd name="T10" fmla="*/ 0 w 310"/>
                  <a:gd name="T11" fmla="*/ 0 h 287"/>
                  <a:gd name="T12" fmla="*/ 0 w 310"/>
                  <a:gd name="T13" fmla="*/ 0 h 287"/>
                  <a:gd name="T14" fmla="*/ 0 60000 65536"/>
                  <a:gd name="T15" fmla="*/ 0 60000 65536"/>
                  <a:gd name="T16" fmla="*/ 0 60000 65536"/>
                  <a:gd name="T17" fmla="*/ 0 60000 65536"/>
                  <a:gd name="T18" fmla="*/ 0 60000 65536"/>
                  <a:gd name="T19" fmla="*/ 0 60000 65536"/>
                  <a:gd name="T20" fmla="*/ 0 60000 65536"/>
                  <a:gd name="T21" fmla="*/ 0 w 310"/>
                  <a:gd name="T22" fmla="*/ 0 h 287"/>
                  <a:gd name="T23" fmla="*/ 310 w 310"/>
                  <a:gd name="T24" fmla="*/ 287 h 2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0" h="287">
                    <a:moveTo>
                      <a:pt x="5" y="287"/>
                    </a:moveTo>
                    <a:lnTo>
                      <a:pt x="5" y="287"/>
                    </a:lnTo>
                    <a:lnTo>
                      <a:pt x="310" y="5"/>
                    </a:lnTo>
                    <a:lnTo>
                      <a:pt x="306" y="0"/>
                    </a:lnTo>
                    <a:lnTo>
                      <a:pt x="0" y="282"/>
                    </a:lnTo>
                    <a:lnTo>
                      <a:pt x="5" y="287"/>
                    </a:lnTo>
                    <a:close/>
                  </a:path>
                </a:pathLst>
              </a:custGeom>
              <a:solidFill>
                <a:srgbClr val="000000"/>
              </a:solidFill>
              <a:ln w="9525">
                <a:noFill/>
                <a:round/>
                <a:headEnd/>
                <a:tailEnd/>
              </a:ln>
            </p:spPr>
            <p:txBody>
              <a:bodyPr/>
              <a:lstStyle/>
              <a:p>
                <a:endParaRPr lang="fr-FR"/>
              </a:p>
            </p:txBody>
          </p:sp>
          <p:sp>
            <p:nvSpPr>
              <p:cNvPr id="95694" name="Freeform 450"/>
              <p:cNvSpPr>
                <a:spLocks/>
              </p:cNvSpPr>
              <p:nvPr/>
            </p:nvSpPr>
            <p:spPr bwMode="auto">
              <a:xfrm>
                <a:off x="3162" y="2106"/>
                <a:ext cx="3" cy="18"/>
              </a:xfrm>
              <a:custGeom>
                <a:avLst/>
                <a:gdLst>
                  <a:gd name="T0" fmla="*/ 0 w 17"/>
                  <a:gd name="T1" fmla="*/ 0 h 104"/>
                  <a:gd name="T2" fmla="*/ 0 w 17"/>
                  <a:gd name="T3" fmla="*/ 0 h 104"/>
                  <a:gd name="T4" fmla="*/ 0 w 17"/>
                  <a:gd name="T5" fmla="*/ 0 h 104"/>
                  <a:gd name="T6" fmla="*/ 0 w 17"/>
                  <a:gd name="T7" fmla="*/ 0 h 104"/>
                  <a:gd name="T8" fmla="*/ 0 w 17"/>
                  <a:gd name="T9" fmla="*/ 0 h 104"/>
                  <a:gd name="T10" fmla="*/ 0 w 17"/>
                  <a:gd name="T11" fmla="*/ 0 h 104"/>
                  <a:gd name="T12" fmla="*/ 0 w 17"/>
                  <a:gd name="T13" fmla="*/ 0 h 104"/>
                  <a:gd name="T14" fmla="*/ 0 w 17"/>
                  <a:gd name="T15" fmla="*/ 0 h 104"/>
                  <a:gd name="T16" fmla="*/ 0 w 17"/>
                  <a:gd name="T17" fmla="*/ 0 h 104"/>
                  <a:gd name="T18" fmla="*/ 0 w 17"/>
                  <a:gd name="T19" fmla="*/ 0 h 104"/>
                  <a:gd name="T20" fmla="*/ 0 w 17"/>
                  <a:gd name="T21" fmla="*/ 0 h 104"/>
                  <a:gd name="T22" fmla="*/ 0 w 17"/>
                  <a:gd name="T23" fmla="*/ 0 h 104"/>
                  <a:gd name="T24" fmla="*/ 0 w 17"/>
                  <a:gd name="T25" fmla="*/ 0 h 104"/>
                  <a:gd name="T26" fmla="*/ 0 w 17"/>
                  <a:gd name="T27" fmla="*/ 0 h 104"/>
                  <a:gd name="T28" fmla="*/ 0 w 17"/>
                  <a:gd name="T29" fmla="*/ 0 h 104"/>
                  <a:gd name="T30" fmla="*/ 0 w 17"/>
                  <a:gd name="T31" fmla="*/ 0 h 104"/>
                  <a:gd name="T32" fmla="*/ 0 w 17"/>
                  <a:gd name="T33" fmla="*/ 0 h 104"/>
                  <a:gd name="T34" fmla="*/ 0 w 17"/>
                  <a:gd name="T35" fmla="*/ 0 h 104"/>
                  <a:gd name="T36" fmla="*/ 0 w 17"/>
                  <a:gd name="T37" fmla="*/ 0 h 104"/>
                  <a:gd name="T38" fmla="*/ 0 w 17"/>
                  <a:gd name="T39" fmla="*/ 0 h 104"/>
                  <a:gd name="T40" fmla="*/ 0 w 17"/>
                  <a:gd name="T41" fmla="*/ 0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04"/>
                  <a:gd name="T65" fmla="*/ 17 w 17"/>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04">
                    <a:moveTo>
                      <a:pt x="17" y="101"/>
                    </a:moveTo>
                    <a:lnTo>
                      <a:pt x="17" y="101"/>
                    </a:lnTo>
                    <a:lnTo>
                      <a:pt x="10" y="77"/>
                    </a:lnTo>
                    <a:lnTo>
                      <a:pt x="8" y="57"/>
                    </a:lnTo>
                    <a:lnTo>
                      <a:pt x="7" y="40"/>
                    </a:lnTo>
                    <a:lnTo>
                      <a:pt x="9" y="27"/>
                    </a:lnTo>
                    <a:lnTo>
                      <a:pt x="11" y="17"/>
                    </a:lnTo>
                    <a:lnTo>
                      <a:pt x="14" y="10"/>
                    </a:lnTo>
                    <a:lnTo>
                      <a:pt x="16" y="6"/>
                    </a:lnTo>
                    <a:lnTo>
                      <a:pt x="16" y="5"/>
                    </a:lnTo>
                    <a:lnTo>
                      <a:pt x="11" y="0"/>
                    </a:lnTo>
                    <a:lnTo>
                      <a:pt x="9" y="1"/>
                    </a:lnTo>
                    <a:lnTo>
                      <a:pt x="7" y="7"/>
                    </a:lnTo>
                    <a:lnTo>
                      <a:pt x="4" y="14"/>
                    </a:lnTo>
                    <a:lnTo>
                      <a:pt x="2" y="25"/>
                    </a:lnTo>
                    <a:lnTo>
                      <a:pt x="0" y="40"/>
                    </a:lnTo>
                    <a:lnTo>
                      <a:pt x="1" y="57"/>
                    </a:lnTo>
                    <a:lnTo>
                      <a:pt x="3" y="79"/>
                    </a:lnTo>
                    <a:lnTo>
                      <a:pt x="10" y="104"/>
                    </a:lnTo>
                    <a:lnTo>
                      <a:pt x="17" y="101"/>
                    </a:lnTo>
                    <a:close/>
                  </a:path>
                </a:pathLst>
              </a:custGeom>
              <a:solidFill>
                <a:srgbClr val="000000"/>
              </a:solidFill>
              <a:ln w="9525">
                <a:noFill/>
                <a:round/>
                <a:headEnd/>
                <a:tailEnd/>
              </a:ln>
            </p:spPr>
            <p:txBody>
              <a:bodyPr/>
              <a:lstStyle/>
              <a:p>
                <a:endParaRPr lang="fr-FR"/>
              </a:p>
            </p:txBody>
          </p:sp>
          <p:sp>
            <p:nvSpPr>
              <p:cNvPr id="95695" name="Freeform 451"/>
              <p:cNvSpPr>
                <a:spLocks/>
              </p:cNvSpPr>
              <p:nvPr/>
            </p:nvSpPr>
            <p:spPr bwMode="auto">
              <a:xfrm>
                <a:off x="3164" y="2123"/>
                <a:ext cx="10" cy="13"/>
              </a:xfrm>
              <a:custGeom>
                <a:avLst/>
                <a:gdLst>
                  <a:gd name="T0" fmla="*/ 0 w 59"/>
                  <a:gd name="T1" fmla="*/ 0 h 77"/>
                  <a:gd name="T2" fmla="*/ 0 w 59"/>
                  <a:gd name="T3" fmla="*/ 0 h 77"/>
                  <a:gd name="T4" fmla="*/ 0 w 59"/>
                  <a:gd name="T5" fmla="*/ 0 h 77"/>
                  <a:gd name="T6" fmla="*/ 0 w 59"/>
                  <a:gd name="T7" fmla="*/ 0 h 77"/>
                  <a:gd name="T8" fmla="*/ 0 w 59"/>
                  <a:gd name="T9" fmla="*/ 0 h 77"/>
                  <a:gd name="T10" fmla="*/ 0 w 59"/>
                  <a:gd name="T11" fmla="*/ 0 h 77"/>
                  <a:gd name="T12" fmla="*/ 0 w 59"/>
                  <a:gd name="T13" fmla="*/ 0 h 77"/>
                  <a:gd name="T14" fmla="*/ 0 w 59"/>
                  <a:gd name="T15" fmla="*/ 0 h 77"/>
                  <a:gd name="T16" fmla="*/ 0 w 59"/>
                  <a:gd name="T17" fmla="*/ 0 h 77"/>
                  <a:gd name="T18" fmla="*/ 0 w 59"/>
                  <a:gd name="T19" fmla="*/ 0 h 77"/>
                  <a:gd name="T20" fmla="*/ 0 w 59"/>
                  <a:gd name="T21" fmla="*/ 0 h 77"/>
                  <a:gd name="T22" fmla="*/ 0 w 59"/>
                  <a:gd name="T23" fmla="*/ 0 h 77"/>
                  <a:gd name="T24" fmla="*/ 0 w 59"/>
                  <a:gd name="T25" fmla="*/ 0 h 77"/>
                  <a:gd name="T26" fmla="*/ 0 w 59"/>
                  <a:gd name="T27" fmla="*/ 0 h 77"/>
                  <a:gd name="T28" fmla="*/ 0 w 59"/>
                  <a:gd name="T29" fmla="*/ 0 h 77"/>
                  <a:gd name="T30" fmla="*/ 0 w 59"/>
                  <a:gd name="T31" fmla="*/ 0 h 77"/>
                  <a:gd name="T32" fmla="*/ 0 w 59"/>
                  <a:gd name="T33" fmla="*/ 0 h 77"/>
                  <a:gd name="T34" fmla="*/ 0 w 59"/>
                  <a:gd name="T35" fmla="*/ 0 h 77"/>
                  <a:gd name="T36" fmla="*/ 0 w 59"/>
                  <a:gd name="T37" fmla="*/ 0 h 77"/>
                  <a:gd name="T38" fmla="*/ 0 w 59"/>
                  <a:gd name="T39" fmla="*/ 0 h 77"/>
                  <a:gd name="T40" fmla="*/ 0 w 59"/>
                  <a:gd name="T41" fmla="*/ 0 h 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77"/>
                  <a:gd name="T65" fmla="*/ 59 w 59"/>
                  <a:gd name="T66" fmla="*/ 77 h 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77">
                    <a:moveTo>
                      <a:pt x="59" y="70"/>
                    </a:moveTo>
                    <a:lnTo>
                      <a:pt x="59" y="70"/>
                    </a:lnTo>
                    <a:lnTo>
                      <a:pt x="55" y="69"/>
                    </a:lnTo>
                    <a:lnTo>
                      <a:pt x="50" y="65"/>
                    </a:lnTo>
                    <a:lnTo>
                      <a:pt x="42" y="62"/>
                    </a:lnTo>
                    <a:lnTo>
                      <a:pt x="33" y="53"/>
                    </a:lnTo>
                    <a:lnTo>
                      <a:pt x="24" y="40"/>
                    </a:lnTo>
                    <a:lnTo>
                      <a:pt x="15" y="24"/>
                    </a:lnTo>
                    <a:lnTo>
                      <a:pt x="7" y="0"/>
                    </a:lnTo>
                    <a:lnTo>
                      <a:pt x="0" y="3"/>
                    </a:lnTo>
                    <a:lnTo>
                      <a:pt x="8" y="26"/>
                    </a:lnTo>
                    <a:lnTo>
                      <a:pt x="18" y="44"/>
                    </a:lnTo>
                    <a:lnTo>
                      <a:pt x="28" y="57"/>
                    </a:lnTo>
                    <a:lnTo>
                      <a:pt x="37" y="67"/>
                    </a:lnTo>
                    <a:lnTo>
                      <a:pt x="45" y="72"/>
                    </a:lnTo>
                    <a:lnTo>
                      <a:pt x="52" y="76"/>
                    </a:lnTo>
                    <a:lnTo>
                      <a:pt x="57" y="77"/>
                    </a:lnTo>
                    <a:lnTo>
                      <a:pt x="59" y="77"/>
                    </a:lnTo>
                    <a:lnTo>
                      <a:pt x="59" y="70"/>
                    </a:lnTo>
                    <a:close/>
                  </a:path>
                </a:pathLst>
              </a:custGeom>
              <a:solidFill>
                <a:srgbClr val="000000"/>
              </a:solidFill>
              <a:ln w="9525">
                <a:noFill/>
                <a:round/>
                <a:headEnd/>
                <a:tailEnd/>
              </a:ln>
            </p:spPr>
            <p:txBody>
              <a:bodyPr/>
              <a:lstStyle/>
              <a:p>
                <a:endParaRPr lang="fr-FR"/>
              </a:p>
            </p:txBody>
          </p:sp>
          <p:sp>
            <p:nvSpPr>
              <p:cNvPr id="95696" name="Freeform 452"/>
              <p:cNvSpPr>
                <a:spLocks/>
              </p:cNvSpPr>
              <p:nvPr/>
            </p:nvSpPr>
            <p:spPr bwMode="auto">
              <a:xfrm>
                <a:off x="3174" y="2128"/>
                <a:ext cx="62" cy="8"/>
              </a:xfrm>
              <a:custGeom>
                <a:avLst/>
                <a:gdLst>
                  <a:gd name="T0" fmla="*/ 0 w 385"/>
                  <a:gd name="T1" fmla="*/ 0 h 51"/>
                  <a:gd name="T2" fmla="*/ 0 w 385"/>
                  <a:gd name="T3" fmla="*/ 0 h 51"/>
                  <a:gd name="T4" fmla="*/ 0 w 385"/>
                  <a:gd name="T5" fmla="*/ 0 h 51"/>
                  <a:gd name="T6" fmla="*/ 0 w 385"/>
                  <a:gd name="T7" fmla="*/ 0 h 51"/>
                  <a:gd name="T8" fmla="*/ 0 w 385"/>
                  <a:gd name="T9" fmla="*/ 0 h 51"/>
                  <a:gd name="T10" fmla="*/ 0 w 385"/>
                  <a:gd name="T11" fmla="*/ 0 h 51"/>
                  <a:gd name="T12" fmla="*/ 0 w 385"/>
                  <a:gd name="T13" fmla="*/ 0 h 51"/>
                  <a:gd name="T14" fmla="*/ 0 60000 65536"/>
                  <a:gd name="T15" fmla="*/ 0 60000 65536"/>
                  <a:gd name="T16" fmla="*/ 0 60000 65536"/>
                  <a:gd name="T17" fmla="*/ 0 60000 65536"/>
                  <a:gd name="T18" fmla="*/ 0 60000 65536"/>
                  <a:gd name="T19" fmla="*/ 0 60000 65536"/>
                  <a:gd name="T20" fmla="*/ 0 60000 65536"/>
                  <a:gd name="T21" fmla="*/ 0 w 385"/>
                  <a:gd name="T22" fmla="*/ 0 h 51"/>
                  <a:gd name="T23" fmla="*/ 385 w 385"/>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5" h="51">
                    <a:moveTo>
                      <a:pt x="385" y="2"/>
                    </a:moveTo>
                    <a:lnTo>
                      <a:pt x="381" y="0"/>
                    </a:lnTo>
                    <a:lnTo>
                      <a:pt x="0" y="44"/>
                    </a:lnTo>
                    <a:lnTo>
                      <a:pt x="0" y="51"/>
                    </a:lnTo>
                    <a:lnTo>
                      <a:pt x="381" y="7"/>
                    </a:lnTo>
                    <a:lnTo>
                      <a:pt x="378" y="5"/>
                    </a:lnTo>
                    <a:lnTo>
                      <a:pt x="385" y="2"/>
                    </a:lnTo>
                    <a:close/>
                  </a:path>
                </a:pathLst>
              </a:custGeom>
              <a:solidFill>
                <a:srgbClr val="000000"/>
              </a:solidFill>
              <a:ln w="9525">
                <a:noFill/>
                <a:round/>
                <a:headEnd/>
                <a:tailEnd/>
              </a:ln>
            </p:spPr>
            <p:txBody>
              <a:bodyPr/>
              <a:lstStyle/>
              <a:p>
                <a:endParaRPr lang="fr-FR"/>
              </a:p>
            </p:txBody>
          </p:sp>
          <p:sp>
            <p:nvSpPr>
              <p:cNvPr id="95697" name="Freeform 453"/>
              <p:cNvSpPr>
                <a:spLocks/>
              </p:cNvSpPr>
              <p:nvPr/>
            </p:nvSpPr>
            <p:spPr bwMode="auto">
              <a:xfrm>
                <a:off x="3235" y="2128"/>
                <a:ext cx="5" cy="23"/>
              </a:xfrm>
              <a:custGeom>
                <a:avLst/>
                <a:gdLst>
                  <a:gd name="T0" fmla="*/ 0 w 31"/>
                  <a:gd name="T1" fmla="*/ 0 h 141"/>
                  <a:gd name="T2" fmla="*/ 0 w 31"/>
                  <a:gd name="T3" fmla="*/ 0 h 141"/>
                  <a:gd name="T4" fmla="*/ 0 w 31"/>
                  <a:gd name="T5" fmla="*/ 0 h 141"/>
                  <a:gd name="T6" fmla="*/ 0 w 31"/>
                  <a:gd name="T7" fmla="*/ 0 h 141"/>
                  <a:gd name="T8" fmla="*/ 0 w 31"/>
                  <a:gd name="T9" fmla="*/ 0 h 141"/>
                  <a:gd name="T10" fmla="*/ 0 w 31"/>
                  <a:gd name="T11" fmla="*/ 0 h 141"/>
                  <a:gd name="T12" fmla="*/ 0 w 31"/>
                  <a:gd name="T13" fmla="*/ 0 h 141"/>
                  <a:gd name="T14" fmla="*/ 0 60000 65536"/>
                  <a:gd name="T15" fmla="*/ 0 60000 65536"/>
                  <a:gd name="T16" fmla="*/ 0 60000 65536"/>
                  <a:gd name="T17" fmla="*/ 0 60000 65536"/>
                  <a:gd name="T18" fmla="*/ 0 60000 65536"/>
                  <a:gd name="T19" fmla="*/ 0 60000 65536"/>
                  <a:gd name="T20" fmla="*/ 0 60000 65536"/>
                  <a:gd name="T21" fmla="*/ 0 w 31"/>
                  <a:gd name="T22" fmla="*/ 0 h 141"/>
                  <a:gd name="T23" fmla="*/ 31 w 31"/>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141">
                    <a:moveTo>
                      <a:pt x="31" y="138"/>
                    </a:moveTo>
                    <a:lnTo>
                      <a:pt x="31" y="138"/>
                    </a:lnTo>
                    <a:lnTo>
                      <a:pt x="7" y="0"/>
                    </a:lnTo>
                    <a:lnTo>
                      <a:pt x="0" y="3"/>
                    </a:lnTo>
                    <a:lnTo>
                      <a:pt x="24" y="141"/>
                    </a:lnTo>
                    <a:lnTo>
                      <a:pt x="31" y="138"/>
                    </a:lnTo>
                    <a:close/>
                  </a:path>
                </a:pathLst>
              </a:custGeom>
              <a:solidFill>
                <a:srgbClr val="000000"/>
              </a:solidFill>
              <a:ln w="9525">
                <a:noFill/>
                <a:round/>
                <a:headEnd/>
                <a:tailEnd/>
              </a:ln>
            </p:spPr>
            <p:txBody>
              <a:bodyPr/>
              <a:lstStyle/>
              <a:p>
                <a:endParaRPr lang="fr-FR"/>
              </a:p>
            </p:txBody>
          </p:sp>
          <p:sp>
            <p:nvSpPr>
              <p:cNvPr id="95698" name="Freeform 454"/>
              <p:cNvSpPr>
                <a:spLocks/>
              </p:cNvSpPr>
              <p:nvPr/>
            </p:nvSpPr>
            <p:spPr bwMode="auto">
              <a:xfrm>
                <a:off x="3239" y="2151"/>
                <a:ext cx="5" cy="24"/>
              </a:xfrm>
              <a:custGeom>
                <a:avLst/>
                <a:gdLst>
                  <a:gd name="T0" fmla="*/ 0 w 32"/>
                  <a:gd name="T1" fmla="*/ 0 h 142"/>
                  <a:gd name="T2" fmla="*/ 0 w 32"/>
                  <a:gd name="T3" fmla="*/ 0 h 142"/>
                  <a:gd name="T4" fmla="*/ 0 w 32"/>
                  <a:gd name="T5" fmla="*/ 0 h 142"/>
                  <a:gd name="T6" fmla="*/ 0 w 32"/>
                  <a:gd name="T7" fmla="*/ 0 h 142"/>
                  <a:gd name="T8" fmla="*/ 0 w 32"/>
                  <a:gd name="T9" fmla="*/ 0 h 142"/>
                  <a:gd name="T10" fmla="*/ 0 w 32"/>
                  <a:gd name="T11" fmla="*/ 0 h 142"/>
                  <a:gd name="T12" fmla="*/ 0 w 32"/>
                  <a:gd name="T13" fmla="*/ 0 h 142"/>
                  <a:gd name="T14" fmla="*/ 0 60000 65536"/>
                  <a:gd name="T15" fmla="*/ 0 60000 65536"/>
                  <a:gd name="T16" fmla="*/ 0 60000 65536"/>
                  <a:gd name="T17" fmla="*/ 0 60000 65536"/>
                  <a:gd name="T18" fmla="*/ 0 60000 65536"/>
                  <a:gd name="T19" fmla="*/ 0 60000 65536"/>
                  <a:gd name="T20" fmla="*/ 0 60000 65536"/>
                  <a:gd name="T21" fmla="*/ 0 w 32"/>
                  <a:gd name="T22" fmla="*/ 0 h 142"/>
                  <a:gd name="T23" fmla="*/ 32 w 3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142">
                    <a:moveTo>
                      <a:pt x="31" y="142"/>
                    </a:moveTo>
                    <a:lnTo>
                      <a:pt x="32" y="137"/>
                    </a:lnTo>
                    <a:lnTo>
                      <a:pt x="7" y="0"/>
                    </a:lnTo>
                    <a:lnTo>
                      <a:pt x="0" y="3"/>
                    </a:lnTo>
                    <a:lnTo>
                      <a:pt x="25" y="140"/>
                    </a:lnTo>
                    <a:lnTo>
                      <a:pt x="27" y="135"/>
                    </a:lnTo>
                    <a:lnTo>
                      <a:pt x="31" y="142"/>
                    </a:lnTo>
                    <a:close/>
                  </a:path>
                </a:pathLst>
              </a:custGeom>
              <a:solidFill>
                <a:srgbClr val="000000"/>
              </a:solidFill>
              <a:ln w="9525">
                <a:noFill/>
                <a:round/>
                <a:headEnd/>
                <a:tailEnd/>
              </a:ln>
            </p:spPr>
            <p:txBody>
              <a:bodyPr/>
              <a:lstStyle/>
              <a:p>
                <a:endParaRPr lang="fr-FR"/>
              </a:p>
            </p:txBody>
          </p:sp>
          <p:sp>
            <p:nvSpPr>
              <p:cNvPr id="95699" name="Freeform 455"/>
              <p:cNvSpPr>
                <a:spLocks/>
              </p:cNvSpPr>
              <p:nvPr/>
            </p:nvSpPr>
            <p:spPr bwMode="auto">
              <a:xfrm>
                <a:off x="3187" y="2174"/>
                <a:ext cx="57" cy="36"/>
              </a:xfrm>
              <a:custGeom>
                <a:avLst/>
                <a:gdLst>
                  <a:gd name="T0" fmla="*/ 0 w 355"/>
                  <a:gd name="T1" fmla="*/ 0 h 220"/>
                  <a:gd name="T2" fmla="*/ 0 w 355"/>
                  <a:gd name="T3" fmla="*/ 0 h 220"/>
                  <a:gd name="T4" fmla="*/ 0 w 355"/>
                  <a:gd name="T5" fmla="*/ 0 h 220"/>
                  <a:gd name="T6" fmla="*/ 0 w 355"/>
                  <a:gd name="T7" fmla="*/ 0 h 220"/>
                  <a:gd name="T8" fmla="*/ 0 w 355"/>
                  <a:gd name="T9" fmla="*/ 0 h 220"/>
                  <a:gd name="T10" fmla="*/ 0 w 355"/>
                  <a:gd name="T11" fmla="*/ 0 h 220"/>
                  <a:gd name="T12" fmla="*/ 0 w 355"/>
                  <a:gd name="T13" fmla="*/ 0 h 220"/>
                  <a:gd name="T14" fmla="*/ 0 60000 65536"/>
                  <a:gd name="T15" fmla="*/ 0 60000 65536"/>
                  <a:gd name="T16" fmla="*/ 0 60000 65536"/>
                  <a:gd name="T17" fmla="*/ 0 60000 65536"/>
                  <a:gd name="T18" fmla="*/ 0 60000 65536"/>
                  <a:gd name="T19" fmla="*/ 0 60000 65536"/>
                  <a:gd name="T20" fmla="*/ 0 60000 65536"/>
                  <a:gd name="T21" fmla="*/ 0 w 355"/>
                  <a:gd name="T22" fmla="*/ 0 h 220"/>
                  <a:gd name="T23" fmla="*/ 355 w 355"/>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5" h="220">
                    <a:moveTo>
                      <a:pt x="5" y="218"/>
                    </a:moveTo>
                    <a:lnTo>
                      <a:pt x="5" y="220"/>
                    </a:lnTo>
                    <a:lnTo>
                      <a:pt x="355" y="7"/>
                    </a:lnTo>
                    <a:lnTo>
                      <a:pt x="351" y="0"/>
                    </a:lnTo>
                    <a:lnTo>
                      <a:pt x="0" y="213"/>
                    </a:lnTo>
                    <a:lnTo>
                      <a:pt x="0" y="214"/>
                    </a:lnTo>
                    <a:lnTo>
                      <a:pt x="5" y="218"/>
                    </a:lnTo>
                    <a:close/>
                  </a:path>
                </a:pathLst>
              </a:custGeom>
              <a:solidFill>
                <a:srgbClr val="000000"/>
              </a:solidFill>
              <a:ln w="9525">
                <a:noFill/>
                <a:round/>
                <a:headEnd/>
                <a:tailEnd/>
              </a:ln>
            </p:spPr>
            <p:txBody>
              <a:bodyPr/>
              <a:lstStyle/>
              <a:p>
                <a:endParaRPr lang="fr-FR"/>
              </a:p>
            </p:txBody>
          </p:sp>
          <p:sp>
            <p:nvSpPr>
              <p:cNvPr id="95700" name="Freeform 456"/>
              <p:cNvSpPr>
                <a:spLocks/>
              </p:cNvSpPr>
              <p:nvPr/>
            </p:nvSpPr>
            <p:spPr bwMode="auto">
              <a:xfrm>
                <a:off x="3183" y="2209"/>
                <a:ext cx="5" cy="18"/>
              </a:xfrm>
              <a:custGeom>
                <a:avLst/>
                <a:gdLst>
                  <a:gd name="T0" fmla="*/ 0 w 29"/>
                  <a:gd name="T1" fmla="*/ 0 h 103"/>
                  <a:gd name="T2" fmla="*/ 0 w 29"/>
                  <a:gd name="T3" fmla="*/ 0 h 103"/>
                  <a:gd name="T4" fmla="*/ 0 w 29"/>
                  <a:gd name="T5" fmla="*/ 0 h 103"/>
                  <a:gd name="T6" fmla="*/ 0 w 29"/>
                  <a:gd name="T7" fmla="*/ 0 h 103"/>
                  <a:gd name="T8" fmla="*/ 0 w 29"/>
                  <a:gd name="T9" fmla="*/ 0 h 103"/>
                  <a:gd name="T10" fmla="*/ 0 w 29"/>
                  <a:gd name="T11" fmla="*/ 0 h 103"/>
                  <a:gd name="T12" fmla="*/ 0 w 29"/>
                  <a:gd name="T13" fmla="*/ 0 h 103"/>
                  <a:gd name="T14" fmla="*/ 0 w 29"/>
                  <a:gd name="T15" fmla="*/ 0 h 103"/>
                  <a:gd name="T16" fmla="*/ 0 w 29"/>
                  <a:gd name="T17" fmla="*/ 0 h 103"/>
                  <a:gd name="T18" fmla="*/ 0 w 29"/>
                  <a:gd name="T19" fmla="*/ 0 h 103"/>
                  <a:gd name="T20" fmla="*/ 0 w 29"/>
                  <a:gd name="T21" fmla="*/ 0 h 103"/>
                  <a:gd name="T22" fmla="*/ 0 w 29"/>
                  <a:gd name="T23" fmla="*/ 0 h 103"/>
                  <a:gd name="T24" fmla="*/ 0 w 29"/>
                  <a:gd name="T25" fmla="*/ 0 h 103"/>
                  <a:gd name="T26" fmla="*/ 0 w 29"/>
                  <a:gd name="T27" fmla="*/ 0 h 103"/>
                  <a:gd name="T28" fmla="*/ 0 w 29"/>
                  <a:gd name="T29" fmla="*/ 0 h 103"/>
                  <a:gd name="T30" fmla="*/ 0 w 29"/>
                  <a:gd name="T31" fmla="*/ 0 h 103"/>
                  <a:gd name="T32" fmla="*/ 0 w 29"/>
                  <a:gd name="T33" fmla="*/ 0 h 103"/>
                  <a:gd name="T34" fmla="*/ 0 w 29"/>
                  <a:gd name="T35" fmla="*/ 0 h 103"/>
                  <a:gd name="T36" fmla="*/ 0 w 29"/>
                  <a:gd name="T37" fmla="*/ 0 h 103"/>
                  <a:gd name="T38" fmla="*/ 0 w 29"/>
                  <a:gd name="T39" fmla="*/ 0 h 103"/>
                  <a:gd name="T40" fmla="*/ 0 w 29"/>
                  <a:gd name="T41" fmla="*/ 0 h 1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
                  <a:gd name="T64" fmla="*/ 0 h 103"/>
                  <a:gd name="T65" fmla="*/ 29 w 29"/>
                  <a:gd name="T66" fmla="*/ 103 h 10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 h="103">
                    <a:moveTo>
                      <a:pt x="7" y="103"/>
                    </a:moveTo>
                    <a:lnTo>
                      <a:pt x="7" y="103"/>
                    </a:lnTo>
                    <a:lnTo>
                      <a:pt x="7" y="76"/>
                    </a:lnTo>
                    <a:lnTo>
                      <a:pt x="8" y="56"/>
                    </a:lnTo>
                    <a:lnTo>
                      <a:pt x="12" y="38"/>
                    </a:lnTo>
                    <a:lnTo>
                      <a:pt x="17" y="25"/>
                    </a:lnTo>
                    <a:lnTo>
                      <a:pt x="22" y="15"/>
                    </a:lnTo>
                    <a:lnTo>
                      <a:pt x="24" y="9"/>
                    </a:lnTo>
                    <a:lnTo>
                      <a:pt x="28" y="6"/>
                    </a:lnTo>
                    <a:lnTo>
                      <a:pt x="29" y="4"/>
                    </a:lnTo>
                    <a:lnTo>
                      <a:pt x="24" y="0"/>
                    </a:lnTo>
                    <a:lnTo>
                      <a:pt x="23" y="1"/>
                    </a:lnTo>
                    <a:lnTo>
                      <a:pt x="19" y="4"/>
                    </a:lnTo>
                    <a:lnTo>
                      <a:pt x="15" y="13"/>
                    </a:lnTo>
                    <a:lnTo>
                      <a:pt x="10" y="23"/>
                    </a:lnTo>
                    <a:lnTo>
                      <a:pt x="6" y="36"/>
                    </a:lnTo>
                    <a:lnTo>
                      <a:pt x="1" y="56"/>
                    </a:lnTo>
                    <a:lnTo>
                      <a:pt x="0" y="76"/>
                    </a:lnTo>
                    <a:lnTo>
                      <a:pt x="0" y="103"/>
                    </a:lnTo>
                    <a:lnTo>
                      <a:pt x="7" y="103"/>
                    </a:lnTo>
                    <a:close/>
                  </a:path>
                </a:pathLst>
              </a:custGeom>
              <a:solidFill>
                <a:srgbClr val="000000"/>
              </a:solidFill>
              <a:ln w="9525">
                <a:noFill/>
                <a:round/>
                <a:headEnd/>
                <a:tailEnd/>
              </a:ln>
            </p:spPr>
            <p:txBody>
              <a:bodyPr/>
              <a:lstStyle/>
              <a:p>
                <a:endParaRPr lang="fr-FR"/>
              </a:p>
            </p:txBody>
          </p:sp>
          <p:sp>
            <p:nvSpPr>
              <p:cNvPr id="95701" name="Freeform 457"/>
              <p:cNvSpPr>
                <a:spLocks/>
              </p:cNvSpPr>
              <p:nvPr/>
            </p:nvSpPr>
            <p:spPr bwMode="auto">
              <a:xfrm>
                <a:off x="3183" y="2227"/>
                <a:ext cx="7" cy="15"/>
              </a:xfrm>
              <a:custGeom>
                <a:avLst/>
                <a:gdLst>
                  <a:gd name="T0" fmla="*/ 0 w 40"/>
                  <a:gd name="T1" fmla="*/ 0 h 91"/>
                  <a:gd name="T2" fmla="*/ 0 w 40"/>
                  <a:gd name="T3" fmla="*/ 0 h 91"/>
                  <a:gd name="T4" fmla="*/ 0 w 40"/>
                  <a:gd name="T5" fmla="*/ 0 h 91"/>
                  <a:gd name="T6" fmla="*/ 0 w 40"/>
                  <a:gd name="T7" fmla="*/ 0 h 91"/>
                  <a:gd name="T8" fmla="*/ 0 w 40"/>
                  <a:gd name="T9" fmla="*/ 0 h 91"/>
                  <a:gd name="T10" fmla="*/ 0 w 40"/>
                  <a:gd name="T11" fmla="*/ 0 h 91"/>
                  <a:gd name="T12" fmla="*/ 0 w 40"/>
                  <a:gd name="T13" fmla="*/ 0 h 91"/>
                  <a:gd name="T14" fmla="*/ 0 w 40"/>
                  <a:gd name="T15" fmla="*/ 0 h 91"/>
                  <a:gd name="T16" fmla="*/ 0 w 40"/>
                  <a:gd name="T17" fmla="*/ 0 h 91"/>
                  <a:gd name="T18" fmla="*/ 0 w 40"/>
                  <a:gd name="T19" fmla="*/ 0 h 91"/>
                  <a:gd name="T20" fmla="*/ 0 w 40"/>
                  <a:gd name="T21" fmla="*/ 0 h 91"/>
                  <a:gd name="T22" fmla="*/ 0 w 40"/>
                  <a:gd name="T23" fmla="*/ 0 h 91"/>
                  <a:gd name="T24" fmla="*/ 0 w 40"/>
                  <a:gd name="T25" fmla="*/ 0 h 91"/>
                  <a:gd name="T26" fmla="*/ 0 w 40"/>
                  <a:gd name="T27" fmla="*/ 0 h 91"/>
                  <a:gd name="T28" fmla="*/ 0 w 40"/>
                  <a:gd name="T29" fmla="*/ 0 h 91"/>
                  <a:gd name="T30" fmla="*/ 0 w 40"/>
                  <a:gd name="T31" fmla="*/ 0 h 91"/>
                  <a:gd name="T32" fmla="*/ 0 w 40"/>
                  <a:gd name="T33" fmla="*/ 0 h 91"/>
                  <a:gd name="T34" fmla="*/ 0 w 40"/>
                  <a:gd name="T35" fmla="*/ 0 h 91"/>
                  <a:gd name="T36" fmla="*/ 0 w 40"/>
                  <a:gd name="T37" fmla="*/ 0 h 91"/>
                  <a:gd name="T38" fmla="*/ 0 w 40"/>
                  <a:gd name="T39" fmla="*/ 0 h 91"/>
                  <a:gd name="T40" fmla="*/ 0 w 40"/>
                  <a:gd name="T41" fmla="*/ 0 h 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
                  <a:gd name="T64" fmla="*/ 0 h 91"/>
                  <a:gd name="T65" fmla="*/ 40 w 40"/>
                  <a:gd name="T66" fmla="*/ 91 h 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 h="91">
                    <a:moveTo>
                      <a:pt x="39" y="84"/>
                    </a:moveTo>
                    <a:lnTo>
                      <a:pt x="40" y="84"/>
                    </a:lnTo>
                    <a:lnTo>
                      <a:pt x="39" y="84"/>
                    </a:lnTo>
                    <a:lnTo>
                      <a:pt x="37" y="83"/>
                    </a:lnTo>
                    <a:lnTo>
                      <a:pt x="31" y="78"/>
                    </a:lnTo>
                    <a:lnTo>
                      <a:pt x="25" y="71"/>
                    </a:lnTo>
                    <a:lnTo>
                      <a:pt x="19" y="61"/>
                    </a:lnTo>
                    <a:lnTo>
                      <a:pt x="14" y="45"/>
                    </a:lnTo>
                    <a:lnTo>
                      <a:pt x="9" y="26"/>
                    </a:lnTo>
                    <a:lnTo>
                      <a:pt x="7" y="0"/>
                    </a:lnTo>
                    <a:lnTo>
                      <a:pt x="0" y="0"/>
                    </a:lnTo>
                    <a:lnTo>
                      <a:pt x="2" y="26"/>
                    </a:lnTo>
                    <a:lnTo>
                      <a:pt x="7" y="48"/>
                    </a:lnTo>
                    <a:lnTo>
                      <a:pt x="12" y="63"/>
                    </a:lnTo>
                    <a:lnTo>
                      <a:pt x="21" y="76"/>
                    </a:lnTo>
                    <a:lnTo>
                      <a:pt x="26" y="83"/>
                    </a:lnTo>
                    <a:lnTo>
                      <a:pt x="32" y="87"/>
                    </a:lnTo>
                    <a:lnTo>
                      <a:pt x="37" y="91"/>
                    </a:lnTo>
                    <a:lnTo>
                      <a:pt x="38" y="91"/>
                    </a:lnTo>
                    <a:lnTo>
                      <a:pt x="39" y="91"/>
                    </a:lnTo>
                    <a:lnTo>
                      <a:pt x="39" y="84"/>
                    </a:lnTo>
                    <a:close/>
                  </a:path>
                </a:pathLst>
              </a:custGeom>
              <a:solidFill>
                <a:srgbClr val="000000"/>
              </a:solidFill>
              <a:ln w="9525">
                <a:noFill/>
                <a:round/>
                <a:headEnd/>
                <a:tailEnd/>
              </a:ln>
            </p:spPr>
            <p:txBody>
              <a:bodyPr/>
              <a:lstStyle/>
              <a:p>
                <a:endParaRPr lang="fr-FR"/>
              </a:p>
            </p:txBody>
          </p:sp>
          <p:sp>
            <p:nvSpPr>
              <p:cNvPr id="95702" name="Freeform 458"/>
              <p:cNvSpPr>
                <a:spLocks/>
              </p:cNvSpPr>
              <p:nvPr/>
            </p:nvSpPr>
            <p:spPr bwMode="auto">
              <a:xfrm>
                <a:off x="3190" y="2241"/>
                <a:ext cx="59" cy="9"/>
              </a:xfrm>
              <a:custGeom>
                <a:avLst/>
                <a:gdLst>
                  <a:gd name="T0" fmla="*/ 0 w 369"/>
                  <a:gd name="T1" fmla="*/ 0 h 53"/>
                  <a:gd name="T2" fmla="*/ 0 w 369"/>
                  <a:gd name="T3" fmla="*/ 0 h 53"/>
                  <a:gd name="T4" fmla="*/ 0 w 369"/>
                  <a:gd name="T5" fmla="*/ 0 h 53"/>
                  <a:gd name="T6" fmla="*/ 0 w 369"/>
                  <a:gd name="T7" fmla="*/ 0 h 53"/>
                  <a:gd name="T8" fmla="*/ 0 w 369"/>
                  <a:gd name="T9" fmla="*/ 0 h 53"/>
                  <a:gd name="T10" fmla="*/ 0 w 369"/>
                  <a:gd name="T11" fmla="*/ 0 h 53"/>
                  <a:gd name="T12" fmla="*/ 0 w 369"/>
                  <a:gd name="T13" fmla="*/ 0 h 53"/>
                  <a:gd name="T14" fmla="*/ 0 60000 65536"/>
                  <a:gd name="T15" fmla="*/ 0 60000 65536"/>
                  <a:gd name="T16" fmla="*/ 0 60000 65536"/>
                  <a:gd name="T17" fmla="*/ 0 60000 65536"/>
                  <a:gd name="T18" fmla="*/ 0 60000 65536"/>
                  <a:gd name="T19" fmla="*/ 0 60000 65536"/>
                  <a:gd name="T20" fmla="*/ 0 60000 65536"/>
                  <a:gd name="T21" fmla="*/ 0 w 369"/>
                  <a:gd name="T22" fmla="*/ 0 h 53"/>
                  <a:gd name="T23" fmla="*/ 369 w 369"/>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9" h="53">
                    <a:moveTo>
                      <a:pt x="369" y="50"/>
                    </a:moveTo>
                    <a:lnTo>
                      <a:pt x="366" y="46"/>
                    </a:lnTo>
                    <a:lnTo>
                      <a:pt x="0" y="0"/>
                    </a:lnTo>
                    <a:lnTo>
                      <a:pt x="0" y="7"/>
                    </a:lnTo>
                    <a:lnTo>
                      <a:pt x="366" y="53"/>
                    </a:lnTo>
                    <a:lnTo>
                      <a:pt x="362" y="50"/>
                    </a:lnTo>
                    <a:lnTo>
                      <a:pt x="369" y="50"/>
                    </a:lnTo>
                    <a:close/>
                  </a:path>
                </a:pathLst>
              </a:custGeom>
              <a:solidFill>
                <a:srgbClr val="000000"/>
              </a:solidFill>
              <a:ln w="9525">
                <a:noFill/>
                <a:round/>
                <a:headEnd/>
                <a:tailEnd/>
              </a:ln>
            </p:spPr>
            <p:txBody>
              <a:bodyPr/>
              <a:lstStyle/>
              <a:p>
                <a:endParaRPr lang="fr-FR"/>
              </a:p>
            </p:txBody>
          </p:sp>
          <p:sp>
            <p:nvSpPr>
              <p:cNvPr id="95703" name="Freeform 459"/>
              <p:cNvSpPr>
                <a:spLocks/>
              </p:cNvSpPr>
              <p:nvPr/>
            </p:nvSpPr>
            <p:spPr bwMode="auto">
              <a:xfrm>
                <a:off x="3246" y="2250"/>
                <a:ext cx="3" cy="24"/>
              </a:xfrm>
              <a:custGeom>
                <a:avLst/>
                <a:gdLst>
                  <a:gd name="T0" fmla="*/ 0 w 16"/>
                  <a:gd name="T1" fmla="*/ 0 h 145"/>
                  <a:gd name="T2" fmla="*/ 0 w 16"/>
                  <a:gd name="T3" fmla="*/ 0 h 145"/>
                  <a:gd name="T4" fmla="*/ 0 w 16"/>
                  <a:gd name="T5" fmla="*/ 0 h 145"/>
                  <a:gd name="T6" fmla="*/ 0 w 16"/>
                  <a:gd name="T7" fmla="*/ 0 h 145"/>
                  <a:gd name="T8" fmla="*/ 0 w 16"/>
                  <a:gd name="T9" fmla="*/ 0 h 145"/>
                  <a:gd name="T10" fmla="*/ 0 w 16"/>
                  <a:gd name="T11" fmla="*/ 0 h 145"/>
                  <a:gd name="T12" fmla="*/ 0 w 16"/>
                  <a:gd name="T13" fmla="*/ 0 h 145"/>
                  <a:gd name="T14" fmla="*/ 0 60000 65536"/>
                  <a:gd name="T15" fmla="*/ 0 60000 65536"/>
                  <a:gd name="T16" fmla="*/ 0 60000 65536"/>
                  <a:gd name="T17" fmla="*/ 0 60000 65536"/>
                  <a:gd name="T18" fmla="*/ 0 60000 65536"/>
                  <a:gd name="T19" fmla="*/ 0 60000 65536"/>
                  <a:gd name="T20" fmla="*/ 0 60000 65536"/>
                  <a:gd name="T21" fmla="*/ 0 w 16"/>
                  <a:gd name="T22" fmla="*/ 0 h 145"/>
                  <a:gd name="T23" fmla="*/ 16 w 16"/>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145">
                    <a:moveTo>
                      <a:pt x="7" y="145"/>
                    </a:moveTo>
                    <a:lnTo>
                      <a:pt x="7" y="145"/>
                    </a:lnTo>
                    <a:lnTo>
                      <a:pt x="16" y="0"/>
                    </a:lnTo>
                    <a:lnTo>
                      <a:pt x="9" y="0"/>
                    </a:lnTo>
                    <a:lnTo>
                      <a:pt x="0" y="145"/>
                    </a:lnTo>
                    <a:lnTo>
                      <a:pt x="7" y="145"/>
                    </a:lnTo>
                    <a:close/>
                  </a:path>
                </a:pathLst>
              </a:custGeom>
              <a:solidFill>
                <a:srgbClr val="000000"/>
              </a:solidFill>
              <a:ln w="9525">
                <a:noFill/>
                <a:round/>
                <a:headEnd/>
                <a:tailEnd/>
              </a:ln>
            </p:spPr>
            <p:txBody>
              <a:bodyPr/>
              <a:lstStyle/>
              <a:p>
                <a:endParaRPr lang="fr-FR"/>
              </a:p>
            </p:txBody>
          </p:sp>
          <p:sp>
            <p:nvSpPr>
              <p:cNvPr id="95704" name="Freeform 460"/>
              <p:cNvSpPr>
                <a:spLocks/>
              </p:cNvSpPr>
              <p:nvPr/>
            </p:nvSpPr>
            <p:spPr bwMode="auto">
              <a:xfrm>
                <a:off x="3245" y="2274"/>
                <a:ext cx="3" cy="25"/>
              </a:xfrm>
              <a:custGeom>
                <a:avLst/>
                <a:gdLst>
                  <a:gd name="T0" fmla="*/ 0 w 15"/>
                  <a:gd name="T1" fmla="*/ 0 h 149"/>
                  <a:gd name="T2" fmla="*/ 0 w 15"/>
                  <a:gd name="T3" fmla="*/ 0 h 149"/>
                  <a:gd name="T4" fmla="*/ 0 w 15"/>
                  <a:gd name="T5" fmla="*/ 0 h 149"/>
                  <a:gd name="T6" fmla="*/ 0 w 15"/>
                  <a:gd name="T7" fmla="*/ 0 h 149"/>
                  <a:gd name="T8" fmla="*/ 0 w 15"/>
                  <a:gd name="T9" fmla="*/ 0 h 149"/>
                  <a:gd name="T10" fmla="*/ 0 w 15"/>
                  <a:gd name="T11" fmla="*/ 0 h 149"/>
                  <a:gd name="T12" fmla="*/ 0 w 15"/>
                  <a:gd name="T13" fmla="*/ 0 h 149"/>
                  <a:gd name="T14" fmla="*/ 0 60000 65536"/>
                  <a:gd name="T15" fmla="*/ 0 60000 65536"/>
                  <a:gd name="T16" fmla="*/ 0 60000 65536"/>
                  <a:gd name="T17" fmla="*/ 0 60000 65536"/>
                  <a:gd name="T18" fmla="*/ 0 60000 65536"/>
                  <a:gd name="T19" fmla="*/ 0 60000 65536"/>
                  <a:gd name="T20" fmla="*/ 0 60000 65536"/>
                  <a:gd name="T21" fmla="*/ 0 w 15"/>
                  <a:gd name="T22" fmla="*/ 0 h 149"/>
                  <a:gd name="T23" fmla="*/ 15 w 15"/>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49">
                    <a:moveTo>
                      <a:pt x="5" y="149"/>
                    </a:moveTo>
                    <a:lnTo>
                      <a:pt x="7" y="145"/>
                    </a:lnTo>
                    <a:lnTo>
                      <a:pt x="15" y="0"/>
                    </a:lnTo>
                    <a:lnTo>
                      <a:pt x="8" y="0"/>
                    </a:lnTo>
                    <a:lnTo>
                      <a:pt x="0" y="145"/>
                    </a:lnTo>
                    <a:lnTo>
                      <a:pt x="2" y="142"/>
                    </a:lnTo>
                    <a:lnTo>
                      <a:pt x="5" y="149"/>
                    </a:lnTo>
                    <a:close/>
                  </a:path>
                </a:pathLst>
              </a:custGeom>
              <a:solidFill>
                <a:srgbClr val="000000"/>
              </a:solidFill>
              <a:ln w="9525">
                <a:noFill/>
                <a:round/>
                <a:headEnd/>
                <a:tailEnd/>
              </a:ln>
            </p:spPr>
            <p:txBody>
              <a:bodyPr/>
              <a:lstStyle/>
              <a:p>
                <a:endParaRPr lang="fr-FR"/>
              </a:p>
            </p:txBody>
          </p:sp>
          <p:sp>
            <p:nvSpPr>
              <p:cNvPr id="95705" name="Freeform 461"/>
              <p:cNvSpPr>
                <a:spLocks/>
              </p:cNvSpPr>
              <p:nvPr/>
            </p:nvSpPr>
            <p:spPr bwMode="auto">
              <a:xfrm>
                <a:off x="3185" y="2297"/>
                <a:ext cx="61" cy="25"/>
              </a:xfrm>
              <a:custGeom>
                <a:avLst/>
                <a:gdLst>
                  <a:gd name="T0" fmla="*/ 0 w 379"/>
                  <a:gd name="T1" fmla="*/ 0 h 139"/>
                  <a:gd name="T2" fmla="*/ 0 w 379"/>
                  <a:gd name="T3" fmla="*/ 0 h 139"/>
                  <a:gd name="T4" fmla="*/ 0 w 379"/>
                  <a:gd name="T5" fmla="*/ 0 h 139"/>
                  <a:gd name="T6" fmla="*/ 0 w 379"/>
                  <a:gd name="T7" fmla="*/ 0 h 139"/>
                  <a:gd name="T8" fmla="*/ 0 w 379"/>
                  <a:gd name="T9" fmla="*/ 0 h 139"/>
                  <a:gd name="T10" fmla="*/ 0 w 379"/>
                  <a:gd name="T11" fmla="*/ 0 h 139"/>
                  <a:gd name="T12" fmla="*/ 0 w 379"/>
                  <a:gd name="T13" fmla="*/ 0 h 139"/>
                  <a:gd name="T14" fmla="*/ 0 60000 65536"/>
                  <a:gd name="T15" fmla="*/ 0 60000 65536"/>
                  <a:gd name="T16" fmla="*/ 0 60000 65536"/>
                  <a:gd name="T17" fmla="*/ 0 60000 65536"/>
                  <a:gd name="T18" fmla="*/ 0 60000 65536"/>
                  <a:gd name="T19" fmla="*/ 0 60000 65536"/>
                  <a:gd name="T20" fmla="*/ 0 60000 65536"/>
                  <a:gd name="T21" fmla="*/ 0 w 379"/>
                  <a:gd name="T22" fmla="*/ 0 h 139"/>
                  <a:gd name="T23" fmla="*/ 379 w 379"/>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9" h="139">
                    <a:moveTo>
                      <a:pt x="2" y="139"/>
                    </a:moveTo>
                    <a:lnTo>
                      <a:pt x="2" y="139"/>
                    </a:lnTo>
                    <a:lnTo>
                      <a:pt x="379" y="7"/>
                    </a:lnTo>
                    <a:lnTo>
                      <a:pt x="376" y="0"/>
                    </a:lnTo>
                    <a:lnTo>
                      <a:pt x="0" y="132"/>
                    </a:lnTo>
                    <a:lnTo>
                      <a:pt x="2" y="139"/>
                    </a:lnTo>
                    <a:close/>
                  </a:path>
                </a:pathLst>
              </a:custGeom>
              <a:solidFill>
                <a:srgbClr val="000000"/>
              </a:solidFill>
              <a:ln w="9525">
                <a:noFill/>
                <a:round/>
                <a:headEnd/>
                <a:tailEnd/>
              </a:ln>
            </p:spPr>
            <p:txBody>
              <a:bodyPr/>
              <a:lstStyle/>
              <a:p>
                <a:endParaRPr lang="fr-FR"/>
              </a:p>
            </p:txBody>
          </p:sp>
          <p:sp>
            <p:nvSpPr>
              <p:cNvPr id="95706" name="Freeform 462"/>
              <p:cNvSpPr>
                <a:spLocks/>
              </p:cNvSpPr>
              <p:nvPr/>
            </p:nvSpPr>
            <p:spPr bwMode="auto">
              <a:xfrm>
                <a:off x="3177" y="2319"/>
                <a:ext cx="8" cy="18"/>
              </a:xfrm>
              <a:custGeom>
                <a:avLst/>
                <a:gdLst>
                  <a:gd name="T0" fmla="*/ 0 w 48"/>
                  <a:gd name="T1" fmla="*/ 0 h 101"/>
                  <a:gd name="T2" fmla="*/ 0 w 48"/>
                  <a:gd name="T3" fmla="*/ 0 h 101"/>
                  <a:gd name="T4" fmla="*/ 0 w 48"/>
                  <a:gd name="T5" fmla="*/ 0 h 101"/>
                  <a:gd name="T6" fmla="*/ 0 w 48"/>
                  <a:gd name="T7" fmla="*/ 0 h 101"/>
                  <a:gd name="T8" fmla="*/ 0 w 48"/>
                  <a:gd name="T9" fmla="*/ 0 h 101"/>
                  <a:gd name="T10" fmla="*/ 0 w 48"/>
                  <a:gd name="T11" fmla="*/ 0 h 101"/>
                  <a:gd name="T12" fmla="*/ 0 w 48"/>
                  <a:gd name="T13" fmla="*/ 0 h 101"/>
                  <a:gd name="T14" fmla="*/ 0 w 48"/>
                  <a:gd name="T15" fmla="*/ 0 h 101"/>
                  <a:gd name="T16" fmla="*/ 0 w 48"/>
                  <a:gd name="T17" fmla="*/ 0 h 101"/>
                  <a:gd name="T18" fmla="*/ 0 w 48"/>
                  <a:gd name="T19" fmla="*/ 0 h 101"/>
                  <a:gd name="T20" fmla="*/ 0 w 48"/>
                  <a:gd name="T21" fmla="*/ 0 h 101"/>
                  <a:gd name="T22" fmla="*/ 0 w 48"/>
                  <a:gd name="T23" fmla="*/ 0 h 101"/>
                  <a:gd name="T24" fmla="*/ 0 w 48"/>
                  <a:gd name="T25" fmla="*/ 0 h 101"/>
                  <a:gd name="T26" fmla="*/ 0 w 48"/>
                  <a:gd name="T27" fmla="*/ 0 h 101"/>
                  <a:gd name="T28" fmla="*/ 0 w 48"/>
                  <a:gd name="T29" fmla="*/ 0 h 101"/>
                  <a:gd name="T30" fmla="*/ 0 w 48"/>
                  <a:gd name="T31" fmla="*/ 0 h 101"/>
                  <a:gd name="T32" fmla="*/ 0 w 48"/>
                  <a:gd name="T33" fmla="*/ 0 h 101"/>
                  <a:gd name="T34" fmla="*/ 0 w 48"/>
                  <a:gd name="T35" fmla="*/ 0 h 101"/>
                  <a:gd name="T36" fmla="*/ 0 w 48"/>
                  <a:gd name="T37" fmla="*/ 0 h 101"/>
                  <a:gd name="T38" fmla="*/ 0 w 48"/>
                  <a:gd name="T39" fmla="*/ 0 h 101"/>
                  <a:gd name="T40" fmla="*/ 0 w 48"/>
                  <a:gd name="T41" fmla="*/ 0 h 1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101"/>
                  <a:gd name="T65" fmla="*/ 48 w 48"/>
                  <a:gd name="T66" fmla="*/ 101 h 10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101">
                    <a:moveTo>
                      <a:pt x="7" y="101"/>
                    </a:moveTo>
                    <a:lnTo>
                      <a:pt x="7" y="100"/>
                    </a:lnTo>
                    <a:lnTo>
                      <a:pt x="12" y="74"/>
                    </a:lnTo>
                    <a:lnTo>
                      <a:pt x="19" y="52"/>
                    </a:lnTo>
                    <a:lnTo>
                      <a:pt x="26" y="36"/>
                    </a:lnTo>
                    <a:lnTo>
                      <a:pt x="33" y="24"/>
                    </a:lnTo>
                    <a:lnTo>
                      <a:pt x="39" y="15"/>
                    </a:lnTo>
                    <a:lnTo>
                      <a:pt x="45" y="9"/>
                    </a:lnTo>
                    <a:lnTo>
                      <a:pt x="48" y="7"/>
                    </a:lnTo>
                    <a:lnTo>
                      <a:pt x="46" y="0"/>
                    </a:lnTo>
                    <a:lnTo>
                      <a:pt x="44" y="2"/>
                    </a:lnTo>
                    <a:lnTo>
                      <a:pt x="40" y="5"/>
                    </a:lnTo>
                    <a:lnTo>
                      <a:pt x="35" y="10"/>
                    </a:lnTo>
                    <a:lnTo>
                      <a:pt x="26" y="20"/>
                    </a:lnTo>
                    <a:lnTo>
                      <a:pt x="19" y="34"/>
                    </a:lnTo>
                    <a:lnTo>
                      <a:pt x="12" y="50"/>
                    </a:lnTo>
                    <a:lnTo>
                      <a:pt x="6" y="72"/>
                    </a:lnTo>
                    <a:lnTo>
                      <a:pt x="0" y="100"/>
                    </a:lnTo>
                    <a:lnTo>
                      <a:pt x="0" y="99"/>
                    </a:lnTo>
                    <a:lnTo>
                      <a:pt x="7" y="101"/>
                    </a:lnTo>
                    <a:close/>
                  </a:path>
                </a:pathLst>
              </a:custGeom>
              <a:solidFill>
                <a:srgbClr val="000000"/>
              </a:solidFill>
              <a:ln w="9525">
                <a:noFill/>
                <a:round/>
                <a:headEnd/>
                <a:tailEnd/>
              </a:ln>
            </p:spPr>
            <p:txBody>
              <a:bodyPr/>
              <a:lstStyle/>
              <a:p>
                <a:endParaRPr lang="fr-FR"/>
              </a:p>
            </p:txBody>
          </p:sp>
          <p:sp>
            <p:nvSpPr>
              <p:cNvPr id="95707" name="Freeform 463"/>
              <p:cNvSpPr>
                <a:spLocks/>
              </p:cNvSpPr>
              <p:nvPr/>
            </p:nvSpPr>
            <p:spPr bwMode="auto">
              <a:xfrm>
                <a:off x="3176" y="2337"/>
                <a:ext cx="4" cy="17"/>
              </a:xfrm>
              <a:custGeom>
                <a:avLst/>
                <a:gdLst>
                  <a:gd name="T0" fmla="*/ 0 w 23"/>
                  <a:gd name="T1" fmla="*/ 0 h 101"/>
                  <a:gd name="T2" fmla="*/ 0 w 23"/>
                  <a:gd name="T3" fmla="*/ 0 h 101"/>
                  <a:gd name="T4" fmla="*/ 0 w 23"/>
                  <a:gd name="T5" fmla="*/ 0 h 101"/>
                  <a:gd name="T6" fmla="*/ 0 w 23"/>
                  <a:gd name="T7" fmla="*/ 0 h 101"/>
                  <a:gd name="T8" fmla="*/ 0 w 23"/>
                  <a:gd name="T9" fmla="*/ 0 h 101"/>
                  <a:gd name="T10" fmla="*/ 0 w 23"/>
                  <a:gd name="T11" fmla="*/ 0 h 101"/>
                  <a:gd name="T12" fmla="*/ 0 w 23"/>
                  <a:gd name="T13" fmla="*/ 0 h 101"/>
                  <a:gd name="T14" fmla="*/ 0 w 23"/>
                  <a:gd name="T15" fmla="*/ 0 h 101"/>
                  <a:gd name="T16" fmla="*/ 0 w 23"/>
                  <a:gd name="T17" fmla="*/ 0 h 101"/>
                  <a:gd name="T18" fmla="*/ 0 w 23"/>
                  <a:gd name="T19" fmla="*/ 0 h 101"/>
                  <a:gd name="T20" fmla="*/ 0 w 23"/>
                  <a:gd name="T21" fmla="*/ 0 h 101"/>
                  <a:gd name="T22" fmla="*/ 0 w 23"/>
                  <a:gd name="T23" fmla="*/ 0 h 101"/>
                  <a:gd name="T24" fmla="*/ 0 w 23"/>
                  <a:gd name="T25" fmla="*/ 0 h 101"/>
                  <a:gd name="T26" fmla="*/ 0 w 23"/>
                  <a:gd name="T27" fmla="*/ 0 h 101"/>
                  <a:gd name="T28" fmla="*/ 0 w 23"/>
                  <a:gd name="T29" fmla="*/ 0 h 101"/>
                  <a:gd name="T30" fmla="*/ 0 w 23"/>
                  <a:gd name="T31" fmla="*/ 0 h 101"/>
                  <a:gd name="T32" fmla="*/ 0 w 23"/>
                  <a:gd name="T33" fmla="*/ 0 h 101"/>
                  <a:gd name="T34" fmla="*/ 0 w 23"/>
                  <a:gd name="T35" fmla="*/ 0 h 101"/>
                  <a:gd name="T36" fmla="*/ 0 w 23"/>
                  <a:gd name="T37" fmla="*/ 0 h 101"/>
                  <a:gd name="T38" fmla="*/ 0 w 23"/>
                  <a:gd name="T39" fmla="*/ 0 h 101"/>
                  <a:gd name="T40" fmla="*/ 0 w 23"/>
                  <a:gd name="T41" fmla="*/ 0 h 1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
                  <a:gd name="T64" fmla="*/ 0 h 101"/>
                  <a:gd name="T65" fmla="*/ 23 w 23"/>
                  <a:gd name="T66" fmla="*/ 101 h 10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 h="101">
                    <a:moveTo>
                      <a:pt x="22" y="94"/>
                    </a:moveTo>
                    <a:lnTo>
                      <a:pt x="23" y="94"/>
                    </a:lnTo>
                    <a:lnTo>
                      <a:pt x="22" y="94"/>
                    </a:lnTo>
                    <a:lnTo>
                      <a:pt x="19" y="91"/>
                    </a:lnTo>
                    <a:lnTo>
                      <a:pt x="16" y="87"/>
                    </a:lnTo>
                    <a:lnTo>
                      <a:pt x="13" y="78"/>
                    </a:lnTo>
                    <a:lnTo>
                      <a:pt x="9" y="65"/>
                    </a:lnTo>
                    <a:lnTo>
                      <a:pt x="7" y="50"/>
                    </a:lnTo>
                    <a:lnTo>
                      <a:pt x="8" y="28"/>
                    </a:lnTo>
                    <a:lnTo>
                      <a:pt x="12" y="2"/>
                    </a:lnTo>
                    <a:lnTo>
                      <a:pt x="5" y="0"/>
                    </a:lnTo>
                    <a:lnTo>
                      <a:pt x="1" y="28"/>
                    </a:lnTo>
                    <a:lnTo>
                      <a:pt x="0" y="50"/>
                    </a:lnTo>
                    <a:lnTo>
                      <a:pt x="2" y="67"/>
                    </a:lnTo>
                    <a:lnTo>
                      <a:pt x="6" y="80"/>
                    </a:lnTo>
                    <a:lnTo>
                      <a:pt x="9" y="89"/>
                    </a:lnTo>
                    <a:lnTo>
                      <a:pt x="14" y="96"/>
                    </a:lnTo>
                    <a:lnTo>
                      <a:pt x="17" y="98"/>
                    </a:lnTo>
                    <a:lnTo>
                      <a:pt x="19" y="101"/>
                    </a:lnTo>
                    <a:lnTo>
                      <a:pt x="20" y="101"/>
                    </a:lnTo>
                    <a:lnTo>
                      <a:pt x="22" y="94"/>
                    </a:lnTo>
                    <a:close/>
                  </a:path>
                </a:pathLst>
              </a:custGeom>
              <a:solidFill>
                <a:srgbClr val="000000"/>
              </a:solidFill>
              <a:ln w="9525">
                <a:noFill/>
                <a:round/>
                <a:headEnd/>
                <a:tailEnd/>
              </a:ln>
            </p:spPr>
            <p:txBody>
              <a:bodyPr/>
              <a:lstStyle/>
              <a:p>
                <a:endParaRPr lang="fr-FR"/>
              </a:p>
            </p:txBody>
          </p:sp>
          <p:sp>
            <p:nvSpPr>
              <p:cNvPr id="95708" name="Freeform 464"/>
              <p:cNvSpPr>
                <a:spLocks/>
              </p:cNvSpPr>
              <p:nvPr/>
            </p:nvSpPr>
            <p:spPr bwMode="auto">
              <a:xfrm>
                <a:off x="3179" y="2353"/>
                <a:ext cx="54" cy="23"/>
              </a:xfrm>
              <a:custGeom>
                <a:avLst/>
                <a:gdLst>
                  <a:gd name="T0" fmla="*/ 0 w 334"/>
                  <a:gd name="T1" fmla="*/ 0 h 140"/>
                  <a:gd name="T2" fmla="*/ 0 w 334"/>
                  <a:gd name="T3" fmla="*/ 0 h 140"/>
                  <a:gd name="T4" fmla="*/ 0 w 334"/>
                  <a:gd name="T5" fmla="*/ 0 h 140"/>
                  <a:gd name="T6" fmla="*/ 0 w 334"/>
                  <a:gd name="T7" fmla="*/ 0 h 140"/>
                  <a:gd name="T8" fmla="*/ 0 w 334"/>
                  <a:gd name="T9" fmla="*/ 0 h 140"/>
                  <a:gd name="T10" fmla="*/ 0 w 334"/>
                  <a:gd name="T11" fmla="*/ 0 h 140"/>
                  <a:gd name="T12" fmla="*/ 0 w 334"/>
                  <a:gd name="T13" fmla="*/ 0 h 140"/>
                  <a:gd name="T14" fmla="*/ 0 60000 65536"/>
                  <a:gd name="T15" fmla="*/ 0 60000 65536"/>
                  <a:gd name="T16" fmla="*/ 0 60000 65536"/>
                  <a:gd name="T17" fmla="*/ 0 60000 65536"/>
                  <a:gd name="T18" fmla="*/ 0 60000 65536"/>
                  <a:gd name="T19" fmla="*/ 0 60000 65536"/>
                  <a:gd name="T20" fmla="*/ 0 60000 65536"/>
                  <a:gd name="T21" fmla="*/ 0 w 334"/>
                  <a:gd name="T22" fmla="*/ 0 h 140"/>
                  <a:gd name="T23" fmla="*/ 334 w 334"/>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4" h="140">
                    <a:moveTo>
                      <a:pt x="334" y="138"/>
                    </a:moveTo>
                    <a:lnTo>
                      <a:pt x="332" y="133"/>
                    </a:lnTo>
                    <a:lnTo>
                      <a:pt x="2" y="0"/>
                    </a:lnTo>
                    <a:lnTo>
                      <a:pt x="0" y="7"/>
                    </a:lnTo>
                    <a:lnTo>
                      <a:pt x="329" y="140"/>
                    </a:lnTo>
                    <a:lnTo>
                      <a:pt x="327" y="136"/>
                    </a:lnTo>
                    <a:lnTo>
                      <a:pt x="334" y="138"/>
                    </a:lnTo>
                    <a:close/>
                  </a:path>
                </a:pathLst>
              </a:custGeom>
              <a:solidFill>
                <a:srgbClr val="000000"/>
              </a:solidFill>
              <a:ln w="9525">
                <a:noFill/>
                <a:round/>
                <a:headEnd/>
                <a:tailEnd/>
              </a:ln>
            </p:spPr>
            <p:txBody>
              <a:bodyPr/>
              <a:lstStyle/>
              <a:p>
                <a:endParaRPr lang="fr-FR"/>
              </a:p>
            </p:txBody>
          </p:sp>
          <p:sp>
            <p:nvSpPr>
              <p:cNvPr id="95709" name="Freeform 465"/>
              <p:cNvSpPr>
                <a:spLocks/>
              </p:cNvSpPr>
              <p:nvPr/>
            </p:nvSpPr>
            <p:spPr bwMode="auto">
              <a:xfrm>
                <a:off x="3226" y="2375"/>
                <a:ext cx="7" cy="25"/>
              </a:xfrm>
              <a:custGeom>
                <a:avLst/>
                <a:gdLst>
                  <a:gd name="T0" fmla="*/ 0 w 49"/>
                  <a:gd name="T1" fmla="*/ 0 h 147"/>
                  <a:gd name="T2" fmla="*/ 0 w 49"/>
                  <a:gd name="T3" fmla="*/ 0 h 147"/>
                  <a:gd name="T4" fmla="*/ 0 w 49"/>
                  <a:gd name="T5" fmla="*/ 0 h 147"/>
                  <a:gd name="T6" fmla="*/ 0 w 49"/>
                  <a:gd name="T7" fmla="*/ 0 h 147"/>
                  <a:gd name="T8" fmla="*/ 0 w 49"/>
                  <a:gd name="T9" fmla="*/ 0 h 147"/>
                  <a:gd name="T10" fmla="*/ 0 w 49"/>
                  <a:gd name="T11" fmla="*/ 0 h 147"/>
                  <a:gd name="T12" fmla="*/ 0 w 49"/>
                  <a:gd name="T13" fmla="*/ 0 h 147"/>
                  <a:gd name="T14" fmla="*/ 0 60000 65536"/>
                  <a:gd name="T15" fmla="*/ 0 60000 65536"/>
                  <a:gd name="T16" fmla="*/ 0 60000 65536"/>
                  <a:gd name="T17" fmla="*/ 0 60000 65536"/>
                  <a:gd name="T18" fmla="*/ 0 60000 65536"/>
                  <a:gd name="T19" fmla="*/ 0 60000 65536"/>
                  <a:gd name="T20" fmla="*/ 0 60000 65536"/>
                  <a:gd name="T21" fmla="*/ 0 w 49"/>
                  <a:gd name="T22" fmla="*/ 0 h 147"/>
                  <a:gd name="T23" fmla="*/ 49 w 49"/>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147">
                    <a:moveTo>
                      <a:pt x="7" y="147"/>
                    </a:moveTo>
                    <a:lnTo>
                      <a:pt x="7" y="147"/>
                    </a:lnTo>
                    <a:lnTo>
                      <a:pt x="49" y="2"/>
                    </a:lnTo>
                    <a:lnTo>
                      <a:pt x="42" y="0"/>
                    </a:lnTo>
                    <a:lnTo>
                      <a:pt x="0" y="145"/>
                    </a:lnTo>
                    <a:lnTo>
                      <a:pt x="7" y="147"/>
                    </a:lnTo>
                    <a:close/>
                  </a:path>
                </a:pathLst>
              </a:custGeom>
              <a:solidFill>
                <a:srgbClr val="000000"/>
              </a:solidFill>
              <a:ln w="9525">
                <a:noFill/>
                <a:round/>
                <a:headEnd/>
                <a:tailEnd/>
              </a:ln>
            </p:spPr>
            <p:txBody>
              <a:bodyPr/>
              <a:lstStyle/>
              <a:p>
                <a:endParaRPr lang="fr-FR"/>
              </a:p>
            </p:txBody>
          </p:sp>
          <p:sp>
            <p:nvSpPr>
              <p:cNvPr id="95710" name="Freeform 466"/>
              <p:cNvSpPr>
                <a:spLocks/>
              </p:cNvSpPr>
              <p:nvPr/>
            </p:nvSpPr>
            <p:spPr bwMode="auto">
              <a:xfrm>
                <a:off x="3219" y="2399"/>
                <a:ext cx="8" cy="25"/>
              </a:xfrm>
              <a:custGeom>
                <a:avLst/>
                <a:gdLst>
                  <a:gd name="T0" fmla="*/ 0 w 47"/>
                  <a:gd name="T1" fmla="*/ 0 h 150"/>
                  <a:gd name="T2" fmla="*/ 0 w 47"/>
                  <a:gd name="T3" fmla="*/ 0 h 150"/>
                  <a:gd name="T4" fmla="*/ 0 w 47"/>
                  <a:gd name="T5" fmla="*/ 0 h 150"/>
                  <a:gd name="T6" fmla="*/ 0 w 47"/>
                  <a:gd name="T7" fmla="*/ 0 h 150"/>
                  <a:gd name="T8" fmla="*/ 0 w 47"/>
                  <a:gd name="T9" fmla="*/ 0 h 150"/>
                  <a:gd name="T10" fmla="*/ 0 w 47"/>
                  <a:gd name="T11" fmla="*/ 0 h 150"/>
                  <a:gd name="T12" fmla="*/ 0 w 47"/>
                  <a:gd name="T13" fmla="*/ 0 h 150"/>
                  <a:gd name="T14" fmla="*/ 0 60000 65536"/>
                  <a:gd name="T15" fmla="*/ 0 60000 65536"/>
                  <a:gd name="T16" fmla="*/ 0 60000 65536"/>
                  <a:gd name="T17" fmla="*/ 0 60000 65536"/>
                  <a:gd name="T18" fmla="*/ 0 60000 65536"/>
                  <a:gd name="T19" fmla="*/ 0 60000 65536"/>
                  <a:gd name="T20" fmla="*/ 0 60000 65536"/>
                  <a:gd name="T21" fmla="*/ 0 w 47"/>
                  <a:gd name="T22" fmla="*/ 0 h 150"/>
                  <a:gd name="T23" fmla="*/ 47 w 47"/>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150">
                    <a:moveTo>
                      <a:pt x="3" y="150"/>
                    </a:moveTo>
                    <a:lnTo>
                      <a:pt x="7" y="147"/>
                    </a:lnTo>
                    <a:lnTo>
                      <a:pt x="47" y="2"/>
                    </a:lnTo>
                    <a:lnTo>
                      <a:pt x="40" y="0"/>
                    </a:lnTo>
                    <a:lnTo>
                      <a:pt x="0" y="145"/>
                    </a:lnTo>
                    <a:lnTo>
                      <a:pt x="3" y="143"/>
                    </a:lnTo>
                    <a:lnTo>
                      <a:pt x="3" y="150"/>
                    </a:lnTo>
                    <a:close/>
                  </a:path>
                </a:pathLst>
              </a:custGeom>
              <a:solidFill>
                <a:srgbClr val="000000"/>
              </a:solidFill>
              <a:ln w="9525">
                <a:noFill/>
                <a:round/>
                <a:headEnd/>
                <a:tailEnd/>
              </a:ln>
            </p:spPr>
            <p:txBody>
              <a:bodyPr/>
              <a:lstStyle/>
              <a:p>
                <a:endParaRPr lang="fr-FR"/>
              </a:p>
            </p:txBody>
          </p:sp>
          <p:sp>
            <p:nvSpPr>
              <p:cNvPr id="95711" name="Freeform 467"/>
              <p:cNvSpPr>
                <a:spLocks/>
              </p:cNvSpPr>
              <p:nvPr/>
            </p:nvSpPr>
            <p:spPr bwMode="auto">
              <a:xfrm>
                <a:off x="3157" y="2423"/>
                <a:ext cx="63" cy="10"/>
              </a:xfrm>
              <a:custGeom>
                <a:avLst/>
                <a:gdLst>
                  <a:gd name="T0" fmla="*/ 0 w 382"/>
                  <a:gd name="T1" fmla="*/ 0 h 52"/>
                  <a:gd name="T2" fmla="*/ 0 w 382"/>
                  <a:gd name="T3" fmla="*/ 0 h 52"/>
                  <a:gd name="T4" fmla="*/ 0 w 382"/>
                  <a:gd name="T5" fmla="*/ 0 h 52"/>
                  <a:gd name="T6" fmla="*/ 0 w 382"/>
                  <a:gd name="T7" fmla="*/ 0 h 52"/>
                  <a:gd name="T8" fmla="*/ 0 w 382"/>
                  <a:gd name="T9" fmla="*/ 0 h 52"/>
                  <a:gd name="T10" fmla="*/ 0 w 382"/>
                  <a:gd name="T11" fmla="*/ 0 h 52"/>
                  <a:gd name="T12" fmla="*/ 0 w 382"/>
                  <a:gd name="T13" fmla="*/ 0 h 52"/>
                  <a:gd name="T14" fmla="*/ 0 60000 65536"/>
                  <a:gd name="T15" fmla="*/ 0 60000 65536"/>
                  <a:gd name="T16" fmla="*/ 0 60000 65536"/>
                  <a:gd name="T17" fmla="*/ 0 60000 65536"/>
                  <a:gd name="T18" fmla="*/ 0 60000 65536"/>
                  <a:gd name="T19" fmla="*/ 0 60000 65536"/>
                  <a:gd name="T20" fmla="*/ 0 60000 65536"/>
                  <a:gd name="T21" fmla="*/ 0 w 382"/>
                  <a:gd name="T22" fmla="*/ 0 h 52"/>
                  <a:gd name="T23" fmla="*/ 382 w 382"/>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2" h="52">
                    <a:moveTo>
                      <a:pt x="3" y="52"/>
                    </a:moveTo>
                    <a:lnTo>
                      <a:pt x="1" y="52"/>
                    </a:lnTo>
                    <a:lnTo>
                      <a:pt x="382" y="7"/>
                    </a:lnTo>
                    <a:lnTo>
                      <a:pt x="382" y="0"/>
                    </a:lnTo>
                    <a:lnTo>
                      <a:pt x="1" y="45"/>
                    </a:lnTo>
                    <a:lnTo>
                      <a:pt x="0" y="45"/>
                    </a:lnTo>
                    <a:lnTo>
                      <a:pt x="3" y="52"/>
                    </a:lnTo>
                    <a:close/>
                  </a:path>
                </a:pathLst>
              </a:custGeom>
              <a:solidFill>
                <a:srgbClr val="000000"/>
              </a:solidFill>
              <a:ln w="9525">
                <a:noFill/>
                <a:round/>
                <a:headEnd/>
                <a:tailEnd/>
              </a:ln>
            </p:spPr>
            <p:txBody>
              <a:bodyPr/>
              <a:lstStyle/>
              <a:p>
                <a:endParaRPr lang="fr-FR"/>
              </a:p>
            </p:txBody>
          </p:sp>
          <p:sp>
            <p:nvSpPr>
              <p:cNvPr id="95712" name="Freeform 468"/>
              <p:cNvSpPr>
                <a:spLocks/>
              </p:cNvSpPr>
              <p:nvPr/>
            </p:nvSpPr>
            <p:spPr bwMode="auto">
              <a:xfrm>
                <a:off x="3147" y="2432"/>
                <a:ext cx="11" cy="15"/>
              </a:xfrm>
              <a:custGeom>
                <a:avLst/>
                <a:gdLst>
                  <a:gd name="T0" fmla="*/ 0 w 69"/>
                  <a:gd name="T1" fmla="*/ 0 h 92"/>
                  <a:gd name="T2" fmla="*/ 0 w 69"/>
                  <a:gd name="T3" fmla="*/ 0 h 92"/>
                  <a:gd name="T4" fmla="*/ 0 w 69"/>
                  <a:gd name="T5" fmla="*/ 0 h 92"/>
                  <a:gd name="T6" fmla="*/ 0 w 69"/>
                  <a:gd name="T7" fmla="*/ 0 h 92"/>
                  <a:gd name="T8" fmla="*/ 0 w 69"/>
                  <a:gd name="T9" fmla="*/ 0 h 92"/>
                  <a:gd name="T10" fmla="*/ 0 w 69"/>
                  <a:gd name="T11" fmla="*/ 0 h 92"/>
                  <a:gd name="T12" fmla="*/ 0 w 69"/>
                  <a:gd name="T13" fmla="*/ 0 h 92"/>
                  <a:gd name="T14" fmla="*/ 0 w 69"/>
                  <a:gd name="T15" fmla="*/ 0 h 92"/>
                  <a:gd name="T16" fmla="*/ 0 w 69"/>
                  <a:gd name="T17" fmla="*/ 0 h 92"/>
                  <a:gd name="T18" fmla="*/ 0 w 69"/>
                  <a:gd name="T19" fmla="*/ 0 h 92"/>
                  <a:gd name="T20" fmla="*/ 0 w 69"/>
                  <a:gd name="T21" fmla="*/ 0 h 92"/>
                  <a:gd name="T22" fmla="*/ 0 w 69"/>
                  <a:gd name="T23" fmla="*/ 0 h 92"/>
                  <a:gd name="T24" fmla="*/ 0 w 69"/>
                  <a:gd name="T25" fmla="*/ 0 h 92"/>
                  <a:gd name="T26" fmla="*/ 0 w 69"/>
                  <a:gd name="T27" fmla="*/ 0 h 92"/>
                  <a:gd name="T28" fmla="*/ 0 w 69"/>
                  <a:gd name="T29" fmla="*/ 0 h 92"/>
                  <a:gd name="T30" fmla="*/ 0 w 69"/>
                  <a:gd name="T31" fmla="*/ 0 h 92"/>
                  <a:gd name="T32" fmla="*/ 0 w 69"/>
                  <a:gd name="T33" fmla="*/ 0 h 92"/>
                  <a:gd name="T34" fmla="*/ 0 w 69"/>
                  <a:gd name="T35" fmla="*/ 0 h 92"/>
                  <a:gd name="T36" fmla="*/ 0 w 69"/>
                  <a:gd name="T37" fmla="*/ 0 h 92"/>
                  <a:gd name="T38" fmla="*/ 0 w 69"/>
                  <a:gd name="T39" fmla="*/ 0 h 92"/>
                  <a:gd name="T40" fmla="*/ 0 w 69"/>
                  <a:gd name="T41" fmla="*/ 0 h 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92"/>
                  <a:gd name="T65" fmla="*/ 69 w 69"/>
                  <a:gd name="T66" fmla="*/ 92 h 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92">
                    <a:moveTo>
                      <a:pt x="7" y="92"/>
                    </a:moveTo>
                    <a:lnTo>
                      <a:pt x="7" y="92"/>
                    </a:lnTo>
                    <a:lnTo>
                      <a:pt x="19" y="66"/>
                    </a:lnTo>
                    <a:lnTo>
                      <a:pt x="29" y="46"/>
                    </a:lnTo>
                    <a:lnTo>
                      <a:pt x="38" y="31"/>
                    </a:lnTo>
                    <a:lnTo>
                      <a:pt x="49" y="20"/>
                    </a:lnTo>
                    <a:lnTo>
                      <a:pt x="57" y="13"/>
                    </a:lnTo>
                    <a:lnTo>
                      <a:pt x="64" y="9"/>
                    </a:lnTo>
                    <a:lnTo>
                      <a:pt x="67" y="7"/>
                    </a:lnTo>
                    <a:lnTo>
                      <a:pt x="69" y="7"/>
                    </a:lnTo>
                    <a:lnTo>
                      <a:pt x="66" y="0"/>
                    </a:lnTo>
                    <a:lnTo>
                      <a:pt x="65" y="0"/>
                    </a:lnTo>
                    <a:lnTo>
                      <a:pt x="59" y="2"/>
                    </a:lnTo>
                    <a:lnTo>
                      <a:pt x="52" y="8"/>
                    </a:lnTo>
                    <a:lnTo>
                      <a:pt x="44" y="15"/>
                    </a:lnTo>
                    <a:lnTo>
                      <a:pt x="34" y="27"/>
                    </a:lnTo>
                    <a:lnTo>
                      <a:pt x="22" y="42"/>
                    </a:lnTo>
                    <a:lnTo>
                      <a:pt x="12" y="64"/>
                    </a:lnTo>
                    <a:lnTo>
                      <a:pt x="0" y="89"/>
                    </a:lnTo>
                    <a:lnTo>
                      <a:pt x="7" y="92"/>
                    </a:lnTo>
                    <a:close/>
                  </a:path>
                </a:pathLst>
              </a:custGeom>
              <a:solidFill>
                <a:srgbClr val="000000"/>
              </a:solidFill>
              <a:ln w="9525">
                <a:noFill/>
                <a:round/>
                <a:headEnd/>
                <a:tailEnd/>
              </a:ln>
            </p:spPr>
            <p:txBody>
              <a:bodyPr/>
              <a:lstStyle/>
              <a:p>
                <a:endParaRPr lang="fr-FR"/>
              </a:p>
            </p:txBody>
          </p:sp>
          <p:sp>
            <p:nvSpPr>
              <p:cNvPr id="95713" name="Freeform 469"/>
              <p:cNvSpPr>
                <a:spLocks/>
              </p:cNvSpPr>
              <p:nvPr/>
            </p:nvSpPr>
            <p:spPr bwMode="auto">
              <a:xfrm>
                <a:off x="3144" y="2447"/>
                <a:ext cx="4" cy="17"/>
              </a:xfrm>
              <a:custGeom>
                <a:avLst/>
                <a:gdLst>
                  <a:gd name="T0" fmla="*/ 0 w 24"/>
                  <a:gd name="T1" fmla="*/ 0 h 105"/>
                  <a:gd name="T2" fmla="*/ 0 w 24"/>
                  <a:gd name="T3" fmla="*/ 0 h 105"/>
                  <a:gd name="T4" fmla="*/ 0 w 24"/>
                  <a:gd name="T5" fmla="*/ 0 h 105"/>
                  <a:gd name="T6" fmla="*/ 0 w 24"/>
                  <a:gd name="T7" fmla="*/ 0 h 105"/>
                  <a:gd name="T8" fmla="*/ 0 w 24"/>
                  <a:gd name="T9" fmla="*/ 0 h 105"/>
                  <a:gd name="T10" fmla="*/ 0 w 24"/>
                  <a:gd name="T11" fmla="*/ 0 h 105"/>
                  <a:gd name="T12" fmla="*/ 0 w 24"/>
                  <a:gd name="T13" fmla="*/ 0 h 105"/>
                  <a:gd name="T14" fmla="*/ 0 w 24"/>
                  <a:gd name="T15" fmla="*/ 0 h 105"/>
                  <a:gd name="T16" fmla="*/ 0 w 24"/>
                  <a:gd name="T17" fmla="*/ 0 h 105"/>
                  <a:gd name="T18" fmla="*/ 0 w 24"/>
                  <a:gd name="T19" fmla="*/ 0 h 105"/>
                  <a:gd name="T20" fmla="*/ 0 w 24"/>
                  <a:gd name="T21" fmla="*/ 0 h 105"/>
                  <a:gd name="T22" fmla="*/ 0 w 24"/>
                  <a:gd name="T23" fmla="*/ 0 h 105"/>
                  <a:gd name="T24" fmla="*/ 0 w 24"/>
                  <a:gd name="T25" fmla="*/ 0 h 105"/>
                  <a:gd name="T26" fmla="*/ 0 w 24"/>
                  <a:gd name="T27" fmla="*/ 0 h 105"/>
                  <a:gd name="T28" fmla="*/ 0 w 24"/>
                  <a:gd name="T29" fmla="*/ 0 h 105"/>
                  <a:gd name="T30" fmla="*/ 0 w 24"/>
                  <a:gd name="T31" fmla="*/ 0 h 105"/>
                  <a:gd name="T32" fmla="*/ 0 w 24"/>
                  <a:gd name="T33" fmla="*/ 0 h 105"/>
                  <a:gd name="T34" fmla="*/ 0 w 24"/>
                  <a:gd name="T35" fmla="*/ 0 h 105"/>
                  <a:gd name="T36" fmla="*/ 0 w 24"/>
                  <a:gd name="T37" fmla="*/ 0 h 105"/>
                  <a:gd name="T38" fmla="*/ 0 w 24"/>
                  <a:gd name="T39" fmla="*/ 0 h 105"/>
                  <a:gd name="T40" fmla="*/ 0 w 24"/>
                  <a:gd name="T41" fmla="*/ 0 h 1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
                  <a:gd name="T64" fmla="*/ 0 h 105"/>
                  <a:gd name="T65" fmla="*/ 24 w 24"/>
                  <a:gd name="T66" fmla="*/ 105 h 1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 h="105">
                    <a:moveTo>
                      <a:pt x="13" y="100"/>
                    </a:moveTo>
                    <a:lnTo>
                      <a:pt x="13" y="100"/>
                    </a:lnTo>
                    <a:lnTo>
                      <a:pt x="11" y="99"/>
                    </a:lnTo>
                    <a:lnTo>
                      <a:pt x="10" y="97"/>
                    </a:lnTo>
                    <a:lnTo>
                      <a:pt x="8" y="90"/>
                    </a:lnTo>
                    <a:lnTo>
                      <a:pt x="7" y="81"/>
                    </a:lnTo>
                    <a:lnTo>
                      <a:pt x="7" y="68"/>
                    </a:lnTo>
                    <a:lnTo>
                      <a:pt x="9" y="50"/>
                    </a:lnTo>
                    <a:lnTo>
                      <a:pt x="15" y="29"/>
                    </a:lnTo>
                    <a:lnTo>
                      <a:pt x="24" y="3"/>
                    </a:lnTo>
                    <a:lnTo>
                      <a:pt x="17" y="0"/>
                    </a:lnTo>
                    <a:lnTo>
                      <a:pt x="8" y="27"/>
                    </a:lnTo>
                    <a:lnTo>
                      <a:pt x="2" y="48"/>
                    </a:lnTo>
                    <a:lnTo>
                      <a:pt x="0" y="68"/>
                    </a:lnTo>
                    <a:lnTo>
                      <a:pt x="0" y="81"/>
                    </a:lnTo>
                    <a:lnTo>
                      <a:pt x="1" y="92"/>
                    </a:lnTo>
                    <a:lnTo>
                      <a:pt x="3" y="99"/>
                    </a:lnTo>
                    <a:lnTo>
                      <a:pt x="7" y="104"/>
                    </a:lnTo>
                    <a:lnTo>
                      <a:pt x="8" y="105"/>
                    </a:lnTo>
                    <a:lnTo>
                      <a:pt x="13" y="100"/>
                    </a:lnTo>
                    <a:close/>
                  </a:path>
                </a:pathLst>
              </a:custGeom>
              <a:solidFill>
                <a:srgbClr val="000000"/>
              </a:solidFill>
              <a:ln w="9525">
                <a:noFill/>
                <a:round/>
                <a:headEnd/>
                <a:tailEnd/>
              </a:ln>
            </p:spPr>
            <p:txBody>
              <a:bodyPr/>
              <a:lstStyle/>
              <a:p>
                <a:endParaRPr lang="fr-FR"/>
              </a:p>
            </p:txBody>
          </p:sp>
          <p:sp>
            <p:nvSpPr>
              <p:cNvPr id="95714" name="Freeform 470"/>
              <p:cNvSpPr>
                <a:spLocks/>
              </p:cNvSpPr>
              <p:nvPr/>
            </p:nvSpPr>
            <p:spPr bwMode="auto">
              <a:xfrm>
                <a:off x="3146" y="2463"/>
                <a:ext cx="45" cy="37"/>
              </a:xfrm>
              <a:custGeom>
                <a:avLst/>
                <a:gdLst>
                  <a:gd name="T0" fmla="*/ 0 w 282"/>
                  <a:gd name="T1" fmla="*/ 0 h 219"/>
                  <a:gd name="T2" fmla="*/ 0 w 282"/>
                  <a:gd name="T3" fmla="*/ 0 h 219"/>
                  <a:gd name="T4" fmla="*/ 0 w 282"/>
                  <a:gd name="T5" fmla="*/ 0 h 219"/>
                  <a:gd name="T6" fmla="*/ 0 w 282"/>
                  <a:gd name="T7" fmla="*/ 0 h 219"/>
                  <a:gd name="T8" fmla="*/ 0 w 282"/>
                  <a:gd name="T9" fmla="*/ 0 h 219"/>
                  <a:gd name="T10" fmla="*/ 0 w 282"/>
                  <a:gd name="T11" fmla="*/ 0 h 219"/>
                  <a:gd name="T12" fmla="*/ 0 w 282"/>
                  <a:gd name="T13" fmla="*/ 0 h 219"/>
                  <a:gd name="T14" fmla="*/ 0 60000 65536"/>
                  <a:gd name="T15" fmla="*/ 0 60000 65536"/>
                  <a:gd name="T16" fmla="*/ 0 60000 65536"/>
                  <a:gd name="T17" fmla="*/ 0 60000 65536"/>
                  <a:gd name="T18" fmla="*/ 0 60000 65536"/>
                  <a:gd name="T19" fmla="*/ 0 60000 65536"/>
                  <a:gd name="T20" fmla="*/ 0 60000 65536"/>
                  <a:gd name="T21" fmla="*/ 0 w 282"/>
                  <a:gd name="T22" fmla="*/ 0 h 219"/>
                  <a:gd name="T23" fmla="*/ 282 w 28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2" h="219">
                    <a:moveTo>
                      <a:pt x="282" y="217"/>
                    </a:moveTo>
                    <a:lnTo>
                      <a:pt x="281" y="214"/>
                    </a:lnTo>
                    <a:lnTo>
                      <a:pt x="5" y="0"/>
                    </a:lnTo>
                    <a:lnTo>
                      <a:pt x="0" y="5"/>
                    </a:lnTo>
                    <a:lnTo>
                      <a:pt x="276" y="219"/>
                    </a:lnTo>
                    <a:lnTo>
                      <a:pt x="275" y="215"/>
                    </a:lnTo>
                    <a:lnTo>
                      <a:pt x="282" y="217"/>
                    </a:lnTo>
                    <a:close/>
                  </a:path>
                </a:pathLst>
              </a:custGeom>
              <a:solidFill>
                <a:srgbClr val="000000"/>
              </a:solidFill>
              <a:ln w="9525">
                <a:noFill/>
                <a:round/>
                <a:headEnd/>
                <a:tailEnd/>
              </a:ln>
            </p:spPr>
            <p:txBody>
              <a:bodyPr/>
              <a:lstStyle/>
              <a:p>
                <a:endParaRPr lang="fr-FR"/>
              </a:p>
            </p:txBody>
          </p:sp>
          <p:sp>
            <p:nvSpPr>
              <p:cNvPr id="95715" name="Freeform 471"/>
              <p:cNvSpPr>
                <a:spLocks/>
              </p:cNvSpPr>
              <p:nvPr/>
            </p:nvSpPr>
            <p:spPr bwMode="auto">
              <a:xfrm>
                <a:off x="3179" y="2499"/>
                <a:ext cx="12" cy="24"/>
              </a:xfrm>
              <a:custGeom>
                <a:avLst/>
                <a:gdLst>
                  <a:gd name="T0" fmla="*/ 0 w 79"/>
                  <a:gd name="T1" fmla="*/ 0 h 141"/>
                  <a:gd name="T2" fmla="*/ 0 w 79"/>
                  <a:gd name="T3" fmla="*/ 0 h 141"/>
                  <a:gd name="T4" fmla="*/ 0 w 79"/>
                  <a:gd name="T5" fmla="*/ 0 h 141"/>
                  <a:gd name="T6" fmla="*/ 0 w 79"/>
                  <a:gd name="T7" fmla="*/ 0 h 141"/>
                  <a:gd name="T8" fmla="*/ 0 w 79"/>
                  <a:gd name="T9" fmla="*/ 0 h 141"/>
                  <a:gd name="T10" fmla="*/ 0 w 79"/>
                  <a:gd name="T11" fmla="*/ 0 h 141"/>
                  <a:gd name="T12" fmla="*/ 0 w 79"/>
                  <a:gd name="T13" fmla="*/ 0 h 141"/>
                  <a:gd name="T14" fmla="*/ 0 60000 65536"/>
                  <a:gd name="T15" fmla="*/ 0 60000 65536"/>
                  <a:gd name="T16" fmla="*/ 0 60000 65536"/>
                  <a:gd name="T17" fmla="*/ 0 60000 65536"/>
                  <a:gd name="T18" fmla="*/ 0 60000 65536"/>
                  <a:gd name="T19" fmla="*/ 0 60000 65536"/>
                  <a:gd name="T20" fmla="*/ 0 60000 65536"/>
                  <a:gd name="T21" fmla="*/ 0 w 79"/>
                  <a:gd name="T22" fmla="*/ 0 h 141"/>
                  <a:gd name="T23" fmla="*/ 79 w 79"/>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141">
                    <a:moveTo>
                      <a:pt x="7" y="141"/>
                    </a:moveTo>
                    <a:lnTo>
                      <a:pt x="7" y="141"/>
                    </a:lnTo>
                    <a:lnTo>
                      <a:pt x="79" y="2"/>
                    </a:lnTo>
                    <a:lnTo>
                      <a:pt x="72" y="0"/>
                    </a:lnTo>
                    <a:lnTo>
                      <a:pt x="0" y="138"/>
                    </a:lnTo>
                    <a:lnTo>
                      <a:pt x="7" y="141"/>
                    </a:lnTo>
                    <a:close/>
                  </a:path>
                </a:pathLst>
              </a:custGeom>
              <a:solidFill>
                <a:srgbClr val="000000"/>
              </a:solidFill>
              <a:ln w="9525">
                <a:noFill/>
                <a:round/>
                <a:headEnd/>
                <a:tailEnd/>
              </a:ln>
            </p:spPr>
            <p:txBody>
              <a:bodyPr/>
              <a:lstStyle/>
              <a:p>
                <a:endParaRPr lang="fr-FR"/>
              </a:p>
            </p:txBody>
          </p:sp>
          <p:sp>
            <p:nvSpPr>
              <p:cNvPr id="95716" name="Freeform 472"/>
              <p:cNvSpPr>
                <a:spLocks/>
              </p:cNvSpPr>
              <p:nvPr/>
            </p:nvSpPr>
            <p:spPr bwMode="auto">
              <a:xfrm>
                <a:off x="3167" y="2522"/>
                <a:ext cx="13" cy="25"/>
              </a:xfrm>
              <a:custGeom>
                <a:avLst/>
                <a:gdLst>
                  <a:gd name="T0" fmla="*/ 0 w 79"/>
                  <a:gd name="T1" fmla="*/ 0 h 142"/>
                  <a:gd name="T2" fmla="*/ 0 w 79"/>
                  <a:gd name="T3" fmla="*/ 0 h 142"/>
                  <a:gd name="T4" fmla="*/ 0 w 79"/>
                  <a:gd name="T5" fmla="*/ 0 h 142"/>
                  <a:gd name="T6" fmla="*/ 0 w 79"/>
                  <a:gd name="T7" fmla="*/ 0 h 142"/>
                  <a:gd name="T8" fmla="*/ 0 w 79"/>
                  <a:gd name="T9" fmla="*/ 0 h 142"/>
                  <a:gd name="T10" fmla="*/ 0 w 79"/>
                  <a:gd name="T11" fmla="*/ 0 h 142"/>
                  <a:gd name="T12" fmla="*/ 0 w 79"/>
                  <a:gd name="T13" fmla="*/ 0 h 142"/>
                  <a:gd name="T14" fmla="*/ 0 60000 65536"/>
                  <a:gd name="T15" fmla="*/ 0 60000 65536"/>
                  <a:gd name="T16" fmla="*/ 0 60000 65536"/>
                  <a:gd name="T17" fmla="*/ 0 60000 65536"/>
                  <a:gd name="T18" fmla="*/ 0 60000 65536"/>
                  <a:gd name="T19" fmla="*/ 0 60000 65536"/>
                  <a:gd name="T20" fmla="*/ 0 60000 65536"/>
                  <a:gd name="T21" fmla="*/ 0 w 79"/>
                  <a:gd name="T22" fmla="*/ 0 h 142"/>
                  <a:gd name="T23" fmla="*/ 79 w 79"/>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142">
                    <a:moveTo>
                      <a:pt x="4" y="142"/>
                    </a:moveTo>
                    <a:lnTo>
                      <a:pt x="7" y="140"/>
                    </a:lnTo>
                    <a:lnTo>
                      <a:pt x="79" y="3"/>
                    </a:lnTo>
                    <a:lnTo>
                      <a:pt x="72" y="0"/>
                    </a:lnTo>
                    <a:lnTo>
                      <a:pt x="0" y="137"/>
                    </a:lnTo>
                    <a:lnTo>
                      <a:pt x="4" y="135"/>
                    </a:lnTo>
                    <a:lnTo>
                      <a:pt x="4" y="142"/>
                    </a:lnTo>
                    <a:close/>
                  </a:path>
                </a:pathLst>
              </a:custGeom>
              <a:solidFill>
                <a:srgbClr val="000000"/>
              </a:solidFill>
              <a:ln w="9525">
                <a:noFill/>
                <a:round/>
                <a:headEnd/>
                <a:tailEnd/>
              </a:ln>
            </p:spPr>
            <p:txBody>
              <a:bodyPr/>
              <a:lstStyle/>
              <a:p>
                <a:endParaRPr lang="fr-FR"/>
              </a:p>
            </p:txBody>
          </p:sp>
          <p:sp>
            <p:nvSpPr>
              <p:cNvPr id="95717" name="Freeform 473"/>
              <p:cNvSpPr>
                <a:spLocks/>
              </p:cNvSpPr>
              <p:nvPr/>
            </p:nvSpPr>
            <p:spPr bwMode="auto">
              <a:xfrm>
                <a:off x="3108" y="2538"/>
                <a:ext cx="59" cy="9"/>
              </a:xfrm>
              <a:custGeom>
                <a:avLst/>
                <a:gdLst>
                  <a:gd name="T0" fmla="*/ 0 w 366"/>
                  <a:gd name="T1" fmla="*/ 0 h 52"/>
                  <a:gd name="T2" fmla="*/ 0 w 366"/>
                  <a:gd name="T3" fmla="*/ 0 h 52"/>
                  <a:gd name="T4" fmla="*/ 0 w 366"/>
                  <a:gd name="T5" fmla="*/ 0 h 52"/>
                  <a:gd name="T6" fmla="*/ 0 w 366"/>
                  <a:gd name="T7" fmla="*/ 0 h 52"/>
                  <a:gd name="T8" fmla="*/ 0 w 366"/>
                  <a:gd name="T9" fmla="*/ 0 h 52"/>
                  <a:gd name="T10" fmla="*/ 0 w 366"/>
                  <a:gd name="T11" fmla="*/ 0 h 52"/>
                  <a:gd name="T12" fmla="*/ 0 w 366"/>
                  <a:gd name="T13" fmla="*/ 0 h 52"/>
                  <a:gd name="T14" fmla="*/ 0 60000 65536"/>
                  <a:gd name="T15" fmla="*/ 0 60000 65536"/>
                  <a:gd name="T16" fmla="*/ 0 60000 65536"/>
                  <a:gd name="T17" fmla="*/ 0 60000 65536"/>
                  <a:gd name="T18" fmla="*/ 0 60000 65536"/>
                  <a:gd name="T19" fmla="*/ 0 60000 65536"/>
                  <a:gd name="T20" fmla="*/ 0 60000 65536"/>
                  <a:gd name="T21" fmla="*/ 0 w 366"/>
                  <a:gd name="T22" fmla="*/ 0 h 52"/>
                  <a:gd name="T23" fmla="*/ 366 w 366"/>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6" h="52">
                    <a:moveTo>
                      <a:pt x="0" y="7"/>
                    </a:moveTo>
                    <a:lnTo>
                      <a:pt x="0" y="7"/>
                    </a:lnTo>
                    <a:lnTo>
                      <a:pt x="366" y="52"/>
                    </a:lnTo>
                    <a:lnTo>
                      <a:pt x="366" y="45"/>
                    </a:lnTo>
                    <a:lnTo>
                      <a:pt x="0" y="0"/>
                    </a:lnTo>
                    <a:lnTo>
                      <a:pt x="0" y="7"/>
                    </a:lnTo>
                    <a:close/>
                  </a:path>
                </a:pathLst>
              </a:custGeom>
              <a:solidFill>
                <a:srgbClr val="000000"/>
              </a:solidFill>
              <a:ln w="9525">
                <a:noFill/>
                <a:round/>
                <a:headEnd/>
                <a:tailEnd/>
              </a:ln>
            </p:spPr>
            <p:txBody>
              <a:bodyPr/>
              <a:lstStyle/>
              <a:p>
                <a:endParaRPr lang="fr-FR"/>
              </a:p>
            </p:txBody>
          </p:sp>
          <p:sp>
            <p:nvSpPr>
              <p:cNvPr id="95718" name="Freeform 474"/>
              <p:cNvSpPr>
                <a:spLocks/>
              </p:cNvSpPr>
              <p:nvPr/>
            </p:nvSpPr>
            <p:spPr bwMode="auto">
              <a:xfrm>
                <a:off x="3094" y="2538"/>
                <a:ext cx="14" cy="13"/>
              </a:xfrm>
              <a:custGeom>
                <a:avLst/>
                <a:gdLst>
                  <a:gd name="T0" fmla="*/ 0 w 84"/>
                  <a:gd name="T1" fmla="*/ 0 h 79"/>
                  <a:gd name="T2" fmla="*/ 0 w 84"/>
                  <a:gd name="T3" fmla="*/ 0 h 79"/>
                  <a:gd name="T4" fmla="*/ 0 w 84"/>
                  <a:gd name="T5" fmla="*/ 0 h 79"/>
                  <a:gd name="T6" fmla="*/ 0 w 84"/>
                  <a:gd name="T7" fmla="*/ 0 h 79"/>
                  <a:gd name="T8" fmla="*/ 0 w 84"/>
                  <a:gd name="T9" fmla="*/ 0 h 79"/>
                  <a:gd name="T10" fmla="*/ 0 w 84"/>
                  <a:gd name="T11" fmla="*/ 0 h 79"/>
                  <a:gd name="T12" fmla="*/ 0 w 84"/>
                  <a:gd name="T13" fmla="*/ 0 h 79"/>
                  <a:gd name="T14" fmla="*/ 0 w 84"/>
                  <a:gd name="T15" fmla="*/ 0 h 79"/>
                  <a:gd name="T16" fmla="*/ 0 w 84"/>
                  <a:gd name="T17" fmla="*/ 0 h 79"/>
                  <a:gd name="T18" fmla="*/ 0 w 84"/>
                  <a:gd name="T19" fmla="*/ 0 h 79"/>
                  <a:gd name="T20" fmla="*/ 0 w 84"/>
                  <a:gd name="T21" fmla="*/ 0 h 79"/>
                  <a:gd name="T22" fmla="*/ 0 w 84"/>
                  <a:gd name="T23" fmla="*/ 0 h 79"/>
                  <a:gd name="T24" fmla="*/ 0 w 84"/>
                  <a:gd name="T25" fmla="*/ 0 h 79"/>
                  <a:gd name="T26" fmla="*/ 0 w 84"/>
                  <a:gd name="T27" fmla="*/ 0 h 79"/>
                  <a:gd name="T28" fmla="*/ 0 w 84"/>
                  <a:gd name="T29" fmla="*/ 0 h 79"/>
                  <a:gd name="T30" fmla="*/ 0 w 84"/>
                  <a:gd name="T31" fmla="*/ 0 h 79"/>
                  <a:gd name="T32" fmla="*/ 0 w 84"/>
                  <a:gd name="T33" fmla="*/ 0 h 79"/>
                  <a:gd name="T34" fmla="*/ 0 w 84"/>
                  <a:gd name="T35" fmla="*/ 0 h 79"/>
                  <a:gd name="T36" fmla="*/ 0 w 84"/>
                  <a:gd name="T37" fmla="*/ 0 h 79"/>
                  <a:gd name="T38" fmla="*/ 0 w 84"/>
                  <a:gd name="T39" fmla="*/ 0 h 79"/>
                  <a:gd name="T40" fmla="*/ 0 w 84"/>
                  <a:gd name="T41" fmla="*/ 0 h 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
                  <a:gd name="T64" fmla="*/ 0 h 79"/>
                  <a:gd name="T65" fmla="*/ 84 w 84"/>
                  <a:gd name="T66" fmla="*/ 79 h 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 h="79">
                    <a:moveTo>
                      <a:pt x="6" y="79"/>
                    </a:moveTo>
                    <a:lnTo>
                      <a:pt x="7" y="79"/>
                    </a:lnTo>
                    <a:lnTo>
                      <a:pt x="22" y="56"/>
                    </a:lnTo>
                    <a:lnTo>
                      <a:pt x="39" y="37"/>
                    </a:lnTo>
                    <a:lnTo>
                      <a:pt x="51" y="24"/>
                    </a:lnTo>
                    <a:lnTo>
                      <a:pt x="64" y="17"/>
                    </a:lnTo>
                    <a:lnTo>
                      <a:pt x="72" y="11"/>
                    </a:lnTo>
                    <a:lnTo>
                      <a:pt x="79" y="8"/>
                    </a:lnTo>
                    <a:lnTo>
                      <a:pt x="84" y="7"/>
                    </a:lnTo>
                    <a:lnTo>
                      <a:pt x="84" y="0"/>
                    </a:lnTo>
                    <a:lnTo>
                      <a:pt x="82" y="0"/>
                    </a:lnTo>
                    <a:lnTo>
                      <a:pt x="77" y="1"/>
                    </a:lnTo>
                    <a:lnTo>
                      <a:pt x="70" y="4"/>
                    </a:lnTo>
                    <a:lnTo>
                      <a:pt x="60" y="10"/>
                    </a:lnTo>
                    <a:lnTo>
                      <a:pt x="47" y="20"/>
                    </a:lnTo>
                    <a:lnTo>
                      <a:pt x="34" y="32"/>
                    </a:lnTo>
                    <a:lnTo>
                      <a:pt x="18" y="51"/>
                    </a:lnTo>
                    <a:lnTo>
                      <a:pt x="0" y="74"/>
                    </a:lnTo>
                    <a:lnTo>
                      <a:pt x="1" y="74"/>
                    </a:lnTo>
                    <a:lnTo>
                      <a:pt x="6" y="79"/>
                    </a:lnTo>
                    <a:close/>
                  </a:path>
                </a:pathLst>
              </a:custGeom>
              <a:solidFill>
                <a:srgbClr val="000000"/>
              </a:solidFill>
              <a:ln w="9525">
                <a:noFill/>
                <a:round/>
                <a:headEnd/>
                <a:tailEnd/>
              </a:ln>
            </p:spPr>
            <p:txBody>
              <a:bodyPr/>
              <a:lstStyle/>
              <a:p>
                <a:endParaRPr lang="fr-FR"/>
              </a:p>
            </p:txBody>
          </p:sp>
          <p:sp>
            <p:nvSpPr>
              <p:cNvPr id="95719" name="Freeform 475"/>
              <p:cNvSpPr>
                <a:spLocks/>
              </p:cNvSpPr>
              <p:nvPr/>
            </p:nvSpPr>
            <p:spPr bwMode="auto">
              <a:xfrm>
                <a:off x="3089" y="2551"/>
                <a:ext cx="6" cy="17"/>
              </a:xfrm>
              <a:custGeom>
                <a:avLst/>
                <a:gdLst>
                  <a:gd name="T0" fmla="*/ 0 w 39"/>
                  <a:gd name="T1" fmla="*/ 0 h 105"/>
                  <a:gd name="T2" fmla="*/ 0 w 39"/>
                  <a:gd name="T3" fmla="*/ 0 h 105"/>
                  <a:gd name="T4" fmla="*/ 0 w 39"/>
                  <a:gd name="T5" fmla="*/ 0 h 105"/>
                  <a:gd name="T6" fmla="*/ 0 w 39"/>
                  <a:gd name="T7" fmla="*/ 0 h 105"/>
                  <a:gd name="T8" fmla="*/ 0 w 39"/>
                  <a:gd name="T9" fmla="*/ 0 h 105"/>
                  <a:gd name="T10" fmla="*/ 0 w 39"/>
                  <a:gd name="T11" fmla="*/ 0 h 105"/>
                  <a:gd name="T12" fmla="*/ 0 w 39"/>
                  <a:gd name="T13" fmla="*/ 0 h 105"/>
                  <a:gd name="T14" fmla="*/ 0 w 39"/>
                  <a:gd name="T15" fmla="*/ 0 h 105"/>
                  <a:gd name="T16" fmla="*/ 0 w 39"/>
                  <a:gd name="T17" fmla="*/ 0 h 105"/>
                  <a:gd name="T18" fmla="*/ 0 w 39"/>
                  <a:gd name="T19" fmla="*/ 0 h 105"/>
                  <a:gd name="T20" fmla="*/ 0 w 39"/>
                  <a:gd name="T21" fmla="*/ 0 h 105"/>
                  <a:gd name="T22" fmla="*/ 0 w 39"/>
                  <a:gd name="T23" fmla="*/ 0 h 105"/>
                  <a:gd name="T24" fmla="*/ 0 w 39"/>
                  <a:gd name="T25" fmla="*/ 0 h 105"/>
                  <a:gd name="T26" fmla="*/ 0 w 39"/>
                  <a:gd name="T27" fmla="*/ 0 h 105"/>
                  <a:gd name="T28" fmla="*/ 0 w 39"/>
                  <a:gd name="T29" fmla="*/ 0 h 105"/>
                  <a:gd name="T30" fmla="*/ 0 w 39"/>
                  <a:gd name="T31" fmla="*/ 0 h 105"/>
                  <a:gd name="T32" fmla="*/ 0 w 39"/>
                  <a:gd name="T33" fmla="*/ 0 h 105"/>
                  <a:gd name="T34" fmla="*/ 0 w 39"/>
                  <a:gd name="T35" fmla="*/ 0 h 105"/>
                  <a:gd name="T36" fmla="*/ 0 w 39"/>
                  <a:gd name="T37" fmla="*/ 0 h 105"/>
                  <a:gd name="T38" fmla="*/ 0 w 39"/>
                  <a:gd name="T39" fmla="*/ 0 h 105"/>
                  <a:gd name="T40" fmla="*/ 0 w 39"/>
                  <a:gd name="T41" fmla="*/ 0 h 1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105"/>
                  <a:gd name="T65" fmla="*/ 39 w 39"/>
                  <a:gd name="T66" fmla="*/ 105 h 1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105">
                    <a:moveTo>
                      <a:pt x="8" y="100"/>
                    </a:moveTo>
                    <a:lnTo>
                      <a:pt x="9" y="101"/>
                    </a:lnTo>
                    <a:lnTo>
                      <a:pt x="9" y="100"/>
                    </a:lnTo>
                    <a:lnTo>
                      <a:pt x="8" y="95"/>
                    </a:lnTo>
                    <a:lnTo>
                      <a:pt x="7" y="90"/>
                    </a:lnTo>
                    <a:lnTo>
                      <a:pt x="8" y="78"/>
                    </a:lnTo>
                    <a:lnTo>
                      <a:pt x="10" y="66"/>
                    </a:lnTo>
                    <a:lnTo>
                      <a:pt x="16" y="49"/>
                    </a:lnTo>
                    <a:lnTo>
                      <a:pt x="25" y="28"/>
                    </a:lnTo>
                    <a:lnTo>
                      <a:pt x="39" y="5"/>
                    </a:lnTo>
                    <a:lnTo>
                      <a:pt x="34" y="0"/>
                    </a:lnTo>
                    <a:lnTo>
                      <a:pt x="18" y="26"/>
                    </a:lnTo>
                    <a:lnTo>
                      <a:pt x="9" y="47"/>
                    </a:lnTo>
                    <a:lnTo>
                      <a:pt x="3" y="64"/>
                    </a:lnTo>
                    <a:lnTo>
                      <a:pt x="1" y="78"/>
                    </a:lnTo>
                    <a:lnTo>
                      <a:pt x="0" y="90"/>
                    </a:lnTo>
                    <a:lnTo>
                      <a:pt x="1" y="98"/>
                    </a:lnTo>
                    <a:lnTo>
                      <a:pt x="2" y="102"/>
                    </a:lnTo>
                    <a:lnTo>
                      <a:pt x="2" y="103"/>
                    </a:lnTo>
                    <a:lnTo>
                      <a:pt x="3" y="105"/>
                    </a:lnTo>
                    <a:lnTo>
                      <a:pt x="8" y="100"/>
                    </a:lnTo>
                    <a:close/>
                  </a:path>
                </a:pathLst>
              </a:custGeom>
              <a:solidFill>
                <a:srgbClr val="000000"/>
              </a:solidFill>
              <a:ln w="9525">
                <a:noFill/>
                <a:round/>
                <a:headEnd/>
                <a:tailEnd/>
              </a:ln>
            </p:spPr>
            <p:txBody>
              <a:bodyPr/>
              <a:lstStyle/>
              <a:p>
                <a:endParaRPr lang="fr-FR"/>
              </a:p>
            </p:txBody>
          </p:sp>
          <p:sp>
            <p:nvSpPr>
              <p:cNvPr id="95720" name="Freeform 476"/>
              <p:cNvSpPr>
                <a:spLocks/>
              </p:cNvSpPr>
              <p:nvPr/>
            </p:nvSpPr>
            <p:spPr bwMode="auto">
              <a:xfrm>
                <a:off x="3089" y="2567"/>
                <a:ext cx="35" cy="48"/>
              </a:xfrm>
              <a:custGeom>
                <a:avLst/>
                <a:gdLst>
                  <a:gd name="T0" fmla="*/ 0 w 213"/>
                  <a:gd name="T1" fmla="*/ 0 h 288"/>
                  <a:gd name="T2" fmla="*/ 0 w 213"/>
                  <a:gd name="T3" fmla="*/ 0 h 288"/>
                  <a:gd name="T4" fmla="*/ 0 w 213"/>
                  <a:gd name="T5" fmla="*/ 0 h 288"/>
                  <a:gd name="T6" fmla="*/ 0 w 213"/>
                  <a:gd name="T7" fmla="*/ 0 h 288"/>
                  <a:gd name="T8" fmla="*/ 0 w 213"/>
                  <a:gd name="T9" fmla="*/ 0 h 288"/>
                  <a:gd name="T10" fmla="*/ 0 w 213"/>
                  <a:gd name="T11" fmla="*/ 0 h 288"/>
                  <a:gd name="T12" fmla="*/ 0 w 213"/>
                  <a:gd name="T13" fmla="*/ 0 h 288"/>
                  <a:gd name="T14" fmla="*/ 0 60000 65536"/>
                  <a:gd name="T15" fmla="*/ 0 60000 65536"/>
                  <a:gd name="T16" fmla="*/ 0 60000 65536"/>
                  <a:gd name="T17" fmla="*/ 0 60000 65536"/>
                  <a:gd name="T18" fmla="*/ 0 60000 65536"/>
                  <a:gd name="T19" fmla="*/ 0 60000 65536"/>
                  <a:gd name="T20" fmla="*/ 0 60000 65536"/>
                  <a:gd name="T21" fmla="*/ 0 w 213"/>
                  <a:gd name="T22" fmla="*/ 0 h 288"/>
                  <a:gd name="T23" fmla="*/ 213 w 213"/>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3" h="288">
                    <a:moveTo>
                      <a:pt x="213" y="288"/>
                    </a:moveTo>
                    <a:lnTo>
                      <a:pt x="213" y="283"/>
                    </a:lnTo>
                    <a:lnTo>
                      <a:pt x="5" y="0"/>
                    </a:lnTo>
                    <a:lnTo>
                      <a:pt x="0" y="5"/>
                    </a:lnTo>
                    <a:lnTo>
                      <a:pt x="208" y="288"/>
                    </a:lnTo>
                    <a:lnTo>
                      <a:pt x="208" y="283"/>
                    </a:lnTo>
                    <a:lnTo>
                      <a:pt x="213" y="288"/>
                    </a:lnTo>
                    <a:close/>
                  </a:path>
                </a:pathLst>
              </a:custGeom>
              <a:solidFill>
                <a:srgbClr val="000000"/>
              </a:solidFill>
              <a:ln w="9525">
                <a:noFill/>
                <a:round/>
                <a:headEnd/>
                <a:tailEnd/>
              </a:ln>
            </p:spPr>
            <p:txBody>
              <a:bodyPr/>
              <a:lstStyle/>
              <a:p>
                <a:endParaRPr lang="fr-FR"/>
              </a:p>
            </p:txBody>
          </p:sp>
          <p:sp>
            <p:nvSpPr>
              <p:cNvPr id="95721" name="Freeform 477"/>
              <p:cNvSpPr>
                <a:spLocks/>
              </p:cNvSpPr>
              <p:nvPr/>
            </p:nvSpPr>
            <p:spPr bwMode="auto">
              <a:xfrm>
                <a:off x="3107" y="2614"/>
                <a:ext cx="17" cy="21"/>
              </a:xfrm>
              <a:custGeom>
                <a:avLst/>
                <a:gdLst>
                  <a:gd name="T0" fmla="*/ 0 w 104"/>
                  <a:gd name="T1" fmla="*/ 0 h 127"/>
                  <a:gd name="T2" fmla="*/ 0 w 104"/>
                  <a:gd name="T3" fmla="*/ 0 h 127"/>
                  <a:gd name="T4" fmla="*/ 0 w 104"/>
                  <a:gd name="T5" fmla="*/ 0 h 127"/>
                  <a:gd name="T6" fmla="*/ 0 w 104"/>
                  <a:gd name="T7" fmla="*/ 0 h 127"/>
                  <a:gd name="T8" fmla="*/ 0 w 104"/>
                  <a:gd name="T9" fmla="*/ 0 h 127"/>
                  <a:gd name="T10" fmla="*/ 0 w 104"/>
                  <a:gd name="T11" fmla="*/ 0 h 127"/>
                  <a:gd name="T12" fmla="*/ 0 w 104"/>
                  <a:gd name="T13" fmla="*/ 0 h 127"/>
                  <a:gd name="T14" fmla="*/ 0 60000 65536"/>
                  <a:gd name="T15" fmla="*/ 0 60000 65536"/>
                  <a:gd name="T16" fmla="*/ 0 60000 65536"/>
                  <a:gd name="T17" fmla="*/ 0 60000 65536"/>
                  <a:gd name="T18" fmla="*/ 0 60000 65536"/>
                  <a:gd name="T19" fmla="*/ 0 60000 65536"/>
                  <a:gd name="T20" fmla="*/ 0 60000 65536"/>
                  <a:gd name="T21" fmla="*/ 0 w 104"/>
                  <a:gd name="T22" fmla="*/ 0 h 127"/>
                  <a:gd name="T23" fmla="*/ 104 w 104"/>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127">
                    <a:moveTo>
                      <a:pt x="5" y="127"/>
                    </a:moveTo>
                    <a:lnTo>
                      <a:pt x="5" y="127"/>
                    </a:lnTo>
                    <a:lnTo>
                      <a:pt x="104" y="5"/>
                    </a:lnTo>
                    <a:lnTo>
                      <a:pt x="99" y="0"/>
                    </a:lnTo>
                    <a:lnTo>
                      <a:pt x="0" y="122"/>
                    </a:lnTo>
                    <a:lnTo>
                      <a:pt x="5" y="127"/>
                    </a:lnTo>
                    <a:close/>
                  </a:path>
                </a:pathLst>
              </a:custGeom>
              <a:solidFill>
                <a:srgbClr val="000000"/>
              </a:solidFill>
              <a:ln w="9525">
                <a:noFill/>
                <a:round/>
                <a:headEnd/>
                <a:tailEnd/>
              </a:ln>
            </p:spPr>
            <p:txBody>
              <a:bodyPr/>
              <a:lstStyle/>
              <a:p>
                <a:endParaRPr lang="fr-FR"/>
              </a:p>
            </p:txBody>
          </p:sp>
          <p:sp>
            <p:nvSpPr>
              <p:cNvPr id="95722" name="Freeform 478"/>
              <p:cNvSpPr>
                <a:spLocks/>
              </p:cNvSpPr>
              <p:nvPr/>
            </p:nvSpPr>
            <p:spPr bwMode="auto">
              <a:xfrm>
                <a:off x="3091" y="2635"/>
                <a:ext cx="17" cy="22"/>
              </a:xfrm>
              <a:custGeom>
                <a:avLst/>
                <a:gdLst>
                  <a:gd name="T0" fmla="*/ 0 w 103"/>
                  <a:gd name="T1" fmla="*/ 0 h 128"/>
                  <a:gd name="T2" fmla="*/ 0 w 103"/>
                  <a:gd name="T3" fmla="*/ 0 h 128"/>
                  <a:gd name="T4" fmla="*/ 0 w 103"/>
                  <a:gd name="T5" fmla="*/ 0 h 128"/>
                  <a:gd name="T6" fmla="*/ 0 w 103"/>
                  <a:gd name="T7" fmla="*/ 0 h 128"/>
                  <a:gd name="T8" fmla="*/ 0 w 103"/>
                  <a:gd name="T9" fmla="*/ 0 h 128"/>
                  <a:gd name="T10" fmla="*/ 0 w 103"/>
                  <a:gd name="T11" fmla="*/ 0 h 128"/>
                  <a:gd name="T12" fmla="*/ 0 w 103"/>
                  <a:gd name="T13" fmla="*/ 0 h 128"/>
                  <a:gd name="T14" fmla="*/ 0 60000 65536"/>
                  <a:gd name="T15" fmla="*/ 0 60000 65536"/>
                  <a:gd name="T16" fmla="*/ 0 60000 65536"/>
                  <a:gd name="T17" fmla="*/ 0 60000 65536"/>
                  <a:gd name="T18" fmla="*/ 0 60000 65536"/>
                  <a:gd name="T19" fmla="*/ 0 60000 65536"/>
                  <a:gd name="T20" fmla="*/ 0 60000 65536"/>
                  <a:gd name="T21" fmla="*/ 0 w 103"/>
                  <a:gd name="T22" fmla="*/ 0 h 128"/>
                  <a:gd name="T23" fmla="*/ 103 w 103"/>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128">
                    <a:moveTo>
                      <a:pt x="1" y="128"/>
                    </a:moveTo>
                    <a:lnTo>
                      <a:pt x="4" y="127"/>
                    </a:lnTo>
                    <a:lnTo>
                      <a:pt x="103" y="5"/>
                    </a:lnTo>
                    <a:lnTo>
                      <a:pt x="98" y="0"/>
                    </a:lnTo>
                    <a:lnTo>
                      <a:pt x="0" y="122"/>
                    </a:lnTo>
                    <a:lnTo>
                      <a:pt x="3" y="121"/>
                    </a:lnTo>
                    <a:lnTo>
                      <a:pt x="1" y="128"/>
                    </a:lnTo>
                    <a:close/>
                  </a:path>
                </a:pathLst>
              </a:custGeom>
              <a:solidFill>
                <a:srgbClr val="000000"/>
              </a:solidFill>
              <a:ln w="9525">
                <a:noFill/>
                <a:round/>
                <a:headEnd/>
                <a:tailEnd/>
              </a:ln>
            </p:spPr>
            <p:txBody>
              <a:bodyPr/>
              <a:lstStyle/>
              <a:p>
                <a:endParaRPr lang="fr-FR"/>
              </a:p>
            </p:txBody>
          </p:sp>
          <p:sp>
            <p:nvSpPr>
              <p:cNvPr id="95723" name="Freeform 479"/>
              <p:cNvSpPr>
                <a:spLocks/>
              </p:cNvSpPr>
              <p:nvPr/>
            </p:nvSpPr>
            <p:spPr bwMode="auto">
              <a:xfrm>
                <a:off x="3037" y="2633"/>
                <a:ext cx="55" cy="24"/>
              </a:xfrm>
              <a:custGeom>
                <a:avLst/>
                <a:gdLst>
                  <a:gd name="T0" fmla="*/ 0 w 333"/>
                  <a:gd name="T1" fmla="*/ 0 h 139"/>
                  <a:gd name="T2" fmla="*/ 0 w 333"/>
                  <a:gd name="T3" fmla="*/ 0 h 139"/>
                  <a:gd name="T4" fmla="*/ 0 w 333"/>
                  <a:gd name="T5" fmla="*/ 0 h 139"/>
                  <a:gd name="T6" fmla="*/ 0 w 333"/>
                  <a:gd name="T7" fmla="*/ 0 h 139"/>
                  <a:gd name="T8" fmla="*/ 0 w 333"/>
                  <a:gd name="T9" fmla="*/ 0 h 139"/>
                  <a:gd name="T10" fmla="*/ 0 w 333"/>
                  <a:gd name="T11" fmla="*/ 0 h 139"/>
                  <a:gd name="T12" fmla="*/ 0 w 333"/>
                  <a:gd name="T13" fmla="*/ 0 h 139"/>
                  <a:gd name="T14" fmla="*/ 0 60000 65536"/>
                  <a:gd name="T15" fmla="*/ 0 60000 65536"/>
                  <a:gd name="T16" fmla="*/ 0 60000 65536"/>
                  <a:gd name="T17" fmla="*/ 0 60000 65536"/>
                  <a:gd name="T18" fmla="*/ 0 60000 65536"/>
                  <a:gd name="T19" fmla="*/ 0 60000 65536"/>
                  <a:gd name="T20" fmla="*/ 0 60000 65536"/>
                  <a:gd name="T21" fmla="*/ 0 w 333"/>
                  <a:gd name="T22" fmla="*/ 0 h 139"/>
                  <a:gd name="T23" fmla="*/ 333 w 333"/>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3" h="139">
                    <a:moveTo>
                      <a:pt x="0" y="7"/>
                    </a:moveTo>
                    <a:lnTo>
                      <a:pt x="0" y="7"/>
                    </a:lnTo>
                    <a:lnTo>
                      <a:pt x="331" y="139"/>
                    </a:lnTo>
                    <a:lnTo>
                      <a:pt x="333" y="132"/>
                    </a:lnTo>
                    <a:lnTo>
                      <a:pt x="2" y="0"/>
                    </a:lnTo>
                    <a:lnTo>
                      <a:pt x="0" y="7"/>
                    </a:lnTo>
                    <a:close/>
                  </a:path>
                </a:pathLst>
              </a:custGeom>
              <a:solidFill>
                <a:srgbClr val="000000"/>
              </a:solidFill>
              <a:ln w="9525">
                <a:noFill/>
                <a:round/>
                <a:headEnd/>
                <a:tailEnd/>
              </a:ln>
            </p:spPr>
            <p:txBody>
              <a:bodyPr/>
              <a:lstStyle/>
              <a:p>
                <a:endParaRPr lang="fr-FR"/>
              </a:p>
            </p:txBody>
          </p:sp>
          <p:sp>
            <p:nvSpPr>
              <p:cNvPr id="95724" name="Freeform 480"/>
              <p:cNvSpPr>
                <a:spLocks/>
              </p:cNvSpPr>
              <p:nvPr/>
            </p:nvSpPr>
            <p:spPr bwMode="auto">
              <a:xfrm>
                <a:off x="3023" y="2633"/>
                <a:ext cx="14" cy="10"/>
              </a:xfrm>
              <a:custGeom>
                <a:avLst/>
                <a:gdLst>
                  <a:gd name="T0" fmla="*/ 0 w 90"/>
                  <a:gd name="T1" fmla="*/ 0 h 57"/>
                  <a:gd name="T2" fmla="*/ 0 w 90"/>
                  <a:gd name="T3" fmla="*/ 0 h 57"/>
                  <a:gd name="T4" fmla="*/ 0 w 90"/>
                  <a:gd name="T5" fmla="*/ 0 h 57"/>
                  <a:gd name="T6" fmla="*/ 0 w 90"/>
                  <a:gd name="T7" fmla="*/ 0 h 57"/>
                  <a:gd name="T8" fmla="*/ 0 w 90"/>
                  <a:gd name="T9" fmla="*/ 0 h 57"/>
                  <a:gd name="T10" fmla="*/ 0 w 90"/>
                  <a:gd name="T11" fmla="*/ 0 h 57"/>
                  <a:gd name="T12" fmla="*/ 0 w 90"/>
                  <a:gd name="T13" fmla="*/ 0 h 57"/>
                  <a:gd name="T14" fmla="*/ 0 w 90"/>
                  <a:gd name="T15" fmla="*/ 0 h 57"/>
                  <a:gd name="T16" fmla="*/ 0 w 90"/>
                  <a:gd name="T17" fmla="*/ 0 h 57"/>
                  <a:gd name="T18" fmla="*/ 0 w 90"/>
                  <a:gd name="T19" fmla="*/ 0 h 57"/>
                  <a:gd name="T20" fmla="*/ 0 w 90"/>
                  <a:gd name="T21" fmla="*/ 0 h 57"/>
                  <a:gd name="T22" fmla="*/ 0 w 90"/>
                  <a:gd name="T23" fmla="*/ 0 h 57"/>
                  <a:gd name="T24" fmla="*/ 0 w 90"/>
                  <a:gd name="T25" fmla="*/ 0 h 57"/>
                  <a:gd name="T26" fmla="*/ 0 w 90"/>
                  <a:gd name="T27" fmla="*/ 0 h 57"/>
                  <a:gd name="T28" fmla="*/ 0 w 90"/>
                  <a:gd name="T29" fmla="*/ 0 h 57"/>
                  <a:gd name="T30" fmla="*/ 0 w 90"/>
                  <a:gd name="T31" fmla="*/ 0 h 57"/>
                  <a:gd name="T32" fmla="*/ 0 w 90"/>
                  <a:gd name="T33" fmla="*/ 0 h 57"/>
                  <a:gd name="T34" fmla="*/ 0 w 90"/>
                  <a:gd name="T35" fmla="*/ 0 h 57"/>
                  <a:gd name="T36" fmla="*/ 0 w 90"/>
                  <a:gd name="T37" fmla="*/ 0 h 57"/>
                  <a:gd name="T38" fmla="*/ 0 w 90"/>
                  <a:gd name="T39" fmla="*/ 0 h 57"/>
                  <a:gd name="T40" fmla="*/ 0 w 90"/>
                  <a:gd name="T41" fmla="*/ 0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57"/>
                  <a:gd name="T65" fmla="*/ 90 w 90"/>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57">
                    <a:moveTo>
                      <a:pt x="4" y="57"/>
                    </a:moveTo>
                    <a:lnTo>
                      <a:pt x="4" y="57"/>
                    </a:lnTo>
                    <a:lnTo>
                      <a:pt x="25" y="37"/>
                    </a:lnTo>
                    <a:lnTo>
                      <a:pt x="43" y="23"/>
                    </a:lnTo>
                    <a:lnTo>
                      <a:pt x="57" y="15"/>
                    </a:lnTo>
                    <a:lnTo>
                      <a:pt x="69" y="9"/>
                    </a:lnTo>
                    <a:lnTo>
                      <a:pt x="77" y="7"/>
                    </a:lnTo>
                    <a:lnTo>
                      <a:pt x="83" y="7"/>
                    </a:lnTo>
                    <a:lnTo>
                      <a:pt x="88" y="7"/>
                    </a:lnTo>
                    <a:lnTo>
                      <a:pt x="90" y="0"/>
                    </a:lnTo>
                    <a:lnTo>
                      <a:pt x="88" y="0"/>
                    </a:lnTo>
                    <a:lnTo>
                      <a:pt x="83" y="0"/>
                    </a:lnTo>
                    <a:lnTo>
                      <a:pt x="77" y="0"/>
                    </a:lnTo>
                    <a:lnTo>
                      <a:pt x="67" y="2"/>
                    </a:lnTo>
                    <a:lnTo>
                      <a:pt x="54" y="8"/>
                    </a:lnTo>
                    <a:lnTo>
                      <a:pt x="38" y="18"/>
                    </a:lnTo>
                    <a:lnTo>
                      <a:pt x="21" y="32"/>
                    </a:lnTo>
                    <a:lnTo>
                      <a:pt x="0" y="52"/>
                    </a:lnTo>
                    <a:lnTo>
                      <a:pt x="4" y="57"/>
                    </a:lnTo>
                    <a:close/>
                  </a:path>
                </a:pathLst>
              </a:custGeom>
              <a:solidFill>
                <a:srgbClr val="000000"/>
              </a:solidFill>
              <a:ln w="9525">
                <a:noFill/>
                <a:round/>
                <a:headEnd/>
                <a:tailEnd/>
              </a:ln>
            </p:spPr>
            <p:txBody>
              <a:bodyPr/>
              <a:lstStyle/>
              <a:p>
                <a:endParaRPr lang="fr-FR"/>
              </a:p>
            </p:txBody>
          </p:sp>
          <p:sp>
            <p:nvSpPr>
              <p:cNvPr id="95725" name="Freeform 481"/>
              <p:cNvSpPr>
                <a:spLocks/>
              </p:cNvSpPr>
              <p:nvPr/>
            </p:nvSpPr>
            <p:spPr bwMode="auto">
              <a:xfrm>
                <a:off x="3022" y="2642"/>
                <a:ext cx="2" cy="2"/>
              </a:xfrm>
              <a:custGeom>
                <a:avLst/>
                <a:gdLst>
                  <a:gd name="T0" fmla="*/ 0 w 10"/>
                  <a:gd name="T1" fmla="*/ 0 h 10"/>
                  <a:gd name="T2" fmla="*/ 0 w 10"/>
                  <a:gd name="T3" fmla="*/ 0 h 10"/>
                  <a:gd name="T4" fmla="*/ 0 w 10"/>
                  <a:gd name="T5" fmla="*/ 0 h 10"/>
                  <a:gd name="T6" fmla="*/ 0 w 10"/>
                  <a:gd name="T7" fmla="*/ 0 h 10"/>
                  <a:gd name="T8" fmla="*/ 0 w 10"/>
                  <a:gd name="T9" fmla="*/ 0 h 10"/>
                  <a:gd name="T10" fmla="*/ 0 w 10"/>
                  <a:gd name="T11" fmla="*/ 0 h 10"/>
                  <a:gd name="T12" fmla="*/ 0 w 10"/>
                  <a:gd name="T13" fmla="*/ 0 h 10"/>
                  <a:gd name="T14" fmla="*/ 0 60000 65536"/>
                  <a:gd name="T15" fmla="*/ 0 60000 65536"/>
                  <a:gd name="T16" fmla="*/ 0 60000 65536"/>
                  <a:gd name="T17" fmla="*/ 0 60000 65536"/>
                  <a:gd name="T18" fmla="*/ 0 60000 65536"/>
                  <a:gd name="T19" fmla="*/ 0 60000 65536"/>
                  <a:gd name="T20" fmla="*/ 0 60000 65536"/>
                  <a:gd name="T21" fmla="*/ 0 w 10"/>
                  <a:gd name="T22" fmla="*/ 0 h 10"/>
                  <a:gd name="T23" fmla="*/ 10 w 10"/>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10">
                    <a:moveTo>
                      <a:pt x="5" y="10"/>
                    </a:moveTo>
                    <a:lnTo>
                      <a:pt x="5" y="10"/>
                    </a:lnTo>
                    <a:lnTo>
                      <a:pt x="10" y="5"/>
                    </a:lnTo>
                    <a:lnTo>
                      <a:pt x="6" y="0"/>
                    </a:lnTo>
                    <a:lnTo>
                      <a:pt x="0" y="6"/>
                    </a:lnTo>
                    <a:lnTo>
                      <a:pt x="5" y="10"/>
                    </a:lnTo>
                    <a:close/>
                  </a:path>
                </a:pathLst>
              </a:custGeom>
              <a:solidFill>
                <a:srgbClr val="000000"/>
              </a:solidFill>
              <a:ln w="9525">
                <a:noFill/>
                <a:round/>
                <a:headEnd/>
                <a:tailEnd/>
              </a:ln>
            </p:spPr>
            <p:txBody>
              <a:bodyPr/>
              <a:lstStyle/>
              <a:p>
                <a:endParaRPr lang="fr-FR"/>
              </a:p>
            </p:txBody>
          </p:sp>
          <p:sp>
            <p:nvSpPr>
              <p:cNvPr id="95726" name="Freeform 482"/>
              <p:cNvSpPr>
                <a:spLocks/>
              </p:cNvSpPr>
              <p:nvPr/>
            </p:nvSpPr>
            <p:spPr bwMode="auto">
              <a:xfrm>
                <a:off x="3014" y="2643"/>
                <a:ext cx="9" cy="16"/>
              </a:xfrm>
              <a:custGeom>
                <a:avLst/>
                <a:gdLst>
                  <a:gd name="T0" fmla="*/ 0 w 57"/>
                  <a:gd name="T1" fmla="*/ 0 h 95"/>
                  <a:gd name="T2" fmla="*/ 0 w 57"/>
                  <a:gd name="T3" fmla="*/ 0 h 95"/>
                  <a:gd name="T4" fmla="*/ 0 w 57"/>
                  <a:gd name="T5" fmla="*/ 0 h 95"/>
                  <a:gd name="T6" fmla="*/ 0 w 57"/>
                  <a:gd name="T7" fmla="*/ 0 h 95"/>
                  <a:gd name="T8" fmla="*/ 0 w 57"/>
                  <a:gd name="T9" fmla="*/ 0 h 95"/>
                  <a:gd name="T10" fmla="*/ 0 w 57"/>
                  <a:gd name="T11" fmla="*/ 0 h 95"/>
                  <a:gd name="T12" fmla="*/ 0 w 57"/>
                  <a:gd name="T13" fmla="*/ 0 h 95"/>
                  <a:gd name="T14" fmla="*/ 0 w 57"/>
                  <a:gd name="T15" fmla="*/ 0 h 95"/>
                  <a:gd name="T16" fmla="*/ 0 w 57"/>
                  <a:gd name="T17" fmla="*/ 0 h 95"/>
                  <a:gd name="T18" fmla="*/ 0 w 57"/>
                  <a:gd name="T19" fmla="*/ 0 h 95"/>
                  <a:gd name="T20" fmla="*/ 0 w 57"/>
                  <a:gd name="T21" fmla="*/ 0 h 95"/>
                  <a:gd name="T22" fmla="*/ 0 w 57"/>
                  <a:gd name="T23" fmla="*/ 0 h 95"/>
                  <a:gd name="T24" fmla="*/ 0 w 57"/>
                  <a:gd name="T25" fmla="*/ 0 h 95"/>
                  <a:gd name="T26" fmla="*/ 0 w 57"/>
                  <a:gd name="T27" fmla="*/ 0 h 95"/>
                  <a:gd name="T28" fmla="*/ 0 w 57"/>
                  <a:gd name="T29" fmla="*/ 0 h 95"/>
                  <a:gd name="T30" fmla="*/ 0 w 57"/>
                  <a:gd name="T31" fmla="*/ 0 h 95"/>
                  <a:gd name="T32" fmla="*/ 0 w 57"/>
                  <a:gd name="T33" fmla="*/ 0 h 95"/>
                  <a:gd name="T34" fmla="*/ 0 w 57"/>
                  <a:gd name="T35" fmla="*/ 0 h 95"/>
                  <a:gd name="T36" fmla="*/ 0 w 57"/>
                  <a:gd name="T37" fmla="*/ 0 h 95"/>
                  <a:gd name="T38" fmla="*/ 0 w 57"/>
                  <a:gd name="T39" fmla="*/ 0 h 95"/>
                  <a:gd name="T40" fmla="*/ 0 w 57"/>
                  <a:gd name="T41" fmla="*/ 0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95"/>
                  <a:gd name="T65" fmla="*/ 57 w 57"/>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95">
                    <a:moveTo>
                      <a:pt x="7" y="93"/>
                    </a:moveTo>
                    <a:lnTo>
                      <a:pt x="7" y="93"/>
                    </a:lnTo>
                    <a:lnTo>
                      <a:pt x="7" y="88"/>
                    </a:lnTo>
                    <a:lnTo>
                      <a:pt x="7" y="82"/>
                    </a:lnTo>
                    <a:lnTo>
                      <a:pt x="10" y="72"/>
                    </a:lnTo>
                    <a:lnTo>
                      <a:pt x="15" y="59"/>
                    </a:lnTo>
                    <a:lnTo>
                      <a:pt x="23" y="44"/>
                    </a:lnTo>
                    <a:lnTo>
                      <a:pt x="37" y="25"/>
                    </a:lnTo>
                    <a:lnTo>
                      <a:pt x="57" y="4"/>
                    </a:lnTo>
                    <a:lnTo>
                      <a:pt x="52" y="0"/>
                    </a:lnTo>
                    <a:lnTo>
                      <a:pt x="32" y="21"/>
                    </a:lnTo>
                    <a:lnTo>
                      <a:pt x="18" y="39"/>
                    </a:lnTo>
                    <a:lnTo>
                      <a:pt x="8" y="57"/>
                    </a:lnTo>
                    <a:lnTo>
                      <a:pt x="3" y="69"/>
                    </a:lnTo>
                    <a:lnTo>
                      <a:pt x="0" y="80"/>
                    </a:lnTo>
                    <a:lnTo>
                      <a:pt x="0" y="88"/>
                    </a:lnTo>
                    <a:lnTo>
                      <a:pt x="0" y="93"/>
                    </a:lnTo>
                    <a:lnTo>
                      <a:pt x="0" y="95"/>
                    </a:lnTo>
                    <a:lnTo>
                      <a:pt x="7" y="93"/>
                    </a:lnTo>
                    <a:close/>
                  </a:path>
                </a:pathLst>
              </a:custGeom>
              <a:solidFill>
                <a:srgbClr val="000000"/>
              </a:solidFill>
              <a:ln w="9525">
                <a:noFill/>
                <a:round/>
                <a:headEnd/>
                <a:tailEnd/>
              </a:ln>
            </p:spPr>
            <p:txBody>
              <a:bodyPr/>
              <a:lstStyle/>
              <a:p>
                <a:endParaRPr lang="fr-FR"/>
              </a:p>
            </p:txBody>
          </p:sp>
          <p:sp>
            <p:nvSpPr>
              <p:cNvPr id="95727" name="Freeform 483"/>
              <p:cNvSpPr>
                <a:spLocks/>
              </p:cNvSpPr>
              <p:nvPr/>
            </p:nvSpPr>
            <p:spPr bwMode="auto">
              <a:xfrm>
                <a:off x="3014" y="2659"/>
                <a:ext cx="21" cy="56"/>
              </a:xfrm>
              <a:custGeom>
                <a:avLst/>
                <a:gdLst>
                  <a:gd name="T0" fmla="*/ 0 w 135"/>
                  <a:gd name="T1" fmla="*/ 0 h 339"/>
                  <a:gd name="T2" fmla="*/ 0 w 135"/>
                  <a:gd name="T3" fmla="*/ 0 h 339"/>
                  <a:gd name="T4" fmla="*/ 0 w 135"/>
                  <a:gd name="T5" fmla="*/ 0 h 339"/>
                  <a:gd name="T6" fmla="*/ 0 w 135"/>
                  <a:gd name="T7" fmla="*/ 0 h 339"/>
                  <a:gd name="T8" fmla="*/ 0 w 135"/>
                  <a:gd name="T9" fmla="*/ 0 h 339"/>
                  <a:gd name="T10" fmla="*/ 0 w 135"/>
                  <a:gd name="T11" fmla="*/ 0 h 339"/>
                  <a:gd name="T12" fmla="*/ 0 w 135"/>
                  <a:gd name="T13" fmla="*/ 0 h 339"/>
                  <a:gd name="T14" fmla="*/ 0 60000 65536"/>
                  <a:gd name="T15" fmla="*/ 0 60000 65536"/>
                  <a:gd name="T16" fmla="*/ 0 60000 65536"/>
                  <a:gd name="T17" fmla="*/ 0 60000 65536"/>
                  <a:gd name="T18" fmla="*/ 0 60000 65536"/>
                  <a:gd name="T19" fmla="*/ 0 60000 65536"/>
                  <a:gd name="T20" fmla="*/ 0 60000 65536"/>
                  <a:gd name="T21" fmla="*/ 0 w 135"/>
                  <a:gd name="T22" fmla="*/ 0 h 339"/>
                  <a:gd name="T23" fmla="*/ 135 w 135"/>
                  <a:gd name="T24" fmla="*/ 339 h 3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339">
                    <a:moveTo>
                      <a:pt x="134" y="339"/>
                    </a:moveTo>
                    <a:lnTo>
                      <a:pt x="135" y="335"/>
                    </a:lnTo>
                    <a:lnTo>
                      <a:pt x="7" y="0"/>
                    </a:lnTo>
                    <a:lnTo>
                      <a:pt x="0" y="2"/>
                    </a:lnTo>
                    <a:lnTo>
                      <a:pt x="129" y="338"/>
                    </a:lnTo>
                    <a:lnTo>
                      <a:pt x="130" y="334"/>
                    </a:lnTo>
                    <a:lnTo>
                      <a:pt x="134" y="339"/>
                    </a:lnTo>
                    <a:close/>
                  </a:path>
                </a:pathLst>
              </a:custGeom>
              <a:solidFill>
                <a:srgbClr val="000000"/>
              </a:solidFill>
              <a:ln w="9525">
                <a:noFill/>
                <a:round/>
                <a:headEnd/>
                <a:tailEnd/>
              </a:ln>
            </p:spPr>
            <p:txBody>
              <a:bodyPr/>
              <a:lstStyle/>
              <a:p>
                <a:endParaRPr lang="fr-FR"/>
              </a:p>
            </p:txBody>
          </p:sp>
          <p:sp>
            <p:nvSpPr>
              <p:cNvPr id="95728" name="Freeform 484"/>
              <p:cNvSpPr>
                <a:spLocks/>
              </p:cNvSpPr>
              <p:nvPr/>
            </p:nvSpPr>
            <p:spPr bwMode="auto">
              <a:xfrm>
                <a:off x="3015" y="2715"/>
                <a:ext cx="20" cy="17"/>
              </a:xfrm>
              <a:custGeom>
                <a:avLst/>
                <a:gdLst>
                  <a:gd name="T0" fmla="*/ 0 w 125"/>
                  <a:gd name="T1" fmla="*/ 0 h 105"/>
                  <a:gd name="T2" fmla="*/ 0 w 125"/>
                  <a:gd name="T3" fmla="*/ 0 h 105"/>
                  <a:gd name="T4" fmla="*/ 0 w 125"/>
                  <a:gd name="T5" fmla="*/ 0 h 105"/>
                  <a:gd name="T6" fmla="*/ 0 w 125"/>
                  <a:gd name="T7" fmla="*/ 0 h 105"/>
                  <a:gd name="T8" fmla="*/ 0 w 125"/>
                  <a:gd name="T9" fmla="*/ 0 h 105"/>
                  <a:gd name="T10" fmla="*/ 0 w 125"/>
                  <a:gd name="T11" fmla="*/ 0 h 105"/>
                  <a:gd name="T12" fmla="*/ 0 w 125"/>
                  <a:gd name="T13" fmla="*/ 0 h 105"/>
                  <a:gd name="T14" fmla="*/ 0 60000 65536"/>
                  <a:gd name="T15" fmla="*/ 0 60000 65536"/>
                  <a:gd name="T16" fmla="*/ 0 60000 65536"/>
                  <a:gd name="T17" fmla="*/ 0 60000 65536"/>
                  <a:gd name="T18" fmla="*/ 0 60000 65536"/>
                  <a:gd name="T19" fmla="*/ 0 60000 65536"/>
                  <a:gd name="T20" fmla="*/ 0 60000 65536"/>
                  <a:gd name="T21" fmla="*/ 0 w 125"/>
                  <a:gd name="T22" fmla="*/ 0 h 105"/>
                  <a:gd name="T23" fmla="*/ 125 w 125"/>
                  <a:gd name="T24" fmla="*/ 105 h 1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 h="105">
                    <a:moveTo>
                      <a:pt x="5" y="105"/>
                    </a:moveTo>
                    <a:lnTo>
                      <a:pt x="5" y="105"/>
                    </a:lnTo>
                    <a:lnTo>
                      <a:pt x="125" y="5"/>
                    </a:lnTo>
                    <a:lnTo>
                      <a:pt x="121" y="0"/>
                    </a:lnTo>
                    <a:lnTo>
                      <a:pt x="0" y="100"/>
                    </a:lnTo>
                    <a:lnTo>
                      <a:pt x="5" y="105"/>
                    </a:lnTo>
                    <a:close/>
                  </a:path>
                </a:pathLst>
              </a:custGeom>
              <a:solidFill>
                <a:srgbClr val="000000"/>
              </a:solidFill>
              <a:ln w="9525">
                <a:noFill/>
                <a:round/>
                <a:headEnd/>
                <a:tailEnd/>
              </a:ln>
            </p:spPr>
            <p:txBody>
              <a:bodyPr/>
              <a:lstStyle/>
              <a:p>
                <a:endParaRPr lang="fr-FR"/>
              </a:p>
            </p:txBody>
          </p:sp>
          <p:sp>
            <p:nvSpPr>
              <p:cNvPr id="95729" name="Freeform 485"/>
              <p:cNvSpPr>
                <a:spLocks/>
              </p:cNvSpPr>
              <p:nvPr/>
            </p:nvSpPr>
            <p:spPr bwMode="auto">
              <a:xfrm>
                <a:off x="2995" y="2731"/>
                <a:ext cx="21" cy="19"/>
              </a:xfrm>
              <a:custGeom>
                <a:avLst/>
                <a:gdLst>
                  <a:gd name="T0" fmla="*/ 0 w 126"/>
                  <a:gd name="T1" fmla="*/ 0 h 106"/>
                  <a:gd name="T2" fmla="*/ 0 w 126"/>
                  <a:gd name="T3" fmla="*/ 0 h 106"/>
                  <a:gd name="T4" fmla="*/ 0 w 126"/>
                  <a:gd name="T5" fmla="*/ 0 h 106"/>
                  <a:gd name="T6" fmla="*/ 0 w 126"/>
                  <a:gd name="T7" fmla="*/ 0 h 106"/>
                  <a:gd name="T8" fmla="*/ 0 w 126"/>
                  <a:gd name="T9" fmla="*/ 0 h 106"/>
                  <a:gd name="T10" fmla="*/ 0 w 126"/>
                  <a:gd name="T11" fmla="*/ 0 h 106"/>
                  <a:gd name="T12" fmla="*/ 0 w 126"/>
                  <a:gd name="T13" fmla="*/ 0 h 106"/>
                  <a:gd name="T14" fmla="*/ 0 60000 65536"/>
                  <a:gd name="T15" fmla="*/ 0 60000 65536"/>
                  <a:gd name="T16" fmla="*/ 0 60000 65536"/>
                  <a:gd name="T17" fmla="*/ 0 60000 65536"/>
                  <a:gd name="T18" fmla="*/ 0 60000 65536"/>
                  <a:gd name="T19" fmla="*/ 0 60000 65536"/>
                  <a:gd name="T20" fmla="*/ 0 60000 65536"/>
                  <a:gd name="T21" fmla="*/ 0 w 126"/>
                  <a:gd name="T22" fmla="*/ 0 h 106"/>
                  <a:gd name="T23" fmla="*/ 126 w 126"/>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06">
                    <a:moveTo>
                      <a:pt x="0" y="106"/>
                    </a:moveTo>
                    <a:lnTo>
                      <a:pt x="5" y="106"/>
                    </a:lnTo>
                    <a:lnTo>
                      <a:pt x="126" y="5"/>
                    </a:lnTo>
                    <a:lnTo>
                      <a:pt x="121" y="0"/>
                    </a:lnTo>
                    <a:lnTo>
                      <a:pt x="0" y="101"/>
                    </a:lnTo>
                    <a:lnTo>
                      <a:pt x="5" y="101"/>
                    </a:lnTo>
                    <a:lnTo>
                      <a:pt x="0" y="106"/>
                    </a:lnTo>
                    <a:close/>
                  </a:path>
                </a:pathLst>
              </a:custGeom>
              <a:solidFill>
                <a:srgbClr val="000000"/>
              </a:solidFill>
              <a:ln w="9525">
                <a:noFill/>
                <a:round/>
                <a:headEnd/>
                <a:tailEnd/>
              </a:ln>
            </p:spPr>
            <p:txBody>
              <a:bodyPr/>
              <a:lstStyle/>
              <a:p>
                <a:endParaRPr lang="fr-FR"/>
              </a:p>
            </p:txBody>
          </p:sp>
          <p:sp>
            <p:nvSpPr>
              <p:cNvPr id="95730" name="Freeform 486"/>
              <p:cNvSpPr>
                <a:spLocks/>
              </p:cNvSpPr>
              <p:nvPr/>
            </p:nvSpPr>
            <p:spPr bwMode="auto">
              <a:xfrm>
                <a:off x="2950" y="2712"/>
                <a:ext cx="46" cy="38"/>
              </a:xfrm>
              <a:custGeom>
                <a:avLst/>
                <a:gdLst>
                  <a:gd name="T0" fmla="*/ 0 w 282"/>
                  <a:gd name="T1" fmla="*/ 0 h 220"/>
                  <a:gd name="T2" fmla="*/ 0 w 282"/>
                  <a:gd name="T3" fmla="*/ 0 h 220"/>
                  <a:gd name="T4" fmla="*/ 0 w 282"/>
                  <a:gd name="T5" fmla="*/ 0 h 220"/>
                  <a:gd name="T6" fmla="*/ 0 w 282"/>
                  <a:gd name="T7" fmla="*/ 0 h 220"/>
                  <a:gd name="T8" fmla="*/ 0 w 282"/>
                  <a:gd name="T9" fmla="*/ 0 h 220"/>
                  <a:gd name="T10" fmla="*/ 0 w 282"/>
                  <a:gd name="T11" fmla="*/ 0 h 220"/>
                  <a:gd name="T12" fmla="*/ 0 w 282"/>
                  <a:gd name="T13" fmla="*/ 0 h 220"/>
                  <a:gd name="T14" fmla="*/ 0 60000 65536"/>
                  <a:gd name="T15" fmla="*/ 0 60000 65536"/>
                  <a:gd name="T16" fmla="*/ 0 60000 65536"/>
                  <a:gd name="T17" fmla="*/ 0 60000 65536"/>
                  <a:gd name="T18" fmla="*/ 0 60000 65536"/>
                  <a:gd name="T19" fmla="*/ 0 60000 65536"/>
                  <a:gd name="T20" fmla="*/ 0 60000 65536"/>
                  <a:gd name="T21" fmla="*/ 0 w 282"/>
                  <a:gd name="T22" fmla="*/ 0 h 220"/>
                  <a:gd name="T23" fmla="*/ 282 w 28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2" h="220">
                    <a:moveTo>
                      <a:pt x="1" y="7"/>
                    </a:moveTo>
                    <a:lnTo>
                      <a:pt x="0" y="6"/>
                    </a:lnTo>
                    <a:lnTo>
                      <a:pt x="277" y="220"/>
                    </a:lnTo>
                    <a:lnTo>
                      <a:pt x="282" y="215"/>
                    </a:lnTo>
                    <a:lnTo>
                      <a:pt x="4" y="1"/>
                    </a:lnTo>
                    <a:lnTo>
                      <a:pt x="3" y="0"/>
                    </a:lnTo>
                    <a:lnTo>
                      <a:pt x="1" y="7"/>
                    </a:lnTo>
                    <a:close/>
                  </a:path>
                </a:pathLst>
              </a:custGeom>
              <a:solidFill>
                <a:srgbClr val="000000"/>
              </a:solidFill>
              <a:ln w="9525">
                <a:noFill/>
                <a:round/>
                <a:headEnd/>
                <a:tailEnd/>
              </a:ln>
            </p:spPr>
            <p:txBody>
              <a:bodyPr/>
              <a:lstStyle/>
              <a:p>
                <a:endParaRPr lang="fr-FR"/>
              </a:p>
            </p:txBody>
          </p:sp>
          <p:sp>
            <p:nvSpPr>
              <p:cNvPr id="95731" name="Freeform 487"/>
              <p:cNvSpPr>
                <a:spLocks/>
              </p:cNvSpPr>
              <p:nvPr/>
            </p:nvSpPr>
            <p:spPr bwMode="auto">
              <a:xfrm>
                <a:off x="2935" y="2712"/>
                <a:ext cx="15" cy="7"/>
              </a:xfrm>
              <a:custGeom>
                <a:avLst/>
                <a:gdLst>
                  <a:gd name="T0" fmla="*/ 0 w 101"/>
                  <a:gd name="T1" fmla="*/ 0 h 42"/>
                  <a:gd name="T2" fmla="*/ 0 w 101"/>
                  <a:gd name="T3" fmla="*/ 0 h 42"/>
                  <a:gd name="T4" fmla="*/ 0 w 101"/>
                  <a:gd name="T5" fmla="*/ 0 h 42"/>
                  <a:gd name="T6" fmla="*/ 0 w 101"/>
                  <a:gd name="T7" fmla="*/ 0 h 42"/>
                  <a:gd name="T8" fmla="*/ 0 w 101"/>
                  <a:gd name="T9" fmla="*/ 0 h 42"/>
                  <a:gd name="T10" fmla="*/ 0 w 101"/>
                  <a:gd name="T11" fmla="*/ 0 h 42"/>
                  <a:gd name="T12" fmla="*/ 0 w 101"/>
                  <a:gd name="T13" fmla="*/ 0 h 42"/>
                  <a:gd name="T14" fmla="*/ 0 w 101"/>
                  <a:gd name="T15" fmla="*/ 0 h 42"/>
                  <a:gd name="T16" fmla="*/ 0 w 101"/>
                  <a:gd name="T17" fmla="*/ 0 h 42"/>
                  <a:gd name="T18" fmla="*/ 0 w 101"/>
                  <a:gd name="T19" fmla="*/ 0 h 42"/>
                  <a:gd name="T20" fmla="*/ 0 w 101"/>
                  <a:gd name="T21" fmla="*/ 0 h 42"/>
                  <a:gd name="T22" fmla="*/ 0 w 101"/>
                  <a:gd name="T23" fmla="*/ 0 h 42"/>
                  <a:gd name="T24" fmla="*/ 0 w 101"/>
                  <a:gd name="T25" fmla="*/ 0 h 42"/>
                  <a:gd name="T26" fmla="*/ 0 w 101"/>
                  <a:gd name="T27" fmla="*/ 0 h 42"/>
                  <a:gd name="T28" fmla="*/ 0 w 101"/>
                  <a:gd name="T29" fmla="*/ 0 h 42"/>
                  <a:gd name="T30" fmla="*/ 0 w 101"/>
                  <a:gd name="T31" fmla="*/ 0 h 42"/>
                  <a:gd name="T32" fmla="*/ 0 w 101"/>
                  <a:gd name="T33" fmla="*/ 0 h 42"/>
                  <a:gd name="T34" fmla="*/ 0 w 101"/>
                  <a:gd name="T35" fmla="*/ 0 h 42"/>
                  <a:gd name="T36" fmla="*/ 0 w 101"/>
                  <a:gd name="T37" fmla="*/ 0 h 42"/>
                  <a:gd name="T38" fmla="*/ 0 w 101"/>
                  <a:gd name="T39" fmla="*/ 0 h 42"/>
                  <a:gd name="T40" fmla="*/ 0 w 101"/>
                  <a:gd name="T41" fmla="*/ 0 h 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1"/>
                  <a:gd name="T64" fmla="*/ 0 h 42"/>
                  <a:gd name="T65" fmla="*/ 101 w 101"/>
                  <a:gd name="T66" fmla="*/ 42 h 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1" h="42">
                    <a:moveTo>
                      <a:pt x="5" y="42"/>
                    </a:moveTo>
                    <a:lnTo>
                      <a:pt x="5" y="42"/>
                    </a:lnTo>
                    <a:lnTo>
                      <a:pt x="28" y="28"/>
                    </a:lnTo>
                    <a:lnTo>
                      <a:pt x="48" y="17"/>
                    </a:lnTo>
                    <a:lnTo>
                      <a:pt x="65" y="12"/>
                    </a:lnTo>
                    <a:lnTo>
                      <a:pt x="79" y="8"/>
                    </a:lnTo>
                    <a:lnTo>
                      <a:pt x="87" y="7"/>
                    </a:lnTo>
                    <a:lnTo>
                      <a:pt x="93" y="8"/>
                    </a:lnTo>
                    <a:lnTo>
                      <a:pt x="98" y="9"/>
                    </a:lnTo>
                    <a:lnTo>
                      <a:pt x="99" y="9"/>
                    </a:lnTo>
                    <a:lnTo>
                      <a:pt x="101" y="2"/>
                    </a:lnTo>
                    <a:lnTo>
                      <a:pt x="100" y="2"/>
                    </a:lnTo>
                    <a:lnTo>
                      <a:pt x="95" y="1"/>
                    </a:lnTo>
                    <a:lnTo>
                      <a:pt x="87" y="0"/>
                    </a:lnTo>
                    <a:lnTo>
                      <a:pt x="77" y="1"/>
                    </a:lnTo>
                    <a:lnTo>
                      <a:pt x="63" y="5"/>
                    </a:lnTo>
                    <a:lnTo>
                      <a:pt x="46" y="10"/>
                    </a:lnTo>
                    <a:lnTo>
                      <a:pt x="26" y="21"/>
                    </a:lnTo>
                    <a:lnTo>
                      <a:pt x="0" y="37"/>
                    </a:lnTo>
                    <a:lnTo>
                      <a:pt x="5" y="42"/>
                    </a:lnTo>
                    <a:close/>
                  </a:path>
                </a:pathLst>
              </a:custGeom>
              <a:solidFill>
                <a:srgbClr val="000000"/>
              </a:solidFill>
              <a:ln w="9525">
                <a:noFill/>
                <a:round/>
                <a:headEnd/>
                <a:tailEnd/>
              </a:ln>
            </p:spPr>
            <p:txBody>
              <a:bodyPr/>
              <a:lstStyle/>
              <a:p>
                <a:endParaRPr lang="fr-FR"/>
              </a:p>
            </p:txBody>
          </p:sp>
          <p:sp>
            <p:nvSpPr>
              <p:cNvPr id="95732" name="Freeform 488"/>
              <p:cNvSpPr>
                <a:spLocks/>
              </p:cNvSpPr>
              <p:nvPr/>
            </p:nvSpPr>
            <p:spPr bwMode="auto">
              <a:xfrm>
                <a:off x="2923" y="2718"/>
                <a:ext cx="12" cy="14"/>
              </a:xfrm>
              <a:custGeom>
                <a:avLst/>
                <a:gdLst>
                  <a:gd name="T0" fmla="*/ 0 w 77"/>
                  <a:gd name="T1" fmla="*/ 0 h 85"/>
                  <a:gd name="T2" fmla="*/ 0 w 77"/>
                  <a:gd name="T3" fmla="*/ 0 h 85"/>
                  <a:gd name="T4" fmla="*/ 0 w 77"/>
                  <a:gd name="T5" fmla="*/ 0 h 85"/>
                  <a:gd name="T6" fmla="*/ 0 w 77"/>
                  <a:gd name="T7" fmla="*/ 0 h 85"/>
                  <a:gd name="T8" fmla="*/ 0 w 77"/>
                  <a:gd name="T9" fmla="*/ 0 h 85"/>
                  <a:gd name="T10" fmla="*/ 0 w 77"/>
                  <a:gd name="T11" fmla="*/ 0 h 85"/>
                  <a:gd name="T12" fmla="*/ 0 w 77"/>
                  <a:gd name="T13" fmla="*/ 0 h 85"/>
                  <a:gd name="T14" fmla="*/ 0 w 77"/>
                  <a:gd name="T15" fmla="*/ 0 h 85"/>
                  <a:gd name="T16" fmla="*/ 0 w 77"/>
                  <a:gd name="T17" fmla="*/ 0 h 85"/>
                  <a:gd name="T18" fmla="*/ 0 w 77"/>
                  <a:gd name="T19" fmla="*/ 0 h 85"/>
                  <a:gd name="T20" fmla="*/ 0 w 77"/>
                  <a:gd name="T21" fmla="*/ 0 h 85"/>
                  <a:gd name="T22" fmla="*/ 0 w 77"/>
                  <a:gd name="T23" fmla="*/ 0 h 85"/>
                  <a:gd name="T24" fmla="*/ 0 w 77"/>
                  <a:gd name="T25" fmla="*/ 0 h 85"/>
                  <a:gd name="T26" fmla="*/ 0 w 77"/>
                  <a:gd name="T27" fmla="*/ 0 h 85"/>
                  <a:gd name="T28" fmla="*/ 0 w 77"/>
                  <a:gd name="T29" fmla="*/ 0 h 85"/>
                  <a:gd name="T30" fmla="*/ 0 w 77"/>
                  <a:gd name="T31" fmla="*/ 0 h 85"/>
                  <a:gd name="T32" fmla="*/ 0 w 77"/>
                  <a:gd name="T33" fmla="*/ 0 h 85"/>
                  <a:gd name="T34" fmla="*/ 0 w 77"/>
                  <a:gd name="T35" fmla="*/ 0 h 85"/>
                  <a:gd name="T36" fmla="*/ 0 w 77"/>
                  <a:gd name="T37" fmla="*/ 0 h 85"/>
                  <a:gd name="T38" fmla="*/ 0 w 77"/>
                  <a:gd name="T39" fmla="*/ 0 h 85"/>
                  <a:gd name="T40" fmla="*/ 0 w 77"/>
                  <a:gd name="T41" fmla="*/ 0 h 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7"/>
                  <a:gd name="T64" fmla="*/ 0 h 85"/>
                  <a:gd name="T65" fmla="*/ 77 w 77"/>
                  <a:gd name="T66" fmla="*/ 85 h 8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7" h="85">
                    <a:moveTo>
                      <a:pt x="7" y="85"/>
                    </a:moveTo>
                    <a:lnTo>
                      <a:pt x="7" y="85"/>
                    </a:lnTo>
                    <a:lnTo>
                      <a:pt x="8" y="80"/>
                    </a:lnTo>
                    <a:lnTo>
                      <a:pt x="11" y="72"/>
                    </a:lnTo>
                    <a:lnTo>
                      <a:pt x="17" y="63"/>
                    </a:lnTo>
                    <a:lnTo>
                      <a:pt x="24" y="51"/>
                    </a:lnTo>
                    <a:lnTo>
                      <a:pt x="36" y="37"/>
                    </a:lnTo>
                    <a:lnTo>
                      <a:pt x="54" y="22"/>
                    </a:lnTo>
                    <a:lnTo>
                      <a:pt x="77" y="5"/>
                    </a:lnTo>
                    <a:lnTo>
                      <a:pt x="72" y="0"/>
                    </a:lnTo>
                    <a:lnTo>
                      <a:pt x="49" y="17"/>
                    </a:lnTo>
                    <a:lnTo>
                      <a:pt x="32" y="33"/>
                    </a:lnTo>
                    <a:lnTo>
                      <a:pt x="19" y="47"/>
                    </a:lnTo>
                    <a:lnTo>
                      <a:pt x="10" y="58"/>
                    </a:lnTo>
                    <a:lnTo>
                      <a:pt x="4" y="70"/>
                    </a:lnTo>
                    <a:lnTo>
                      <a:pt x="1" y="78"/>
                    </a:lnTo>
                    <a:lnTo>
                      <a:pt x="0" y="83"/>
                    </a:lnTo>
                    <a:lnTo>
                      <a:pt x="0" y="85"/>
                    </a:lnTo>
                    <a:lnTo>
                      <a:pt x="7" y="85"/>
                    </a:lnTo>
                    <a:close/>
                  </a:path>
                </a:pathLst>
              </a:custGeom>
              <a:solidFill>
                <a:srgbClr val="000000"/>
              </a:solidFill>
              <a:ln w="9525">
                <a:noFill/>
                <a:round/>
                <a:headEnd/>
                <a:tailEnd/>
              </a:ln>
            </p:spPr>
            <p:txBody>
              <a:bodyPr/>
              <a:lstStyle/>
              <a:p>
                <a:endParaRPr lang="fr-FR"/>
              </a:p>
            </p:txBody>
          </p:sp>
          <p:sp>
            <p:nvSpPr>
              <p:cNvPr id="95733" name="Freeform 489"/>
              <p:cNvSpPr>
                <a:spLocks/>
              </p:cNvSpPr>
              <p:nvPr/>
            </p:nvSpPr>
            <p:spPr bwMode="auto">
              <a:xfrm>
                <a:off x="2923" y="2732"/>
                <a:ext cx="8" cy="64"/>
              </a:xfrm>
              <a:custGeom>
                <a:avLst/>
                <a:gdLst>
                  <a:gd name="T0" fmla="*/ 0 w 50"/>
                  <a:gd name="T1" fmla="*/ 0 h 375"/>
                  <a:gd name="T2" fmla="*/ 0 w 50"/>
                  <a:gd name="T3" fmla="*/ 0 h 375"/>
                  <a:gd name="T4" fmla="*/ 0 w 50"/>
                  <a:gd name="T5" fmla="*/ 0 h 375"/>
                  <a:gd name="T6" fmla="*/ 0 w 50"/>
                  <a:gd name="T7" fmla="*/ 0 h 375"/>
                  <a:gd name="T8" fmla="*/ 0 w 50"/>
                  <a:gd name="T9" fmla="*/ 0 h 375"/>
                  <a:gd name="T10" fmla="*/ 0 w 50"/>
                  <a:gd name="T11" fmla="*/ 0 h 375"/>
                  <a:gd name="T12" fmla="*/ 0 w 50"/>
                  <a:gd name="T13" fmla="*/ 0 h 375"/>
                  <a:gd name="T14" fmla="*/ 0 60000 65536"/>
                  <a:gd name="T15" fmla="*/ 0 60000 65536"/>
                  <a:gd name="T16" fmla="*/ 0 60000 65536"/>
                  <a:gd name="T17" fmla="*/ 0 60000 65536"/>
                  <a:gd name="T18" fmla="*/ 0 60000 65536"/>
                  <a:gd name="T19" fmla="*/ 0 60000 65536"/>
                  <a:gd name="T20" fmla="*/ 0 60000 65536"/>
                  <a:gd name="T21" fmla="*/ 0 w 50"/>
                  <a:gd name="T22" fmla="*/ 0 h 375"/>
                  <a:gd name="T23" fmla="*/ 50 w 50"/>
                  <a:gd name="T24" fmla="*/ 375 h 3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75">
                    <a:moveTo>
                      <a:pt x="48" y="375"/>
                    </a:moveTo>
                    <a:lnTo>
                      <a:pt x="50" y="371"/>
                    </a:lnTo>
                    <a:lnTo>
                      <a:pt x="7" y="0"/>
                    </a:lnTo>
                    <a:lnTo>
                      <a:pt x="0" y="0"/>
                    </a:lnTo>
                    <a:lnTo>
                      <a:pt x="43" y="371"/>
                    </a:lnTo>
                    <a:lnTo>
                      <a:pt x="46" y="368"/>
                    </a:lnTo>
                    <a:lnTo>
                      <a:pt x="48" y="375"/>
                    </a:lnTo>
                    <a:close/>
                  </a:path>
                </a:pathLst>
              </a:custGeom>
              <a:solidFill>
                <a:srgbClr val="000000"/>
              </a:solidFill>
              <a:ln w="9525">
                <a:noFill/>
                <a:round/>
                <a:headEnd/>
                <a:tailEnd/>
              </a:ln>
            </p:spPr>
            <p:txBody>
              <a:bodyPr/>
              <a:lstStyle/>
              <a:p>
                <a:endParaRPr lang="fr-FR"/>
              </a:p>
            </p:txBody>
          </p:sp>
          <p:sp>
            <p:nvSpPr>
              <p:cNvPr id="95734" name="Freeform 490"/>
              <p:cNvSpPr>
                <a:spLocks/>
              </p:cNvSpPr>
              <p:nvPr/>
            </p:nvSpPr>
            <p:spPr bwMode="auto">
              <a:xfrm>
                <a:off x="2907" y="2795"/>
                <a:ext cx="23" cy="13"/>
              </a:xfrm>
              <a:custGeom>
                <a:avLst/>
                <a:gdLst>
                  <a:gd name="T0" fmla="*/ 0 w 138"/>
                  <a:gd name="T1" fmla="*/ 0 h 80"/>
                  <a:gd name="T2" fmla="*/ 0 w 138"/>
                  <a:gd name="T3" fmla="*/ 0 h 80"/>
                  <a:gd name="T4" fmla="*/ 0 w 138"/>
                  <a:gd name="T5" fmla="*/ 0 h 80"/>
                  <a:gd name="T6" fmla="*/ 0 w 138"/>
                  <a:gd name="T7" fmla="*/ 0 h 80"/>
                  <a:gd name="T8" fmla="*/ 0 w 138"/>
                  <a:gd name="T9" fmla="*/ 0 h 80"/>
                  <a:gd name="T10" fmla="*/ 0 w 138"/>
                  <a:gd name="T11" fmla="*/ 0 h 80"/>
                  <a:gd name="T12" fmla="*/ 0 w 138"/>
                  <a:gd name="T13" fmla="*/ 0 h 80"/>
                  <a:gd name="T14" fmla="*/ 0 60000 65536"/>
                  <a:gd name="T15" fmla="*/ 0 60000 65536"/>
                  <a:gd name="T16" fmla="*/ 0 60000 65536"/>
                  <a:gd name="T17" fmla="*/ 0 60000 65536"/>
                  <a:gd name="T18" fmla="*/ 0 60000 65536"/>
                  <a:gd name="T19" fmla="*/ 0 60000 65536"/>
                  <a:gd name="T20" fmla="*/ 0 60000 65536"/>
                  <a:gd name="T21" fmla="*/ 0 w 138"/>
                  <a:gd name="T22" fmla="*/ 0 h 80"/>
                  <a:gd name="T23" fmla="*/ 138 w 138"/>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80">
                    <a:moveTo>
                      <a:pt x="2" y="80"/>
                    </a:moveTo>
                    <a:lnTo>
                      <a:pt x="2" y="80"/>
                    </a:lnTo>
                    <a:lnTo>
                      <a:pt x="138" y="7"/>
                    </a:lnTo>
                    <a:lnTo>
                      <a:pt x="136" y="0"/>
                    </a:lnTo>
                    <a:lnTo>
                      <a:pt x="0" y="73"/>
                    </a:lnTo>
                    <a:lnTo>
                      <a:pt x="2" y="80"/>
                    </a:lnTo>
                    <a:close/>
                  </a:path>
                </a:pathLst>
              </a:custGeom>
              <a:solidFill>
                <a:srgbClr val="000000"/>
              </a:solidFill>
              <a:ln w="9525">
                <a:noFill/>
                <a:round/>
                <a:headEnd/>
                <a:tailEnd/>
              </a:ln>
            </p:spPr>
            <p:txBody>
              <a:bodyPr/>
              <a:lstStyle/>
              <a:p>
                <a:endParaRPr lang="fr-FR"/>
              </a:p>
            </p:txBody>
          </p:sp>
          <p:sp>
            <p:nvSpPr>
              <p:cNvPr id="95735" name="Freeform 491"/>
              <p:cNvSpPr>
                <a:spLocks/>
              </p:cNvSpPr>
              <p:nvPr/>
            </p:nvSpPr>
            <p:spPr bwMode="auto">
              <a:xfrm>
                <a:off x="2886" y="2807"/>
                <a:ext cx="22" cy="13"/>
              </a:xfrm>
              <a:custGeom>
                <a:avLst/>
                <a:gdLst>
                  <a:gd name="T0" fmla="*/ 0 w 139"/>
                  <a:gd name="T1" fmla="*/ 0 h 80"/>
                  <a:gd name="T2" fmla="*/ 0 w 139"/>
                  <a:gd name="T3" fmla="*/ 0 h 80"/>
                  <a:gd name="T4" fmla="*/ 0 w 139"/>
                  <a:gd name="T5" fmla="*/ 0 h 80"/>
                  <a:gd name="T6" fmla="*/ 0 w 139"/>
                  <a:gd name="T7" fmla="*/ 0 h 80"/>
                  <a:gd name="T8" fmla="*/ 0 w 139"/>
                  <a:gd name="T9" fmla="*/ 0 h 80"/>
                  <a:gd name="T10" fmla="*/ 0 w 139"/>
                  <a:gd name="T11" fmla="*/ 0 h 80"/>
                  <a:gd name="T12" fmla="*/ 0 w 139"/>
                  <a:gd name="T13" fmla="*/ 0 h 80"/>
                  <a:gd name="T14" fmla="*/ 0 60000 65536"/>
                  <a:gd name="T15" fmla="*/ 0 60000 65536"/>
                  <a:gd name="T16" fmla="*/ 0 60000 65536"/>
                  <a:gd name="T17" fmla="*/ 0 60000 65536"/>
                  <a:gd name="T18" fmla="*/ 0 60000 65536"/>
                  <a:gd name="T19" fmla="*/ 0 60000 65536"/>
                  <a:gd name="T20" fmla="*/ 0 60000 65536"/>
                  <a:gd name="T21" fmla="*/ 0 w 139"/>
                  <a:gd name="T22" fmla="*/ 0 h 80"/>
                  <a:gd name="T23" fmla="*/ 139 w 139"/>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 h="80">
                    <a:moveTo>
                      <a:pt x="0" y="79"/>
                    </a:moveTo>
                    <a:lnTo>
                      <a:pt x="3" y="80"/>
                    </a:lnTo>
                    <a:lnTo>
                      <a:pt x="139" y="7"/>
                    </a:lnTo>
                    <a:lnTo>
                      <a:pt x="137" y="0"/>
                    </a:lnTo>
                    <a:lnTo>
                      <a:pt x="1" y="73"/>
                    </a:lnTo>
                    <a:lnTo>
                      <a:pt x="4" y="74"/>
                    </a:lnTo>
                    <a:lnTo>
                      <a:pt x="0" y="79"/>
                    </a:lnTo>
                    <a:close/>
                  </a:path>
                </a:pathLst>
              </a:custGeom>
              <a:solidFill>
                <a:srgbClr val="000000"/>
              </a:solidFill>
              <a:ln w="9525">
                <a:noFill/>
                <a:round/>
                <a:headEnd/>
                <a:tailEnd/>
              </a:ln>
            </p:spPr>
            <p:txBody>
              <a:bodyPr/>
              <a:lstStyle/>
              <a:p>
                <a:endParaRPr lang="fr-FR"/>
              </a:p>
            </p:txBody>
          </p:sp>
          <p:sp>
            <p:nvSpPr>
              <p:cNvPr id="95736" name="Freeform 492"/>
              <p:cNvSpPr>
                <a:spLocks/>
              </p:cNvSpPr>
              <p:nvPr/>
            </p:nvSpPr>
            <p:spPr bwMode="auto">
              <a:xfrm>
                <a:off x="2852" y="2772"/>
                <a:ext cx="34" cy="48"/>
              </a:xfrm>
              <a:custGeom>
                <a:avLst/>
                <a:gdLst>
                  <a:gd name="T0" fmla="*/ 0 w 213"/>
                  <a:gd name="T1" fmla="*/ 0 h 287"/>
                  <a:gd name="T2" fmla="*/ 0 w 213"/>
                  <a:gd name="T3" fmla="*/ 0 h 287"/>
                  <a:gd name="T4" fmla="*/ 0 w 213"/>
                  <a:gd name="T5" fmla="*/ 0 h 287"/>
                  <a:gd name="T6" fmla="*/ 0 w 213"/>
                  <a:gd name="T7" fmla="*/ 0 h 287"/>
                  <a:gd name="T8" fmla="*/ 0 w 213"/>
                  <a:gd name="T9" fmla="*/ 0 h 287"/>
                  <a:gd name="T10" fmla="*/ 0 w 213"/>
                  <a:gd name="T11" fmla="*/ 0 h 287"/>
                  <a:gd name="T12" fmla="*/ 0 w 213"/>
                  <a:gd name="T13" fmla="*/ 0 h 287"/>
                  <a:gd name="T14" fmla="*/ 0 60000 65536"/>
                  <a:gd name="T15" fmla="*/ 0 60000 65536"/>
                  <a:gd name="T16" fmla="*/ 0 60000 65536"/>
                  <a:gd name="T17" fmla="*/ 0 60000 65536"/>
                  <a:gd name="T18" fmla="*/ 0 60000 65536"/>
                  <a:gd name="T19" fmla="*/ 0 60000 65536"/>
                  <a:gd name="T20" fmla="*/ 0 60000 65536"/>
                  <a:gd name="T21" fmla="*/ 0 w 213"/>
                  <a:gd name="T22" fmla="*/ 0 h 287"/>
                  <a:gd name="T23" fmla="*/ 213 w 213"/>
                  <a:gd name="T24" fmla="*/ 287 h 2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3" h="287">
                    <a:moveTo>
                      <a:pt x="0" y="5"/>
                    </a:moveTo>
                    <a:lnTo>
                      <a:pt x="0" y="5"/>
                    </a:lnTo>
                    <a:lnTo>
                      <a:pt x="209" y="287"/>
                    </a:lnTo>
                    <a:lnTo>
                      <a:pt x="213" y="282"/>
                    </a:lnTo>
                    <a:lnTo>
                      <a:pt x="5" y="0"/>
                    </a:lnTo>
                    <a:lnTo>
                      <a:pt x="0" y="5"/>
                    </a:lnTo>
                    <a:close/>
                  </a:path>
                </a:pathLst>
              </a:custGeom>
              <a:solidFill>
                <a:srgbClr val="000000"/>
              </a:solidFill>
              <a:ln w="9525">
                <a:noFill/>
                <a:round/>
                <a:headEnd/>
                <a:tailEnd/>
              </a:ln>
            </p:spPr>
            <p:txBody>
              <a:bodyPr/>
              <a:lstStyle/>
              <a:p>
                <a:endParaRPr lang="fr-FR"/>
              </a:p>
            </p:txBody>
          </p:sp>
          <p:sp>
            <p:nvSpPr>
              <p:cNvPr id="95737" name="Freeform 493"/>
              <p:cNvSpPr>
                <a:spLocks/>
              </p:cNvSpPr>
              <p:nvPr/>
            </p:nvSpPr>
            <p:spPr bwMode="auto">
              <a:xfrm>
                <a:off x="2836" y="2771"/>
                <a:ext cx="17" cy="4"/>
              </a:xfrm>
              <a:custGeom>
                <a:avLst/>
                <a:gdLst>
                  <a:gd name="T0" fmla="*/ 0 w 103"/>
                  <a:gd name="T1" fmla="*/ 0 h 26"/>
                  <a:gd name="T2" fmla="*/ 0 w 103"/>
                  <a:gd name="T3" fmla="*/ 0 h 26"/>
                  <a:gd name="T4" fmla="*/ 0 w 103"/>
                  <a:gd name="T5" fmla="*/ 0 h 26"/>
                  <a:gd name="T6" fmla="*/ 0 w 103"/>
                  <a:gd name="T7" fmla="*/ 0 h 26"/>
                  <a:gd name="T8" fmla="*/ 0 w 103"/>
                  <a:gd name="T9" fmla="*/ 0 h 26"/>
                  <a:gd name="T10" fmla="*/ 0 w 103"/>
                  <a:gd name="T11" fmla="*/ 0 h 26"/>
                  <a:gd name="T12" fmla="*/ 0 w 103"/>
                  <a:gd name="T13" fmla="*/ 0 h 26"/>
                  <a:gd name="T14" fmla="*/ 0 w 103"/>
                  <a:gd name="T15" fmla="*/ 0 h 26"/>
                  <a:gd name="T16" fmla="*/ 0 w 103"/>
                  <a:gd name="T17" fmla="*/ 0 h 26"/>
                  <a:gd name="T18" fmla="*/ 0 w 103"/>
                  <a:gd name="T19" fmla="*/ 0 h 26"/>
                  <a:gd name="T20" fmla="*/ 0 w 103"/>
                  <a:gd name="T21" fmla="*/ 0 h 26"/>
                  <a:gd name="T22" fmla="*/ 0 w 103"/>
                  <a:gd name="T23" fmla="*/ 0 h 26"/>
                  <a:gd name="T24" fmla="*/ 0 w 103"/>
                  <a:gd name="T25" fmla="*/ 0 h 26"/>
                  <a:gd name="T26" fmla="*/ 0 w 103"/>
                  <a:gd name="T27" fmla="*/ 0 h 26"/>
                  <a:gd name="T28" fmla="*/ 0 w 103"/>
                  <a:gd name="T29" fmla="*/ 0 h 26"/>
                  <a:gd name="T30" fmla="*/ 0 w 103"/>
                  <a:gd name="T31" fmla="*/ 0 h 26"/>
                  <a:gd name="T32" fmla="*/ 0 w 103"/>
                  <a:gd name="T33" fmla="*/ 0 h 26"/>
                  <a:gd name="T34" fmla="*/ 0 w 103"/>
                  <a:gd name="T35" fmla="*/ 0 h 26"/>
                  <a:gd name="T36" fmla="*/ 0 w 103"/>
                  <a:gd name="T37" fmla="*/ 0 h 26"/>
                  <a:gd name="T38" fmla="*/ 0 w 103"/>
                  <a:gd name="T39" fmla="*/ 0 h 26"/>
                  <a:gd name="T40" fmla="*/ 0 w 103"/>
                  <a:gd name="T41" fmla="*/ 0 h 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
                  <a:gd name="T64" fmla="*/ 0 h 26"/>
                  <a:gd name="T65" fmla="*/ 103 w 103"/>
                  <a:gd name="T66" fmla="*/ 26 h 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 h="26">
                    <a:moveTo>
                      <a:pt x="3" y="26"/>
                    </a:moveTo>
                    <a:lnTo>
                      <a:pt x="3" y="26"/>
                    </a:lnTo>
                    <a:lnTo>
                      <a:pt x="28" y="16"/>
                    </a:lnTo>
                    <a:lnTo>
                      <a:pt x="50" y="11"/>
                    </a:lnTo>
                    <a:lnTo>
                      <a:pt x="65" y="8"/>
                    </a:lnTo>
                    <a:lnTo>
                      <a:pt x="79" y="7"/>
                    </a:lnTo>
                    <a:lnTo>
                      <a:pt x="87" y="9"/>
                    </a:lnTo>
                    <a:lnTo>
                      <a:pt x="94" y="12"/>
                    </a:lnTo>
                    <a:lnTo>
                      <a:pt x="98" y="13"/>
                    </a:lnTo>
                    <a:lnTo>
                      <a:pt x="103" y="8"/>
                    </a:lnTo>
                    <a:lnTo>
                      <a:pt x="100" y="6"/>
                    </a:lnTo>
                    <a:lnTo>
                      <a:pt x="97" y="5"/>
                    </a:lnTo>
                    <a:lnTo>
                      <a:pt x="90" y="2"/>
                    </a:lnTo>
                    <a:lnTo>
                      <a:pt x="79" y="0"/>
                    </a:lnTo>
                    <a:lnTo>
                      <a:pt x="65" y="1"/>
                    </a:lnTo>
                    <a:lnTo>
                      <a:pt x="48" y="4"/>
                    </a:lnTo>
                    <a:lnTo>
                      <a:pt x="26" y="9"/>
                    </a:lnTo>
                    <a:lnTo>
                      <a:pt x="0" y="19"/>
                    </a:lnTo>
                    <a:lnTo>
                      <a:pt x="3" y="26"/>
                    </a:lnTo>
                    <a:close/>
                  </a:path>
                </a:pathLst>
              </a:custGeom>
              <a:solidFill>
                <a:srgbClr val="000000"/>
              </a:solidFill>
              <a:ln w="9525">
                <a:noFill/>
                <a:round/>
                <a:headEnd/>
                <a:tailEnd/>
              </a:ln>
            </p:spPr>
            <p:txBody>
              <a:bodyPr/>
              <a:lstStyle/>
              <a:p>
                <a:endParaRPr lang="fr-FR"/>
              </a:p>
            </p:txBody>
          </p:sp>
          <p:sp>
            <p:nvSpPr>
              <p:cNvPr id="95738" name="Freeform 494"/>
              <p:cNvSpPr>
                <a:spLocks/>
              </p:cNvSpPr>
              <p:nvPr/>
            </p:nvSpPr>
            <p:spPr bwMode="auto">
              <a:xfrm>
                <a:off x="2821" y="2774"/>
                <a:ext cx="15" cy="12"/>
              </a:xfrm>
              <a:custGeom>
                <a:avLst/>
                <a:gdLst>
                  <a:gd name="T0" fmla="*/ 0 w 91"/>
                  <a:gd name="T1" fmla="*/ 0 h 71"/>
                  <a:gd name="T2" fmla="*/ 0 w 91"/>
                  <a:gd name="T3" fmla="*/ 0 h 71"/>
                  <a:gd name="T4" fmla="*/ 0 w 91"/>
                  <a:gd name="T5" fmla="*/ 0 h 71"/>
                  <a:gd name="T6" fmla="*/ 0 w 91"/>
                  <a:gd name="T7" fmla="*/ 0 h 71"/>
                  <a:gd name="T8" fmla="*/ 0 w 91"/>
                  <a:gd name="T9" fmla="*/ 0 h 71"/>
                  <a:gd name="T10" fmla="*/ 0 w 91"/>
                  <a:gd name="T11" fmla="*/ 0 h 71"/>
                  <a:gd name="T12" fmla="*/ 0 w 91"/>
                  <a:gd name="T13" fmla="*/ 0 h 71"/>
                  <a:gd name="T14" fmla="*/ 0 w 91"/>
                  <a:gd name="T15" fmla="*/ 0 h 71"/>
                  <a:gd name="T16" fmla="*/ 0 w 91"/>
                  <a:gd name="T17" fmla="*/ 0 h 71"/>
                  <a:gd name="T18" fmla="*/ 0 w 91"/>
                  <a:gd name="T19" fmla="*/ 0 h 71"/>
                  <a:gd name="T20" fmla="*/ 0 w 91"/>
                  <a:gd name="T21" fmla="*/ 0 h 71"/>
                  <a:gd name="T22" fmla="*/ 0 w 91"/>
                  <a:gd name="T23" fmla="*/ 0 h 71"/>
                  <a:gd name="T24" fmla="*/ 0 w 91"/>
                  <a:gd name="T25" fmla="*/ 0 h 71"/>
                  <a:gd name="T26" fmla="*/ 0 w 91"/>
                  <a:gd name="T27" fmla="*/ 0 h 71"/>
                  <a:gd name="T28" fmla="*/ 0 w 91"/>
                  <a:gd name="T29" fmla="*/ 0 h 71"/>
                  <a:gd name="T30" fmla="*/ 0 w 91"/>
                  <a:gd name="T31" fmla="*/ 0 h 71"/>
                  <a:gd name="T32" fmla="*/ 0 w 91"/>
                  <a:gd name="T33" fmla="*/ 0 h 71"/>
                  <a:gd name="T34" fmla="*/ 0 w 91"/>
                  <a:gd name="T35" fmla="*/ 0 h 71"/>
                  <a:gd name="T36" fmla="*/ 0 w 91"/>
                  <a:gd name="T37" fmla="*/ 0 h 71"/>
                  <a:gd name="T38" fmla="*/ 0 w 91"/>
                  <a:gd name="T39" fmla="*/ 0 h 71"/>
                  <a:gd name="T40" fmla="*/ 0 w 91"/>
                  <a:gd name="T41" fmla="*/ 0 h 7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1"/>
                  <a:gd name="T64" fmla="*/ 0 h 71"/>
                  <a:gd name="T65" fmla="*/ 91 w 91"/>
                  <a:gd name="T66" fmla="*/ 71 h 7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1" h="71">
                    <a:moveTo>
                      <a:pt x="7" y="69"/>
                    </a:moveTo>
                    <a:lnTo>
                      <a:pt x="7" y="71"/>
                    </a:lnTo>
                    <a:lnTo>
                      <a:pt x="7" y="69"/>
                    </a:lnTo>
                    <a:lnTo>
                      <a:pt x="9" y="66"/>
                    </a:lnTo>
                    <a:lnTo>
                      <a:pt x="13" y="59"/>
                    </a:lnTo>
                    <a:lnTo>
                      <a:pt x="20" y="50"/>
                    </a:lnTo>
                    <a:lnTo>
                      <a:pt x="31" y="39"/>
                    </a:lnTo>
                    <a:lnTo>
                      <a:pt x="47" y="30"/>
                    </a:lnTo>
                    <a:lnTo>
                      <a:pt x="65" y="18"/>
                    </a:lnTo>
                    <a:lnTo>
                      <a:pt x="91" y="7"/>
                    </a:lnTo>
                    <a:lnTo>
                      <a:pt x="88" y="0"/>
                    </a:lnTo>
                    <a:lnTo>
                      <a:pt x="63" y="11"/>
                    </a:lnTo>
                    <a:lnTo>
                      <a:pt x="42" y="23"/>
                    </a:lnTo>
                    <a:lnTo>
                      <a:pt x="27" y="35"/>
                    </a:lnTo>
                    <a:lnTo>
                      <a:pt x="15" y="45"/>
                    </a:lnTo>
                    <a:lnTo>
                      <a:pt x="8" y="54"/>
                    </a:lnTo>
                    <a:lnTo>
                      <a:pt x="2" y="61"/>
                    </a:lnTo>
                    <a:lnTo>
                      <a:pt x="0" y="67"/>
                    </a:lnTo>
                    <a:lnTo>
                      <a:pt x="0" y="68"/>
                    </a:lnTo>
                    <a:lnTo>
                      <a:pt x="0" y="69"/>
                    </a:lnTo>
                    <a:lnTo>
                      <a:pt x="7" y="69"/>
                    </a:lnTo>
                    <a:close/>
                  </a:path>
                </a:pathLst>
              </a:custGeom>
              <a:solidFill>
                <a:srgbClr val="000000"/>
              </a:solidFill>
              <a:ln w="9525">
                <a:noFill/>
                <a:round/>
                <a:headEnd/>
                <a:tailEnd/>
              </a:ln>
            </p:spPr>
            <p:txBody>
              <a:bodyPr/>
              <a:lstStyle/>
              <a:p>
                <a:endParaRPr lang="fr-FR"/>
              </a:p>
            </p:txBody>
          </p:sp>
          <p:sp>
            <p:nvSpPr>
              <p:cNvPr id="95739" name="Freeform 495"/>
              <p:cNvSpPr>
                <a:spLocks/>
              </p:cNvSpPr>
              <p:nvPr/>
            </p:nvSpPr>
            <p:spPr bwMode="auto">
              <a:xfrm>
                <a:off x="2814" y="2786"/>
                <a:ext cx="8" cy="66"/>
              </a:xfrm>
              <a:custGeom>
                <a:avLst/>
                <a:gdLst>
                  <a:gd name="T0" fmla="*/ 0 w 53"/>
                  <a:gd name="T1" fmla="*/ 0 h 391"/>
                  <a:gd name="T2" fmla="*/ 0 w 53"/>
                  <a:gd name="T3" fmla="*/ 0 h 391"/>
                  <a:gd name="T4" fmla="*/ 0 w 53"/>
                  <a:gd name="T5" fmla="*/ 0 h 391"/>
                  <a:gd name="T6" fmla="*/ 0 w 53"/>
                  <a:gd name="T7" fmla="*/ 0 h 391"/>
                  <a:gd name="T8" fmla="*/ 0 w 53"/>
                  <a:gd name="T9" fmla="*/ 0 h 391"/>
                  <a:gd name="T10" fmla="*/ 0 w 53"/>
                  <a:gd name="T11" fmla="*/ 0 h 391"/>
                  <a:gd name="T12" fmla="*/ 0 w 53"/>
                  <a:gd name="T13" fmla="*/ 0 h 391"/>
                  <a:gd name="T14" fmla="*/ 0 60000 65536"/>
                  <a:gd name="T15" fmla="*/ 0 60000 65536"/>
                  <a:gd name="T16" fmla="*/ 0 60000 65536"/>
                  <a:gd name="T17" fmla="*/ 0 60000 65536"/>
                  <a:gd name="T18" fmla="*/ 0 60000 65536"/>
                  <a:gd name="T19" fmla="*/ 0 60000 65536"/>
                  <a:gd name="T20" fmla="*/ 0 60000 65536"/>
                  <a:gd name="T21" fmla="*/ 0 w 53"/>
                  <a:gd name="T22" fmla="*/ 0 h 391"/>
                  <a:gd name="T23" fmla="*/ 53 w 53"/>
                  <a:gd name="T24" fmla="*/ 391 h 3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91">
                    <a:moveTo>
                      <a:pt x="4" y="391"/>
                    </a:moveTo>
                    <a:lnTo>
                      <a:pt x="7" y="387"/>
                    </a:lnTo>
                    <a:lnTo>
                      <a:pt x="53" y="0"/>
                    </a:lnTo>
                    <a:lnTo>
                      <a:pt x="46" y="0"/>
                    </a:lnTo>
                    <a:lnTo>
                      <a:pt x="0" y="387"/>
                    </a:lnTo>
                    <a:lnTo>
                      <a:pt x="2" y="384"/>
                    </a:lnTo>
                    <a:lnTo>
                      <a:pt x="4" y="391"/>
                    </a:lnTo>
                    <a:close/>
                  </a:path>
                </a:pathLst>
              </a:custGeom>
              <a:solidFill>
                <a:srgbClr val="000000"/>
              </a:solidFill>
              <a:ln w="9525">
                <a:noFill/>
                <a:round/>
                <a:headEnd/>
                <a:tailEnd/>
              </a:ln>
            </p:spPr>
            <p:txBody>
              <a:bodyPr/>
              <a:lstStyle/>
              <a:p>
                <a:endParaRPr lang="fr-FR"/>
              </a:p>
            </p:txBody>
          </p:sp>
          <p:sp>
            <p:nvSpPr>
              <p:cNvPr id="95740" name="Freeform 496"/>
              <p:cNvSpPr>
                <a:spLocks/>
              </p:cNvSpPr>
              <p:nvPr/>
            </p:nvSpPr>
            <p:spPr bwMode="auto">
              <a:xfrm>
                <a:off x="2791" y="2849"/>
                <a:ext cx="24" cy="10"/>
              </a:xfrm>
              <a:custGeom>
                <a:avLst/>
                <a:gdLst>
                  <a:gd name="T0" fmla="*/ 0 w 145"/>
                  <a:gd name="T1" fmla="*/ 0 h 48"/>
                  <a:gd name="T2" fmla="*/ 0 w 145"/>
                  <a:gd name="T3" fmla="*/ 0 h 48"/>
                  <a:gd name="T4" fmla="*/ 0 w 145"/>
                  <a:gd name="T5" fmla="*/ 0 h 48"/>
                  <a:gd name="T6" fmla="*/ 0 w 145"/>
                  <a:gd name="T7" fmla="*/ 0 h 48"/>
                  <a:gd name="T8" fmla="*/ 0 w 145"/>
                  <a:gd name="T9" fmla="*/ 0 h 48"/>
                  <a:gd name="T10" fmla="*/ 0 w 145"/>
                  <a:gd name="T11" fmla="*/ 0 h 48"/>
                  <a:gd name="T12" fmla="*/ 0 w 145"/>
                  <a:gd name="T13" fmla="*/ 0 h 48"/>
                  <a:gd name="T14" fmla="*/ 0 60000 65536"/>
                  <a:gd name="T15" fmla="*/ 0 60000 65536"/>
                  <a:gd name="T16" fmla="*/ 0 60000 65536"/>
                  <a:gd name="T17" fmla="*/ 0 60000 65536"/>
                  <a:gd name="T18" fmla="*/ 0 60000 65536"/>
                  <a:gd name="T19" fmla="*/ 0 60000 65536"/>
                  <a:gd name="T20" fmla="*/ 0 60000 65536"/>
                  <a:gd name="T21" fmla="*/ 0 w 145"/>
                  <a:gd name="T22" fmla="*/ 0 h 48"/>
                  <a:gd name="T23" fmla="*/ 145 w 145"/>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48">
                    <a:moveTo>
                      <a:pt x="3" y="48"/>
                    </a:moveTo>
                    <a:lnTo>
                      <a:pt x="3" y="48"/>
                    </a:lnTo>
                    <a:lnTo>
                      <a:pt x="145" y="7"/>
                    </a:lnTo>
                    <a:lnTo>
                      <a:pt x="143" y="0"/>
                    </a:lnTo>
                    <a:lnTo>
                      <a:pt x="0" y="41"/>
                    </a:lnTo>
                    <a:lnTo>
                      <a:pt x="3" y="48"/>
                    </a:lnTo>
                    <a:close/>
                  </a:path>
                </a:pathLst>
              </a:custGeom>
              <a:solidFill>
                <a:srgbClr val="000000"/>
              </a:solidFill>
              <a:ln w="9525">
                <a:noFill/>
                <a:round/>
                <a:headEnd/>
                <a:tailEnd/>
              </a:ln>
            </p:spPr>
            <p:txBody>
              <a:bodyPr/>
              <a:lstStyle/>
              <a:p>
                <a:endParaRPr lang="fr-FR"/>
              </a:p>
            </p:txBody>
          </p:sp>
          <p:sp>
            <p:nvSpPr>
              <p:cNvPr id="95741" name="Freeform 497"/>
              <p:cNvSpPr>
                <a:spLocks/>
              </p:cNvSpPr>
              <p:nvPr/>
            </p:nvSpPr>
            <p:spPr bwMode="auto">
              <a:xfrm>
                <a:off x="2768" y="2857"/>
                <a:ext cx="23" cy="8"/>
              </a:xfrm>
              <a:custGeom>
                <a:avLst/>
                <a:gdLst>
                  <a:gd name="T0" fmla="*/ 0 w 148"/>
                  <a:gd name="T1" fmla="*/ 0 h 48"/>
                  <a:gd name="T2" fmla="*/ 0 w 148"/>
                  <a:gd name="T3" fmla="*/ 0 h 48"/>
                  <a:gd name="T4" fmla="*/ 0 w 148"/>
                  <a:gd name="T5" fmla="*/ 0 h 48"/>
                  <a:gd name="T6" fmla="*/ 0 w 148"/>
                  <a:gd name="T7" fmla="*/ 0 h 48"/>
                  <a:gd name="T8" fmla="*/ 0 w 148"/>
                  <a:gd name="T9" fmla="*/ 0 h 48"/>
                  <a:gd name="T10" fmla="*/ 0 w 148"/>
                  <a:gd name="T11" fmla="*/ 0 h 48"/>
                  <a:gd name="T12" fmla="*/ 0 w 148"/>
                  <a:gd name="T13" fmla="*/ 0 h 48"/>
                  <a:gd name="T14" fmla="*/ 0 60000 65536"/>
                  <a:gd name="T15" fmla="*/ 0 60000 65536"/>
                  <a:gd name="T16" fmla="*/ 0 60000 65536"/>
                  <a:gd name="T17" fmla="*/ 0 60000 65536"/>
                  <a:gd name="T18" fmla="*/ 0 60000 65536"/>
                  <a:gd name="T19" fmla="*/ 0 60000 65536"/>
                  <a:gd name="T20" fmla="*/ 0 60000 65536"/>
                  <a:gd name="T21" fmla="*/ 0 w 148"/>
                  <a:gd name="T22" fmla="*/ 0 h 48"/>
                  <a:gd name="T23" fmla="*/ 148 w 14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48">
                    <a:moveTo>
                      <a:pt x="0" y="46"/>
                    </a:moveTo>
                    <a:lnTo>
                      <a:pt x="5" y="48"/>
                    </a:lnTo>
                    <a:lnTo>
                      <a:pt x="148" y="7"/>
                    </a:lnTo>
                    <a:lnTo>
                      <a:pt x="145" y="0"/>
                    </a:lnTo>
                    <a:lnTo>
                      <a:pt x="3" y="41"/>
                    </a:lnTo>
                    <a:lnTo>
                      <a:pt x="7" y="43"/>
                    </a:lnTo>
                    <a:lnTo>
                      <a:pt x="0" y="46"/>
                    </a:lnTo>
                    <a:close/>
                  </a:path>
                </a:pathLst>
              </a:custGeom>
              <a:solidFill>
                <a:srgbClr val="000000"/>
              </a:solidFill>
              <a:ln w="9525">
                <a:noFill/>
                <a:round/>
                <a:headEnd/>
                <a:tailEnd/>
              </a:ln>
            </p:spPr>
            <p:txBody>
              <a:bodyPr/>
              <a:lstStyle/>
              <a:p>
                <a:endParaRPr lang="fr-FR"/>
              </a:p>
            </p:txBody>
          </p:sp>
          <p:sp>
            <p:nvSpPr>
              <p:cNvPr id="95742" name="Freeform 498"/>
              <p:cNvSpPr>
                <a:spLocks/>
              </p:cNvSpPr>
              <p:nvPr/>
            </p:nvSpPr>
            <p:spPr bwMode="auto">
              <a:xfrm>
                <a:off x="2746" y="2808"/>
                <a:ext cx="23" cy="57"/>
              </a:xfrm>
              <a:custGeom>
                <a:avLst/>
                <a:gdLst>
                  <a:gd name="T0" fmla="*/ 0 w 137"/>
                  <a:gd name="T1" fmla="*/ 0 h 338"/>
                  <a:gd name="T2" fmla="*/ 0 w 137"/>
                  <a:gd name="T3" fmla="*/ 0 h 338"/>
                  <a:gd name="T4" fmla="*/ 0 w 137"/>
                  <a:gd name="T5" fmla="*/ 0 h 338"/>
                  <a:gd name="T6" fmla="*/ 0 w 137"/>
                  <a:gd name="T7" fmla="*/ 0 h 338"/>
                  <a:gd name="T8" fmla="*/ 0 w 137"/>
                  <a:gd name="T9" fmla="*/ 0 h 338"/>
                  <a:gd name="T10" fmla="*/ 0 w 137"/>
                  <a:gd name="T11" fmla="*/ 0 h 338"/>
                  <a:gd name="T12" fmla="*/ 0 w 137"/>
                  <a:gd name="T13" fmla="*/ 0 h 338"/>
                  <a:gd name="T14" fmla="*/ 0 60000 65536"/>
                  <a:gd name="T15" fmla="*/ 0 60000 65536"/>
                  <a:gd name="T16" fmla="*/ 0 60000 65536"/>
                  <a:gd name="T17" fmla="*/ 0 60000 65536"/>
                  <a:gd name="T18" fmla="*/ 0 60000 65536"/>
                  <a:gd name="T19" fmla="*/ 0 60000 65536"/>
                  <a:gd name="T20" fmla="*/ 0 60000 65536"/>
                  <a:gd name="T21" fmla="*/ 0 w 137"/>
                  <a:gd name="T22" fmla="*/ 0 h 338"/>
                  <a:gd name="T23" fmla="*/ 137 w 137"/>
                  <a:gd name="T24" fmla="*/ 338 h 3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338">
                    <a:moveTo>
                      <a:pt x="0" y="4"/>
                    </a:moveTo>
                    <a:lnTo>
                      <a:pt x="0" y="3"/>
                    </a:lnTo>
                    <a:lnTo>
                      <a:pt x="130" y="338"/>
                    </a:lnTo>
                    <a:lnTo>
                      <a:pt x="137" y="335"/>
                    </a:lnTo>
                    <a:lnTo>
                      <a:pt x="7" y="1"/>
                    </a:lnTo>
                    <a:lnTo>
                      <a:pt x="7" y="0"/>
                    </a:lnTo>
                    <a:lnTo>
                      <a:pt x="0" y="4"/>
                    </a:lnTo>
                    <a:close/>
                  </a:path>
                </a:pathLst>
              </a:custGeom>
              <a:solidFill>
                <a:srgbClr val="000000"/>
              </a:solidFill>
              <a:ln w="9525">
                <a:noFill/>
                <a:round/>
                <a:headEnd/>
                <a:tailEnd/>
              </a:ln>
            </p:spPr>
            <p:txBody>
              <a:bodyPr/>
              <a:lstStyle/>
              <a:p>
                <a:endParaRPr lang="fr-FR"/>
              </a:p>
            </p:txBody>
          </p:sp>
          <p:sp>
            <p:nvSpPr>
              <p:cNvPr id="95743" name="Freeform 499"/>
              <p:cNvSpPr>
                <a:spLocks/>
              </p:cNvSpPr>
              <p:nvPr/>
            </p:nvSpPr>
            <p:spPr bwMode="auto">
              <a:xfrm>
                <a:off x="2731" y="2805"/>
                <a:ext cx="16" cy="3"/>
              </a:xfrm>
              <a:custGeom>
                <a:avLst/>
                <a:gdLst>
                  <a:gd name="T0" fmla="*/ 0 w 100"/>
                  <a:gd name="T1" fmla="*/ 0 h 23"/>
                  <a:gd name="T2" fmla="*/ 0 w 100"/>
                  <a:gd name="T3" fmla="*/ 0 h 23"/>
                  <a:gd name="T4" fmla="*/ 0 w 100"/>
                  <a:gd name="T5" fmla="*/ 0 h 23"/>
                  <a:gd name="T6" fmla="*/ 0 w 100"/>
                  <a:gd name="T7" fmla="*/ 0 h 23"/>
                  <a:gd name="T8" fmla="*/ 0 w 100"/>
                  <a:gd name="T9" fmla="*/ 0 h 23"/>
                  <a:gd name="T10" fmla="*/ 0 w 100"/>
                  <a:gd name="T11" fmla="*/ 0 h 23"/>
                  <a:gd name="T12" fmla="*/ 0 w 100"/>
                  <a:gd name="T13" fmla="*/ 0 h 23"/>
                  <a:gd name="T14" fmla="*/ 0 w 100"/>
                  <a:gd name="T15" fmla="*/ 0 h 23"/>
                  <a:gd name="T16" fmla="*/ 0 w 100"/>
                  <a:gd name="T17" fmla="*/ 0 h 23"/>
                  <a:gd name="T18" fmla="*/ 0 w 100"/>
                  <a:gd name="T19" fmla="*/ 0 h 23"/>
                  <a:gd name="T20" fmla="*/ 0 w 100"/>
                  <a:gd name="T21" fmla="*/ 0 h 23"/>
                  <a:gd name="T22" fmla="*/ 0 w 100"/>
                  <a:gd name="T23" fmla="*/ 0 h 23"/>
                  <a:gd name="T24" fmla="*/ 0 w 100"/>
                  <a:gd name="T25" fmla="*/ 0 h 23"/>
                  <a:gd name="T26" fmla="*/ 0 w 100"/>
                  <a:gd name="T27" fmla="*/ 0 h 23"/>
                  <a:gd name="T28" fmla="*/ 0 w 100"/>
                  <a:gd name="T29" fmla="*/ 0 h 23"/>
                  <a:gd name="T30" fmla="*/ 0 w 100"/>
                  <a:gd name="T31" fmla="*/ 0 h 23"/>
                  <a:gd name="T32" fmla="*/ 0 w 100"/>
                  <a:gd name="T33" fmla="*/ 0 h 23"/>
                  <a:gd name="T34" fmla="*/ 0 w 100"/>
                  <a:gd name="T35" fmla="*/ 0 h 23"/>
                  <a:gd name="T36" fmla="*/ 0 w 100"/>
                  <a:gd name="T37" fmla="*/ 0 h 23"/>
                  <a:gd name="T38" fmla="*/ 0 w 100"/>
                  <a:gd name="T39" fmla="*/ 0 h 23"/>
                  <a:gd name="T40" fmla="*/ 0 w 100"/>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23"/>
                  <a:gd name="T65" fmla="*/ 100 w 100"/>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23">
                    <a:moveTo>
                      <a:pt x="1" y="12"/>
                    </a:moveTo>
                    <a:lnTo>
                      <a:pt x="3" y="12"/>
                    </a:lnTo>
                    <a:lnTo>
                      <a:pt x="28" y="8"/>
                    </a:lnTo>
                    <a:lnTo>
                      <a:pt x="49" y="7"/>
                    </a:lnTo>
                    <a:lnTo>
                      <a:pt x="64" y="10"/>
                    </a:lnTo>
                    <a:lnTo>
                      <a:pt x="77" y="13"/>
                    </a:lnTo>
                    <a:lnTo>
                      <a:pt x="86" y="16"/>
                    </a:lnTo>
                    <a:lnTo>
                      <a:pt x="91" y="19"/>
                    </a:lnTo>
                    <a:lnTo>
                      <a:pt x="93" y="22"/>
                    </a:lnTo>
                    <a:lnTo>
                      <a:pt x="93" y="23"/>
                    </a:lnTo>
                    <a:lnTo>
                      <a:pt x="100" y="19"/>
                    </a:lnTo>
                    <a:lnTo>
                      <a:pt x="98" y="18"/>
                    </a:lnTo>
                    <a:lnTo>
                      <a:pt x="95" y="14"/>
                    </a:lnTo>
                    <a:lnTo>
                      <a:pt x="89" y="10"/>
                    </a:lnTo>
                    <a:lnTo>
                      <a:pt x="79" y="6"/>
                    </a:lnTo>
                    <a:lnTo>
                      <a:pt x="66" y="3"/>
                    </a:lnTo>
                    <a:lnTo>
                      <a:pt x="49" y="0"/>
                    </a:lnTo>
                    <a:lnTo>
                      <a:pt x="28" y="1"/>
                    </a:lnTo>
                    <a:lnTo>
                      <a:pt x="0" y="5"/>
                    </a:lnTo>
                    <a:lnTo>
                      <a:pt x="1" y="5"/>
                    </a:lnTo>
                    <a:lnTo>
                      <a:pt x="1" y="12"/>
                    </a:lnTo>
                    <a:close/>
                  </a:path>
                </a:pathLst>
              </a:custGeom>
              <a:solidFill>
                <a:srgbClr val="000000"/>
              </a:solidFill>
              <a:ln w="9525">
                <a:noFill/>
                <a:round/>
                <a:headEnd/>
                <a:tailEnd/>
              </a:ln>
            </p:spPr>
            <p:txBody>
              <a:bodyPr/>
              <a:lstStyle/>
              <a:p>
                <a:endParaRPr lang="fr-FR"/>
              </a:p>
            </p:txBody>
          </p:sp>
          <p:sp>
            <p:nvSpPr>
              <p:cNvPr id="95744" name="Freeform 500"/>
              <p:cNvSpPr>
                <a:spLocks/>
              </p:cNvSpPr>
              <p:nvPr/>
            </p:nvSpPr>
            <p:spPr bwMode="auto">
              <a:xfrm>
                <a:off x="2715" y="2805"/>
                <a:ext cx="17" cy="9"/>
              </a:xfrm>
              <a:custGeom>
                <a:avLst/>
                <a:gdLst>
                  <a:gd name="T0" fmla="*/ 0 w 98"/>
                  <a:gd name="T1" fmla="*/ 0 h 52"/>
                  <a:gd name="T2" fmla="*/ 0 w 98"/>
                  <a:gd name="T3" fmla="*/ 0 h 52"/>
                  <a:gd name="T4" fmla="*/ 0 w 98"/>
                  <a:gd name="T5" fmla="*/ 0 h 52"/>
                  <a:gd name="T6" fmla="*/ 0 w 98"/>
                  <a:gd name="T7" fmla="*/ 0 h 52"/>
                  <a:gd name="T8" fmla="*/ 0 w 98"/>
                  <a:gd name="T9" fmla="*/ 0 h 52"/>
                  <a:gd name="T10" fmla="*/ 0 w 98"/>
                  <a:gd name="T11" fmla="*/ 0 h 52"/>
                  <a:gd name="T12" fmla="*/ 0 w 98"/>
                  <a:gd name="T13" fmla="*/ 0 h 52"/>
                  <a:gd name="T14" fmla="*/ 0 w 98"/>
                  <a:gd name="T15" fmla="*/ 0 h 52"/>
                  <a:gd name="T16" fmla="*/ 0 w 98"/>
                  <a:gd name="T17" fmla="*/ 0 h 52"/>
                  <a:gd name="T18" fmla="*/ 0 w 98"/>
                  <a:gd name="T19" fmla="*/ 0 h 52"/>
                  <a:gd name="T20" fmla="*/ 0 w 98"/>
                  <a:gd name="T21" fmla="*/ 0 h 52"/>
                  <a:gd name="T22" fmla="*/ 0 w 98"/>
                  <a:gd name="T23" fmla="*/ 0 h 52"/>
                  <a:gd name="T24" fmla="*/ 0 w 98"/>
                  <a:gd name="T25" fmla="*/ 0 h 52"/>
                  <a:gd name="T26" fmla="*/ 0 w 98"/>
                  <a:gd name="T27" fmla="*/ 0 h 52"/>
                  <a:gd name="T28" fmla="*/ 0 w 98"/>
                  <a:gd name="T29" fmla="*/ 0 h 52"/>
                  <a:gd name="T30" fmla="*/ 0 w 98"/>
                  <a:gd name="T31" fmla="*/ 0 h 52"/>
                  <a:gd name="T32" fmla="*/ 0 w 98"/>
                  <a:gd name="T33" fmla="*/ 0 h 52"/>
                  <a:gd name="T34" fmla="*/ 0 w 98"/>
                  <a:gd name="T35" fmla="*/ 0 h 52"/>
                  <a:gd name="T36" fmla="*/ 0 w 98"/>
                  <a:gd name="T37" fmla="*/ 0 h 52"/>
                  <a:gd name="T38" fmla="*/ 0 w 98"/>
                  <a:gd name="T39" fmla="*/ 0 h 52"/>
                  <a:gd name="T40" fmla="*/ 0 w 98"/>
                  <a:gd name="T41" fmla="*/ 0 h 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8"/>
                  <a:gd name="T64" fmla="*/ 0 h 52"/>
                  <a:gd name="T65" fmla="*/ 98 w 98"/>
                  <a:gd name="T66" fmla="*/ 52 h 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8" h="52">
                    <a:moveTo>
                      <a:pt x="7" y="52"/>
                    </a:moveTo>
                    <a:lnTo>
                      <a:pt x="7" y="52"/>
                    </a:lnTo>
                    <a:lnTo>
                      <a:pt x="8" y="52"/>
                    </a:lnTo>
                    <a:lnTo>
                      <a:pt x="9" y="47"/>
                    </a:lnTo>
                    <a:lnTo>
                      <a:pt x="15" y="42"/>
                    </a:lnTo>
                    <a:lnTo>
                      <a:pt x="24" y="35"/>
                    </a:lnTo>
                    <a:lnTo>
                      <a:pt x="36" y="28"/>
                    </a:lnTo>
                    <a:lnTo>
                      <a:pt x="52" y="20"/>
                    </a:lnTo>
                    <a:lnTo>
                      <a:pt x="73" y="13"/>
                    </a:lnTo>
                    <a:lnTo>
                      <a:pt x="98" y="7"/>
                    </a:lnTo>
                    <a:lnTo>
                      <a:pt x="98" y="0"/>
                    </a:lnTo>
                    <a:lnTo>
                      <a:pt x="71" y="6"/>
                    </a:lnTo>
                    <a:lnTo>
                      <a:pt x="50" y="13"/>
                    </a:lnTo>
                    <a:lnTo>
                      <a:pt x="33" y="21"/>
                    </a:lnTo>
                    <a:lnTo>
                      <a:pt x="20" y="30"/>
                    </a:lnTo>
                    <a:lnTo>
                      <a:pt x="10" y="37"/>
                    </a:lnTo>
                    <a:lnTo>
                      <a:pt x="4" y="43"/>
                    </a:lnTo>
                    <a:lnTo>
                      <a:pt x="1" y="47"/>
                    </a:lnTo>
                    <a:lnTo>
                      <a:pt x="0" y="50"/>
                    </a:lnTo>
                    <a:lnTo>
                      <a:pt x="7" y="52"/>
                    </a:lnTo>
                    <a:close/>
                  </a:path>
                </a:pathLst>
              </a:custGeom>
              <a:solidFill>
                <a:srgbClr val="000000"/>
              </a:solidFill>
              <a:ln w="9525">
                <a:noFill/>
                <a:round/>
                <a:headEnd/>
                <a:tailEnd/>
              </a:ln>
            </p:spPr>
            <p:txBody>
              <a:bodyPr/>
              <a:lstStyle/>
              <a:p>
                <a:endParaRPr lang="fr-FR"/>
              </a:p>
            </p:txBody>
          </p:sp>
          <p:sp>
            <p:nvSpPr>
              <p:cNvPr id="95745" name="Freeform 501"/>
              <p:cNvSpPr>
                <a:spLocks/>
              </p:cNvSpPr>
              <p:nvPr/>
            </p:nvSpPr>
            <p:spPr bwMode="auto">
              <a:xfrm>
                <a:off x="2694" y="2814"/>
                <a:ext cx="22" cy="65"/>
              </a:xfrm>
              <a:custGeom>
                <a:avLst/>
                <a:gdLst>
                  <a:gd name="T0" fmla="*/ 0 w 138"/>
                  <a:gd name="T1" fmla="*/ 0 h 385"/>
                  <a:gd name="T2" fmla="*/ 0 w 138"/>
                  <a:gd name="T3" fmla="*/ 0 h 385"/>
                  <a:gd name="T4" fmla="*/ 0 w 138"/>
                  <a:gd name="T5" fmla="*/ 0 h 385"/>
                  <a:gd name="T6" fmla="*/ 0 w 138"/>
                  <a:gd name="T7" fmla="*/ 0 h 385"/>
                  <a:gd name="T8" fmla="*/ 0 w 138"/>
                  <a:gd name="T9" fmla="*/ 0 h 385"/>
                  <a:gd name="T10" fmla="*/ 0 w 138"/>
                  <a:gd name="T11" fmla="*/ 0 h 385"/>
                  <a:gd name="T12" fmla="*/ 0 w 138"/>
                  <a:gd name="T13" fmla="*/ 0 h 385"/>
                  <a:gd name="T14" fmla="*/ 0 60000 65536"/>
                  <a:gd name="T15" fmla="*/ 0 60000 65536"/>
                  <a:gd name="T16" fmla="*/ 0 60000 65536"/>
                  <a:gd name="T17" fmla="*/ 0 60000 65536"/>
                  <a:gd name="T18" fmla="*/ 0 60000 65536"/>
                  <a:gd name="T19" fmla="*/ 0 60000 65536"/>
                  <a:gd name="T20" fmla="*/ 0 60000 65536"/>
                  <a:gd name="T21" fmla="*/ 0 w 138"/>
                  <a:gd name="T22" fmla="*/ 0 h 385"/>
                  <a:gd name="T23" fmla="*/ 138 w 138"/>
                  <a:gd name="T24" fmla="*/ 385 h 3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385">
                    <a:moveTo>
                      <a:pt x="3" y="385"/>
                    </a:moveTo>
                    <a:lnTo>
                      <a:pt x="7" y="383"/>
                    </a:lnTo>
                    <a:lnTo>
                      <a:pt x="138" y="2"/>
                    </a:lnTo>
                    <a:lnTo>
                      <a:pt x="131" y="0"/>
                    </a:lnTo>
                    <a:lnTo>
                      <a:pt x="0" y="381"/>
                    </a:lnTo>
                    <a:lnTo>
                      <a:pt x="3" y="378"/>
                    </a:lnTo>
                    <a:lnTo>
                      <a:pt x="3" y="385"/>
                    </a:lnTo>
                    <a:close/>
                  </a:path>
                </a:pathLst>
              </a:custGeom>
              <a:solidFill>
                <a:srgbClr val="000000"/>
              </a:solidFill>
              <a:ln w="9525">
                <a:noFill/>
                <a:round/>
                <a:headEnd/>
                <a:tailEnd/>
              </a:ln>
            </p:spPr>
            <p:txBody>
              <a:bodyPr/>
              <a:lstStyle/>
              <a:p>
                <a:endParaRPr lang="fr-FR"/>
              </a:p>
            </p:txBody>
          </p:sp>
          <p:sp>
            <p:nvSpPr>
              <p:cNvPr id="95746" name="Freeform 502"/>
              <p:cNvSpPr>
                <a:spLocks/>
              </p:cNvSpPr>
              <p:nvPr/>
            </p:nvSpPr>
            <p:spPr bwMode="auto">
              <a:xfrm>
                <a:off x="2671" y="2878"/>
                <a:ext cx="24" cy="2"/>
              </a:xfrm>
              <a:custGeom>
                <a:avLst/>
                <a:gdLst>
                  <a:gd name="T0" fmla="*/ 0 w 143"/>
                  <a:gd name="T1" fmla="*/ 0 h 16"/>
                  <a:gd name="T2" fmla="*/ 0 w 143"/>
                  <a:gd name="T3" fmla="*/ 0 h 16"/>
                  <a:gd name="T4" fmla="*/ 0 w 143"/>
                  <a:gd name="T5" fmla="*/ 0 h 16"/>
                  <a:gd name="T6" fmla="*/ 0 w 143"/>
                  <a:gd name="T7" fmla="*/ 0 h 16"/>
                  <a:gd name="T8" fmla="*/ 0 w 143"/>
                  <a:gd name="T9" fmla="*/ 0 h 16"/>
                  <a:gd name="T10" fmla="*/ 0 w 143"/>
                  <a:gd name="T11" fmla="*/ 0 h 16"/>
                  <a:gd name="T12" fmla="*/ 0 w 143"/>
                  <a:gd name="T13" fmla="*/ 0 h 16"/>
                  <a:gd name="T14" fmla="*/ 0 60000 65536"/>
                  <a:gd name="T15" fmla="*/ 0 60000 65536"/>
                  <a:gd name="T16" fmla="*/ 0 60000 65536"/>
                  <a:gd name="T17" fmla="*/ 0 60000 65536"/>
                  <a:gd name="T18" fmla="*/ 0 60000 65536"/>
                  <a:gd name="T19" fmla="*/ 0 60000 65536"/>
                  <a:gd name="T20" fmla="*/ 0 60000 65536"/>
                  <a:gd name="T21" fmla="*/ 0 w 143"/>
                  <a:gd name="T22" fmla="*/ 0 h 16"/>
                  <a:gd name="T23" fmla="*/ 143 w 143"/>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6">
                    <a:moveTo>
                      <a:pt x="0" y="16"/>
                    </a:moveTo>
                    <a:lnTo>
                      <a:pt x="0" y="16"/>
                    </a:lnTo>
                    <a:lnTo>
                      <a:pt x="143" y="7"/>
                    </a:lnTo>
                    <a:lnTo>
                      <a:pt x="143" y="0"/>
                    </a:lnTo>
                    <a:lnTo>
                      <a:pt x="0" y="9"/>
                    </a:lnTo>
                    <a:lnTo>
                      <a:pt x="0" y="16"/>
                    </a:lnTo>
                    <a:close/>
                  </a:path>
                </a:pathLst>
              </a:custGeom>
              <a:solidFill>
                <a:srgbClr val="000000"/>
              </a:solidFill>
              <a:ln w="9525">
                <a:noFill/>
                <a:round/>
                <a:headEnd/>
                <a:tailEnd/>
              </a:ln>
            </p:spPr>
            <p:txBody>
              <a:bodyPr/>
              <a:lstStyle/>
              <a:p>
                <a:endParaRPr lang="fr-FR"/>
              </a:p>
            </p:txBody>
          </p:sp>
          <p:sp>
            <p:nvSpPr>
              <p:cNvPr id="95747" name="Freeform 503"/>
              <p:cNvSpPr>
                <a:spLocks/>
              </p:cNvSpPr>
              <p:nvPr/>
            </p:nvSpPr>
            <p:spPr bwMode="auto">
              <a:xfrm>
                <a:off x="2647" y="2879"/>
                <a:ext cx="24" cy="3"/>
              </a:xfrm>
              <a:custGeom>
                <a:avLst/>
                <a:gdLst>
                  <a:gd name="T0" fmla="*/ 0 w 147"/>
                  <a:gd name="T1" fmla="*/ 0 h 15"/>
                  <a:gd name="T2" fmla="*/ 0 w 147"/>
                  <a:gd name="T3" fmla="*/ 0 h 15"/>
                  <a:gd name="T4" fmla="*/ 0 w 147"/>
                  <a:gd name="T5" fmla="*/ 0 h 15"/>
                  <a:gd name="T6" fmla="*/ 0 w 147"/>
                  <a:gd name="T7" fmla="*/ 0 h 15"/>
                  <a:gd name="T8" fmla="*/ 0 w 147"/>
                  <a:gd name="T9" fmla="*/ 0 h 15"/>
                  <a:gd name="T10" fmla="*/ 0 w 147"/>
                  <a:gd name="T11" fmla="*/ 0 h 15"/>
                  <a:gd name="T12" fmla="*/ 0 w 147"/>
                  <a:gd name="T13" fmla="*/ 0 h 15"/>
                  <a:gd name="T14" fmla="*/ 0 60000 65536"/>
                  <a:gd name="T15" fmla="*/ 0 60000 65536"/>
                  <a:gd name="T16" fmla="*/ 0 60000 65536"/>
                  <a:gd name="T17" fmla="*/ 0 60000 65536"/>
                  <a:gd name="T18" fmla="*/ 0 60000 65536"/>
                  <a:gd name="T19" fmla="*/ 0 60000 65536"/>
                  <a:gd name="T20" fmla="*/ 0 60000 65536"/>
                  <a:gd name="T21" fmla="*/ 0 w 147"/>
                  <a:gd name="T22" fmla="*/ 0 h 15"/>
                  <a:gd name="T23" fmla="*/ 147 w 147"/>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7" h="15">
                    <a:moveTo>
                      <a:pt x="0" y="11"/>
                    </a:moveTo>
                    <a:lnTo>
                      <a:pt x="3" y="15"/>
                    </a:lnTo>
                    <a:lnTo>
                      <a:pt x="147" y="7"/>
                    </a:lnTo>
                    <a:lnTo>
                      <a:pt x="147" y="0"/>
                    </a:lnTo>
                    <a:lnTo>
                      <a:pt x="3" y="8"/>
                    </a:lnTo>
                    <a:lnTo>
                      <a:pt x="7" y="11"/>
                    </a:lnTo>
                    <a:lnTo>
                      <a:pt x="0" y="11"/>
                    </a:lnTo>
                    <a:close/>
                  </a:path>
                </a:pathLst>
              </a:custGeom>
              <a:solidFill>
                <a:srgbClr val="000000"/>
              </a:solidFill>
              <a:ln w="9525">
                <a:noFill/>
                <a:round/>
                <a:headEnd/>
                <a:tailEnd/>
              </a:ln>
            </p:spPr>
            <p:txBody>
              <a:bodyPr/>
              <a:lstStyle/>
              <a:p>
                <a:endParaRPr lang="fr-FR"/>
              </a:p>
            </p:txBody>
          </p:sp>
          <p:sp>
            <p:nvSpPr>
              <p:cNvPr id="95748" name="Freeform 504"/>
              <p:cNvSpPr>
                <a:spLocks/>
              </p:cNvSpPr>
              <p:nvPr/>
            </p:nvSpPr>
            <p:spPr bwMode="auto">
              <a:xfrm>
                <a:off x="2640" y="2818"/>
                <a:ext cx="9" cy="63"/>
              </a:xfrm>
              <a:custGeom>
                <a:avLst/>
                <a:gdLst>
                  <a:gd name="T0" fmla="*/ 0 w 50"/>
                  <a:gd name="T1" fmla="*/ 0 h 373"/>
                  <a:gd name="T2" fmla="*/ 0 w 50"/>
                  <a:gd name="T3" fmla="*/ 0 h 373"/>
                  <a:gd name="T4" fmla="*/ 0 w 50"/>
                  <a:gd name="T5" fmla="*/ 0 h 373"/>
                  <a:gd name="T6" fmla="*/ 0 w 50"/>
                  <a:gd name="T7" fmla="*/ 0 h 373"/>
                  <a:gd name="T8" fmla="*/ 0 w 50"/>
                  <a:gd name="T9" fmla="*/ 0 h 373"/>
                  <a:gd name="T10" fmla="*/ 0 w 50"/>
                  <a:gd name="T11" fmla="*/ 0 h 373"/>
                  <a:gd name="T12" fmla="*/ 0 w 50"/>
                  <a:gd name="T13" fmla="*/ 0 h 373"/>
                  <a:gd name="T14" fmla="*/ 0 60000 65536"/>
                  <a:gd name="T15" fmla="*/ 0 60000 65536"/>
                  <a:gd name="T16" fmla="*/ 0 60000 65536"/>
                  <a:gd name="T17" fmla="*/ 0 60000 65536"/>
                  <a:gd name="T18" fmla="*/ 0 60000 65536"/>
                  <a:gd name="T19" fmla="*/ 0 60000 65536"/>
                  <a:gd name="T20" fmla="*/ 0 60000 65536"/>
                  <a:gd name="T21" fmla="*/ 0 w 50"/>
                  <a:gd name="T22" fmla="*/ 0 h 373"/>
                  <a:gd name="T23" fmla="*/ 50 w 50"/>
                  <a:gd name="T24" fmla="*/ 373 h 3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373">
                    <a:moveTo>
                      <a:pt x="0" y="3"/>
                    </a:moveTo>
                    <a:lnTo>
                      <a:pt x="0" y="2"/>
                    </a:lnTo>
                    <a:lnTo>
                      <a:pt x="43" y="373"/>
                    </a:lnTo>
                    <a:lnTo>
                      <a:pt x="50" y="373"/>
                    </a:lnTo>
                    <a:lnTo>
                      <a:pt x="7" y="2"/>
                    </a:lnTo>
                    <a:lnTo>
                      <a:pt x="7" y="0"/>
                    </a:lnTo>
                    <a:lnTo>
                      <a:pt x="0" y="3"/>
                    </a:lnTo>
                    <a:close/>
                  </a:path>
                </a:pathLst>
              </a:custGeom>
              <a:solidFill>
                <a:srgbClr val="000000"/>
              </a:solidFill>
              <a:ln w="9525">
                <a:noFill/>
                <a:round/>
                <a:headEnd/>
                <a:tailEnd/>
              </a:ln>
            </p:spPr>
            <p:txBody>
              <a:bodyPr/>
              <a:lstStyle/>
              <a:p>
                <a:endParaRPr lang="fr-FR"/>
              </a:p>
            </p:txBody>
          </p:sp>
          <p:sp>
            <p:nvSpPr>
              <p:cNvPr id="95749" name="Freeform 505"/>
              <p:cNvSpPr>
                <a:spLocks/>
              </p:cNvSpPr>
              <p:nvPr/>
            </p:nvSpPr>
            <p:spPr bwMode="auto">
              <a:xfrm>
                <a:off x="2627" y="2812"/>
                <a:ext cx="14" cy="6"/>
              </a:xfrm>
              <a:custGeom>
                <a:avLst/>
                <a:gdLst>
                  <a:gd name="T0" fmla="*/ 0 w 89"/>
                  <a:gd name="T1" fmla="*/ 0 h 40"/>
                  <a:gd name="T2" fmla="*/ 0 w 89"/>
                  <a:gd name="T3" fmla="*/ 0 h 40"/>
                  <a:gd name="T4" fmla="*/ 0 w 89"/>
                  <a:gd name="T5" fmla="*/ 0 h 40"/>
                  <a:gd name="T6" fmla="*/ 0 w 89"/>
                  <a:gd name="T7" fmla="*/ 0 h 40"/>
                  <a:gd name="T8" fmla="*/ 0 w 89"/>
                  <a:gd name="T9" fmla="*/ 0 h 40"/>
                  <a:gd name="T10" fmla="*/ 0 w 89"/>
                  <a:gd name="T11" fmla="*/ 0 h 40"/>
                  <a:gd name="T12" fmla="*/ 0 w 89"/>
                  <a:gd name="T13" fmla="*/ 0 h 40"/>
                  <a:gd name="T14" fmla="*/ 0 w 89"/>
                  <a:gd name="T15" fmla="*/ 0 h 40"/>
                  <a:gd name="T16" fmla="*/ 0 w 89"/>
                  <a:gd name="T17" fmla="*/ 0 h 40"/>
                  <a:gd name="T18" fmla="*/ 0 w 89"/>
                  <a:gd name="T19" fmla="*/ 0 h 40"/>
                  <a:gd name="T20" fmla="*/ 0 w 89"/>
                  <a:gd name="T21" fmla="*/ 0 h 40"/>
                  <a:gd name="T22" fmla="*/ 0 w 89"/>
                  <a:gd name="T23" fmla="*/ 0 h 40"/>
                  <a:gd name="T24" fmla="*/ 0 w 89"/>
                  <a:gd name="T25" fmla="*/ 0 h 40"/>
                  <a:gd name="T26" fmla="*/ 0 w 89"/>
                  <a:gd name="T27" fmla="*/ 0 h 40"/>
                  <a:gd name="T28" fmla="*/ 0 w 89"/>
                  <a:gd name="T29" fmla="*/ 0 h 40"/>
                  <a:gd name="T30" fmla="*/ 0 w 89"/>
                  <a:gd name="T31" fmla="*/ 0 h 40"/>
                  <a:gd name="T32" fmla="*/ 0 w 89"/>
                  <a:gd name="T33" fmla="*/ 0 h 40"/>
                  <a:gd name="T34" fmla="*/ 0 w 89"/>
                  <a:gd name="T35" fmla="*/ 0 h 40"/>
                  <a:gd name="T36" fmla="*/ 0 w 89"/>
                  <a:gd name="T37" fmla="*/ 0 h 40"/>
                  <a:gd name="T38" fmla="*/ 0 w 89"/>
                  <a:gd name="T39" fmla="*/ 0 h 40"/>
                  <a:gd name="T40" fmla="*/ 0 w 89"/>
                  <a:gd name="T41" fmla="*/ 0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9"/>
                  <a:gd name="T64" fmla="*/ 0 h 40"/>
                  <a:gd name="T65" fmla="*/ 89 w 89"/>
                  <a:gd name="T66" fmla="*/ 40 h 4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9" h="40">
                    <a:moveTo>
                      <a:pt x="0" y="7"/>
                    </a:moveTo>
                    <a:lnTo>
                      <a:pt x="0" y="7"/>
                    </a:lnTo>
                    <a:lnTo>
                      <a:pt x="25" y="9"/>
                    </a:lnTo>
                    <a:lnTo>
                      <a:pt x="44" y="14"/>
                    </a:lnTo>
                    <a:lnTo>
                      <a:pt x="59" y="20"/>
                    </a:lnTo>
                    <a:lnTo>
                      <a:pt x="68" y="26"/>
                    </a:lnTo>
                    <a:lnTo>
                      <a:pt x="76" y="30"/>
                    </a:lnTo>
                    <a:lnTo>
                      <a:pt x="80" y="36"/>
                    </a:lnTo>
                    <a:lnTo>
                      <a:pt x="81" y="39"/>
                    </a:lnTo>
                    <a:lnTo>
                      <a:pt x="82" y="40"/>
                    </a:lnTo>
                    <a:lnTo>
                      <a:pt x="89" y="37"/>
                    </a:lnTo>
                    <a:lnTo>
                      <a:pt x="88" y="36"/>
                    </a:lnTo>
                    <a:lnTo>
                      <a:pt x="87" y="32"/>
                    </a:lnTo>
                    <a:lnTo>
                      <a:pt x="81" y="26"/>
                    </a:lnTo>
                    <a:lnTo>
                      <a:pt x="73" y="19"/>
                    </a:lnTo>
                    <a:lnTo>
                      <a:pt x="61" y="13"/>
                    </a:lnTo>
                    <a:lnTo>
                      <a:pt x="46" y="7"/>
                    </a:lnTo>
                    <a:lnTo>
                      <a:pt x="25" y="3"/>
                    </a:lnTo>
                    <a:lnTo>
                      <a:pt x="0" y="0"/>
                    </a:lnTo>
                    <a:lnTo>
                      <a:pt x="0" y="7"/>
                    </a:lnTo>
                    <a:close/>
                  </a:path>
                </a:pathLst>
              </a:custGeom>
              <a:solidFill>
                <a:srgbClr val="000000"/>
              </a:solidFill>
              <a:ln w="9525">
                <a:noFill/>
                <a:round/>
                <a:headEnd/>
                <a:tailEnd/>
              </a:ln>
            </p:spPr>
            <p:txBody>
              <a:bodyPr/>
              <a:lstStyle/>
              <a:p>
                <a:endParaRPr lang="fr-FR"/>
              </a:p>
            </p:txBody>
          </p:sp>
          <p:sp>
            <p:nvSpPr>
              <p:cNvPr id="95750" name="Freeform 506"/>
              <p:cNvSpPr>
                <a:spLocks/>
              </p:cNvSpPr>
              <p:nvPr/>
            </p:nvSpPr>
            <p:spPr bwMode="auto">
              <a:xfrm>
                <a:off x="2610" y="2812"/>
                <a:ext cx="17" cy="5"/>
              </a:xfrm>
              <a:custGeom>
                <a:avLst/>
                <a:gdLst>
                  <a:gd name="T0" fmla="*/ 0 w 104"/>
                  <a:gd name="T1" fmla="*/ 0 h 32"/>
                  <a:gd name="T2" fmla="*/ 0 w 104"/>
                  <a:gd name="T3" fmla="*/ 0 h 32"/>
                  <a:gd name="T4" fmla="*/ 0 w 104"/>
                  <a:gd name="T5" fmla="*/ 0 h 32"/>
                  <a:gd name="T6" fmla="*/ 0 w 104"/>
                  <a:gd name="T7" fmla="*/ 0 h 32"/>
                  <a:gd name="T8" fmla="*/ 0 w 104"/>
                  <a:gd name="T9" fmla="*/ 0 h 32"/>
                  <a:gd name="T10" fmla="*/ 0 w 104"/>
                  <a:gd name="T11" fmla="*/ 0 h 32"/>
                  <a:gd name="T12" fmla="*/ 0 w 104"/>
                  <a:gd name="T13" fmla="*/ 0 h 32"/>
                  <a:gd name="T14" fmla="*/ 0 w 104"/>
                  <a:gd name="T15" fmla="*/ 0 h 32"/>
                  <a:gd name="T16" fmla="*/ 0 w 104"/>
                  <a:gd name="T17" fmla="*/ 0 h 32"/>
                  <a:gd name="T18" fmla="*/ 0 w 104"/>
                  <a:gd name="T19" fmla="*/ 0 h 32"/>
                  <a:gd name="T20" fmla="*/ 0 w 104"/>
                  <a:gd name="T21" fmla="*/ 0 h 32"/>
                  <a:gd name="T22" fmla="*/ 0 w 104"/>
                  <a:gd name="T23" fmla="*/ 0 h 32"/>
                  <a:gd name="T24" fmla="*/ 0 w 104"/>
                  <a:gd name="T25" fmla="*/ 0 h 32"/>
                  <a:gd name="T26" fmla="*/ 0 w 104"/>
                  <a:gd name="T27" fmla="*/ 0 h 32"/>
                  <a:gd name="T28" fmla="*/ 0 w 104"/>
                  <a:gd name="T29" fmla="*/ 0 h 32"/>
                  <a:gd name="T30" fmla="*/ 0 w 104"/>
                  <a:gd name="T31" fmla="*/ 0 h 32"/>
                  <a:gd name="T32" fmla="*/ 0 w 104"/>
                  <a:gd name="T33" fmla="*/ 0 h 32"/>
                  <a:gd name="T34" fmla="*/ 0 w 104"/>
                  <a:gd name="T35" fmla="*/ 0 h 32"/>
                  <a:gd name="T36" fmla="*/ 0 w 104"/>
                  <a:gd name="T37" fmla="*/ 0 h 32"/>
                  <a:gd name="T38" fmla="*/ 0 w 104"/>
                  <a:gd name="T39" fmla="*/ 0 h 32"/>
                  <a:gd name="T40" fmla="*/ 0 w 104"/>
                  <a:gd name="T41" fmla="*/ 0 h 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4"/>
                  <a:gd name="T64" fmla="*/ 0 h 32"/>
                  <a:gd name="T65" fmla="*/ 104 w 104"/>
                  <a:gd name="T66" fmla="*/ 32 h 3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4" h="32">
                    <a:moveTo>
                      <a:pt x="7" y="32"/>
                    </a:moveTo>
                    <a:lnTo>
                      <a:pt x="6" y="32"/>
                    </a:lnTo>
                    <a:lnTo>
                      <a:pt x="7" y="30"/>
                    </a:lnTo>
                    <a:lnTo>
                      <a:pt x="11" y="27"/>
                    </a:lnTo>
                    <a:lnTo>
                      <a:pt x="18" y="23"/>
                    </a:lnTo>
                    <a:lnTo>
                      <a:pt x="27" y="18"/>
                    </a:lnTo>
                    <a:lnTo>
                      <a:pt x="40" y="13"/>
                    </a:lnTo>
                    <a:lnTo>
                      <a:pt x="56" y="8"/>
                    </a:lnTo>
                    <a:lnTo>
                      <a:pt x="78" y="7"/>
                    </a:lnTo>
                    <a:lnTo>
                      <a:pt x="104" y="7"/>
                    </a:lnTo>
                    <a:lnTo>
                      <a:pt x="104" y="0"/>
                    </a:lnTo>
                    <a:lnTo>
                      <a:pt x="78" y="0"/>
                    </a:lnTo>
                    <a:lnTo>
                      <a:pt x="56" y="1"/>
                    </a:lnTo>
                    <a:lnTo>
                      <a:pt x="37" y="6"/>
                    </a:lnTo>
                    <a:lnTo>
                      <a:pt x="25" y="11"/>
                    </a:lnTo>
                    <a:lnTo>
                      <a:pt x="13" y="16"/>
                    </a:lnTo>
                    <a:lnTo>
                      <a:pt x="6" y="22"/>
                    </a:lnTo>
                    <a:lnTo>
                      <a:pt x="3" y="26"/>
                    </a:lnTo>
                    <a:lnTo>
                      <a:pt x="1" y="27"/>
                    </a:lnTo>
                    <a:lnTo>
                      <a:pt x="0" y="27"/>
                    </a:lnTo>
                    <a:lnTo>
                      <a:pt x="7" y="32"/>
                    </a:lnTo>
                    <a:close/>
                  </a:path>
                </a:pathLst>
              </a:custGeom>
              <a:solidFill>
                <a:srgbClr val="000000"/>
              </a:solidFill>
              <a:ln w="9525">
                <a:noFill/>
                <a:round/>
                <a:headEnd/>
                <a:tailEnd/>
              </a:ln>
            </p:spPr>
            <p:txBody>
              <a:bodyPr/>
              <a:lstStyle/>
              <a:p>
                <a:endParaRPr lang="fr-FR"/>
              </a:p>
            </p:txBody>
          </p:sp>
          <p:sp>
            <p:nvSpPr>
              <p:cNvPr id="95751" name="Freeform 507"/>
              <p:cNvSpPr>
                <a:spLocks/>
              </p:cNvSpPr>
              <p:nvPr/>
            </p:nvSpPr>
            <p:spPr bwMode="auto">
              <a:xfrm>
                <a:off x="2575" y="2816"/>
                <a:ext cx="37" cy="61"/>
              </a:xfrm>
              <a:custGeom>
                <a:avLst/>
                <a:gdLst>
                  <a:gd name="T0" fmla="*/ 0 w 217"/>
                  <a:gd name="T1" fmla="*/ 0 h 360"/>
                  <a:gd name="T2" fmla="*/ 0 w 217"/>
                  <a:gd name="T3" fmla="*/ 0 h 360"/>
                  <a:gd name="T4" fmla="*/ 0 w 217"/>
                  <a:gd name="T5" fmla="*/ 0 h 360"/>
                  <a:gd name="T6" fmla="*/ 0 w 217"/>
                  <a:gd name="T7" fmla="*/ 0 h 360"/>
                  <a:gd name="T8" fmla="*/ 0 w 217"/>
                  <a:gd name="T9" fmla="*/ 0 h 360"/>
                  <a:gd name="T10" fmla="*/ 0 w 217"/>
                  <a:gd name="T11" fmla="*/ 0 h 360"/>
                  <a:gd name="T12" fmla="*/ 0 w 217"/>
                  <a:gd name="T13" fmla="*/ 0 h 360"/>
                  <a:gd name="T14" fmla="*/ 0 60000 65536"/>
                  <a:gd name="T15" fmla="*/ 0 60000 65536"/>
                  <a:gd name="T16" fmla="*/ 0 60000 65536"/>
                  <a:gd name="T17" fmla="*/ 0 60000 65536"/>
                  <a:gd name="T18" fmla="*/ 0 60000 65536"/>
                  <a:gd name="T19" fmla="*/ 0 60000 65536"/>
                  <a:gd name="T20" fmla="*/ 0 60000 65536"/>
                  <a:gd name="T21" fmla="*/ 0 w 217"/>
                  <a:gd name="T22" fmla="*/ 0 h 360"/>
                  <a:gd name="T23" fmla="*/ 217 w 217"/>
                  <a:gd name="T24" fmla="*/ 360 h 3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 h="360">
                    <a:moveTo>
                      <a:pt x="2" y="360"/>
                    </a:moveTo>
                    <a:lnTo>
                      <a:pt x="7" y="359"/>
                    </a:lnTo>
                    <a:lnTo>
                      <a:pt x="217" y="5"/>
                    </a:lnTo>
                    <a:lnTo>
                      <a:pt x="210" y="0"/>
                    </a:lnTo>
                    <a:lnTo>
                      <a:pt x="0" y="354"/>
                    </a:lnTo>
                    <a:lnTo>
                      <a:pt x="5" y="353"/>
                    </a:lnTo>
                    <a:lnTo>
                      <a:pt x="2" y="360"/>
                    </a:lnTo>
                    <a:close/>
                  </a:path>
                </a:pathLst>
              </a:custGeom>
              <a:solidFill>
                <a:srgbClr val="000000"/>
              </a:solidFill>
              <a:ln w="9525">
                <a:noFill/>
                <a:round/>
                <a:headEnd/>
                <a:tailEnd/>
              </a:ln>
            </p:spPr>
            <p:txBody>
              <a:bodyPr/>
              <a:lstStyle/>
              <a:p>
                <a:endParaRPr lang="fr-FR"/>
              </a:p>
            </p:txBody>
          </p:sp>
          <p:sp>
            <p:nvSpPr>
              <p:cNvPr id="95752" name="Freeform 508"/>
              <p:cNvSpPr>
                <a:spLocks/>
              </p:cNvSpPr>
              <p:nvPr/>
            </p:nvSpPr>
            <p:spPr bwMode="auto">
              <a:xfrm>
                <a:off x="2554" y="2872"/>
                <a:ext cx="22" cy="5"/>
              </a:xfrm>
              <a:custGeom>
                <a:avLst/>
                <a:gdLst>
                  <a:gd name="T0" fmla="*/ 0 w 137"/>
                  <a:gd name="T1" fmla="*/ 0 h 33"/>
                  <a:gd name="T2" fmla="*/ 0 w 137"/>
                  <a:gd name="T3" fmla="*/ 0 h 33"/>
                  <a:gd name="T4" fmla="*/ 0 w 137"/>
                  <a:gd name="T5" fmla="*/ 0 h 33"/>
                  <a:gd name="T6" fmla="*/ 0 w 137"/>
                  <a:gd name="T7" fmla="*/ 0 h 33"/>
                  <a:gd name="T8" fmla="*/ 0 w 137"/>
                  <a:gd name="T9" fmla="*/ 0 h 33"/>
                  <a:gd name="T10" fmla="*/ 0 w 137"/>
                  <a:gd name="T11" fmla="*/ 0 h 33"/>
                  <a:gd name="T12" fmla="*/ 0 w 137"/>
                  <a:gd name="T13" fmla="*/ 0 h 33"/>
                  <a:gd name="T14" fmla="*/ 0 60000 65536"/>
                  <a:gd name="T15" fmla="*/ 0 60000 65536"/>
                  <a:gd name="T16" fmla="*/ 0 60000 65536"/>
                  <a:gd name="T17" fmla="*/ 0 60000 65536"/>
                  <a:gd name="T18" fmla="*/ 0 60000 65536"/>
                  <a:gd name="T19" fmla="*/ 0 60000 65536"/>
                  <a:gd name="T20" fmla="*/ 0 60000 65536"/>
                  <a:gd name="T21" fmla="*/ 0 w 137"/>
                  <a:gd name="T22" fmla="*/ 0 h 33"/>
                  <a:gd name="T23" fmla="*/ 137 w 137"/>
                  <a:gd name="T24" fmla="*/ 33 h 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33">
                    <a:moveTo>
                      <a:pt x="0" y="7"/>
                    </a:moveTo>
                    <a:lnTo>
                      <a:pt x="0" y="7"/>
                    </a:lnTo>
                    <a:lnTo>
                      <a:pt x="134" y="33"/>
                    </a:lnTo>
                    <a:lnTo>
                      <a:pt x="137" y="26"/>
                    </a:lnTo>
                    <a:lnTo>
                      <a:pt x="2" y="0"/>
                    </a:lnTo>
                    <a:lnTo>
                      <a:pt x="0" y="7"/>
                    </a:lnTo>
                    <a:close/>
                  </a:path>
                </a:pathLst>
              </a:custGeom>
              <a:solidFill>
                <a:srgbClr val="000000"/>
              </a:solidFill>
              <a:ln w="9525">
                <a:noFill/>
                <a:round/>
                <a:headEnd/>
                <a:tailEnd/>
              </a:ln>
            </p:spPr>
            <p:txBody>
              <a:bodyPr/>
              <a:lstStyle/>
              <a:p>
                <a:endParaRPr lang="fr-FR"/>
              </a:p>
            </p:txBody>
          </p:sp>
          <p:sp>
            <p:nvSpPr>
              <p:cNvPr id="95753" name="Freeform 509"/>
              <p:cNvSpPr>
                <a:spLocks/>
              </p:cNvSpPr>
              <p:nvPr/>
            </p:nvSpPr>
            <p:spPr bwMode="auto">
              <a:xfrm>
                <a:off x="2532" y="2867"/>
                <a:ext cx="23" cy="6"/>
              </a:xfrm>
              <a:custGeom>
                <a:avLst/>
                <a:gdLst>
                  <a:gd name="T0" fmla="*/ 0 w 139"/>
                  <a:gd name="T1" fmla="*/ 0 h 32"/>
                  <a:gd name="T2" fmla="*/ 0 w 139"/>
                  <a:gd name="T3" fmla="*/ 0 h 32"/>
                  <a:gd name="T4" fmla="*/ 0 w 139"/>
                  <a:gd name="T5" fmla="*/ 0 h 32"/>
                  <a:gd name="T6" fmla="*/ 0 w 139"/>
                  <a:gd name="T7" fmla="*/ 0 h 32"/>
                  <a:gd name="T8" fmla="*/ 0 w 139"/>
                  <a:gd name="T9" fmla="*/ 0 h 32"/>
                  <a:gd name="T10" fmla="*/ 0 w 139"/>
                  <a:gd name="T11" fmla="*/ 0 h 32"/>
                  <a:gd name="T12" fmla="*/ 0 w 139"/>
                  <a:gd name="T13" fmla="*/ 0 h 32"/>
                  <a:gd name="T14" fmla="*/ 0 60000 65536"/>
                  <a:gd name="T15" fmla="*/ 0 60000 65536"/>
                  <a:gd name="T16" fmla="*/ 0 60000 65536"/>
                  <a:gd name="T17" fmla="*/ 0 60000 65536"/>
                  <a:gd name="T18" fmla="*/ 0 60000 65536"/>
                  <a:gd name="T19" fmla="*/ 0 60000 65536"/>
                  <a:gd name="T20" fmla="*/ 0 60000 65536"/>
                  <a:gd name="T21" fmla="*/ 0 w 139"/>
                  <a:gd name="T22" fmla="*/ 0 h 32"/>
                  <a:gd name="T23" fmla="*/ 139 w 139"/>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 h="32">
                    <a:moveTo>
                      <a:pt x="0" y="3"/>
                    </a:moveTo>
                    <a:lnTo>
                      <a:pt x="2" y="7"/>
                    </a:lnTo>
                    <a:lnTo>
                      <a:pt x="137" y="32"/>
                    </a:lnTo>
                    <a:lnTo>
                      <a:pt x="139" y="25"/>
                    </a:lnTo>
                    <a:lnTo>
                      <a:pt x="5" y="0"/>
                    </a:lnTo>
                    <a:lnTo>
                      <a:pt x="7" y="3"/>
                    </a:lnTo>
                    <a:lnTo>
                      <a:pt x="0" y="3"/>
                    </a:lnTo>
                    <a:close/>
                  </a:path>
                </a:pathLst>
              </a:custGeom>
              <a:solidFill>
                <a:srgbClr val="000000"/>
              </a:solidFill>
              <a:ln w="9525">
                <a:noFill/>
                <a:round/>
                <a:headEnd/>
                <a:tailEnd/>
              </a:ln>
            </p:spPr>
            <p:txBody>
              <a:bodyPr/>
              <a:lstStyle/>
              <a:p>
                <a:endParaRPr lang="fr-FR"/>
              </a:p>
            </p:txBody>
          </p:sp>
          <p:sp>
            <p:nvSpPr>
              <p:cNvPr id="95754" name="Freeform 510"/>
              <p:cNvSpPr>
                <a:spLocks/>
              </p:cNvSpPr>
              <p:nvPr/>
            </p:nvSpPr>
            <p:spPr bwMode="auto">
              <a:xfrm>
                <a:off x="2532" y="2803"/>
                <a:ext cx="8" cy="65"/>
              </a:xfrm>
              <a:custGeom>
                <a:avLst/>
                <a:gdLst>
                  <a:gd name="T0" fmla="*/ 0 w 51"/>
                  <a:gd name="T1" fmla="*/ 0 h 386"/>
                  <a:gd name="T2" fmla="*/ 0 w 51"/>
                  <a:gd name="T3" fmla="*/ 0 h 386"/>
                  <a:gd name="T4" fmla="*/ 0 w 51"/>
                  <a:gd name="T5" fmla="*/ 0 h 386"/>
                  <a:gd name="T6" fmla="*/ 0 w 51"/>
                  <a:gd name="T7" fmla="*/ 0 h 386"/>
                  <a:gd name="T8" fmla="*/ 0 w 51"/>
                  <a:gd name="T9" fmla="*/ 0 h 386"/>
                  <a:gd name="T10" fmla="*/ 0 w 51"/>
                  <a:gd name="T11" fmla="*/ 0 h 386"/>
                  <a:gd name="T12" fmla="*/ 0 w 51"/>
                  <a:gd name="T13" fmla="*/ 0 h 386"/>
                  <a:gd name="T14" fmla="*/ 0 60000 65536"/>
                  <a:gd name="T15" fmla="*/ 0 60000 65536"/>
                  <a:gd name="T16" fmla="*/ 0 60000 65536"/>
                  <a:gd name="T17" fmla="*/ 0 60000 65536"/>
                  <a:gd name="T18" fmla="*/ 0 60000 65536"/>
                  <a:gd name="T19" fmla="*/ 0 60000 65536"/>
                  <a:gd name="T20" fmla="*/ 0 60000 65536"/>
                  <a:gd name="T21" fmla="*/ 0 w 51"/>
                  <a:gd name="T22" fmla="*/ 0 h 386"/>
                  <a:gd name="T23" fmla="*/ 51 w 51"/>
                  <a:gd name="T24" fmla="*/ 386 h 3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386">
                    <a:moveTo>
                      <a:pt x="44" y="0"/>
                    </a:moveTo>
                    <a:lnTo>
                      <a:pt x="44" y="0"/>
                    </a:lnTo>
                    <a:lnTo>
                      <a:pt x="0" y="386"/>
                    </a:lnTo>
                    <a:lnTo>
                      <a:pt x="7" y="386"/>
                    </a:lnTo>
                    <a:lnTo>
                      <a:pt x="51" y="0"/>
                    </a:lnTo>
                    <a:lnTo>
                      <a:pt x="44" y="0"/>
                    </a:lnTo>
                    <a:close/>
                  </a:path>
                </a:pathLst>
              </a:custGeom>
              <a:solidFill>
                <a:srgbClr val="000000"/>
              </a:solidFill>
              <a:ln w="9525">
                <a:noFill/>
                <a:round/>
                <a:headEnd/>
                <a:tailEnd/>
              </a:ln>
            </p:spPr>
            <p:txBody>
              <a:bodyPr/>
              <a:lstStyle/>
              <a:p>
                <a:endParaRPr lang="fr-FR"/>
              </a:p>
            </p:txBody>
          </p:sp>
          <p:sp>
            <p:nvSpPr>
              <p:cNvPr id="95755" name="Freeform 511"/>
              <p:cNvSpPr>
                <a:spLocks/>
              </p:cNvSpPr>
              <p:nvPr/>
            </p:nvSpPr>
            <p:spPr bwMode="auto">
              <a:xfrm>
                <a:off x="2528" y="2793"/>
                <a:ext cx="12" cy="10"/>
              </a:xfrm>
              <a:custGeom>
                <a:avLst/>
                <a:gdLst>
                  <a:gd name="T0" fmla="*/ 0 w 77"/>
                  <a:gd name="T1" fmla="*/ 0 h 60"/>
                  <a:gd name="T2" fmla="*/ 0 w 77"/>
                  <a:gd name="T3" fmla="*/ 0 h 60"/>
                  <a:gd name="T4" fmla="*/ 0 w 77"/>
                  <a:gd name="T5" fmla="*/ 0 h 60"/>
                  <a:gd name="T6" fmla="*/ 0 w 77"/>
                  <a:gd name="T7" fmla="*/ 0 h 60"/>
                  <a:gd name="T8" fmla="*/ 0 w 77"/>
                  <a:gd name="T9" fmla="*/ 0 h 60"/>
                  <a:gd name="T10" fmla="*/ 0 w 77"/>
                  <a:gd name="T11" fmla="*/ 0 h 60"/>
                  <a:gd name="T12" fmla="*/ 0 w 77"/>
                  <a:gd name="T13" fmla="*/ 0 h 60"/>
                  <a:gd name="T14" fmla="*/ 0 w 77"/>
                  <a:gd name="T15" fmla="*/ 0 h 60"/>
                  <a:gd name="T16" fmla="*/ 0 w 77"/>
                  <a:gd name="T17" fmla="*/ 0 h 60"/>
                  <a:gd name="T18" fmla="*/ 0 w 77"/>
                  <a:gd name="T19" fmla="*/ 0 h 60"/>
                  <a:gd name="T20" fmla="*/ 0 w 77"/>
                  <a:gd name="T21" fmla="*/ 0 h 60"/>
                  <a:gd name="T22" fmla="*/ 0 w 77"/>
                  <a:gd name="T23" fmla="*/ 0 h 60"/>
                  <a:gd name="T24" fmla="*/ 0 w 77"/>
                  <a:gd name="T25" fmla="*/ 0 h 60"/>
                  <a:gd name="T26" fmla="*/ 0 w 77"/>
                  <a:gd name="T27" fmla="*/ 0 h 60"/>
                  <a:gd name="T28" fmla="*/ 0 w 77"/>
                  <a:gd name="T29" fmla="*/ 0 h 60"/>
                  <a:gd name="T30" fmla="*/ 0 w 77"/>
                  <a:gd name="T31" fmla="*/ 0 h 60"/>
                  <a:gd name="T32" fmla="*/ 0 w 77"/>
                  <a:gd name="T33" fmla="*/ 0 h 60"/>
                  <a:gd name="T34" fmla="*/ 0 w 77"/>
                  <a:gd name="T35" fmla="*/ 0 h 60"/>
                  <a:gd name="T36" fmla="*/ 0 w 77"/>
                  <a:gd name="T37" fmla="*/ 0 h 60"/>
                  <a:gd name="T38" fmla="*/ 0 w 77"/>
                  <a:gd name="T39" fmla="*/ 0 h 60"/>
                  <a:gd name="T40" fmla="*/ 0 w 77"/>
                  <a:gd name="T41" fmla="*/ 0 h 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7"/>
                  <a:gd name="T64" fmla="*/ 0 h 60"/>
                  <a:gd name="T65" fmla="*/ 77 w 77"/>
                  <a:gd name="T66" fmla="*/ 60 h 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7" h="60">
                    <a:moveTo>
                      <a:pt x="0" y="7"/>
                    </a:moveTo>
                    <a:lnTo>
                      <a:pt x="0" y="7"/>
                    </a:lnTo>
                    <a:lnTo>
                      <a:pt x="24" y="17"/>
                    </a:lnTo>
                    <a:lnTo>
                      <a:pt x="40" y="26"/>
                    </a:lnTo>
                    <a:lnTo>
                      <a:pt x="53" y="34"/>
                    </a:lnTo>
                    <a:lnTo>
                      <a:pt x="62" y="42"/>
                    </a:lnTo>
                    <a:lnTo>
                      <a:pt x="65" y="50"/>
                    </a:lnTo>
                    <a:lnTo>
                      <a:pt x="69" y="55"/>
                    </a:lnTo>
                    <a:lnTo>
                      <a:pt x="70" y="60"/>
                    </a:lnTo>
                    <a:lnTo>
                      <a:pt x="77" y="60"/>
                    </a:lnTo>
                    <a:lnTo>
                      <a:pt x="77" y="57"/>
                    </a:lnTo>
                    <a:lnTo>
                      <a:pt x="76" y="53"/>
                    </a:lnTo>
                    <a:lnTo>
                      <a:pt x="72" y="46"/>
                    </a:lnTo>
                    <a:lnTo>
                      <a:pt x="66" y="38"/>
                    </a:lnTo>
                    <a:lnTo>
                      <a:pt x="57" y="29"/>
                    </a:lnTo>
                    <a:lnTo>
                      <a:pt x="44" y="19"/>
                    </a:lnTo>
                    <a:lnTo>
                      <a:pt x="26" y="10"/>
                    </a:lnTo>
                    <a:lnTo>
                      <a:pt x="3" y="0"/>
                    </a:lnTo>
                    <a:lnTo>
                      <a:pt x="0" y="7"/>
                    </a:lnTo>
                    <a:close/>
                  </a:path>
                </a:pathLst>
              </a:custGeom>
              <a:solidFill>
                <a:srgbClr val="000000"/>
              </a:solidFill>
              <a:ln w="9525">
                <a:noFill/>
                <a:round/>
                <a:headEnd/>
                <a:tailEnd/>
              </a:ln>
            </p:spPr>
            <p:txBody>
              <a:bodyPr/>
              <a:lstStyle/>
              <a:p>
                <a:endParaRPr lang="fr-FR"/>
              </a:p>
            </p:txBody>
          </p:sp>
          <p:sp>
            <p:nvSpPr>
              <p:cNvPr id="95756" name="Freeform 512"/>
              <p:cNvSpPr>
                <a:spLocks/>
              </p:cNvSpPr>
              <p:nvPr/>
            </p:nvSpPr>
            <p:spPr bwMode="auto">
              <a:xfrm>
                <a:off x="2512" y="2791"/>
                <a:ext cx="17" cy="3"/>
              </a:xfrm>
              <a:custGeom>
                <a:avLst/>
                <a:gdLst>
                  <a:gd name="T0" fmla="*/ 0 w 102"/>
                  <a:gd name="T1" fmla="*/ 0 h 17"/>
                  <a:gd name="T2" fmla="*/ 0 w 102"/>
                  <a:gd name="T3" fmla="*/ 0 h 17"/>
                  <a:gd name="T4" fmla="*/ 0 w 102"/>
                  <a:gd name="T5" fmla="*/ 0 h 17"/>
                  <a:gd name="T6" fmla="*/ 0 w 102"/>
                  <a:gd name="T7" fmla="*/ 0 h 17"/>
                  <a:gd name="T8" fmla="*/ 0 w 102"/>
                  <a:gd name="T9" fmla="*/ 0 h 17"/>
                  <a:gd name="T10" fmla="*/ 0 w 102"/>
                  <a:gd name="T11" fmla="*/ 0 h 17"/>
                  <a:gd name="T12" fmla="*/ 0 w 102"/>
                  <a:gd name="T13" fmla="*/ 0 h 17"/>
                  <a:gd name="T14" fmla="*/ 0 w 102"/>
                  <a:gd name="T15" fmla="*/ 0 h 17"/>
                  <a:gd name="T16" fmla="*/ 0 w 102"/>
                  <a:gd name="T17" fmla="*/ 0 h 17"/>
                  <a:gd name="T18" fmla="*/ 0 w 102"/>
                  <a:gd name="T19" fmla="*/ 0 h 17"/>
                  <a:gd name="T20" fmla="*/ 0 w 102"/>
                  <a:gd name="T21" fmla="*/ 0 h 17"/>
                  <a:gd name="T22" fmla="*/ 0 w 102"/>
                  <a:gd name="T23" fmla="*/ 0 h 17"/>
                  <a:gd name="T24" fmla="*/ 0 w 102"/>
                  <a:gd name="T25" fmla="*/ 0 h 17"/>
                  <a:gd name="T26" fmla="*/ 0 w 102"/>
                  <a:gd name="T27" fmla="*/ 0 h 17"/>
                  <a:gd name="T28" fmla="*/ 0 w 102"/>
                  <a:gd name="T29" fmla="*/ 0 h 17"/>
                  <a:gd name="T30" fmla="*/ 0 w 102"/>
                  <a:gd name="T31" fmla="*/ 0 h 17"/>
                  <a:gd name="T32" fmla="*/ 0 w 102"/>
                  <a:gd name="T33" fmla="*/ 0 h 17"/>
                  <a:gd name="T34" fmla="*/ 0 w 102"/>
                  <a:gd name="T35" fmla="*/ 0 h 17"/>
                  <a:gd name="T36" fmla="*/ 0 w 102"/>
                  <a:gd name="T37" fmla="*/ 0 h 17"/>
                  <a:gd name="T38" fmla="*/ 0 w 102"/>
                  <a:gd name="T39" fmla="*/ 0 h 17"/>
                  <a:gd name="T40" fmla="*/ 0 w 102"/>
                  <a:gd name="T41" fmla="*/ 0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2"/>
                  <a:gd name="T64" fmla="*/ 0 h 17"/>
                  <a:gd name="T65" fmla="*/ 102 w 102"/>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2" h="17">
                    <a:moveTo>
                      <a:pt x="4" y="17"/>
                    </a:moveTo>
                    <a:lnTo>
                      <a:pt x="4" y="17"/>
                    </a:lnTo>
                    <a:lnTo>
                      <a:pt x="5" y="17"/>
                    </a:lnTo>
                    <a:lnTo>
                      <a:pt x="9" y="15"/>
                    </a:lnTo>
                    <a:lnTo>
                      <a:pt x="16" y="12"/>
                    </a:lnTo>
                    <a:lnTo>
                      <a:pt x="26" y="9"/>
                    </a:lnTo>
                    <a:lnTo>
                      <a:pt x="39" y="7"/>
                    </a:lnTo>
                    <a:lnTo>
                      <a:pt x="56" y="7"/>
                    </a:lnTo>
                    <a:lnTo>
                      <a:pt x="75" y="10"/>
                    </a:lnTo>
                    <a:lnTo>
                      <a:pt x="99" y="17"/>
                    </a:lnTo>
                    <a:lnTo>
                      <a:pt x="102" y="10"/>
                    </a:lnTo>
                    <a:lnTo>
                      <a:pt x="77" y="3"/>
                    </a:lnTo>
                    <a:lnTo>
                      <a:pt x="56" y="0"/>
                    </a:lnTo>
                    <a:lnTo>
                      <a:pt x="39" y="0"/>
                    </a:lnTo>
                    <a:lnTo>
                      <a:pt x="24" y="2"/>
                    </a:lnTo>
                    <a:lnTo>
                      <a:pt x="13" y="5"/>
                    </a:lnTo>
                    <a:lnTo>
                      <a:pt x="6" y="8"/>
                    </a:lnTo>
                    <a:lnTo>
                      <a:pt x="1" y="10"/>
                    </a:lnTo>
                    <a:lnTo>
                      <a:pt x="0" y="13"/>
                    </a:lnTo>
                    <a:lnTo>
                      <a:pt x="4" y="17"/>
                    </a:lnTo>
                    <a:close/>
                  </a:path>
                </a:pathLst>
              </a:custGeom>
              <a:solidFill>
                <a:srgbClr val="000000"/>
              </a:solidFill>
              <a:ln w="9525">
                <a:noFill/>
                <a:round/>
                <a:headEnd/>
                <a:tailEnd/>
              </a:ln>
            </p:spPr>
            <p:txBody>
              <a:bodyPr/>
              <a:lstStyle/>
              <a:p>
                <a:endParaRPr lang="fr-FR"/>
              </a:p>
            </p:txBody>
          </p:sp>
          <p:sp>
            <p:nvSpPr>
              <p:cNvPr id="95757" name="Freeform 513"/>
              <p:cNvSpPr>
                <a:spLocks/>
              </p:cNvSpPr>
              <p:nvPr/>
            </p:nvSpPr>
            <p:spPr bwMode="auto">
              <a:xfrm>
                <a:off x="2466" y="2793"/>
                <a:ext cx="46" cy="53"/>
              </a:xfrm>
              <a:custGeom>
                <a:avLst/>
                <a:gdLst>
                  <a:gd name="T0" fmla="*/ 0 w 283"/>
                  <a:gd name="T1" fmla="*/ 0 h 316"/>
                  <a:gd name="T2" fmla="*/ 0 w 283"/>
                  <a:gd name="T3" fmla="*/ 0 h 316"/>
                  <a:gd name="T4" fmla="*/ 0 w 283"/>
                  <a:gd name="T5" fmla="*/ 0 h 316"/>
                  <a:gd name="T6" fmla="*/ 0 w 283"/>
                  <a:gd name="T7" fmla="*/ 0 h 316"/>
                  <a:gd name="T8" fmla="*/ 0 w 283"/>
                  <a:gd name="T9" fmla="*/ 0 h 316"/>
                  <a:gd name="T10" fmla="*/ 0 w 283"/>
                  <a:gd name="T11" fmla="*/ 0 h 316"/>
                  <a:gd name="T12" fmla="*/ 0 w 283"/>
                  <a:gd name="T13" fmla="*/ 0 h 316"/>
                  <a:gd name="T14" fmla="*/ 0 60000 65536"/>
                  <a:gd name="T15" fmla="*/ 0 60000 65536"/>
                  <a:gd name="T16" fmla="*/ 0 60000 65536"/>
                  <a:gd name="T17" fmla="*/ 0 60000 65536"/>
                  <a:gd name="T18" fmla="*/ 0 60000 65536"/>
                  <a:gd name="T19" fmla="*/ 0 60000 65536"/>
                  <a:gd name="T20" fmla="*/ 0 60000 65536"/>
                  <a:gd name="T21" fmla="*/ 0 w 283"/>
                  <a:gd name="T22" fmla="*/ 0 h 316"/>
                  <a:gd name="T23" fmla="*/ 283 w 283"/>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3" h="316">
                    <a:moveTo>
                      <a:pt x="1" y="316"/>
                    </a:moveTo>
                    <a:lnTo>
                      <a:pt x="5" y="314"/>
                    </a:lnTo>
                    <a:lnTo>
                      <a:pt x="283" y="4"/>
                    </a:lnTo>
                    <a:lnTo>
                      <a:pt x="279" y="0"/>
                    </a:lnTo>
                    <a:lnTo>
                      <a:pt x="0" y="310"/>
                    </a:lnTo>
                    <a:lnTo>
                      <a:pt x="3" y="309"/>
                    </a:lnTo>
                    <a:lnTo>
                      <a:pt x="1" y="316"/>
                    </a:lnTo>
                    <a:close/>
                  </a:path>
                </a:pathLst>
              </a:custGeom>
              <a:solidFill>
                <a:srgbClr val="000000"/>
              </a:solidFill>
              <a:ln w="9525">
                <a:noFill/>
                <a:round/>
                <a:headEnd/>
                <a:tailEnd/>
              </a:ln>
            </p:spPr>
            <p:txBody>
              <a:bodyPr/>
              <a:lstStyle/>
              <a:p>
                <a:endParaRPr lang="fr-FR"/>
              </a:p>
            </p:txBody>
          </p:sp>
          <p:sp>
            <p:nvSpPr>
              <p:cNvPr id="95758" name="Freeform 514"/>
              <p:cNvSpPr>
                <a:spLocks/>
              </p:cNvSpPr>
              <p:nvPr/>
            </p:nvSpPr>
            <p:spPr bwMode="auto">
              <a:xfrm>
                <a:off x="2447" y="2835"/>
                <a:ext cx="20" cy="11"/>
              </a:xfrm>
              <a:custGeom>
                <a:avLst/>
                <a:gdLst>
                  <a:gd name="T0" fmla="*/ 0 w 121"/>
                  <a:gd name="T1" fmla="*/ 0 h 67"/>
                  <a:gd name="T2" fmla="*/ 0 w 121"/>
                  <a:gd name="T3" fmla="*/ 0 h 67"/>
                  <a:gd name="T4" fmla="*/ 0 w 121"/>
                  <a:gd name="T5" fmla="*/ 0 h 67"/>
                  <a:gd name="T6" fmla="*/ 0 w 121"/>
                  <a:gd name="T7" fmla="*/ 0 h 67"/>
                  <a:gd name="T8" fmla="*/ 0 w 121"/>
                  <a:gd name="T9" fmla="*/ 0 h 67"/>
                  <a:gd name="T10" fmla="*/ 0 w 121"/>
                  <a:gd name="T11" fmla="*/ 0 h 67"/>
                  <a:gd name="T12" fmla="*/ 0 w 121"/>
                  <a:gd name="T13" fmla="*/ 0 h 67"/>
                  <a:gd name="T14" fmla="*/ 0 60000 65536"/>
                  <a:gd name="T15" fmla="*/ 0 60000 65536"/>
                  <a:gd name="T16" fmla="*/ 0 60000 65536"/>
                  <a:gd name="T17" fmla="*/ 0 60000 65536"/>
                  <a:gd name="T18" fmla="*/ 0 60000 65536"/>
                  <a:gd name="T19" fmla="*/ 0 60000 65536"/>
                  <a:gd name="T20" fmla="*/ 0 60000 65536"/>
                  <a:gd name="T21" fmla="*/ 0 w 121"/>
                  <a:gd name="T22" fmla="*/ 0 h 67"/>
                  <a:gd name="T23" fmla="*/ 121 w 12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67">
                    <a:moveTo>
                      <a:pt x="0" y="7"/>
                    </a:moveTo>
                    <a:lnTo>
                      <a:pt x="0" y="7"/>
                    </a:lnTo>
                    <a:lnTo>
                      <a:pt x="119" y="67"/>
                    </a:lnTo>
                    <a:lnTo>
                      <a:pt x="121" y="60"/>
                    </a:lnTo>
                    <a:lnTo>
                      <a:pt x="2" y="0"/>
                    </a:lnTo>
                    <a:lnTo>
                      <a:pt x="0" y="7"/>
                    </a:lnTo>
                    <a:close/>
                  </a:path>
                </a:pathLst>
              </a:custGeom>
              <a:solidFill>
                <a:srgbClr val="000000"/>
              </a:solidFill>
              <a:ln w="9525">
                <a:noFill/>
                <a:round/>
                <a:headEnd/>
                <a:tailEnd/>
              </a:ln>
            </p:spPr>
            <p:txBody>
              <a:bodyPr/>
              <a:lstStyle/>
              <a:p>
                <a:endParaRPr lang="fr-FR"/>
              </a:p>
            </p:txBody>
          </p:sp>
          <p:sp>
            <p:nvSpPr>
              <p:cNvPr id="95759" name="Freeform 515"/>
              <p:cNvSpPr>
                <a:spLocks/>
              </p:cNvSpPr>
              <p:nvPr/>
            </p:nvSpPr>
            <p:spPr bwMode="auto">
              <a:xfrm>
                <a:off x="2427" y="2825"/>
                <a:ext cx="21" cy="11"/>
              </a:xfrm>
              <a:custGeom>
                <a:avLst/>
                <a:gdLst>
                  <a:gd name="T0" fmla="*/ 0 w 124"/>
                  <a:gd name="T1" fmla="*/ 0 h 65"/>
                  <a:gd name="T2" fmla="*/ 0 w 124"/>
                  <a:gd name="T3" fmla="*/ 0 h 65"/>
                  <a:gd name="T4" fmla="*/ 0 w 124"/>
                  <a:gd name="T5" fmla="*/ 0 h 65"/>
                  <a:gd name="T6" fmla="*/ 0 w 124"/>
                  <a:gd name="T7" fmla="*/ 0 h 65"/>
                  <a:gd name="T8" fmla="*/ 0 w 124"/>
                  <a:gd name="T9" fmla="*/ 0 h 65"/>
                  <a:gd name="T10" fmla="*/ 0 w 124"/>
                  <a:gd name="T11" fmla="*/ 0 h 65"/>
                  <a:gd name="T12" fmla="*/ 0 w 124"/>
                  <a:gd name="T13" fmla="*/ 0 h 65"/>
                  <a:gd name="T14" fmla="*/ 0 60000 65536"/>
                  <a:gd name="T15" fmla="*/ 0 60000 65536"/>
                  <a:gd name="T16" fmla="*/ 0 60000 65536"/>
                  <a:gd name="T17" fmla="*/ 0 60000 65536"/>
                  <a:gd name="T18" fmla="*/ 0 60000 65536"/>
                  <a:gd name="T19" fmla="*/ 0 60000 65536"/>
                  <a:gd name="T20" fmla="*/ 0 60000 65536"/>
                  <a:gd name="T21" fmla="*/ 0 w 124"/>
                  <a:gd name="T22" fmla="*/ 0 h 65"/>
                  <a:gd name="T23" fmla="*/ 124 w 124"/>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65">
                    <a:moveTo>
                      <a:pt x="0" y="3"/>
                    </a:moveTo>
                    <a:lnTo>
                      <a:pt x="2" y="7"/>
                    </a:lnTo>
                    <a:lnTo>
                      <a:pt x="122" y="65"/>
                    </a:lnTo>
                    <a:lnTo>
                      <a:pt x="124" y="58"/>
                    </a:lnTo>
                    <a:lnTo>
                      <a:pt x="4" y="0"/>
                    </a:lnTo>
                    <a:lnTo>
                      <a:pt x="7" y="5"/>
                    </a:lnTo>
                    <a:lnTo>
                      <a:pt x="0" y="3"/>
                    </a:lnTo>
                    <a:close/>
                  </a:path>
                </a:pathLst>
              </a:custGeom>
              <a:solidFill>
                <a:srgbClr val="000000"/>
              </a:solidFill>
              <a:ln w="9525">
                <a:noFill/>
                <a:round/>
                <a:headEnd/>
                <a:tailEnd/>
              </a:ln>
            </p:spPr>
            <p:txBody>
              <a:bodyPr/>
              <a:lstStyle/>
              <a:p>
                <a:endParaRPr lang="fr-FR"/>
              </a:p>
            </p:txBody>
          </p:sp>
          <p:sp>
            <p:nvSpPr>
              <p:cNvPr id="95760" name="Freeform 516"/>
              <p:cNvSpPr>
                <a:spLocks/>
              </p:cNvSpPr>
              <p:nvPr/>
            </p:nvSpPr>
            <p:spPr bwMode="auto">
              <a:xfrm>
                <a:off x="2427" y="2762"/>
                <a:ext cx="23" cy="64"/>
              </a:xfrm>
              <a:custGeom>
                <a:avLst/>
                <a:gdLst>
                  <a:gd name="T0" fmla="*/ 0 w 137"/>
                  <a:gd name="T1" fmla="*/ 0 h 383"/>
                  <a:gd name="T2" fmla="*/ 0 w 137"/>
                  <a:gd name="T3" fmla="*/ 0 h 383"/>
                  <a:gd name="T4" fmla="*/ 0 w 137"/>
                  <a:gd name="T5" fmla="*/ 0 h 383"/>
                  <a:gd name="T6" fmla="*/ 0 w 137"/>
                  <a:gd name="T7" fmla="*/ 0 h 383"/>
                  <a:gd name="T8" fmla="*/ 0 w 137"/>
                  <a:gd name="T9" fmla="*/ 0 h 383"/>
                  <a:gd name="T10" fmla="*/ 0 w 137"/>
                  <a:gd name="T11" fmla="*/ 0 h 383"/>
                  <a:gd name="T12" fmla="*/ 0 w 137"/>
                  <a:gd name="T13" fmla="*/ 0 h 383"/>
                  <a:gd name="T14" fmla="*/ 0 60000 65536"/>
                  <a:gd name="T15" fmla="*/ 0 60000 65536"/>
                  <a:gd name="T16" fmla="*/ 0 60000 65536"/>
                  <a:gd name="T17" fmla="*/ 0 60000 65536"/>
                  <a:gd name="T18" fmla="*/ 0 60000 65536"/>
                  <a:gd name="T19" fmla="*/ 0 60000 65536"/>
                  <a:gd name="T20" fmla="*/ 0 60000 65536"/>
                  <a:gd name="T21" fmla="*/ 0 w 137"/>
                  <a:gd name="T22" fmla="*/ 0 h 383"/>
                  <a:gd name="T23" fmla="*/ 137 w 137"/>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383">
                    <a:moveTo>
                      <a:pt x="130" y="0"/>
                    </a:moveTo>
                    <a:lnTo>
                      <a:pt x="130" y="0"/>
                    </a:lnTo>
                    <a:lnTo>
                      <a:pt x="0" y="381"/>
                    </a:lnTo>
                    <a:lnTo>
                      <a:pt x="7" y="383"/>
                    </a:lnTo>
                    <a:lnTo>
                      <a:pt x="137" y="2"/>
                    </a:lnTo>
                    <a:lnTo>
                      <a:pt x="130" y="0"/>
                    </a:lnTo>
                    <a:close/>
                  </a:path>
                </a:pathLst>
              </a:custGeom>
              <a:solidFill>
                <a:srgbClr val="000000"/>
              </a:solidFill>
              <a:ln w="9525">
                <a:noFill/>
                <a:round/>
                <a:headEnd/>
                <a:tailEnd/>
              </a:ln>
            </p:spPr>
            <p:txBody>
              <a:bodyPr/>
              <a:lstStyle/>
              <a:p>
                <a:endParaRPr lang="fr-FR"/>
              </a:p>
            </p:txBody>
          </p:sp>
          <p:sp>
            <p:nvSpPr>
              <p:cNvPr id="95761" name="Freeform 517"/>
              <p:cNvSpPr>
                <a:spLocks/>
              </p:cNvSpPr>
              <p:nvPr/>
            </p:nvSpPr>
            <p:spPr bwMode="auto">
              <a:xfrm>
                <a:off x="2440" y="2749"/>
                <a:ext cx="10" cy="13"/>
              </a:xfrm>
              <a:custGeom>
                <a:avLst/>
                <a:gdLst>
                  <a:gd name="T0" fmla="*/ 0 w 60"/>
                  <a:gd name="T1" fmla="*/ 0 h 79"/>
                  <a:gd name="T2" fmla="*/ 0 w 60"/>
                  <a:gd name="T3" fmla="*/ 0 h 79"/>
                  <a:gd name="T4" fmla="*/ 0 w 60"/>
                  <a:gd name="T5" fmla="*/ 0 h 79"/>
                  <a:gd name="T6" fmla="*/ 0 w 60"/>
                  <a:gd name="T7" fmla="*/ 0 h 79"/>
                  <a:gd name="T8" fmla="*/ 0 w 60"/>
                  <a:gd name="T9" fmla="*/ 0 h 79"/>
                  <a:gd name="T10" fmla="*/ 0 w 60"/>
                  <a:gd name="T11" fmla="*/ 0 h 79"/>
                  <a:gd name="T12" fmla="*/ 0 w 60"/>
                  <a:gd name="T13" fmla="*/ 0 h 79"/>
                  <a:gd name="T14" fmla="*/ 0 w 60"/>
                  <a:gd name="T15" fmla="*/ 0 h 79"/>
                  <a:gd name="T16" fmla="*/ 0 w 60"/>
                  <a:gd name="T17" fmla="*/ 0 h 79"/>
                  <a:gd name="T18" fmla="*/ 0 w 60"/>
                  <a:gd name="T19" fmla="*/ 0 h 79"/>
                  <a:gd name="T20" fmla="*/ 0 w 60"/>
                  <a:gd name="T21" fmla="*/ 0 h 79"/>
                  <a:gd name="T22" fmla="*/ 0 w 60"/>
                  <a:gd name="T23" fmla="*/ 0 h 79"/>
                  <a:gd name="T24" fmla="*/ 0 w 60"/>
                  <a:gd name="T25" fmla="*/ 0 h 79"/>
                  <a:gd name="T26" fmla="*/ 0 w 60"/>
                  <a:gd name="T27" fmla="*/ 0 h 79"/>
                  <a:gd name="T28" fmla="*/ 0 w 60"/>
                  <a:gd name="T29" fmla="*/ 0 h 79"/>
                  <a:gd name="T30" fmla="*/ 0 w 60"/>
                  <a:gd name="T31" fmla="*/ 0 h 79"/>
                  <a:gd name="T32" fmla="*/ 0 w 60"/>
                  <a:gd name="T33" fmla="*/ 0 h 79"/>
                  <a:gd name="T34" fmla="*/ 0 w 60"/>
                  <a:gd name="T35" fmla="*/ 0 h 79"/>
                  <a:gd name="T36" fmla="*/ 0 w 60"/>
                  <a:gd name="T37" fmla="*/ 0 h 79"/>
                  <a:gd name="T38" fmla="*/ 0 w 60"/>
                  <a:gd name="T39" fmla="*/ 0 h 79"/>
                  <a:gd name="T40" fmla="*/ 0 w 60"/>
                  <a:gd name="T41" fmla="*/ 0 h 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79"/>
                  <a:gd name="T65" fmla="*/ 60 w 60"/>
                  <a:gd name="T66" fmla="*/ 79 h 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79">
                    <a:moveTo>
                      <a:pt x="0" y="6"/>
                    </a:moveTo>
                    <a:lnTo>
                      <a:pt x="0" y="7"/>
                    </a:lnTo>
                    <a:lnTo>
                      <a:pt x="20" y="21"/>
                    </a:lnTo>
                    <a:lnTo>
                      <a:pt x="34" y="34"/>
                    </a:lnTo>
                    <a:lnTo>
                      <a:pt x="43" y="47"/>
                    </a:lnTo>
                    <a:lnTo>
                      <a:pt x="49" y="57"/>
                    </a:lnTo>
                    <a:lnTo>
                      <a:pt x="51" y="66"/>
                    </a:lnTo>
                    <a:lnTo>
                      <a:pt x="53" y="72"/>
                    </a:lnTo>
                    <a:lnTo>
                      <a:pt x="53" y="77"/>
                    </a:lnTo>
                    <a:lnTo>
                      <a:pt x="60" y="79"/>
                    </a:lnTo>
                    <a:lnTo>
                      <a:pt x="60" y="77"/>
                    </a:lnTo>
                    <a:lnTo>
                      <a:pt x="60" y="72"/>
                    </a:lnTo>
                    <a:lnTo>
                      <a:pt x="58" y="64"/>
                    </a:lnTo>
                    <a:lnTo>
                      <a:pt x="56" y="55"/>
                    </a:lnTo>
                    <a:lnTo>
                      <a:pt x="48" y="42"/>
                    </a:lnTo>
                    <a:lnTo>
                      <a:pt x="39" y="29"/>
                    </a:lnTo>
                    <a:lnTo>
                      <a:pt x="25" y="16"/>
                    </a:lnTo>
                    <a:lnTo>
                      <a:pt x="5" y="0"/>
                    </a:lnTo>
                    <a:lnTo>
                      <a:pt x="5" y="1"/>
                    </a:lnTo>
                    <a:lnTo>
                      <a:pt x="0" y="6"/>
                    </a:lnTo>
                    <a:close/>
                  </a:path>
                </a:pathLst>
              </a:custGeom>
              <a:solidFill>
                <a:srgbClr val="000000"/>
              </a:solidFill>
              <a:ln w="9525">
                <a:noFill/>
                <a:round/>
                <a:headEnd/>
                <a:tailEnd/>
              </a:ln>
            </p:spPr>
            <p:txBody>
              <a:bodyPr/>
              <a:lstStyle/>
              <a:p>
                <a:endParaRPr lang="fr-FR"/>
              </a:p>
            </p:txBody>
          </p:sp>
          <p:sp>
            <p:nvSpPr>
              <p:cNvPr id="95762" name="Freeform 518"/>
              <p:cNvSpPr>
                <a:spLocks/>
              </p:cNvSpPr>
              <p:nvPr/>
            </p:nvSpPr>
            <p:spPr bwMode="auto">
              <a:xfrm>
                <a:off x="2425" y="2745"/>
                <a:ext cx="16" cy="5"/>
              </a:xfrm>
              <a:custGeom>
                <a:avLst/>
                <a:gdLst>
                  <a:gd name="T0" fmla="*/ 0 w 97"/>
                  <a:gd name="T1" fmla="*/ 0 h 31"/>
                  <a:gd name="T2" fmla="*/ 0 w 97"/>
                  <a:gd name="T3" fmla="*/ 0 h 31"/>
                  <a:gd name="T4" fmla="*/ 0 w 97"/>
                  <a:gd name="T5" fmla="*/ 0 h 31"/>
                  <a:gd name="T6" fmla="*/ 0 w 97"/>
                  <a:gd name="T7" fmla="*/ 0 h 31"/>
                  <a:gd name="T8" fmla="*/ 0 w 97"/>
                  <a:gd name="T9" fmla="*/ 0 h 31"/>
                  <a:gd name="T10" fmla="*/ 0 w 97"/>
                  <a:gd name="T11" fmla="*/ 0 h 31"/>
                  <a:gd name="T12" fmla="*/ 0 w 97"/>
                  <a:gd name="T13" fmla="*/ 0 h 31"/>
                  <a:gd name="T14" fmla="*/ 0 w 97"/>
                  <a:gd name="T15" fmla="*/ 0 h 31"/>
                  <a:gd name="T16" fmla="*/ 0 w 97"/>
                  <a:gd name="T17" fmla="*/ 0 h 31"/>
                  <a:gd name="T18" fmla="*/ 0 w 97"/>
                  <a:gd name="T19" fmla="*/ 0 h 31"/>
                  <a:gd name="T20" fmla="*/ 0 w 97"/>
                  <a:gd name="T21" fmla="*/ 0 h 31"/>
                  <a:gd name="T22" fmla="*/ 0 w 97"/>
                  <a:gd name="T23" fmla="*/ 0 h 31"/>
                  <a:gd name="T24" fmla="*/ 0 w 97"/>
                  <a:gd name="T25" fmla="*/ 0 h 31"/>
                  <a:gd name="T26" fmla="*/ 0 w 97"/>
                  <a:gd name="T27" fmla="*/ 0 h 31"/>
                  <a:gd name="T28" fmla="*/ 0 w 97"/>
                  <a:gd name="T29" fmla="*/ 0 h 31"/>
                  <a:gd name="T30" fmla="*/ 0 w 97"/>
                  <a:gd name="T31" fmla="*/ 0 h 31"/>
                  <a:gd name="T32" fmla="*/ 0 w 97"/>
                  <a:gd name="T33" fmla="*/ 0 h 31"/>
                  <a:gd name="T34" fmla="*/ 0 w 97"/>
                  <a:gd name="T35" fmla="*/ 0 h 31"/>
                  <a:gd name="T36" fmla="*/ 0 w 97"/>
                  <a:gd name="T37" fmla="*/ 0 h 31"/>
                  <a:gd name="T38" fmla="*/ 0 w 97"/>
                  <a:gd name="T39" fmla="*/ 0 h 31"/>
                  <a:gd name="T40" fmla="*/ 0 w 97"/>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7"/>
                  <a:gd name="T64" fmla="*/ 0 h 31"/>
                  <a:gd name="T65" fmla="*/ 97 w 97"/>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7" h="31">
                    <a:moveTo>
                      <a:pt x="4" y="10"/>
                    </a:moveTo>
                    <a:lnTo>
                      <a:pt x="4" y="11"/>
                    </a:lnTo>
                    <a:lnTo>
                      <a:pt x="4" y="10"/>
                    </a:lnTo>
                    <a:lnTo>
                      <a:pt x="9" y="9"/>
                    </a:lnTo>
                    <a:lnTo>
                      <a:pt x="16" y="6"/>
                    </a:lnTo>
                    <a:lnTo>
                      <a:pt x="26" y="6"/>
                    </a:lnTo>
                    <a:lnTo>
                      <a:pt x="39" y="8"/>
                    </a:lnTo>
                    <a:lnTo>
                      <a:pt x="54" y="11"/>
                    </a:lnTo>
                    <a:lnTo>
                      <a:pt x="73" y="19"/>
                    </a:lnTo>
                    <a:lnTo>
                      <a:pt x="92" y="31"/>
                    </a:lnTo>
                    <a:lnTo>
                      <a:pt x="97" y="26"/>
                    </a:lnTo>
                    <a:lnTo>
                      <a:pt x="75" y="12"/>
                    </a:lnTo>
                    <a:lnTo>
                      <a:pt x="56" y="4"/>
                    </a:lnTo>
                    <a:lnTo>
                      <a:pt x="39" y="1"/>
                    </a:lnTo>
                    <a:lnTo>
                      <a:pt x="26" y="0"/>
                    </a:lnTo>
                    <a:lnTo>
                      <a:pt x="16" y="0"/>
                    </a:lnTo>
                    <a:lnTo>
                      <a:pt x="7" y="2"/>
                    </a:lnTo>
                    <a:lnTo>
                      <a:pt x="2" y="3"/>
                    </a:lnTo>
                    <a:lnTo>
                      <a:pt x="0" y="4"/>
                    </a:lnTo>
                    <a:lnTo>
                      <a:pt x="0" y="5"/>
                    </a:lnTo>
                    <a:lnTo>
                      <a:pt x="4" y="10"/>
                    </a:lnTo>
                    <a:close/>
                  </a:path>
                </a:pathLst>
              </a:custGeom>
              <a:solidFill>
                <a:srgbClr val="000000"/>
              </a:solidFill>
              <a:ln w="9525">
                <a:noFill/>
                <a:round/>
                <a:headEnd/>
                <a:tailEnd/>
              </a:ln>
            </p:spPr>
            <p:txBody>
              <a:bodyPr/>
              <a:lstStyle/>
              <a:p>
                <a:endParaRPr lang="fr-FR"/>
              </a:p>
            </p:txBody>
          </p:sp>
          <p:sp>
            <p:nvSpPr>
              <p:cNvPr id="95763" name="Freeform 519"/>
              <p:cNvSpPr>
                <a:spLocks/>
              </p:cNvSpPr>
              <p:nvPr/>
            </p:nvSpPr>
            <p:spPr bwMode="auto">
              <a:xfrm>
                <a:off x="2370" y="2746"/>
                <a:ext cx="55" cy="42"/>
              </a:xfrm>
              <a:custGeom>
                <a:avLst/>
                <a:gdLst>
                  <a:gd name="T0" fmla="*/ 0 w 335"/>
                  <a:gd name="T1" fmla="*/ 0 h 252"/>
                  <a:gd name="T2" fmla="*/ 0 w 335"/>
                  <a:gd name="T3" fmla="*/ 0 h 252"/>
                  <a:gd name="T4" fmla="*/ 0 w 335"/>
                  <a:gd name="T5" fmla="*/ 0 h 252"/>
                  <a:gd name="T6" fmla="*/ 0 w 335"/>
                  <a:gd name="T7" fmla="*/ 0 h 252"/>
                  <a:gd name="T8" fmla="*/ 0 w 335"/>
                  <a:gd name="T9" fmla="*/ 0 h 252"/>
                  <a:gd name="T10" fmla="*/ 0 w 335"/>
                  <a:gd name="T11" fmla="*/ 0 h 252"/>
                  <a:gd name="T12" fmla="*/ 0 w 335"/>
                  <a:gd name="T13" fmla="*/ 0 h 252"/>
                  <a:gd name="T14" fmla="*/ 0 60000 65536"/>
                  <a:gd name="T15" fmla="*/ 0 60000 65536"/>
                  <a:gd name="T16" fmla="*/ 0 60000 65536"/>
                  <a:gd name="T17" fmla="*/ 0 60000 65536"/>
                  <a:gd name="T18" fmla="*/ 0 60000 65536"/>
                  <a:gd name="T19" fmla="*/ 0 60000 65536"/>
                  <a:gd name="T20" fmla="*/ 0 60000 65536"/>
                  <a:gd name="T21" fmla="*/ 0 w 335"/>
                  <a:gd name="T22" fmla="*/ 0 h 252"/>
                  <a:gd name="T23" fmla="*/ 335 w 335"/>
                  <a:gd name="T24" fmla="*/ 252 h 2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 h="252">
                    <a:moveTo>
                      <a:pt x="0" y="252"/>
                    </a:moveTo>
                    <a:lnTo>
                      <a:pt x="4" y="252"/>
                    </a:lnTo>
                    <a:lnTo>
                      <a:pt x="335" y="5"/>
                    </a:lnTo>
                    <a:lnTo>
                      <a:pt x="331" y="0"/>
                    </a:lnTo>
                    <a:lnTo>
                      <a:pt x="0" y="248"/>
                    </a:lnTo>
                    <a:lnTo>
                      <a:pt x="4" y="248"/>
                    </a:lnTo>
                    <a:lnTo>
                      <a:pt x="0" y="252"/>
                    </a:lnTo>
                    <a:close/>
                  </a:path>
                </a:pathLst>
              </a:custGeom>
              <a:solidFill>
                <a:srgbClr val="000000"/>
              </a:solidFill>
              <a:ln w="9525">
                <a:noFill/>
                <a:round/>
                <a:headEnd/>
                <a:tailEnd/>
              </a:ln>
            </p:spPr>
            <p:txBody>
              <a:bodyPr/>
              <a:lstStyle/>
              <a:p>
                <a:endParaRPr lang="fr-FR"/>
              </a:p>
            </p:txBody>
          </p:sp>
          <p:sp>
            <p:nvSpPr>
              <p:cNvPr id="95764" name="Freeform 520"/>
              <p:cNvSpPr>
                <a:spLocks/>
              </p:cNvSpPr>
              <p:nvPr/>
            </p:nvSpPr>
            <p:spPr bwMode="auto">
              <a:xfrm>
                <a:off x="2355" y="2772"/>
                <a:ext cx="16" cy="16"/>
              </a:xfrm>
              <a:custGeom>
                <a:avLst/>
                <a:gdLst>
                  <a:gd name="T0" fmla="*/ 0 w 103"/>
                  <a:gd name="T1" fmla="*/ 0 h 93"/>
                  <a:gd name="T2" fmla="*/ 0 w 103"/>
                  <a:gd name="T3" fmla="*/ 0 h 93"/>
                  <a:gd name="T4" fmla="*/ 0 w 103"/>
                  <a:gd name="T5" fmla="*/ 0 h 93"/>
                  <a:gd name="T6" fmla="*/ 0 w 103"/>
                  <a:gd name="T7" fmla="*/ 0 h 93"/>
                  <a:gd name="T8" fmla="*/ 0 w 103"/>
                  <a:gd name="T9" fmla="*/ 0 h 93"/>
                  <a:gd name="T10" fmla="*/ 0 w 103"/>
                  <a:gd name="T11" fmla="*/ 0 h 93"/>
                  <a:gd name="T12" fmla="*/ 0 w 103"/>
                  <a:gd name="T13" fmla="*/ 0 h 93"/>
                  <a:gd name="T14" fmla="*/ 0 60000 65536"/>
                  <a:gd name="T15" fmla="*/ 0 60000 65536"/>
                  <a:gd name="T16" fmla="*/ 0 60000 65536"/>
                  <a:gd name="T17" fmla="*/ 0 60000 65536"/>
                  <a:gd name="T18" fmla="*/ 0 60000 65536"/>
                  <a:gd name="T19" fmla="*/ 0 60000 65536"/>
                  <a:gd name="T20" fmla="*/ 0 60000 65536"/>
                  <a:gd name="T21" fmla="*/ 0 w 103"/>
                  <a:gd name="T22" fmla="*/ 0 h 93"/>
                  <a:gd name="T23" fmla="*/ 103 w 10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93">
                    <a:moveTo>
                      <a:pt x="0" y="5"/>
                    </a:moveTo>
                    <a:lnTo>
                      <a:pt x="0" y="5"/>
                    </a:lnTo>
                    <a:lnTo>
                      <a:pt x="99" y="93"/>
                    </a:lnTo>
                    <a:lnTo>
                      <a:pt x="103" y="89"/>
                    </a:lnTo>
                    <a:lnTo>
                      <a:pt x="5" y="0"/>
                    </a:lnTo>
                    <a:lnTo>
                      <a:pt x="0" y="5"/>
                    </a:lnTo>
                    <a:close/>
                  </a:path>
                </a:pathLst>
              </a:custGeom>
              <a:solidFill>
                <a:srgbClr val="000000"/>
              </a:solidFill>
              <a:ln w="9525">
                <a:noFill/>
                <a:round/>
                <a:headEnd/>
                <a:tailEnd/>
              </a:ln>
            </p:spPr>
            <p:txBody>
              <a:bodyPr/>
              <a:lstStyle/>
              <a:p>
                <a:endParaRPr lang="fr-FR"/>
              </a:p>
            </p:txBody>
          </p:sp>
          <p:sp>
            <p:nvSpPr>
              <p:cNvPr id="95765" name="Freeform 521"/>
              <p:cNvSpPr>
                <a:spLocks/>
              </p:cNvSpPr>
              <p:nvPr/>
            </p:nvSpPr>
            <p:spPr bwMode="auto">
              <a:xfrm>
                <a:off x="2339" y="2758"/>
                <a:ext cx="17" cy="15"/>
              </a:xfrm>
              <a:custGeom>
                <a:avLst/>
                <a:gdLst>
                  <a:gd name="T0" fmla="*/ 0 w 104"/>
                  <a:gd name="T1" fmla="*/ 0 h 92"/>
                  <a:gd name="T2" fmla="*/ 0 w 104"/>
                  <a:gd name="T3" fmla="*/ 0 h 92"/>
                  <a:gd name="T4" fmla="*/ 0 w 104"/>
                  <a:gd name="T5" fmla="*/ 0 h 92"/>
                  <a:gd name="T6" fmla="*/ 0 w 104"/>
                  <a:gd name="T7" fmla="*/ 0 h 92"/>
                  <a:gd name="T8" fmla="*/ 0 w 104"/>
                  <a:gd name="T9" fmla="*/ 0 h 92"/>
                  <a:gd name="T10" fmla="*/ 0 w 104"/>
                  <a:gd name="T11" fmla="*/ 0 h 92"/>
                  <a:gd name="T12" fmla="*/ 0 w 104"/>
                  <a:gd name="T13" fmla="*/ 0 h 92"/>
                  <a:gd name="T14" fmla="*/ 0 60000 65536"/>
                  <a:gd name="T15" fmla="*/ 0 60000 65536"/>
                  <a:gd name="T16" fmla="*/ 0 60000 65536"/>
                  <a:gd name="T17" fmla="*/ 0 60000 65536"/>
                  <a:gd name="T18" fmla="*/ 0 60000 65536"/>
                  <a:gd name="T19" fmla="*/ 0 60000 65536"/>
                  <a:gd name="T20" fmla="*/ 0 60000 65536"/>
                  <a:gd name="T21" fmla="*/ 0 w 104"/>
                  <a:gd name="T22" fmla="*/ 0 h 92"/>
                  <a:gd name="T23" fmla="*/ 104 w 10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92">
                    <a:moveTo>
                      <a:pt x="0" y="0"/>
                    </a:moveTo>
                    <a:lnTo>
                      <a:pt x="2" y="5"/>
                    </a:lnTo>
                    <a:lnTo>
                      <a:pt x="99" y="92"/>
                    </a:lnTo>
                    <a:lnTo>
                      <a:pt x="104" y="87"/>
                    </a:lnTo>
                    <a:lnTo>
                      <a:pt x="6" y="0"/>
                    </a:lnTo>
                    <a:lnTo>
                      <a:pt x="7" y="5"/>
                    </a:lnTo>
                    <a:lnTo>
                      <a:pt x="0" y="0"/>
                    </a:lnTo>
                    <a:close/>
                  </a:path>
                </a:pathLst>
              </a:custGeom>
              <a:solidFill>
                <a:srgbClr val="000000"/>
              </a:solidFill>
              <a:ln w="9525">
                <a:noFill/>
                <a:round/>
                <a:headEnd/>
                <a:tailEnd/>
              </a:ln>
            </p:spPr>
            <p:txBody>
              <a:bodyPr/>
              <a:lstStyle/>
              <a:p>
                <a:endParaRPr lang="fr-FR"/>
              </a:p>
            </p:txBody>
          </p:sp>
          <p:sp>
            <p:nvSpPr>
              <p:cNvPr id="95766" name="Freeform 522"/>
              <p:cNvSpPr>
                <a:spLocks/>
              </p:cNvSpPr>
              <p:nvPr/>
            </p:nvSpPr>
            <p:spPr bwMode="auto">
              <a:xfrm>
                <a:off x="2339" y="2698"/>
                <a:ext cx="35" cy="61"/>
              </a:xfrm>
              <a:custGeom>
                <a:avLst/>
                <a:gdLst>
                  <a:gd name="T0" fmla="*/ 0 w 216"/>
                  <a:gd name="T1" fmla="*/ 0 h 360"/>
                  <a:gd name="T2" fmla="*/ 0 w 216"/>
                  <a:gd name="T3" fmla="*/ 0 h 360"/>
                  <a:gd name="T4" fmla="*/ 0 w 216"/>
                  <a:gd name="T5" fmla="*/ 0 h 360"/>
                  <a:gd name="T6" fmla="*/ 0 w 216"/>
                  <a:gd name="T7" fmla="*/ 0 h 360"/>
                  <a:gd name="T8" fmla="*/ 0 w 216"/>
                  <a:gd name="T9" fmla="*/ 0 h 360"/>
                  <a:gd name="T10" fmla="*/ 0 w 216"/>
                  <a:gd name="T11" fmla="*/ 0 h 360"/>
                  <a:gd name="T12" fmla="*/ 0 w 216"/>
                  <a:gd name="T13" fmla="*/ 0 h 360"/>
                  <a:gd name="T14" fmla="*/ 0 60000 65536"/>
                  <a:gd name="T15" fmla="*/ 0 60000 65536"/>
                  <a:gd name="T16" fmla="*/ 0 60000 65536"/>
                  <a:gd name="T17" fmla="*/ 0 60000 65536"/>
                  <a:gd name="T18" fmla="*/ 0 60000 65536"/>
                  <a:gd name="T19" fmla="*/ 0 60000 65536"/>
                  <a:gd name="T20" fmla="*/ 0 60000 65536"/>
                  <a:gd name="T21" fmla="*/ 0 w 216"/>
                  <a:gd name="T22" fmla="*/ 0 h 360"/>
                  <a:gd name="T23" fmla="*/ 216 w 216"/>
                  <a:gd name="T24" fmla="*/ 360 h 3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360">
                    <a:moveTo>
                      <a:pt x="209" y="1"/>
                    </a:moveTo>
                    <a:lnTo>
                      <a:pt x="209" y="0"/>
                    </a:lnTo>
                    <a:lnTo>
                      <a:pt x="0" y="355"/>
                    </a:lnTo>
                    <a:lnTo>
                      <a:pt x="7" y="360"/>
                    </a:lnTo>
                    <a:lnTo>
                      <a:pt x="216" y="5"/>
                    </a:lnTo>
                    <a:lnTo>
                      <a:pt x="216" y="3"/>
                    </a:lnTo>
                    <a:lnTo>
                      <a:pt x="209" y="1"/>
                    </a:lnTo>
                    <a:close/>
                  </a:path>
                </a:pathLst>
              </a:custGeom>
              <a:solidFill>
                <a:srgbClr val="000000"/>
              </a:solidFill>
              <a:ln w="9525">
                <a:noFill/>
                <a:round/>
                <a:headEnd/>
                <a:tailEnd/>
              </a:ln>
            </p:spPr>
            <p:txBody>
              <a:bodyPr/>
              <a:lstStyle/>
              <a:p>
                <a:endParaRPr lang="fr-FR"/>
              </a:p>
            </p:txBody>
          </p:sp>
          <p:sp>
            <p:nvSpPr>
              <p:cNvPr id="95767" name="Freeform 523"/>
              <p:cNvSpPr>
                <a:spLocks/>
              </p:cNvSpPr>
              <p:nvPr/>
            </p:nvSpPr>
            <p:spPr bwMode="auto">
              <a:xfrm>
                <a:off x="2368" y="2683"/>
                <a:ext cx="6" cy="15"/>
              </a:xfrm>
              <a:custGeom>
                <a:avLst/>
                <a:gdLst>
                  <a:gd name="T0" fmla="*/ 0 w 41"/>
                  <a:gd name="T1" fmla="*/ 0 h 91"/>
                  <a:gd name="T2" fmla="*/ 0 w 41"/>
                  <a:gd name="T3" fmla="*/ 0 h 91"/>
                  <a:gd name="T4" fmla="*/ 0 w 41"/>
                  <a:gd name="T5" fmla="*/ 0 h 91"/>
                  <a:gd name="T6" fmla="*/ 0 w 41"/>
                  <a:gd name="T7" fmla="*/ 0 h 91"/>
                  <a:gd name="T8" fmla="*/ 0 w 41"/>
                  <a:gd name="T9" fmla="*/ 0 h 91"/>
                  <a:gd name="T10" fmla="*/ 0 w 41"/>
                  <a:gd name="T11" fmla="*/ 0 h 91"/>
                  <a:gd name="T12" fmla="*/ 0 w 41"/>
                  <a:gd name="T13" fmla="*/ 0 h 91"/>
                  <a:gd name="T14" fmla="*/ 0 w 41"/>
                  <a:gd name="T15" fmla="*/ 0 h 91"/>
                  <a:gd name="T16" fmla="*/ 0 w 41"/>
                  <a:gd name="T17" fmla="*/ 0 h 91"/>
                  <a:gd name="T18" fmla="*/ 0 w 41"/>
                  <a:gd name="T19" fmla="*/ 0 h 91"/>
                  <a:gd name="T20" fmla="*/ 0 w 41"/>
                  <a:gd name="T21" fmla="*/ 0 h 91"/>
                  <a:gd name="T22" fmla="*/ 0 w 41"/>
                  <a:gd name="T23" fmla="*/ 0 h 91"/>
                  <a:gd name="T24" fmla="*/ 0 w 41"/>
                  <a:gd name="T25" fmla="*/ 0 h 91"/>
                  <a:gd name="T26" fmla="*/ 0 w 41"/>
                  <a:gd name="T27" fmla="*/ 0 h 91"/>
                  <a:gd name="T28" fmla="*/ 0 w 41"/>
                  <a:gd name="T29" fmla="*/ 0 h 91"/>
                  <a:gd name="T30" fmla="*/ 0 w 41"/>
                  <a:gd name="T31" fmla="*/ 0 h 91"/>
                  <a:gd name="T32" fmla="*/ 0 w 41"/>
                  <a:gd name="T33" fmla="*/ 0 h 91"/>
                  <a:gd name="T34" fmla="*/ 0 w 41"/>
                  <a:gd name="T35" fmla="*/ 0 h 91"/>
                  <a:gd name="T36" fmla="*/ 0 w 41"/>
                  <a:gd name="T37" fmla="*/ 0 h 91"/>
                  <a:gd name="T38" fmla="*/ 0 w 41"/>
                  <a:gd name="T39" fmla="*/ 0 h 91"/>
                  <a:gd name="T40" fmla="*/ 0 w 41"/>
                  <a:gd name="T41" fmla="*/ 0 h 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1"/>
                  <a:gd name="T64" fmla="*/ 0 h 91"/>
                  <a:gd name="T65" fmla="*/ 41 w 41"/>
                  <a:gd name="T66" fmla="*/ 91 h 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1" h="91">
                    <a:moveTo>
                      <a:pt x="0" y="4"/>
                    </a:moveTo>
                    <a:lnTo>
                      <a:pt x="0" y="4"/>
                    </a:lnTo>
                    <a:lnTo>
                      <a:pt x="14" y="24"/>
                    </a:lnTo>
                    <a:lnTo>
                      <a:pt x="23" y="40"/>
                    </a:lnTo>
                    <a:lnTo>
                      <a:pt x="29" y="55"/>
                    </a:lnTo>
                    <a:lnTo>
                      <a:pt x="33" y="68"/>
                    </a:lnTo>
                    <a:lnTo>
                      <a:pt x="34" y="76"/>
                    </a:lnTo>
                    <a:lnTo>
                      <a:pt x="33" y="83"/>
                    </a:lnTo>
                    <a:lnTo>
                      <a:pt x="31" y="88"/>
                    </a:lnTo>
                    <a:lnTo>
                      <a:pt x="31" y="89"/>
                    </a:lnTo>
                    <a:lnTo>
                      <a:pt x="38" y="91"/>
                    </a:lnTo>
                    <a:lnTo>
                      <a:pt x="38" y="90"/>
                    </a:lnTo>
                    <a:lnTo>
                      <a:pt x="39" y="86"/>
                    </a:lnTo>
                    <a:lnTo>
                      <a:pt x="41" y="76"/>
                    </a:lnTo>
                    <a:lnTo>
                      <a:pt x="39" y="66"/>
                    </a:lnTo>
                    <a:lnTo>
                      <a:pt x="36" y="53"/>
                    </a:lnTo>
                    <a:lnTo>
                      <a:pt x="30" y="38"/>
                    </a:lnTo>
                    <a:lnTo>
                      <a:pt x="21" y="19"/>
                    </a:lnTo>
                    <a:lnTo>
                      <a:pt x="5" y="0"/>
                    </a:lnTo>
                    <a:lnTo>
                      <a:pt x="0" y="4"/>
                    </a:lnTo>
                    <a:close/>
                  </a:path>
                </a:pathLst>
              </a:custGeom>
              <a:solidFill>
                <a:srgbClr val="000000"/>
              </a:solidFill>
              <a:ln w="9525">
                <a:noFill/>
                <a:round/>
                <a:headEnd/>
                <a:tailEnd/>
              </a:ln>
            </p:spPr>
            <p:txBody>
              <a:bodyPr/>
              <a:lstStyle/>
              <a:p>
                <a:endParaRPr lang="fr-FR"/>
              </a:p>
            </p:txBody>
          </p:sp>
          <p:sp>
            <p:nvSpPr>
              <p:cNvPr id="95768" name="Freeform 524"/>
              <p:cNvSpPr>
                <a:spLocks/>
              </p:cNvSpPr>
              <p:nvPr/>
            </p:nvSpPr>
            <p:spPr bwMode="auto">
              <a:xfrm>
                <a:off x="2355" y="2675"/>
                <a:ext cx="13" cy="9"/>
              </a:xfrm>
              <a:custGeom>
                <a:avLst/>
                <a:gdLst>
                  <a:gd name="T0" fmla="*/ 0 w 85"/>
                  <a:gd name="T1" fmla="*/ 0 h 50"/>
                  <a:gd name="T2" fmla="*/ 0 w 85"/>
                  <a:gd name="T3" fmla="*/ 0 h 50"/>
                  <a:gd name="T4" fmla="*/ 0 w 85"/>
                  <a:gd name="T5" fmla="*/ 0 h 50"/>
                  <a:gd name="T6" fmla="*/ 0 w 85"/>
                  <a:gd name="T7" fmla="*/ 0 h 50"/>
                  <a:gd name="T8" fmla="*/ 0 w 85"/>
                  <a:gd name="T9" fmla="*/ 0 h 50"/>
                  <a:gd name="T10" fmla="*/ 0 w 85"/>
                  <a:gd name="T11" fmla="*/ 0 h 50"/>
                  <a:gd name="T12" fmla="*/ 0 w 85"/>
                  <a:gd name="T13" fmla="*/ 0 h 50"/>
                  <a:gd name="T14" fmla="*/ 0 w 85"/>
                  <a:gd name="T15" fmla="*/ 0 h 50"/>
                  <a:gd name="T16" fmla="*/ 0 w 85"/>
                  <a:gd name="T17" fmla="*/ 0 h 50"/>
                  <a:gd name="T18" fmla="*/ 0 w 85"/>
                  <a:gd name="T19" fmla="*/ 0 h 50"/>
                  <a:gd name="T20" fmla="*/ 0 w 85"/>
                  <a:gd name="T21" fmla="*/ 0 h 50"/>
                  <a:gd name="T22" fmla="*/ 0 w 85"/>
                  <a:gd name="T23" fmla="*/ 0 h 50"/>
                  <a:gd name="T24" fmla="*/ 0 w 85"/>
                  <a:gd name="T25" fmla="*/ 0 h 50"/>
                  <a:gd name="T26" fmla="*/ 0 w 85"/>
                  <a:gd name="T27" fmla="*/ 0 h 50"/>
                  <a:gd name="T28" fmla="*/ 0 w 85"/>
                  <a:gd name="T29" fmla="*/ 0 h 50"/>
                  <a:gd name="T30" fmla="*/ 0 w 85"/>
                  <a:gd name="T31" fmla="*/ 0 h 50"/>
                  <a:gd name="T32" fmla="*/ 0 w 85"/>
                  <a:gd name="T33" fmla="*/ 0 h 50"/>
                  <a:gd name="T34" fmla="*/ 0 w 85"/>
                  <a:gd name="T35" fmla="*/ 0 h 50"/>
                  <a:gd name="T36" fmla="*/ 0 w 85"/>
                  <a:gd name="T37" fmla="*/ 0 h 50"/>
                  <a:gd name="T38" fmla="*/ 0 w 85"/>
                  <a:gd name="T39" fmla="*/ 0 h 50"/>
                  <a:gd name="T40" fmla="*/ 0 w 85"/>
                  <a:gd name="T41" fmla="*/ 0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50"/>
                  <a:gd name="T65" fmla="*/ 85 w 85"/>
                  <a:gd name="T66" fmla="*/ 50 h 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50">
                    <a:moveTo>
                      <a:pt x="2" y="9"/>
                    </a:moveTo>
                    <a:lnTo>
                      <a:pt x="2" y="9"/>
                    </a:lnTo>
                    <a:lnTo>
                      <a:pt x="3" y="9"/>
                    </a:lnTo>
                    <a:lnTo>
                      <a:pt x="7" y="7"/>
                    </a:lnTo>
                    <a:lnTo>
                      <a:pt x="15" y="7"/>
                    </a:lnTo>
                    <a:lnTo>
                      <a:pt x="23" y="10"/>
                    </a:lnTo>
                    <a:lnTo>
                      <a:pt x="36" y="14"/>
                    </a:lnTo>
                    <a:lnTo>
                      <a:pt x="49" y="20"/>
                    </a:lnTo>
                    <a:lnTo>
                      <a:pt x="64" y="33"/>
                    </a:lnTo>
                    <a:lnTo>
                      <a:pt x="80" y="50"/>
                    </a:lnTo>
                    <a:lnTo>
                      <a:pt x="85" y="46"/>
                    </a:lnTo>
                    <a:lnTo>
                      <a:pt x="68" y="28"/>
                    </a:lnTo>
                    <a:lnTo>
                      <a:pt x="53" y="15"/>
                    </a:lnTo>
                    <a:lnTo>
                      <a:pt x="38" y="7"/>
                    </a:lnTo>
                    <a:lnTo>
                      <a:pt x="25" y="3"/>
                    </a:lnTo>
                    <a:lnTo>
                      <a:pt x="15" y="0"/>
                    </a:lnTo>
                    <a:lnTo>
                      <a:pt x="7" y="0"/>
                    </a:lnTo>
                    <a:lnTo>
                      <a:pt x="1" y="2"/>
                    </a:lnTo>
                    <a:lnTo>
                      <a:pt x="0" y="2"/>
                    </a:lnTo>
                    <a:lnTo>
                      <a:pt x="2" y="9"/>
                    </a:lnTo>
                    <a:close/>
                  </a:path>
                </a:pathLst>
              </a:custGeom>
              <a:solidFill>
                <a:srgbClr val="000000"/>
              </a:solidFill>
              <a:ln w="9525">
                <a:noFill/>
                <a:round/>
                <a:headEnd/>
                <a:tailEnd/>
              </a:ln>
            </p:spPr>
            <p:txBody>
              <a:bodyPr/>
              <a:lstStyle/>
              <a:p>
                <a:endParaRPr lang="fr-FR"/>
              </a:p>
            </p:txBody>
          </p:sp>
          <p:sp>
            <p:nvSpPr>
              <p:cNvPr id="95769" name="Freeform 525"/>
              <p:cNvSpPr>
                <a:spLocks/>
              </p:cNvSpPr>
              <p:nvPr/>
            </p:nvSpPr>
            <p:spPr bwMode="auto">
              <a:xfrm>
                <a:off x="2294" y="2676"/>
                <a:ext cx="61" cy="29"/>
              </a:xfrm>
              <a:custGeom>
                <a:avLst/>
                <a:gdLst>
                  <a:gd name="T0" fmla="*/ 0 w 370"/>
                  <a:gd name="T1" fmla="*/ 0 h 178"/>
                  <a:gd name="T2" fmla="*/ 0 w 370"/>
                  <a:gd name="T3" fmla="*/ 0 h 178"/>
                  <a:gd name="T4" fmla="*/ 0 w 370"/>
                  <a:gd name="T5" fmla="*/ 0 h 178"/>
                  <a:gd name="T6" fmla="*/ 0 w 370"/>
                  <a:gd name="T7" fmla="*/ 0 h 178"/>
                  <a:gd name="T8" fmla="*/ 0 w 370"/>
                  <a:gd name="T9" fmla="*/ 0 h 178"/>
                  <a:gd name="T10" fmla="*/ 0 w 370"/>
                  <a:gd name="T11" fmla="*/ 0 h 178"/>
                  <a:gd name="T12" fmla="*/ 0 w 370"/>
                  <a:gd name="T13" fmla="*/ 0 h 178"/>
                  <a:gd name="T14" fmla="*/ 0 60000 65536"/>
                  <a:gd name="T15" fmla="*/ 0 60000 65536"/>
                  <a:gd name="T16" fmla="*/ 0 60000 65536"/>
                  <a:gd name="T17" fmla="*/ 0 60000 65536"/>
                  <a:gd name="T18" fmla="*/ 0 60000 65536"/>
                  <a:gd name="T19" fmla="*/ 0 60000 65536"/>
                  <a:gd name="T20" fmla="*/ 0 60000 65536"/>
                  <a:gd name="T21" fmla="*/ 0 w 370"/>
                  <a:gd name="T22" fmla="*/ 0 h 178"/>
                  <a:gd name="T23" fmla="*/ 370 w 370"/>
                  <a:gd name="T24" fmla="*/ 178 h 1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0" h="178">
                    <a:moveTo>
                      <a:pt x="0" y="177"/>
                    </a:moveTo>
                    <a:lnTo>
                      <a:pt x="5" y="178"/>
                    </a:lnTo>
                    <a:lnTo>
                      <a:pt x="370" y="7"/>
                    </a:lnTo>
                    <a:lnTo>
                      <a:pt x="368" y="0"/>
                    </a:lnTo>
                    <a:lnTo>
                      <a:pt x="2" y="171"/>
                    </a:lnTo>
                    <a:lnTo>
                      <a:pt x="7" y="173"/>
                    </a:lnTo>
                    <a:lnTo>
                      <a:pt x="0" y="177"/>
                    </a:lnTo>
                    <a:close/>
                  </a:path>
                </a:pathLst>
              </a:custGeom>
              <a:solidFill>
                <a:srgbClr val="000000"/>
              </a:solidFill>
              <a:ln w="9525">
                <a:noFill/>
                <a:round/>
                <a:headEnd/>
                <a:tailEnd/>
              </a:ln>
            </p:spPr>
            <p:txBody>
              <a:bodyPr/>
              <a:lstStyle/>
              <a:p>
                <a:endParaRPr lang="fr-FR"/>
              </a:p>
            </p:txBody>
          </p:sp>
          <p:sp>
            <p:nvSpPr>
              <p:cNvPr id="95770" name="Freeform 526"/>
              <p:cNvSpPr>
                <a:spLocks/>
              </p:cNvSpPr>
              <p:nvPr/>
            </p:nvSpPr>
            <p:spPr bwMode="auto">
              <a:xfrm>
                <a:off x="2283" y="2686"/>
                <a:ext cx="13" cy="19"/>
              </a:xfrm>
              <a:custGeom>
                <a:avLst/>
                <a:gdLst>
                  <a:gd name="T0" fmla="*/ 0 w 79"/>
                  <a:gd name="T1" fmla="*/ 0 h 117"/>
                  <a:gd name="T2" fmla="*/ 0 w 79"/>
                  <a:gd name="T3" fmla="*/ 0 h 117"/>
                  <a:gd name="T4" fmla="*/ 0 w 79"/>
                  <a:gd name="T5" fmla="*/ 0 h 117"/>
                  <a:gd name="T6" fmla="*/ 0 w 79"/>
                  <a:gd name="T7" fmla="*/ 0 h 117"/>
                  <a:gd name="T8" fmla="*/ 0 w 79"/>
                  <a:gd name="T9" fmla="*/ 0 h 117"/>
                  <a:gd name="T10" fmla="*/ 0 w 79"/>
                  <a:gd name="T11" fmla="*/ 0 h 117"/>
                  <a:gd name="T12" fmla="*/ 0 w 79"/>
                  <a:gd name="T13" fmla="*/ 0 h 117"/>
                  <a:gd name="T14" fmla="*/ 0 60000 65536"/>
                  <a:gd name="T15" fmla="*/ 0 60000 65536"/>
                  <a:gd name="T16" fmla="*/ 0 60000 65536"/>
                  <a:gd name="T17" fmla="*/ 0 60000 65536"/>
                  <a:gd name="T18" fmla="*/ 0 60000 65536"/>
                  <a:gd name="T19" fmla="*/ 0 60000 65536"/>
                  <a:gd name="T20" fmla="*/ 0 60000 65536"/>
                  <a:gd name="T21" fmla="*/ 0 w 79"/>
                  <a:gd name="T22" fmla="*/ 0 h 117"/>
                  <a:gd name="T23" fmla="*/ 79 w 79"/>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117">
                    <a:moveTo>
                      <a:pt x="0" y="5"/>
                    </a:moveTo>
                    <a:lnTo>
                      <a:pt x="0" y="5"/>
                    </a:lnTo>
                    <a:lnTo>
                      <a:pt x="72" y="117"/>
                    </a:lnTo>
                    <a:lnTo>
                      <a:pt x="79" y="113"/>
                    </a:lnTo>
                    <a:lnTo>
                      <a:pt x="7" y="0"/>
                    </a:lnTo>
                    <a:lnTo>
                      <a:pt x="0" y="5"/>
                    </a:lnTo>
                    <a:close/>
                  </a:path>
                </a:pathLst>
              </a:custGeom>
              <a:solidFill>
                <a:srgbClr val="000000"/>
              </a:solidFill>
              <a:ln w="9525">
                <a:noFill/>
                <a:round/>
                <a:headEnd/>
                <a:tailEnd/>
              </a:ln>
            </p:spPr>
            <p:txBody>
              <a:bodyPr/>
              <a:lstStyle/>
              <a:p>
                <a:endParaRPr lang="fr-FR"/>
              </a:p>
            </p:txBody>
          </p:sp>
          <p:sp>
            <p:nvSpPr>
              <p:cNvPr id="95771" name="Freeform 527"/>
              <p:cNvSpPr>
                <a:spLocks/>
              </p:cNvSpPr>
              <p:nvPr/>
            </p:nvSpPr>
            <p:spPr bwMode="auto">
              <a:xfrm>
                <a:off x="2272" y="2667"/>
                <a:ext cx="13" cy="19"/>
              </a:xfrm>
              <a:custGeom>
                <a:avLst/>
                <a:gdLst>
                  <a:gd name="T0" fmla="*/ 0 w 78"/>
                  <a:gd name="T1" fmla="*/ 0 h 118"/>
                  <a:gd name="T2" fmla="*/ 0 w 78"/>
                  <a:gd name="T3" fmla="*/ 0 h 118"/>
                  <a:gd name="T4" fmla="*/ 0 w 78"/>
                  <a:gd name="T5" fmla="*/ 0 h 118"/>
                  <a:gd name="T6" fmla="*/ 0 w 78"/>
                  <a:gd name="T7" fmla="*/ 0 h 118"/>
                  <a:gd name="T8" fmla="*/ 0 w 78"/>
                  <a:gd name="T9" fmla="*/ 0 h 118"/>
                  <a:gd name="T10" fmla="*/ 0 w 78"/>
                  <a:gd name="T11" fmla="*/ 0 h 118"/>
                  <a:gd name="T12" fmla="*/ 0 w 78"/>
                  <a:gd name="T13" fmla="*/ 0 h 118"/>
                  <a:gd name="T14" fmla="*/ 0 60000 65536"/>
                  <a:gd name="T15" fmla="*/ 0 60000 65536"/>
                  <a:gd name="T16" fmla="*/ 0 60000 65536"/>
                  <a:gd name="T17" fmla="*/ 0 60000 65536"/>
                  <a:gd name="T18" fmla="*/ 0 60000 65536"/>
                  <a:gd name="T19" fmla="*/ 0 60000 65536"/>
                  <a:gd name="T20" fmla="*/ 0 60000 65536"/>
                  <a:gd name="T21" fmla="*/ 0 w 78"/>
                  <a:gd name="T22" fmla="*/ 0 h 118"/>
                  <a:gd name="T23" fmla="*/ 78 w 7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118">
                    <a:moveTo>
                      <a:pt x="1" y="0"/>
                    </a:moveTo>
                    <a:lnTo>
                      <a:pt x="0" y="5"/>
                    </a:lnTo>
                    <a:lnTo>
                      <a:pt x="71" y="118"/>
                    </a:lnTo>
                    <a:lnTo>
                      <a:pt x="78" y="113"/>
                    </a:lnTo>
                    <a:lnTo>
                      <a:pt x="7" y="0"/>
                    </a:lnTo>
                    <a:lnTo>
                      <a:pt x="6" y="5"/>
                    </a:lnTo>
                    <a:lnTo>
                      <a:pt x="1" y="0"/>
                    </a:lnTo>
                    <a:close/>
                  </a:path>
                </a:pathLst>
              </a:custGeom>
              <a:solidFill>
                <a:srgbClr val="000000"/>
              </a:solidFill>
              <a:ln w="9525">
                <a:noFill/>
                <a:round/>
                <a:headEnd/>
                <a:tailEnd/>
              </a:ln>
            </p:spPr>
            <p:txBody>
              <a:bodyPr/>
              <a:lstStyle/>
              <a:p>
                <a:endParaRPr lang="fr-FR"/>
              </a:p>
            </p:txBody>
          </p:sp>
          <p:sp>
            <p:nvSpPr>
              <p:cNvPr id="95772" name="Freeform 528"/>
              <p:cNvSpPr>
                <a:spLocks/>
              </p:cNvSpPr>
              <p:nvPr/>
            </p:nvSpPr>
            <p:spPr bwMode="auto">
              <a:xfrm>
                <a:off x="2272" y="2614"/>
                <a:ext cx="46" cy="54"/>
              </a:xfrm>
              <a:custGeom>
                <a:avLst/>
                <a:gdLst>
                  <a:gd name="T0" fmla="*/ 0 w 282"/>
                  <a:gd name="T1" fmla="*/ 0 h 315"/>
                  <a:gd name="T2" fmla="*/ 0 w 282"/>
                  <a:gd name="T3" fmla="*/ 0 h 315"/>
                  <a:gd name="T4" fmla="*/ 0 w 282"/>
                  <a:gd name="T5" fmla="*/ 0 h 315"/>
                  <a:gd name="T6" fmla="*/ 0 w 282"/>
                  <a:gd name="T7" fmla="*/ 0 h 315"/>
                  <a:gd name="T8" fmla="*/ 0 w 282"/>
                  <a:gd name="T9" fmla="*/ 0 h 315"/>
                  <a:gd name="T10" fmla="*/ 0 w 282"/>
                  <a:gd name="T11" fmla="*/ 0 h 315"/>
                  <a:gd name="T12" fmla="*/ 0 w 282"/>
                  <a:gd name="T13" fmla="*/ 0 h 315"/>
                  <a:gd name="T14" fmla="*/ 0 60000 65536"/>
                  <a:gd name="T15" fmla="*/ 0 60000 65536"/>
                  <a:gd name="T16" fmla="*/ 0 60000 65536"/>
                  <a:gd name="T17" fmla="*/ 0 60000 65536"/>
                  <a:gd name="T18" fmla="*/ 0 60000 65536"/>
                  <a:gd name="T19" fmla="*/ 0 60000 65536"/>
                  <a:gd name="T20" fmla="*/ 0 60000 65536"/>
                  <a:gd name="T21" fmla="*/ 0 w 282"/>
                  <a:gd name="T22" fmla="*/ 0 h 315"/>
                  <a:gd name="T23" fmla="*/ 282 w 282"/>
                  <a:gd name="T24" fmla="*/ 315 h 3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2" h="315">
                    <a:moveTo>
                      <a:pt x="278" y="0"/>
                    </a:moveTo>
                    <a:lnTo>
                      <a:pt x="278" y="0"/>
                    </a:lnTo>
                    <a:lnTo>
                      <a:pt x="0" y="310"/>
                    </a:lnTo>
                    <a:lnTo>
                      <a:pt x="5" y="315"/>
                    </a:lnTo>
                    <a:lnTo>
                      <a:pt x="282" y="5"/>
                    </a:lnTo>
                    <a:lnTo>
                      <a:pt x="278" y="0"/>
                    </a:lnTo>
                    <a:close/>
                  </a:path>
                </a:pathLst>
              </a:custGeom>
              <a:solidFill>
                <a:srgbClr val="000000"/>
              </a:solidFill>
              <a:ln w="9525">
                <a:noFill/>
                <a:round/>
                <a:headEnd/>
                <a:tailEnd/>
              </a:ln>
            </p:spPr>
            <p:txBody>
              <a:bodyPr/>
              <a:lstStyle/>
              <a:p>
                <a:endParaRPr lang="fr-FR"/>
              </a:p>
            </p:txBody>
          </p:sp>
          <p:sp>
            <p:nvSpPr>
              <p:cNvPr id="95773" name="Freeform 529"/>
              <p:cNvSpPr>
                <a:spLocks/>
              </p:cNvSpPr>
              <p:nvPr/>
            </p:nvSpPr>
            <p:spPr bwMode="auto">
              <a:xfrm>
                <a:off x="2315" y="2598"/>
                <a:ext cx="4" cy="17"/>
              </a:xfrm>
              <a:custGeom>
                <a:avLst/>
                <a:gdLst>
                  <a:gd name="T0" fmla="*/ 0 w 26"/>
                  <a:gd name="T1" fmla="*/ 0 h 100"/>
                  <a:gd name="T2" fmla="*/ 0 w 26"/>
                  <a:gd name="T3" fmla="*/ 0 h 100"/>
                  <a:gd name="T4" fmla="*/ 0 w 26"/>
                  <a:gd name="T5" fmla="*/ 0 h 100"/>
                  <a:gd name="T6" fmla="*/ 0 w 26"/>
                  <a:gd name="T7" fmla="*/ 0 h 100"/>
                  <a:gd name="T8" fmla="*/ 0 w 26"/>
                  <a:gd name="T9" fmla="*/ 0 h 100"/>
                  <a:gd name="T10" fmla="*/ 0 w 26"/>
                  <a:gd name="T11" fmla="*/ 0 h 100"/>
                  <a:gd name="T12" fmla="*/ 0 w 26"/>
                  <a:gd name="T13" fmla="*/ 0 h 100"/>
                  <a:gd name="T14" fmla="*/ 0 w 26"/>
                  <a:gd name="T15" fmla="*/ 0 h 100"/>
                  <a:gd name="T16" fmla="*/ 0 w 26"/>
                  <a:gd name="T17" fmla="*/ 0 h 100"/>
                  <a:gd name="T18" fmla="*/ 0 w 26"/>
                  <a:gd name="T19" fmla="*/ 0 h 100"/>
                  <a:gd name="T20" fmla="*/ 0 w 26"/>
                  <a:gd name="T21" fmla="*/ 0 h 100"/>
                  <a:gd name="T22" fmla="*/ 0 w 26"/>
                  <a:gd name="T23" fmla="*/ 0 h 100"/>
                  <a:gd name="T24" fmla="*/ 0 w 26"/>
                  <a:gd name="T25" fmla="*/ 0 h 100"/>
                  <a:gd name="T26" fmla="*/ 0 w 26"/>
                  <a:gd name="T27" fmla="*/ 0 h 100"/>
                  <a:gd name="T28" fmla="*/ 0 w 26"/>
                  <a:gd name="T29" fmla="*/ 0 h 100"/>
                  <a:gd name="T30" fmla="*/ 0 w 26"/>
                  <a:gd name="T31" fmla="*/ 0 h 100"/>
                  <a:gd name="T32" fmla="*/ 0 w 26"/>
                  <a:gd name="T33" fmla="*/ 0 h 100"/>
                  <a:gd name="T34" fmla="*/ 0 w 26"/>
                  <a:gd name="T35" fmla="*/ 0 h 100"/>
                  <a:gd name="T36" fmla="*/ 0 w 26"/>
                  <a:gd name="T37" fmla="*/ 0 h 100"/>
                  <a:gd name="T38" fmla="*/ 0 w 26"/>
                  <a:gd name="T39" fmla="*/ 0 h 100"/>
                  <a:gd name="T40" fmla="*/ 0 w 26"/>
                  <a:gd name="T41" fmla="*/ 0 h 1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
                  <a:gd name="T64" fmla="*/ 0 h 100"/>
                  <a:gd name="T65" fmla="*/ 26 w 26"/>
                  <a:gd name="T66" fmla="*/ 100 h 10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 h="100">
                    <a:moveTo>
                      <a:pt x="0" y="2"/>
                    </a:moveTo>
                    <a:lnTo>
                      <a:pt x="0" y="2"/>
                    </a:lnTo>
                    <a:lnTo>
                      <a:pt x="9" y="26"/>
                    </a:lnTo>
                    <a:lnTo>
                      <a:pt x="15" y="45"/>
                    </a:lnTo>
                    <a:lnTo>
                      <a:pt x="17" y="60"/>
                    </a:lnTo>
                    <a:lnTo>
                      <a:pt x="19" y="73"/>
                    </a:lnTo>
                    <a:lnTo>
                      <a:pt x="16" y="84"/>
                    </a:lnTo>
                    <a:lnTo>
                      <a:pt x="14" y="91"/>
                    </a:lnTo>
                    <a:lnTo>
                      <a:pt x="13" y="95"/>
                    </a:lnTo>
                    <a:lnTo>
                      <a:pt x="17" y="100"/>
                    </a:lnTo>
                    <a:lnTo>
                      <a:pt x="20" y="98"/>
                    </a:lnTo>
                    <a:lnTo>
                      <a:pt x="21" y="93"/>
                    </a:lnTo>
                    <a:lnTo>
                      <a:pt x="23" y="86"/>
                    </a:lnTo>
                    <a:lnTo>
                      <a:pt x="26" y="73"/>
                    </a:lnTo>
                    <a:lnTo>
                      <a:pt x="24" y="60"/>
                    </a:lnTo>
                    <a:lnTo>
                      <a:pt x="22" y="43"/>
                    </a:lnTo>
                    <a:lnTo>
                      <a:pt x="16" y="23"/>
                    </a:lnTo>
                    <a:lnTo>
                      <a:pt x="7" y="0"/>
                    </a:lnTo>
                    <a:lnTo>
                      <a:pt x="0" y="2"/>
                    </a:lnTo>
                    <a:close/>
                  </a:path>
                </a:pathLst>
              </a:custGeom>
              <a:solidFill>
                <a:srgbClr val="000000"/>
              </a:solidFill>
              <a:ln w="9525">
                <a:noFill/>
                <a:round/>
                <a:headEnd/>
                <a:tailEnd/>
              </a:ln>
            </p:spPr>
            <p:txBody>
              <a:bodyPr/>
              <a:lstStyle/>
              <a:p>
                <a:endParaRPr lang="fr-FR"/>
              </a:p>
            </p:txBody>
          </p:sp>
          <p:sp>
            <p:nvSpPr>
              <p:cNvPr id="95774" name="Freeform 530"/>
              <p:cNvSpPr>
                <a:spLocks/>
              </p:cNvSpPr>
              <p:nvPr/>
            </p:nvSpPr>
            <p:spPr bwMode="auto">
              <a:xfrm>
                <a:off x="2305" y="2587"/>
                <a:ext cx="11" cy="12"/>
              </a:xfrm>
              <a:custGeom>
                <a:avLst/>
                <a:gdLst>
                  <a:gd name="T0" fmla="*/ 0 w 70"/>
                  <a:gd name="T1" fmla="*/ 0 h 68"/>
                  <a:gd name="T2" fmla="*/ 0 w 70"/>
                  <a:gd name="T3" fmla="*/ 0 h 68"/>
                  <a:gd name="T4" fmla="*/ 0 w 70"/>
                  <a:gd name="T5" fmla="*/ 0 h 68"/>
                  <a:gd name="T6" fmla="*/ 0 w 70"/>
                  <a:gd name="T7" fmla="*/ 0 h 68"/>
                  <a:gd name="T8" fmla="*/ 0 w 70"/>
                  <a:gd name="T9" fmla="*/ 0 h 68"/>
                  <a:gd name="T10" fmla="*/ 0 w 70"/>
                  <a:gd name="T11" fmla="*/ 0 h 68"/>
                  <a:gd name="T12" fmla="*/ 0 w 70"/>
                  <a:gd name="T13" fmla="*/ 0 h 68"/>
                  <a:gd name="T14" fmla="*/ 0 w 70"/>
                  <a:gd name="T15" fmla="*/ 0 h 68"/>
                  <a:gd name="T16" fmla="*/ 0 w 70"/>
                  <a:gd name="T17" fmla="*/ 0 h 68"/>
                  <a:gd name="T18" fmla="*/ 0 w 70"/>
                  <a:gd name="T19" fmla="*/ 0 h 68"/>
                  <a:gd name="T20" fmla="*/ 0 w 70"/>
                  <a:gd name="T21" fmla="*/ 0 h 68"/>
                  <a:gd name="T22" fmla="*/ 0 w 70"/>
                  <a:gd name="T23" fmla="*/ 0 h 68"/>
                  <a:gd name="T24" fmla="*/ 0 w 70"/>
                  <a:gd name="T25" fmla="*/ 0 h 68"/>
                  <a:gd name="T26" fmla="*/ 0 w 70"/>
                  <a:gd name="T27" fmla="*/ 0 h 68"/>
                  <a:gd name="T28" fmla="*/ 0 w 70"/>
                  <a:gd name="T29" fmla="*/ 0 h 68"/>
                  <a:gd name="T30" fmla="*/ 0 w 70"/>
                  <a:gd name="T31" fmla="*/ 0 h 68"/>
                  <a:gd name="T32" fmla="*/ 0 w 70"/>
                  <a:gd name="T33" fmla="*/ 0 h 68"/>
                  <a:gd name="T34" fmla="*/ 0 w 70"/>
                  <a:gd name="T35" fmla="*/ 0 h 68"/>
                  <a:gd name="T36" fmla="*/ 0 w 70"/>
                  <a:gd name="T37" fmla="*/ 0 h 68"/>
                  <a:gd name="T38" fmla="*/ 0 w 70"/>
                  <a:gd name="T39" fmla="*/ 0 h 68"/>
                  <a:gd name="T40" fmla="*/ 0 w 70"/>
                  <a:gd name="T41" fmla="*/ 0 h 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
                  <a:gd name="T64" fmla="*/ 0 h 68"/>
                  <a:gd name="T65" fmla="*/ 70 w 70"/>
                  <a:gd name="T66" fmla="*/ 68 h 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 h="68">
                    <a:moveTo>
                      <a:pt x="3" y="7"/>
                    </a:moveTo>
                    <a:lnTo>
                      <a:pt x="1" y="7"/>
                    </a:lnTo>
                    <a:lnTo>
                      <a:pt x="3" y="7"/>
                    </a:lnTo>
                    <a:lnTo>
                      <a:pt x="6" y="7"/>
                    </a:lnTo>
                    <a:lnTo>
                      <a:pt x="13" y="9"/>
                    </a:lnTo>
                    <a:lnTo>
                      <a:pt x="21" y="14"/>
                    </a:lnTo>
                    <a:lnTo>
                      <a:pt x="30" y="20"/>
                    </a:lnTo>
                    <a:lnTo>
                      <a:pt x="42" y="31"/>
                    </a:lnTo>
                    <a:lnTo>
                      <a:pt x="51" y="46"/>
                    </a:lnTo>
                    <a:lnTo>
                      <a:pt x="63" y="68"/>
                    </a:lnTo>
                    <a:lnTo>
                      <a:pt x="70" y="66"/>
                    </a:lnTo>
                    <a:lnTo>
                      <a:pt x="58" y="44"/>
                    </a:lnTo>
                    <a:lnTo>
                      <a:pt x="47" y="26"/>
                    </a:lnTo>
                    <a:lnTo>
                      <a:pt x="35" y="15"/>
                    </a:lnTo>
                    <a:lnTo>
                      <a:pt x="26" y="7"/>
                    </a:lnTo>
                    <a:lnTo>
                      <a:pt x="15" y="2"/>
                    </a:lnTo>
                    <a:lnTo>
                      <a:pt x="8" y="0"/>
                    </a:lnTo>
                    <a:lnTo>
                      <a:pt x="3" y="0"/>
                    </a:lnTo>
                    <a:lnTo>
                      <a:pt x="1" y="0"/>
                    </a:lnTo>
                    <a:lnTo>
                      <a:pt x="0" y="0"/>
                    </a:lnTo>
                    <a:lnTo>
                      <a:pt x="3" y="7"/>
                    </a:lnTo>
                    <a:close/>
                  </a:path>
                </a:pathLst>
              </a:custGeom>
              <a:solidFill>
                <a:srgbClr val="000000"/>
              </a:solidFill>
              <a:ln w="9525">
                <a:noFill/>
                <a:round/>
                <a:headEnd/>
                <a:tailEnd/>
              </a:ln>
            </p:spPr>
            <p:txBody>
              <a:bodyPr/>
              <a:lstStyle/>
              <a:p>
                <a:endParaRPr lang="fr-FR"/>
              </a:p>
            </p:txBody>
          </p:sp>
          <p:sp>
            <p:nvSpPr>
              <p:cNvPr id="95775" name="Freeform 531"/>
              <p:cNvSpPr>
                <a:spLocks/>
              </p:cNvSpPr>
              <p:nvPr/>
            </p:nvSpPr>
            <p:spPr bwMode="auto">
              <a:xfrm>
                <a:off x="2243" y="2587"/>
                <a:ext cx="62" cy="16"/>
              </a:xfrm>
              <a:custGeom>
                <a:avLst/>
                <a:gdLst>
                  <a:gd name="T0" fmla="*/ 0 w 386"/>
                  <a:gd name="T1" fmla="*/ 0 h 94"/>
                  <a:gd name="T2" fmla="*/ 0 w 386"/>
                  <a:gd name="T3" fmla="*/ 0 h 94"/>
                  <a:gd name="T4" fmla="*/ 0 w 386"/>
                  <a:gd name="T5" fmla="*/ 0 h 94"/>
                  <a:gd name="T6" fmla="*/ 0 w 386"/>
                  <a:gd name="T7" fmla="*/ 0 h 94"/>
                  <a:gd name="T8" fmla="*/ 0 w 386"/>
                  <a:gd name="T9" fmla="*/ 0 h 94"/>
                  <a:gd name="T10" fmla="*/ 0 w 386"/>
                  <a:gd name="T11" fmla="*/ 0 h 94"/>
                  <a:gd name="T12" fmla="*/ 0 w 386"/>
                  <a:gd name="T13" fmla="*/ 0 h 94"/>
                  <a:gd name="T14" fmla="*/ 0 60000 65536"/>
                  <a:gd name="T15" fmla="*/ 0 60000 65536"/>
                  <a:gd name="T16" fmla="*/ 0 60000 65536"/>
                  <a:gd name="T17" fmla="*/ 0 60000 65536"/>
                  <a:gd name="T18" fmla="*/ 0 60000 65536"/>
                  <a:gd name="T19" fmla="*/ 0 60000 65536"/>
                  <a:gd name="T20" fmla="*/ 0 60000 65536"/>
                  <a:gd name="T21" fmla="*/ 0 w 386"/>
                  <a:gd name="T22" fmla="*/ 0 h 94"/>
                  <a:gd name="T23" fmla="*/ 386 w 386"/>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6" h="94">
                    <a:moveTo>
                      <a:pt x="0" y="92"/>
                    </a:moveTo>
                    <a:lnTo>
                      <a:pt x="5" y="94"/>
                    </a:lnTo>
                    <a:lnTo>
                      <a:pt x="386" y="7"/>
                    </a:lnTo>
                    <a:lnTo>
                      <a:pt x="383" y="0"/>
                    </a:lnTo>
                    <a:lnTo>
                      <a:pt x="3" y="87"/>
                    </a:lnTo>
                    <a:lnTo>
                      <a:pt x="7" y="89"/>
                    </a:lnTo>
                    <a:lnTo>
                      <a:pt x="0" y="92"/>
                    </a:lnTo>
                    <a:close/>
                  </a:path>
                </a:pathLst>
              </a:custGeom>
              <a:solidFill>
                <a:srgbClr val="000000"/>
              </a:solidFill>
              <a:ln w="9525">
                <a:noFill/>
                <a:round/>
                <a:headEnd/>
                <a:tailEnd/>
              </a:ln>
            </p:spPr>
            <p:txBody>
              <a:bodyPr/>
              <a:lstStyle/>
              <a:p>
                <a:endParaRPr lang="fr-FR"/>
              </a:p>
            </p:txBody>
          </p:sp>
          <p:sp>
            <p:nvSpPr>
              <p:cNvPr id="95776" name="Freeform 532"/>
              <p:cNvSpPr>
                <a:spLocks/>
              </p:cNvSpPr>
              <p:nvPr/>
            </p:nvSpPr>
            <p:spPr bwMode="auto">
              <a:xfrm>
                <a:off x="2236" y="2580"/>
                <a:ext cx="8" cy="23"/>
              </a:xfrm>
              <a:custGeom>
                <a:avLst/>
                <a:gdLst>
                  <a:gd name="T0" fmla="*/ 0 w 47"/>
                  <a:gd name="T1" fmla="*/ 0 h 134"/>
                  <a:gd name="T2" fmla="*/ 0 w 47"/>
                  <a:gd name="T3" fmla="*/ 0 h 134"/>
                  <a:gd name="T4" fmla="*/ 0 w 47"/>
                  <a:gd name="T5" fmla="*/ 0 h 134"/>
                  <a:gd name="T6" fmla="*/ 0 w 47"/>
                  <a:gd name="T7" fmla="*/ 0 h 134"/>
                  <a:gd name="T8" fmla="*/ 0 w 47"/>
                  <a:gd name="T9" fmla="*/ 0 h 134"/>
                  <a:gd name="T10" fmla="*/ 0 w 47"/>
                  <a:gd name="T11" fmla="*/ 0 h 134"/>
                  <a:gd name="T12" fmla="*/ 0 w 47"/>
                  <a:gd name="T13" fmla="*/ 0 h 134"/>
                  <a:gd name="T14" fmla="*/ 0 60000 65536"/>
                  <a:gd name="T15" fmla="*/ 0 60000 65536"/>
                  <a:gd name="T16" fmla="*/ 0 60000 65536"/>
                  <a:gd name="T17" fmla="*/ 0 60000 65536"/>
                  <a:gd name="T18" fmla="*/ 0 60000 65536"/>
                  <a:gd name="T19" fmla="*/ 0 60000 65536"/>
                  <a:gd name="T20" fmla="*/ 0 60000 65536"/>
                  <a:gd name="T21" fmla="*/ 0 w 47"/>
                  <a:gd name="T22" fmla="*/ 0 h 134"/>
                  <a:gd name="T23" fmla="*/ 47 w 47"/>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134">
                    <a:moveTo>
                      <a:pt x="0" y="2"/>
                    </a:moveTo>
                    <a:lnTo>
                      <a:pt x="0" y="2"/>
                    </a:lnTo>
                    <a:lnTo>
                      <a:pt x="40" y="134"/>
                    </a:lnTo>
                    <a:lnTo>
                      <a:pt x="47" y="131"/>
                    </a:lnTo>
                    <a:lnTo>
                      <a:pt x="7" y="0"/>
                    </a:lnTo>
                    <a:lnTo>
                      <a:pt x="0" y="2"/>
                    </a:lnTo>
                    <a:close/>
                  </a:path>
                </a:pathLst>
              </a:custGeom>
              <a:solidFill>
                <a:srgbClr val="000000"/>
              </a:solidFill>
              <a:ln w="9525">
                <a:noFill/>
                <a:round/>
                <a:headEnd/>
                <a:tailEnd/>
              </a:ln>
            </p:spPr>
            <p:txBody>
              <a:bodyPr/>
              <a:lstStyle/>
              <a:p>
                <a:endParaRPr lang="fr-FR"/>
              </a:p>
            </p:txBody>
          </p:sp>
          <p:sp>
            <p:nvSpPr>
              <p:cNvPr id="95777" name="Freeform 533"/>
              <p:cNvSpPr>
                <a:spLocks/>
              </p:cNvSpPr>
              <p:nvPr/>
            </p:nvSpPr>
            <p:spPr bwMode="auto">
              <a:xfrm>
                <a:off x="2229" y="2558"/>
                <a:ext cx="8" cy="23"/>
              </a:xfrm>
              <a:custGeom>
                <a:avLst/>
                <a:gdLst>
                  <a:gd name="T0" fmla="*/ 0 w 48"/>
                  <a:gd name="T1" fmla="*/ 0 h 134"/>
                  <a:gd name="T2" fmla="*/ 0 w 48"/>
                  <a:gd name="T3" fmla="*/ 0 h 134"/>
                  <a:gd name="T4" fmla="*/ 0 w 48"/>
                  <a:gd name="T5" fmla="*/ 0 h 134"/>
                  <a:gd name="T6" fmla="*/ 0 w 48"/>
                  <a:gd name="T7" fmla="*/ 0 h 134"/>
                  <a:gd name="T8" fmla="*/ 0 w 48"/>
                  <a:gd name="T9" fmla="*/ 0 h 134"/>
                  <a:gd name="T10" fmla="*/ 0 w 48"/>
                  <a:gd name="T11" fmla="*/ 0 h 134"/>
                  <a:gd name="T12" fmla="*/ 0 w 48"/>
                  <a:gd name="T13" fmla="*/ 0 h 134"/>
                  <a:gd name="T14" fmla="*/ 0 60000 65536"/>
                  <a:gd name="T15" fmla="*/ 0 60000 65536"/>
                  <a:gd name="T16" fmla="*/ 0 60000 65536"/>
                  <a:gd name="T17" fmla="*/ 0 60000 65536"/>
                  <a:gd name="T18" fmla="*/ 0 60000 65536"/>
                  <a:gd name="T19" fmla="*/ 0 60000 65536"/>
                  <a:gd name="T20" fmla="*/ 0 60000 65536"/>
                  <a:gd name="T21" fmla="*/ 0 w 48"/>
                  <a:gd name="T22" fmla="*/ 0 h 134"/>
                  <a:gd name="T23" fmla="*/ 48 w 48"/>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34">
                    <a:moveTo>
                      <a:pt x="1" y="0"/>
                    </a:moveTo>
                    <a:lnTo>
                      <a:pt x="0" y="3"/>
                    </a:lnTo>
                    <a:lnTo>
                      <a:pt x="41" y="134"/>
                    </a:lnTo>
                    <a:lnTo>
                      <a:pt x="48" y="132"/>
                    </a:lnTo>
                    <a:lnTo>
                      <a:pt x="7" y="1"/>
                    </a:lnTo>
                    <a:lnTo>
                      <a:pt x="6" y="4"/>
                    </a:lnTo>
                    <a:lnTo>
                      <a:pt x="1" y="0"/>
                    </a:lnTo>
                    <a:close/>
                  </a:path>
                </a:pathLst>
              </a:custGeom>
              <a:solidFill>
                <a:srgbClr val="000000"/>
              </a:solidFill>
              <a:ln w="9525">
                <a:noFill/>
                <a:round/>
                <a:headEnd/>
                <a:tailEnd/>
              </a:ln>
            </p:spPr>
            <p:txBody>
              <a:bodyPr/>
              <a:lstStyle/>
              <a:p>
                <a:endParaRPr lang="fr-FR"/>
              </a:p>
            </p:txBody>
          </p:sp>
          <p:sp>
            <p:nvSpPr>
              <p:cNvPr id="95778" name="Freeform 534"/>
              <p:cNvSpPr>
                <a:spLocks/>
              </p:cNvSpPr>
              <p:nvPr/>
            </p:nvSpPr>
            <p:spPr bwMode="auto">
              <a:xfrm>
                <a:off x="2229" y="2516"/>
                <a:ext cx="55" cy="43"/>
              </a:xfrm>
              <a:custGeom>
                <a:avLst/>
                <a:gdLst>
                  <a:gd name="T0" fmla="*/ 0 w 336"/>
                  <a:gd name="T1" fmla="*/ 0 h 252"/>
                  <a:gd name="T2" fmla="*/ 0 w 336"/>
                  <a:gd name="T3" fmla="*/ 0 h 252"/>
                  <a:gd name="T4" fmla="*/ 0 w 336"/>
                  <a:gd name="T5" fmla="*/ 0 h 252"/>
                  <a:gd name="T6" fmla="*/ 0 w 336"/>
                  <a:gd name="T7" fmla="*/ 0 h 252"/>
                  <a:gd name="T8" fmla="*/ 0 w 336"/>
                  <a:gd name="T9" fmla="*/ 0 h 252"/>
                  <a:gd name="T10" fmla="*/ 0 w 336"/>
                  <a:gd name="T11" fmla="*/ 0 h 252"/>
                  <a:gd name="T12" fmla="*/ 0 w 336"/>
                  <a:gd name="T13" fmla="*/ 0 h 252"/>
                  <a:gd name="T14" fmla="*/ 0 60000 65536"/>
                  <a:gd name="T15" fmla="*/ 0 60000 65536"/>
                  <a:gd name="T16" fmla="*/ 0 60000 65536"/>
                  <a:gd name="T17" fmla="*/ 0 60000 65536"/>
                  <a:gd name="T18" fmla="*/ 0 60000 65536"/>
                  <a:gd name="T19" fmla="*/ 0 60000 65536"/>
                  <a:gd name="T20" fmla="*/ 0 60000 65536"/>
                  <a:gd name="T21" fmla="*/ 0 w 336"/>
                  <a:gd name="T22" fmla="*/ 0 h 252"/>
                  <a:gd name="T23" fmla="*/ 336 w 336"/>
                  <a:gd name="T24" fmla="*/ 252 h 2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252">
                    <a:moveTo>
                      <a:pt x="331" y="0"/>
                    </a:moveTo>
                    <a:lnTo>
                      <a:pt x="331" y="0"/>
                    </a:lnTo>
                    <a:lnTo>
                      <a:pt x="0" y="248"/>
                    </a:lnTo>
                    <a:lnTo>
                      <a:pt x="5" y="252"/>
                    </a:lnTo>
                    <a:lnTo>
                      <a:pt x="336" y="5"/>
                    </a:lnTo>
                    <a:lnTo>
                      <a:pt x="331" y="0"/>
                    </a:lnTo>
                    <a:close/>
                  </a:path>
                </a:pathLst>
              </a:custGeom>
              <a:solidFill>
                <a:srgbClr val="000000"/>
              </a:solidFill>
              <a:ln w="9525">
                <a:noFill/>
                <a:round/>
                <a:headEnd/>
                <a:tailEnd/>
              </a:ln>
            </p:spPr>
            <p:txBody>
              <a:bodyPr/>
              <a:lstStyle/>
              <a:p>
                <a:endParaRPr lang="fr-FR"/>
              </a:p>
            </p:txBody>
          </p:sp>
          <p:sp>
            <p:nvSpPr>
              <p:cNvPr id="95779" name="Freeform 535"/>
              <p:cNvSpPr>
                <a:spLocks/>
              </p:cNvSpPr>
              <p:nvPr/>
            </p:nvSpPr>
            <p:spPr bwMode="auto">
              <a:xfrm>
                <a:off x="2283" y="2499"/>
                <a:ext cx="3" cy="18"/>
              </a:xfrm>
              <a:custGeom>
                <a:avLst/>
                <a:gdLst>
                  <a:gd name="T0" fmla="*/ 0 w 22"/>
                  <a:gd name="T1" fmla="*/ 0 h 105"/>
                  <a:gd name="T2" fmla="*/ 0 w 22"/>
                  <a:gd name="T3" fmla="*/ 0 h 105"/>
                  <a:gd name="T4" fmla="*/ 0 w 22"/>
                  <a:gd name="T5" fmla="*/ 0 h 105"/>
                  <a:gd name="T6" fmla="*/ 0 w 22"/>
                  <a:gd name="T7" fmla="*/ 0 h 105"/>
                  <a:gd name="T8" fmla="*/ 0 w 22"/>
                  <a:gd name="T9" fmla="*/ 0 h 105"/>
                  <a:gd name="T10" fmla="*/ 0 w 22"/>
                  <a:gd name="T11" fmla="*/ 0 h 105"/>
                  <a:gd name="T12" fmla="*/ 0 w 22"/>
                  <a:gd name="T13" fmla="*/ 0 h 105"/>
                  <a:gd name="T14" fmla="*/ 0 w 22"/>
                  <a:gd name="T15" fmla="*/ 0 h 105"/>
                  <a:gd name="T16" fmla="*/ 0 w 22"/>
                  <a:gd name="T17" fmla="*/ 0 h 105"/>
                  <a:gd name="T18" fmla="*/ 0 w 22"/>
                  <a:gd name="T19" fmla="*/ 0 h 105"/>
                  <a:gd name="T20" fmla="*/ 0 w 22"/>
                  <a:gd name="T21" fmla="*/ 0 h 105"/>
                  <a:gd name="T22" fmla="*/ 0 w 22"/>
                  <a:gd name="T23" fmla="*/ 0 h 105"/>
                  <a:gd name="T24" fmla="*/ 0 w 22"/>
                  <a:gd name="T25" fmla="*/ 0 h 105"/>
                  <a:gd name="T26" fmla="*/ 0 w 22"/>
                  <a:gd name="T27" fmla="*/ 0 h 105"/>
                  <a:gd name="T28" fmla="*/ 0 w 22"/>
                  <a:gd name="T29" fmla="*/ 0 h 105"/>
                  <a:gd name="T30" fmla="*/ 0 w 22"/>
                  <a:gd name="T31" fmla="*/ 0 h 105"/>
                  <a:gd name="T32" fmla="*/ 0 w 22"/>
                  <a:gd name="T33" fmla="*/ 0 h 105"/>
                  <a:gd name="T34" fmla="*/ 0 w 22"/>
                  <a:gd name="T35" fmla="*/ 0 h 105"/>
                  <a:gd name="T36" fmla="*/ 0 w 22"/>
                  <a:gd name="T37" fmla="*/ 0 h 105"/>
                  <a:gd name="T38" fmla="*/ 0 w 22"/>
                  <a:gd name="T39" fmla="*/ 0 h 105"/>
                  <a:gd name="T40" fmla="*/ 0 w 22"/>
                  <a:gd name="T41" fmla="*/ 0 h 1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
                  <a:gd name="T64" fmla="*/ 0 h 105"/>
                  <a:gd name="T65" fmla="*/ 22 w 22"/>
                  <a:gd name="T66" fmla="*/ 105 h 1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 h="105">
                    <a:moveTo>
                      <a:pt x="10" y="1"/>
                    </a:moveTo>
                    <a:lnTo>
                      <a:pt x="10" y="3"/>
                    </a:lnTo>
                    <a:lnTo>
                      <a:pt x="14" y="27"/>
                    </a:lnTo>
                    <a:lnTo>
                      <a:pt x="15" y="49"/>
                    </a:lnTo>
                    <a:lnTo>
                      <a:pt x="13" y="67"/>
                    </a:lnTo>
                    <a:lnTo>
                      <a:pt x="10" y="78"/>
                    </a:lnTo>
                    <a:lnTo>
                      <a:pt x="6" y="89"/>
                    </a:lnTo>
                    <a:lnTo>
                      <a:pt x="2" y="96"/>
                    </a:lnTo>
                    <a:lnTo>
                      <a:pt x="0" y="99"/>
                    </a:lnTo>
                    <a:lnTo>
                      <a:pt x="0" y="100"/>
                    </a:lnTo>
                    <a:lnTo>
                      <a:pt x="5" y="105"/>
                    </a:lnTo>
                    <a:lnTo>
                      <a:pt x="7" y="104"/>
                    </a:lnTo>
                    <a:lnTo>
                      <a:pt x="9" y="98"/>
                    </a:lnTo>
                    <a:lnTo>
                      <a:pt x="13" y="91"/>
                    </a:lnTo>
                    <a:lnTo>
                      <a:pt x="17" y="80"/>
                    </a:lnTo>
                    <a:lnTo>
                      <a:pt x="20" y="67"/>
                    </a:lnTo>
                    <a:lnTo>
                      <a:pt x="22" y="49"/>
                    </a:lnTo>
                    <a:lnTo>
                      <a:pt x="21" y="27"/>
                    </a:lnTo>
                    <a:lnTo>
                      <a:pt x="17" y="0"/>
                    </a:lnTo>
                    <a:lnTo>
                      <a:pt x="17" y="1"/>
                    </a:lnTo>
                    <a:lnTo>
                      <a:pt x="10" y="1"/>
                    </a:lnTo>
                    <a:close/>
                  </a:path>
                </a:pathLst>
              </a:custGeom>
              <a:solidFill>
                <a:srgbClr val="000000"/>
              </a:solidFill>
              <a:ln w="9525">
                <a:noFill/>
                <a:round/>
                <a:headEnd/>
                <a:tailEnd/>
              </a:ln>
            </p:spPr>
            <p:txBody>
              <a:bodyPr/>
              <a:lstStyle/>
              <a:p>
                <a:endParaRPr lang="fr-FR"/>
              </a:p>
            </p:txBody>
          </p:sp>
          <p:sp>
            <p:nvSpPr>
              <p:cNvPr id="95780" name="Freeform 536"/>
              <p:cNvSpPr>
                <a:spLocks/>
              </p:cNvSpPr>
              <p:nvPr/>
            </p:nvSpPr>
            <p:spPr bwMode="auto">
              <a:xfrm>
                <a:off x="2278" y="2486"/>
                <a:ext cx="8" cy="14"/>
              </a:xfrm>
              <a:custGeom>
                <a:avLst/>
                <a:gdLst>
                  <a:gd name="T0" fmla="*/ 0 w 50"/>
                  <a:gd name="T1" fmla="*/ 0 h 83"/>
                  <a:gd name="T2" fmla="*/ 0 w 50"/>
                  <a:gd name="T3" fmla="*/ 0 h 83"/>
                  <a:gd name="T4" fmla="*/ 0 w 50"/>
                  <a:gd name="T5" fmla="*/ 0 h 83"/>
                  <a:gd name="T6" fmla="*/ 0 w 50"/>
                  <a:gd name="T7" fmla="*/ 0 h 83"/>
                  <a:gd name="T8" fmla="*/ 0 w 50"/>
                  <a:gd name="T9" fmla="*/ 0 h 83"/>
                  <a:gd name="T10" fmla="*/ 0 w 50"/>
                  <a:gd name="T11" fmla="*/ 0 h 83"/>
                  <a:gd name="T12" fmla="*/ 0 w 50"/>
                  <a:gd name="T13" fmla="*/ 0 h 83"/>
                  <a:gd name="T14" fmla="*/ 0 w 50"/>
                  <a:gd name="T15" fmla="*/ 0 h 83"/>
                  <a:gd name="T16" fmla="*/ 0 w 50"/>
                  <a:gd name="T17" fmla="*/ 0 h 83"/>
                  <a:gd name="T18" fmla="*/ 0 w 50"/>
                  <a:gd name="T19" fmla="*/ 0 h 83"/>
                  <a:gd name="T20" fmla="*/ 0 w 50"/>
                  <a:gd name="T21" fmla="*/ 0 h 83"/>
                  <a:gd name="T22" fmla="*/ 0 w 50"/>
                  <a:gd name="T23" fmla="*/ 0 h 83"/>
                  <a:gd name="T24" fmla="*/ 0 w 50"/>
                  <a:gd name="T25" fmla="*/ 0 h 83"/>
                  <a:gd name="T26" fmla="*/ 0 w 50"/>
                  <a:gd name="T27" fmla="*/ 0 h 83"/>
                  <a:gd name="T28" fmla="*/ 0 w 50"/>
                  <a:gd name="T29" fmla="*/ 0 h 83"/>
                  <a:gd name="T30" fmla="*/ 0 w 50"/>
                  <a:gd name="T31" fmla="*/ 0 h 83"/>
                  <a:gd name="T32" fmla="*/ 0 w 50"/>
                  <a:gd name="T33" fmla="*/ 0 h 83"/>
                  <a:gd name="T34" fmla="*/ 0 w 50"/>
                  <a:gd name="T35" fmla="*/ 0 h 83"/>
                  <a:gd name="T36" fmla="*/ 0 w 50"/>
                  <a:gd name="T37" fmla="*/ 0 h 83"/>
                  <a:gd name="T38" fmla="*/ 0 w 50"/>
                  <a:gd name="T39" fmla="*/ 0 h 83"/>
                  <a:gd name="T40" fmla="*/ 0 w 50"/>
                  <a:gd name="T41" fmla="*/ 0 h 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
                  <a:gd name="T64" fmla="*/ 0 h 83"/>
                  <a:gd name="T65" fmla="*/ 50 w 50"/>
                  <a:gd name="T66" fmla="*/ 83 h 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 h="83">
                    <a:moveTo>
                      <a:pt x="0" y="7"/>
                    </a:moveTo>
                    <a:lnTo>
                      <a:pt x="0" y="7"/>
                    </a:lnTo>
                    <a:lnTo>
                      <a:pt x="5" y="9"/>
                    </a:lnTo>
                    <a:lnTo>
                      <a:pt x="10" y="11"/>
                    </a:lnTo>
                    <a:lnTo>
                      <a:pt x="17" y="17"/>
                    </a:lnTo>
                    <a:lnTo>
                      <a:pt x="25" y="28"/>
                    </a:lnTo>
                    <a:lnTo>
                      <a:pt x="32" y="40"/>
                    </a:lnTo>
                    <a:lnTo>
                      <a:pt x="38" y="59"/>
                    </a:lnTo>
                    <a:lnTo>
                      <a:pt x="43" y="83"/>
                    </a:lnTo>
                    <a:lnTo>
                      <a:pt x="50" y="83"/>
                    </a:lnTo>
                    <a:lnTo>
                      <a:pt x="45" y="57"/>
                    </a:lnTo>
                    <a:lnTo>
                      <a:pt x="39" y="38"/>
                    </a:lnTo>
                    <a:lnTo>
                      <a:pt x="29" y="23"/>
                    </a:lnTo>
                    <a:lnTo>
                      <a:pt x="21" y="13"/>
                    </a:lnTo>
                    <a:lnTo>
                      <a:pt x="14" y="7"/>
                    </a:lnTo>
                    <a:lnTo>
                      <a:pt x="7" y="2"/>
                    </a:lnTo>
                    <a:lnTo>
                      <a:pt x="3" y="0"/>
                    </a:lnTo>
                    <a:lnTo>
                      <a:pt x="0" y="0"/>
                    </a:lnTo>
                    <a:lnTo>
                      <a:pt x="0" y="7"/>
                    </a:lnTo>
                    <a:close/>
                  </a:path>
                </a:pathLst>
              </a:custGeom>
              <a:solidFill>
                <a:srgbClr val="000000"/>
              </a:solidFill>
              <a:ln w="9525">
                <a:noFill/>
                <a:round/>
                <a:headEnd/>
                <a:tailEnd/>
              </a:ln>
            </p:spPr>
            <p:txBody>
              <a:bodyPr/>
              <a:lstStyle/>
              <a:p>
                <a:endParaRPr lang="fr-FR"/>
              </a:p>
            </p:txBody>
          </p:sp>
          <p:sp>
            <p:nvSpPr>
              <p:cNvPr id="95781" name="Freeform 537"/>
              <p:cNvSpPr>
                <a:spLocks/>
              </p:cNvSpPr>
              <p:nvPr/>
            </p:nvSpPr>
            <p:spPr bwMode="auto">
              <a:xfrm>
                <a:off x="2216" y="2485"/>
                <a:ext cx="62" cy="2"/>
              </a:xfrm>
              <a:custGeom>
                <a:avLst/>
                <a:gdLst>
                  <a:gd name="T0" fmla="*/ 0 w 378"/>
                  <a:gd name="T1" fmla="*/ 0 h 9"/>
                  <a:gd name="T2" fmla="*/ 0 w 378"/>
                  <a:gd name="T3" fmla="*/ 0 h 9"/>
                  <a:gd name="T4" fmla="*/ 0 w 378"/>
                  <a:gd name="T5" fmla="*/ 0 h 9"/>
                  <a:gd name="T6" fmla="*/ 0 w 378"/>
                  <a:gd name="T7" fmla="*/ 0 h 9"/>
                  <a:gd name="T8" fmla="*/ 0 w 378"/>
                  <a:gd name="T9" fmla="*/ 0 h 9"/>
                  <a:gd name="T10" fmla="*/ 0 w 378"/>
                  <a:gd name="T11" fmla="*/ 0 h 9"/>
                  <a:gd name="T12" fmla="*/ 0 w 378"/>
                  <a:gd name="T13" fmla="*/ 0 h 9"/>
                  <a:gd name="T14" fmla="*/ 0 60000 65536"/>
                  <a:gd name="T15" fmla="*/ 0 60000 65536"/>
                  <a:gd name="T16" fmla="*/ 0 60000 65536"/>
                  <a:gd name="T17" fmla="*/ 0 60000 65536"/>
                  <a:gd name="T18" fmla="*/ 0 60000 65536"/>
                  <a:gd name="T19" fmla="*/ 0 60000 65536"/>
                  <a:gd name="T20" fmla="*/ 0 60000 65536"/>
                  <a:gd name="T21" fmla="*/ 0 w 378"/>
                  <a:gd name="T22" fmla="*/ 0 h 9"/>
                  <a:gd name="T23" fmla="*/ 378 w 378"/>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8" h="9">
                    <a:moveTo>
                      <a:pt x="0" y="3"/>
                    </a:moveTo>
                    <a:lnTo>
                      <a:pt x="4" y="6"/>
                    </a:lnTo>
                    <a:lnTo>
                      <a:pt x="378" y="9"/>
                    </a:lnTo>
                    <a:lnTo>
                      <a:pt x="378" y="2"/>
                    </a:lnTo>
                    <a:lnTo>
                      <a:pt x="4" y="0"/>
                    </a:lnTo>
                    <a:lnTo>
                      <a:pt x="7" y="3"/>
                    </a:lnTo>
                    <a:lnTo>
                      <a:pt x="0" y="3"/>
                    </a:lnTo>
                    <a:close/>
                  </a:path>
                </a:pathLst>
              </a:custGeom>
              <a:solidFill>
                <a:srgbClr val="000000"/>
              </a:solidFill>
              <a:ln w="9525">
                <a:noFill/>
                <a:round/>
                <a:headEnd/>
                <a:tailEnd/>
              </a:ln>
            </p:spPr>
            <p:txBody>
              <a:bodyPr/>
              <a:lstStyle/>
              <a:p>
                <a:endParaRPr lang="fr-FR"/>
              </a:p>
            </p:txBody>
          </p:sp>
          <p:sp>
            <p:nvSpPr>
              <p:cNvPr id="95782" name="Freeform 538"/>
              <p:cNvSpPr>
                <a:spLocks/>
              </p:cNvSpPr>
              <p:nvPr/>
            </p:nvSpPr>
            <p:spPr bwMode="auto">
              <a:xfrm>
                <a:off x="2215" y="2462"/>
                <a:ext cx="2" cy="24"/>
              </a:xfrm>
              <a:custGeom>
                <a:avLst/>
                <a:gdLst>
                  <a:gd name="T0" fmla="*/ 0 w 15"/>
                  <a:gd name="T1" fmla="*/ 0 h 143"/>
                  <a:gd name="T2" fmla="*/ 0 w 15"/>
                  <a:gd name="T3" fmla="*/ 0 h 143"/>
                  <a:gd name="T4" fmla="*/ 0 w 15"/>
                  <a:gd name="T5" fmla="*/ 0 h 143"/>
                  <a:gd name="T6" fmla="*/ 0 w 15"/>
                  <a:gd name="T7" fmla="*/ 0 h 143"/>
                  <a:gd name="T8" fmla="*/ 0 w 15"/>
                  <a:gd name="T9" fmla="*/ 0 h 143"/>
                  <a:gd name="T10" fmla="*/ 0 w 15"/>
                  <a:gd name="T11" fmla="*/ 0 h 143"/>
                  <a:gd name="T12" fmla="*/ 0 w 15"/>
                  <a:gd name="T13" fmla="*/ 0 h 143"/>
                  <a:gd name="T14" fmla="*/ 0 60000 65536"/>
                  <a:gd name="T15" fmla="*/ 0 60000 65536"/>
                  <a:gd name="T16" fmla="*/ 0 60000 65536"/>
                  <a:gd name="T17" fmla="*/ 0 60000 65536"/>
                  <a:gd name="T18" fmla="*/ 0 60000 65536"/>
                  <a:gd name="T19" fmla="*/ 0 60000 65536"/>
                  <a:gd name="T20" fmla="*/ 0 60000 65536"/>
                  <a:gd name="T21" fmla="*/ 0 w 15"/>
                  <a:gd name="T22" fmla="*/ 0 h 143"/>
                  <a:gd name="T23" fmla="*/ 15 w 15"/>
                  <a:gd name="T24" fmla="*/ 143 h 1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43">
                    <a:moveTo>
                      <a:pt x="0" y="0"/>
                    </a:moveTo>
                    <a:lnTo>
                      <a:pt x="0" y="0"/>
                    </a:lnTo>
                    <a:lnTo>
                      <a:pt x="8" y="143"/>
                    </a:lnTo>
                    <a:lnTo>
                      <a:pt x="15" y="143"/>
                    </a:lnTo>
                    <a:lnTo>
                      <a:pt x="7" y="0"/>
                    </a:lnTo>
                    <a:lnTo>
                      <a:pt x="0" y="0"/>
                    </a:lnTo>
                    <a:close/>
                  </a:path>
                </a:pathLst>
              </a:custGeom>
              <a:solidFill>
                <a:srgbClr val="000000"/>
              </a:solidFill>
              <a:ln w="9525">
                <a:noFill/>
                <a:round/>
                <a:headEnd/>
                <a:tailEnd/>
              </a:ln>
            </p:spPr>
            <p:txBody>
              <a:bodyPr/>
              <a:lstStyle/>
              <a:p>
                <a:endParaRPr lang="fr-FR"/>
              </a:p>
            </p:txBody>
          </p:sp>
          <p:sp>
            <p:nvSpPr>
              <p:cNvPr id="95783" name="Freeform 539"/>
              <p:cNvSpPr>
                <a:spLocks/>
              </p:cNvSpPr>
              <p:nvPr/>
            </p:nvSpPr>
            <p:spPr bwMode="auto">
              <a:xfrm>
                <a:off x="2213" y="2438"/>
                <a:ext cx="3" cy="24"/>
              </a:xfrm>
              <a:custGeom>
                <a:avLst/>
                <a:gdLst>
                  <a:gd name="T0" fmla="*/ 0 w 14"/>
                  <a:gd name="T1" fmla="*/ 0 h 145"/>
                  <a:gd name="T2" fmla="*/ 0 w 14"/>
                  <a:gd name="T3" fmla="*/ 0 h 145"/>
                  <a:gd name="T4" fmla="*/ 0 w 14"/>
                  <a:gd name="T5" fmla="*/ 0 h 145"/>
                  <a:gd name="T6" fmla="*/ 0 w 14"/>
                  <a:gd name="T7" fmla="*/ 0 h 145"/>
                  <a:gd name="T8" fmla="*/ 0 w 14"/>
                  <a:gd name="T9" fmla="*/ 0 h 145"/>
                  <a:gd name="T10" fmla="*/ 0 w 14"/>
                  <a:gd name="T11" fmla="*/ 0 h 145"/>
                  <a:gd name="T12" fmla="*/ 0 w 14"/>
                  <a:gd name="T13" fmla="*/ 0 h 145"/>
                  <a:gd name="T14" fmla="*/ 0 60000 65536"/>
                  <a:gd name="T15" fmla="*/ 0 60000 65536"/>
                  <a:gd name="T16" fmla="*/ 0 60000 65536"/>
                  <a:gd name="T17" fmla="*/ 0 60000 65536"/>
                  <a:gd name="T18" fmla="*/ 0 60000 65536"/>
                  <a:gd name="T19" fmla="*/ 0 60000 65536"/>
                  <a:gd name="T20" fmla="*/ 0 60000 65536"/>
                  <a:gd name="T21" fmla="*/ 0 w 14"/>
                  <a:gd name="T22" fmla="*/ 0 h 145"/>
                  <a:gd name="T23" fmla="*/ 14 w 14"/>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45">
                    <a:moveTo>
                      <a:pt x="2" y="0"/>
                    </a:moveTo>
                    <a:lnTo>
                      <a:pt x="0" y="3"/>
                    </a:lnTo>
                    <a:lnTo>
                      <a:pt x="7" y="145"/>
                    </a:lnTo>
                    <a:lnTo>
                      <a:pt x="14" y="145"/>
                    </a:lnTo>
                    <a:lnTo>
                      <a:pt x="7" y="3"/>
                    </a:lnTo>
                    <a:lnTo>
                      <a:pt x="5" y="7"/>
                    </a:lnTo>
                    <a:lnTo>
                      <a:pt x="2" y="0"/>
                    </a:lnTo>
                    <a:close/>
                  </a:path>
                </a:pathLst>
              </a:custGeom>
              <a:solidFill>
                <a:srgbClr val="000000"/>
              </a:solidFill>
              <a:ln w="9525">
                <a:noFill/>
                <a:round/>
                <a:headEnd/>
                <a:tailEnd/>
              </a:ln>
            </p:spPr>
            <p:txBody>
              <a:bodyPr/>
              <a:lstStyle/>
              <a:p>
                <a:endParaRPr lang="fr-FR"/>
              </a:p>
            </p:txBody>
          </p:sp>
          <p:sp>
            <p:nvSpPr>
              <p:cNvPr id="95784" name="Freeform 540"/>
              <p:cNvSpPr>
                <a:spLocks/>
              </p:cNvSpPr>
              <p:nvPr/>
            </p:nvSpPr>
            <p:spPr bwMode="auto">
              <a:xfrm>
                <a:off x="2214" y="2408"/>
                <a:ext cx="60" cy="31"/>
              </a:xfrm>
              <a:custGeom>
                <a:avLst/>
                <a:gdLst>
                  <a:gd name="T0" fmla="*/ 0 w 369"/>
                  <a:gd name="T1" fmla="*/ 0 h 180"/>
                  <a:gd name="T2" fmla="*/ 0 w 369"/>
                  <a:gd name="T3" fmla="*/ 0 h 180"/>
                  <a:gd name="T4" fmla="*/ 0 w 369"/>
                  <a:gd name="T5" fmla="*/ 0 h 180"/>
                  <a:gd name="T6" fmla="*/ 0 w 369"/>
                  <a:gd name="T7" fmla="*/ 0 h 180"/>
                  <a:gd name="T8" fmla="*/ 0 w 369"/>
                  <a:gd name="T9" fmla="*/ 0 h 180"/>
                  <a:gd name="T10" fmla="*/ 0 w 369"/>
                  <a:gd name="T11" fmla="*/ 0 h 180"/>
                  <a:gd name="T12" fmla="*/ 0 w 369"/>
                  <a:gd name="T13" fmla="*/ 0 h 180"/>
                  <a:gd name="T14" fmla="*/ 0 60000 65536"/>
                  <a:gd name="T15" fmla="*/ 0 60000 65536"/>
                  <a:gd name="T16" fmla="*/ 0 60000 65536"/>
                  <a:gd name="T17" fmla="*/ 0 60000 65536"/>
                  <a:gd name="T18" fmla="*/ 0 60000 65536"/>
                  <a:gd name="T19" fmla="*/ 0 60000 65536"/>
                  <a:gd name="T20" fmla="*/ 0 60000 65536"/>
                  <a:gd name="T21" fmla="*/ 0 w 369"/>
                  <a:gd name="T22" fmla="*/ 0 h 180"/>
                  <a:gd name="T23" fmla="*/ 369 w 369"/>
                  <a:gd name="T24" fmla="*/ 180 h 1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9" h="180">
                    <a:moveTo>
                      <a:pt x="365" y="1"/>
                    </a:moveTo>
                    <a:lnTo>
                      <a:pt x="366" y="0"/>
                    </a:lnTo>
                    <a:lnTo>
                      <a:pt x="0" y="173"/>
                    </a:lnTo>
                    <a:lnTo>
                      <a:pt x="3" y="180"/>
                    </a:lnTo>
                    <a:lnTo>
                      <a:pt x="368" y="7"/>
                    </a:lnTo>
                    <a:lnTo>
                      <a:pt x="369" y="6"/>
                    </a:lnTo>
                    <a:lnTo>
                      <a:pt x="365" y="1"/>
                    </a:lnTo>
                    <a:close/>
                  </a:path>
                </a:pathLst>
              </a:custGeom>
              <a:solidFill>
                <a:srgbClr val="000000"/>
              </a:solidFill>
              <a:ln w="9525">
                <a:noFill/>
                <a:round/>
                <a:headEnd/>
                <a:tailEnd/>
              </a:ln>
            </p:spPr>
            <p:txBody>
              <a:bodyPr/>
              <a:lstStyle/>
              <a:p>
                <a:endParaRPr lang="fr-FR"/>
              </a:p>
            </p:txBody>
          </p:sp>
          <p:sp>
            <p:nvSpPr>
              <p:cNvPr id="95785" name="Freeform 541"/>
              <p:cNvSpPr>
                <a:spLocks/>
              </p:cNvSpPr>
              <p:nvPr/>
            </p:nvSpPr>
            <p:spPr bwMode="auto">
              <a:xfrm>
                <a:off x="2274" y="2392"/>
                <a:ext cx="6" cy="17"/>
              </a:xfrm>
              <a:custGeom>
                <a:avLst/>
                <a:gdLst>
                  <a:gd name="T0" fmla="*/ 0 w 39"/>
                  <a:gd name="T1" fmla="*/ 0 h 102"/>
                  <a:gd name="T2" fmla="*/ 0 w 39"/>
                  <a:gd name="T3" fmla="*/ 0 h 102"/>
                  <a:gd name="T4" fmla="*/ 0 w 39"/>
                  <a:gd name="T5" fmla="*/ 0 h 102"/>
                  <a:gd name="T6" fmla="*/ 0 w 39"/>
                  <a:gd name="T7" fmla="*/ 0 h 102"/>
                  <a:gd name="T8" fmla="*/ 0 w 39"/>
                  <a:gd name="T9" fmla="*/ 0 h 102"/>
                  <a:gd name="T10" fmla="*/ 0 w 39"/>
                  <a:gd name="T11" fmla="*/ 0 h 102"/>
                  <a:gd name="T12" fmla="*/ 0 w 39"/>
                  <a:gd name="T13" fmla="*/ 0 h 102"/>
                  <a:gd name="T14" fmla="*/ 0 w 39"/>
                  <a:gd name="T15" fmla="*/ 0 h 102"/>
                  <a:gd name="T16" fmla="*/ 0 w 39"/>
                  <a:gd name="T17" fmla="*/ 0 h 102"/>
                  <a:gd name="T18" fmla="*/ 0 w 39"/>
                  <a:gd name="T19" fmla="*/ 0 h 102"/>
                  <a:gd name="T20" fmla="*/ 0 w 39"/>
                  <a:gd name="T21" fmla="*/ 0 h 102"/>
                  <a:gd name="T22" fmla="*/ 0 w 39"/>
                  <a:gd name="T23" fmla="*/ 0 h 102"/>
                  <a:gd name="T24" fmla="*/ 0 w 39"/>
                  <a:gd name="T25" fmla="*/ 0 h 102"/>
                  <a:gd name="T26" fmla="*/ 0 w 39"/>
                  <a:gd name="T27" fmla="*/ 0 h 102"/>
                  <a:gd name="T28" fmla="*/ 0 w 39"/>
                  <a:gd name="T29" fmla="*/ 0 h 102"/>
                  <a:gd name="T30" fmla="*/ 0 w 39"/>
                  <a:gd name="T31" fmla="*/ 0 h 102"/>
                  <a:gd name="T32" fmla="*/ 0 w 39"/>
                  <a:gd name="T33" fmla="*/ 0 h 102"/>
                  <a:gd name="T34" fmla="*/ 0 w 39"/>
                  <a:gd name="T35" fmla="*/ 0 h 102"/>
                  <a:gd name="T36" fmla="*/ 0 w 39"/>
                  <a:gd name="T37" fmla="*/ 0 h 102"/>
                  <a:gd name="T38" fmla="*/ 0 w 39"/>
                  <a:gd name="T39" fmla="*/ 0 h 102"/>
                  <a:gd name="T40" fmla="*/ 0 w 39"/>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102"/>
                  <a:gd name="T65" fmla="*/ 39 w 39"/>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102">
                    <a:moveTo>
                      <a:pt x="32" y="0"/>
                    </a:moveTo>
                    <a:lnTo>
                      <a:pt x="32" y="0"/>
                    </a:lnTo>
                    <a:lnTo>
                      <a:pt x="30" y="26"/>
                    </a:lnTo>
                    <a:lnTo>
                      <a:pt x="25" y="47"/>
                    </a:lnTo>
                    <a:lnTo>
                      <a:pt x="21" y="65"/>
                    </a:lnTo>
                    <a:lnTo>
                      <a:pt x="14" y="77"/>
                    </a:lnTo>
                    <a:lnTo>
                      <a:pt x="8" y="87"/>
                    </a:lnTo>
                    <a:lnTo>
                      <a:pt x="4" y="92"/>
                    </a:lnTo>
                    <a:lnTo>
                      <a:pt x="1" y="96"/>
                    </a:lnTo>
                    <a:lnTo>
                      <a:pt x="0" y="97"/>
                    </a:lnTo>
                    <a:lnTo>
                      <a:pt x="4" y="102"/>
                    </a:lnTo>
                    <a:lnTo>
                      <a:pt x="6" y="101"/>
                    </a:lnTo>
                    <a:lnTo>
                      <a:pt x="9" y="97"/>
                    </a:lnTo>
                    <a:lnTo>
                      <a:pt x="15" y="91"/>
                    </a:lnTo>
                    <a:lnTo>
                      <a:pt x="21" y="80"/>
                    </a:lnTo>
                    <a:lnTo>
                      <a:pt x="28" y="67"/>
                    </a:lnTo>
                    <a:lnTo>
                      <a:pt x="32" y="49"/>
                    </a:lnTo>
                    <a:lnTo>
                      <a:pt x="37" y="26"/>
                    </a:lnTo>
                    <a:lnTo>
                      <a:pt x="39" y="0"/>
                    </a:lnTo>
                    <a:lnTo>
                      <a:pt x="32" y="0"/>
                    </a:lnTo>
                    <a:close/>
                  </a:path>
                </a:pathLst>
              </a:custGeom>
              <a:solidFill>
                <a:srgbClr val="000000"/>
              </a:solidFill>
              <a:ln w="9525">
                <a:noFill/>
                <a:round/>
                <a:headEnd/>
                <a:tailEnd/>
              </a:ln>
            </p:spPr>
            <p:txBody>
              <a:bodyPr/>
              <a:lstStyle/>
              <a:p>
                <a:endParaRPr lang="fr-FR"/>
              </a:p>
            </p:txBody>
          </p:sp>
          <p:sp>
            <p:nvSpPr>
              <p:cNvPr id="95786" name="Freeform 542"/>
              <p:cNvSpPr>
                <a:spLocks/>
              </p:cNvSpPr>
              <p:nvPr/>
            </p:nvSpPr>
            <p:spPr bwMode="auto">
              <a:xfrm>
                <a:off x="2275" y="2376"/>
                <a:ext cx="5" cy="16"/>
              </a:xfrm>
              <a:custGeom>
                <a:avLst/>
                <a:gdLst>
                  <a:gd name="T0" fmla="*/ 0 w 30"/>
                  <a:gd name="T1" fmla="*/ 0 h 96"/>
                  <a:gd name="T2" fmla="*/ 0 w 30"/>
                  <a:gd name="T3" fmla="*/ 0 h 96"/>
                  <a:gd name="T4" fmla="*/ 0 w 30"/>
                  <a:gd name="T5" fmla="*/ 0 h 96"/>
                  <a:gd name="T6" fmla="*/ 0 w 30"/>
                  <a:gd name="T7" fmla="*/ 0 h 96"/>
                  <a:gd name="T8" fmla="*/ 0 w 30"/>
                  <a:gd name="T9" fmla="*/ 0 h 96"/>
                  <a:gd name="T10" fmla="*/ 0 w 30"/>
                  <a:gd name="T11" fmla="*/ 0 h 96"/>
                  <a:gd name="T12" fmla="*/ 0 w 30"/>
                  <a:gd name="T13" fmla="*/ 0 h 96"/>
                  <a:gd name="T14" fmla="*/ 0 w 30"/>
                  <a:gd name="T15" fmla="*/ 0 h 96"/>
                  <a:gd name="T16" fmla="*/ 0 w 30"/>
                  <a:gd name="T17" fmla="*/ 0 h 96"/>
                  <a:gd name="T18" fmla="*/ 0 w 30"/>
                  <a:gd name="T19" fmla="*/ 0 h 96"/>
                  <a:gd name="T20" fmla="*/ 0 w 30"/>
                  <a:gd name="T21" fmla="*/ 0 h 96"/>
                  <a:gd name="T22" fmla="*/ 0 w 30"/>
                  <a:gd name="T23" fmla="*/ 0 h 96"/>
                  <a:gd name="T24" fmla="*/ 0 w 30"/>
                  <a:gd name="T25" fmla="*/ 0 h 96"/>
                  <a:gd name="T26" fmla="*/ 0 w 30"/>
                  <a:gd name="T27" fmla="*/ 0 h 96"/>
                  <a:gd name="T28" fmla="*/ 0 w 30"/>
                  <a:gd name="T29" fmla="*/ 0 h 96"/>
                  <a:gd name="T30" fmla="*/ 0 w 30"/>
                  <a:gd name="T31" fmla="*/ 0 h 96"/>
                  <a:gd name="T32" fmla="*/ 0 w 30"/>
                  <a:gd name="T33" fmla="*/ 0 h 96"/>
                  <a:gd name="T34" fmla="*/ 0 w 30"/>
                  <a:gd name="T35" fmla="*/ 0 h 96"/>
                  <a:gd name="T36" fmla="*/ 0 w 30"/>
                  <a:gd name="T37" fmla="*/ 0 h 96"/>
                  <a:gd name="T38" fmla="*/ 0 w 30"/>
                  <a:gd name="T39" fmla="*/ 0 h 96"/>
                  <a:gd name="T40" fmla="*/ 0 w 30"/>
                  <a:gd name="T41" fmla="*/ 0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
                  <a:gd name="T64" fmla="*/ 0 h 96"/>
                  <a:gd name="T65" fmla="*/ 30 w 3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 h="96">
                    <a:moveTo>
                      <a:pt x="0" y="7"/>
                    </a:moveTo>
                    <a:lnTo>
                      <a:pt x="0" y="7"/>
                    </a:lnTo>
                    <a:lnTo>
                      <a:pt x="4" y="10"/>
                    </a:lnTo>
                    <a:lnTo>
                      <a:pt x="8" y="14"/>
                    </a:lnTo>
                    <a:lnTo>
                      <a:pt x="12" y="21"/>
                    </a:lnTo>
                    <a:lnTo>
                      <a:pt x="18" y="33"/>
                    </a:lnTo>
                    <a:lnTo>
                      <a:pt x="21" y="48"/>
                    </a:lnTo>
                    <a:lnTo>
                      <a:pt x="23" y="69"/>
                    </a:lnTo>
                    <a:lnTo>
                      <a:pt x="22" y="96"/>
                    </a:lnTo>
                    <a:lnTo>
                      <a:pt x="29" y="96"/>
                    </a:lnTo>
                    <a:lnTo>
                      <a:pt x="30" y="69"/>
                    </a:lnTo>
                    <a:lnTo>
                      <a:pt x="28" y="48"/>
                    </a:lnTo>
                    <a:lnTo>
                      <a:pt x="25" y="31"/>
                    </a:lnTo>
                    <a:lnTo>
                      <a:pt x="19" y="19"/>
                    </a:lnTo>
                    <a:lnTo>
                      <a:pt x="13" y="10"/>
                    </a:lnTo>
                    <a:lnTo>
                      <a:pt x="8" y="5"/>
                    </a:lnTo>
                    <a:lnTo>
                      <a:pt x="5" y="3"/>
                    </a:lnTo>
                    <a:lnTo>
                      <a:pt x="3" y="0"/>
                    </a:lnTo>
                    <a:lnTo>
                      <a:pt x="0" y="7"/>
                    </a:lnTo>
                    <a:close/>
                  </a:path>
                </a:pathLst>
              </a:custGeom>
              <a:solidFill>
                <a:srgbClr val="000000"/>
              </a:solidFill>
              <a:ln w="9525">
                <a:noFill/>
                <a:round/>
                <a:headEnd/>
                <a:tailEnd/>
              </a:ln>
            </p:spPr>
            <p:txBody>
              <a:bodyPr/>
              <a:lstStyle/>
              <a:p>
                <a:endParaRPr lang="fr-FR"/>
              </a:p>
            </p:txBody>
          </p:sp>
          <p:sp>
            <p:nvSpPr>
              <p:cNvPr id="95787" name="Freeform 543"/>
              <p:cNvSpPr>
                <a:spLocks/>
              </p:cNvSpPr>
              <p:nvPr/>
            </p:nvSpPr>
            <p:spPr bwMode="auto">
              <a:xfrm>
                <a:off x="2218" y="2361"/>
                <a:ext cx="58" cy="16"/>
              </a:xfrm>
              <a:custGeom>
                <a:avLst/>
                <a:gdLst>
                  <a:gd name="T0" fmla="*/ 0 w 354"/>
                  <a:gd name="T1" fmla="*/ 0 h 98"/>
                  <a:gd name="T2" fmla="*/ 0 w 354"/>
                  <a:gd name="T3" fmla="*/ 0 h 98"/>
                  <a:gd name="T4" fmla="*/ 0 w 354"/>
                  <a:gd name="T5" fmla="*/ 0 h 98"/>
                  <a:gd name="T6" fmla="*/ 0 w 354"/>
                  <a:gd name="T7" fmla="*/ 0 h 98"/>
                  <a:gd name="T8" fmla="*/ 0 w 354"/>
                  <a:gd name="T9" fmla="*/ 0 h 98"/>
                  <a:gd name="T10" fmla="*/ 0 w 354"/>
                  <a:gd name="T11" fmla="*/ 0 h 98"/>
                  <a:gd name="T12" fmla="*/ 0 w 354"/>
                  <a:gd name="T13" fmla="*/ 0 h 98"/>
                  <a:gd name="T14" fmla="*/ 0 60000 65536"/>
                  <a:gd name="T15" fmla="*/ 0 60000 65536"/>
                  <a:gd name="T16" fmla="*/ 0 60000 65536"/>
                  <a:gd name="T17" fmla="*/ 0 60000 65536"/>
                  <a:gd name="T18" fmla="*/ 0 60000 65536"/>
                  <a:gd name="T19" fmla="*/ 0 60000 65536"/>
                  <a:gd name="T20" fmla="*/ 0 60000 65536"/>
                  <a:gd name="T21" fmla="*/ 0 w 354"/>
                  <a:gd name="T22" fmla="*/ 0 h 98"/>
                  <a:gd name="T23" fmla="*/ 354 w 354"/>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4" h="98">
                    <a:moveTo>
                      <a:pt x="0" y="2"/>
                    </a:moveTo>
                    <a:lnTo>
                      <a:pt x="2" y="7"/>
                    </a:lnTo>
                    <a:lnTo>
                      <a:pt x="351" y="98"/>
                    </a:lnTo>
                    <a:lnTo>
                      <a:pt x="354" y="91"/>
                    </a:lnTo>
                    <a:lnTo>
                      <a:pt x="4" y="0"/>
                    </a:lnTo>
                    <a:lnTo>
                      <a:pt x="6" y="4"/>
                    </a:lnTo>
                    <a:lnTo>
                      <a:pt x="0" y="2"/>
                    </a:lnTo>
                    <a:close/>
                  </a:path>
                </a:pathLst>
              </a:custGeom>
              <a:solidFill>
                <a:srgbClr val="000000"/>
              </a:solidFill>
              <a:ln w="9525">
                <a:noFill/>
                <a:round/>
                <a:headEnd/>
                <a:tailEnd/>
              </a:ln>
            </p:spPr>
            <p:txBody>
              <a:bodyPr/>
              <a:lstStyle/>
              <a:p>
                <a:endParaRPr lang="fr-FR"/>
              </a:p>
            </p:txBody>
          </p:sp>
          <p:sp>
            <p:nvSpPr>
              <p:cNvPr id="95788" name="Freeform 544"/>
              <p:cNvSpPr>
                <a:spLocks/>
              </p:cNvSpPr>
              <p:nvPr/>
            </p:nvSpPr>
            <p:spPr bwMode="auto">
              <a:xfrm>
                <a:off x="2218" y="2337"/>
                <a:ext cx="5" cy="25"/>
              </a:xfrm>
              <a:custGeom>
                <a:avLst/>
                <a:gdLst>
                  <a:gd name="T0" fmla="*/ 0 w 32"/>
                  <a:gd name="T1" fmla="*/ 0 h 148"/>
                  <a:gd name="T2" fmla="*/ 0 w 32"/>
                  <a:gd name="T3" fmla="*/ 0 h 148"/>
                  <a:gd name="T4" fmla="*/ 0 w 32"/>
                  <a:gd name="T5" fmla="*/ 0 h 148"/>
                  <a:gd name="T6" fmla="*/ 0 w 32"/>
                  <a:gd name="T7" fmla="*/ 0 h 148"/>
                  <a:gd name="T8" fmla="*/ 0 w 32"/>
                  <a:gd name="T9" fmla="*/ 0 h 148"/>
                  <a:gd name="T10" fmla="*/ 0 w 32"/>
                  <a:gd name="T11" fmla="*/ 0 h 148"/>
                  <a:gd name="T12" fmla="*/ 0 w 32"/>
                  <a:gd name="T13" fmla="*/ 0 h 148"/>
                  <a:gd name="T14" fmla="*/ 0 60000 65536"/>
                  <a:gd name="T15" fmla="*/ 0 60000 65536"/>
                  <a:gd name="T16" fmla="*/ 0 60000 65536"/>
                  <a:gd name="T17" fmla="*/ 0 60000 65536"/>
                  <a:gd name="T18" fmla="*/ 0 60000 65536"/>
                  <a:gd name="T19" fmla="*/ 0 60000 65536"/>
                  <a:gd name="T20" fmla="*/ 0 60000 65536"/>
                  <a:gd name="T21" fmla="*/ 0 w 32"/>
                  <a:gd name="T22" fmla="*/ 0 h 148"/>
                  <a:gd name="T23" fmla="*/ 32 w 32"/>
                  <a:gd name="T24" fmla="*/ 148 h 1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148">
                    <a:moveTo>
                      <a:pt x="25" y="0"/>
                    </a:moveTo>
                    <a:lnTo>
                      <a:pt x="25" y="0"/>
                    </a:lnTo>
                    <a:lnTo>
                      <a:pt x="0" y="146"/>
                    </a:lnTo>
                    <a:lnTo>
                      <a:pt x="6" y="148"/>
                    </a:lnTo>
                    <a:lnTo>
                      <a:pt x="32" y="2"/>
                    </a:lnTo>
                    <a:lnTo>
                      <a:pt x="25" y="0"/>
                    </a:lnTo>
                    <a:close/>
                  </a:path>
                </a:pathLst>
              </a:custGeom>
              <a:solidFill>
                <a:srgbClr val="000000"/>
              </a:solidFill>
              <a:ln w="9525">
                <a:noFill/>
                <a:round/>
                <a:headEnd/>
                <a:tailEnd/>
              </a:ln>
            </p:spPr>
            <p:txBody>
              <a:bodyPr/>
              <a:lstStyle/>
              <a:p>
                <a:endParaRPr lang="fr-FR"/>
              </a:p>
            </p:txBody>
          </p:sp>
          <p:sp>
            <p:nvSpPr>
              <p:cNvPr id="95789" name="Freeform 545"/>
              <p:cNvSpPr>
                <a:spLocks/>
              </p:cNvSpPr>
              <p:nvPr/>
            </p:nvSpPr>
            <p:spPr bwMode="auto">
              <a:xfrm>
                <a:off x="2222" y="2311"/>
                <a:ext cx="5" cy="26"/>
              </a:xfrm>
              <a:custGeom>
                <a:avLst/>
                <a:gdLst>
                  <a:gd name="T0" fmla="*/ 0 w 33"/>
                  <a:gd name="T1" fmla="*/ 0 h 151"/>
                  <a:gd name="T2" fmla="*/ 0 w 33"/>
                  <a:gd name="T3" fmla="*/ 0 h 151"/>
                  <a:gd name="T4" fmla="*/ 0 w 33"/>
                  <a:gd name="T5" fmla="*/ 0 h 151"/>
                  <a:gd name="T6" fmla="*/ 0 w 33"/>
                  <a:gd name="T7" fmla="*/ 0 h 151"/>
                  <a:gd name="T8" fmla="*/ 0 w 33"/>
                  <a:gd name="T9" fmla="*/ 0 h 151"/>
                  <a:gd name="T10" fmla="*/ 0 w 33"/>
                  <a:gd name="T11" fmla="*/ 0 h 151"/>
                  <a:gd name="T12" fmla="*/ 0 w 33"/>
                  <a:gd name="T13" fmla="*/ 0 h 151"/>
                  <a:gd name="T14" fmla="*/ 0 60000 65536"/>
                  <a:gd name="T15" fmla="*/ 0 60000 65536"/>
                  <a:gd name="T16" fmla="*/ 0 60000 65536"/>
                  <a:gd name="T17" fmla="*/ 0 60000 65536"/>
                  <a:gd name="T18" fmla="*/ 0 60000 65536"/>
                  <a:gd name="T19" fmla="*/ 0 60000 65536"/>
                  <a:gd name="T20" fmla="*/ 0 60000 65536"/>
                  <a:gd name="T21" fmla="*/ 0 w 33"/>
                  <a:gd name="T22" fmla="*/ 0 h 151"/>
                  <a:gd name="T23" fmla="*/ 33 w 33"/>
                  <a:gd name="T24" fmla="*/ 151 h 1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151">
                    <a:moveTo>
                      <a:pt x="28" y="0"/>
                    </a:moveTo>
                    <a:lnTo>
                      <a:pt x="26" y="2"/>
                    </a:lnTo>
                    <a:lnTo>
                      <a:pt x="0" y="149"/>
                    </a:lnTo>
                    <a:lnTo>
                      <a:pt x="7" y="151"/>
                    </a:lnTo>
                    <a:lnTo>
                      <a:pt x="33" y="5"/>
                    </a:lnTo>
                    <a:lnTo>
                      <a:pt x="30" y="7"/>
                    </a:lnTo>
                    <a:lnTo>
                      <a:pt x="28" y="0"/>
                    </a:lnTo>
                    <a:close/>
                  </a:path>
                </a:pathLst>
              </a:custGeom>
              <a:solidFill>
                <a:srgbClr val="000000"/>
              </a:solidFill>
              <a:ln w="9525">
                <a:noFill/>
                <a:round/>
                <a:headEnd/>
                <a:tailEnd/>
              </a:ln>
            </p:spPr>
            <p:txBody>
              <a:bodyPr/>
              <a:lstStyle/>
              <a:p>
                <a:endParaRPr lang="fr-FR"/>
              </a:p>
            </p:txBody>
          </p:sp>
          <p:sp>
            <p:nvSpPr>
              <p:cNvPr id="95790" name="Freeform 546"/>
              <p:cNvSpPr>
                <a:spLocks/>
              </p:cNvSpPr>
              <p:nvPr/>
            </p:nvSpPr>
            <p:spPr bwMode="auto">
              <a:xfrm>
                <a:off x="2227" y="2296"/>
                <a:ext cx="61" cy="16"/>
              </a:xfrm>
              <a:custGeom>
                <a:avLst/>
                <a:gdLst>
                  <a:gd name="T0" fmla="*/ 0 w 383"/>
                  <a:gd name="T1" fmla="*/ 0 h 95"/>
                  <a:gd name="T2" fmla="*/ 0 w 383"/>
                  <a:gd name="T3" fmla="*/ 0 h 95"/>
                  <a:gd name="T4" fmla="*/ 0 w 383"/>
                  <a:gd name="T5" fmla="*/ 0 h 95"/>
                  <a:gd name="T6" fmla="*/ 0 w 383"/>
                  <a:gd name="T7" fmla="*/ 0 h 95"/>
                  <a:gd name="T8" fmla="*/ 0 w 383"/>
                  <a:gd name="T9" fmla="*/ 0 h 95"/>
                  <a:gd name="T10" fmla="*/ 0 w 383"/>
                  <a:gd name="T11" fmla="*/ 0 h 95"/>
                  <a:gd name="T12" fmla="*/ 0 w 383"/>
                  <a:gd name="T13" fmla="*/ 0 h 95"/>
                  <a:gd name="T14" fmla="*/ 0 60000 65536"/>
                  <a:gd name="T15" fmla="*/ 0 60000 65536"/>
                  <a:gd name="T16" fmla="*/ 0 60000 65536"/>
                  <a:gd name="T17" fmla="*/ 0 60000 65536"/>
                  <a:gd name="T18" fmla="*/ 0 60000 65536"/>
                  <a:gd name="T19" fmla="*/ 0 60000 65536"/>
                  <a:gd name="T20" fmla="*/ 0 60000 65536"/>
                  <a:gd name="T21" fmla="*/ 0 w 383"/>
                  <a:gd name="T22" fmla="*/ 0 h 95"/>
                  <a:gd name="T23" fmla="*/ 383 w 383"/>
                  <a:gd name="T24" fmla="*/ 95 h 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3" h="95">
                    <a:moveTo>
                      <a:pt x="381" y="0"/>
                    </a:moveTo>
                    <a:lnTo>
                      <a:pt x="381" y="0"/>
                    </a:lnTo>
                    <a:lnTo>
                      <a:pt x="0" y="88"/>
                    </a:lnTo>
                    <a:lnTo>
                      <a:pt x="2" y="95"/>
                    </a:lnTo>
                    <a:lnTo>
                      <a:pt x="383" y="7"/>
                    </a:lnTo>
                    <a:lnTo>
                      <a:pt x="381" y="0"/>
                    </a:lnTo>
                    <a:close/>
                  </a:path>
                </a:pathLst>
              </a:custGeom>
              <a:solidFill>
                <a:srgbClr val="000000"/>
              </a:solidFill>
              <a:ln w="9525">
                <a:noFill/>
                <a:round/>
                <a:headEnd/>
                <a:tailEnd/>
              </a:ln>
            </p:spPr>
            <p:txBody>
              <a:bodyPr/>
              <a:lstStyle/>
              <a:p>
                <a:endParaRPr lang="fr-FR"/>
              </a:p>
            </p:txBody>
          </p:sp>
          <p:sp>
            <p:nvSpPr>
              <p:cNvPr id="95791" name="Freeform 547"/>
              <p:cNvSpPr>
                <a:spLocks/>
              </p:cNvSpPr>
              <p:nvPr/>
            </p:nvSpPr>
            <p:spPr bwMode="auto">
              <a:xfrm>
                <a:off x="2288" y="2281"/>
                <a:ext cx="10" cy="16"/>
              </a:xfrm>
              <a:custGeom>
                <a:avLst/>
                <a:gdLst>
                  <a:gd name="T0" fmla="*/ 0 w 60"/>
                  <a:gd name="T1" fmla="*/ 0 h 97"/>
                  <a:gd name="T2" fmla="*/ 0 w 60"/>
                  <a:gd name="T3" fmla="*/ 0 h 97"/>
                  <a:gd name="T4" fmla="*/ 0 w 60"/>
                  <a:gd name="T5" fmla="*/ 0 h 97"/>
                  <a:gd name="T6" fmla="*/ 0 w 60"/>
                  <a:gd name="T7" fmla="*/ 0 h 97"/>
                  <a:gd name="T8" fmla="*/ 0 w 60"/>
                  <a:gd name="T9" fmla="*/ 0 h 97"/>
                  <a:gd name="T10" fmla="*/ 0 w 60"/>
                  <a:gd name="T11" fmla="*/ 0 h 97"/>
                  <a:gd name="T12" fmla="*/ 0 w 60"/>
                  <a:gd name="T13" fmla="*/ 0 h 97"/>
                  <a:gd name="T14" fmla="*/ 0 w 60"/>
                  <a:gd name="T15" fmla="*/ 0 h 97"/>
                  <a:gd name="T16" fmla="*/ 0 w 60"/>
                  <a:gd name="T17" fmla="*/ 0 h 97"/>
                  <a:gd name="T18" fmla="*/ 0 w 60"/>
                  <a:gd name="T19" fmla="*/ 0 h 97"/>
                  <a:gd name="T20" fmla="*/ 0 w 60"/>
                  <a:gd name="T21" fmla="*/ 0 h 97"/>
                  <a:gd name="T22" fmla="*/ 0 w 60"/>
                  <a:gd name="T23" fmla="*/ 0 h 97"/>
                  <a:gd name="T24" fmla="*/ 0 w 60"/>
                  <a:gd name="T25" fmla="*/ 0 h 97"/>
                  <a:gd name="T26" fmla="*/ 0 w 60"/>
                  <a:gd name="T27" fmla="*/ 0 h 97"/>
                  <a:gd name="T28" fmla="*/ 0 w 60"/>
                  <a:gd name="T29" fmla="*/ 0 h 97"/>
                  <a:gd name="T30" fmla="*/ 0 w 60"/>
                  <a:gd name="T31" fmla="*/ 0 h 97"/>
                  <a:gd name="T32" fmla="*/ 0 w 60"/>
                  <a:gd name="T33" fmla="*/ 0 h 97"/>
                  <a:gd name="T34" fmla="*/ 0 w 60"/>
                  <a:gd name="T35" fmla="*/ 0 h 97"/>
                  <a:gd name="T36" fmla="*/ 0 w 60"/>
                  <a:gd name="T37" fmla="*/ 0 h 97"/>
                  <a:gd name="T38" fmla="*/ 0 w 60"/>
                  <a:gd name="T39" fmla="*/ 0 h 97"/>
                  <a:gd name="T40" fmla="*/ 0 w 60"/>
                  <a:gd name="T41" fmla="*/ 0 h 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97"/>
                  <a:gd name="T65" fmla="*/ 60 w 60"/>
                  <a:gd name="T66" fmla="*/ 97 h 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97">
                    <a:moveTo>
                      <a:pt x="53" y="0"/>
                    </a:moveTo>
                    <a:lnTo>
                      <a:pt x="53" y="0"/>
                    </a:lnTo>
                    <a:lnTo>
                      <a:pt x="44" y="27"/>
                    </a:lnTo>
                    <a:lnTo>
                      <a:pt x="34" y="48"/>
                    </a:lnTo>
                    <a:lnTo>
                      <a:pt x="25" y="62"/>
                    </a:lnTo>
                    <a:lnTo>
                      <a:pt x="18" y="75"/>
                    </a:lnTo>
                    <a:lnTo>
                      <a:pt x="10" y="83"/>
                    </a:lnTo>
                    <a:lnTo>
                      <a:pt x="4" y="87"/>
                    </a:lnTo>
                    <a:lnTo>
                      <a:pt x="0" y="88"/>
                    </a:lnTo>
                    <a:lnTo>
                      <a:pt x="0" y="90"/>
                    </a:lnTo>
                    <a:lnTo>
                      <a:pt x="2" y="97"/>
                    </a:lnTo>
                    <a:lnTo>
                      <a:pt x="4" y="95"/>
                    </a:lnTo>
                    <a:lnTo>
                      <a:pt x="9" y="92"/>
                    </a:lnTo>
                    <a:lnTo>
                      <a:pt x="15" y="87"/>
                    </a:lnTo>
                    <a:lnTo>
                      <a:pt x="23" y="79"/>
                    </a:lnTo>
                    <a:lnTo>
                      <a:pt x="32" y="66"/>
                    </a:lnTo>
                    <a:lnTo>
                      <a:pt x="41" y="50"/>
                    </a:lnTo>
                    <a:lnTo>
                      <a:pt x="51" y="29"/>
                    </a:lnTo>
                    <a:lnTo>
                      <a:pt x="60" y="3"/>
                    </a:lnTo>
                    <a:lnTo>
                      <a:pt x="53" y="0"/>
                    </a:lnTo>
                    <a:close/>
                  </a:path>
                </a:pathLst>
              </a:custGeom>
              <a:solidFill>
                <a:srgbClr val="000000"/>
              </a:solidFill>
              <a:ln w="9525">
                <a:noFill/>
                <a:round/>
                <a:headEnd/>
                <a:tailEnd/>
              </a:ln>
            </p:spPr>
            <p:txBody>
              <a:bodyPr/>
              <a:lstStyle/>
              <a:p>
                <a:endParaRPr lang="fr-FR"/>
              </a:p>
            </p:txBody>
          </p:sp>
          <p:sp>
            <p:nvSpPr>
              <p:cNvPr id="95792" name="Freeform 548"/>
              <p:cNvSpPr>
                <a:spLocks/>
              </p:cNvSpPr>
              <p:nvPr/>
            </p:nvSpPr>
            <p:spPr bwMode="auto">
              <a:xfrm>
                <a:off x="2297" y="2264"/>
                <a:ext cx="3" cy="18"/>
              </a:xfrm>
              <a:custGeom>
                <a:avLst/>
                <a:gdLst>
                  <a:gd name="T0" fmla="*/ 0 w 17"/>
                  <a:gd name="T1" fmla="*/ 0 h 105"/>
                  <a:gd name="T2" fmla="*/ 0 w 17"/>
                  <a:gd name="T3" fmla="*/ 0 h 105"/>
                  <a:gd name="T4" fmla="*/ 0 w 17"/>
                  <a:gd name="T5" fmla="*/ 0 h 105"/>
                  <a:gd name="T6" fmla="*/ 0 w 17"/>
                  <a:gd name="T7" fmla="*/ 0 h 105"/>
                  <a:gd name="T8" fmla="*/ 0 w 17"/>
                  <a:gd name="T9" fmla="*/ 0 h 105"/>
                  <a:gd name="T10" fmla="*/ 0 w 17"/>
                  <a:gd name="T11" fmla="*/ 0 h 105"/>
                  <a:gd name="T12" fmla="*/ 0 w 17"/>
                  <a:gd name="T13" fmla="*/ 0 h 105"/>
                  <a:gd name="T14" fmla="*/ 0 w 17"/>
                  <a:gd name="T15" fmla="*/ 0 h 105"/>
                  <a:gd name="T16" fmla="*/ 0 w 17"/>
                  <a:gd name="T17" fmla="*/ 0 h 105"/>
                  <a:gd name="T18" fmla="*/ 0 w 17"/>
                  <a:gd name="T19" fmla="*/ 0 h 105"/>
                  <a:gd name="T20" fmla="*/ 0 w 17"/>
                  <a:gd name="T21" fmla="*/ 0 h 105"/>
                  <a:gd name="T22" fmla="*/ 0 w 17"/>
                  <a:gd name="T23" fmla="*/ 0 h 105"/>
                  <a:gd name="T24" fmla="*/ 0 w 17"/>
                  <a:gd name="T25" fmla="*/ 0 h 105"/>
                  <a:gd name="T26" fmla="*/ 0 w 17"/>
                  <a:gd name="T27" fmla="*/ 0 h 105"/>
                  <a:gd name="T28" fmla="*/ 0 w 17"/>
                  <a:gd name="T29" fmla="*/ 0 h 105"/>
                  <a:gd name="T30" fmla="*/ 0 w 17"/>
                  <a:gd name="T31" fmla="*/ 0 h 105"/>
                  <a:gd name="T32" fmla="*/ 0 w 17"/>
                  <a:gd name="T33" fmla="*/ 0 h 105"/>
                  <a:gd name="T34" fmla="*/ 0 w 17"/>
                  <a:gd name="T35" fmla="*/ 0 h 105"/>
                  <a:gd name="T36" fmla="*/ 0 w 17"/>
                  <a:gd name="T37" fmla="*/ 0 h 105"/>
                  <a:gd name="T38" fmla="*/ 0 w 17"/>
                  <a:gd name="T39" fmla="*/ 0 h 105"/>
                  <a:gd name="T40" fmla="*/ 0 w 17"/>
                  <a:gd name="T41" fmla="*/ 0 h 1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05"/>
                  <a:gd name="T65" fmla="*/ 17 w 17"/>
                  <a:gd name="T66" fmla="*/ 105 h 1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05">
                    <a:moveTo>
                      <a:pt x="0" y="7"/>
                    </a:moveTo>
                    <a:lnTo>
                      <a:pt x="0" y="6"/>
                    </a:lnTo>
                    <a:lnTo>
                      <a:pt x="1" y="7"/>
                    </a:lnTo>
                    <a:lnTo>
                      <a:pt x="2" y="10"/>
                    </a:lnTo>
                    <a:lnTo>
                      <a:pt x="6" y="15"/>
                    </a:lnTo>
                    <a:lnTo>
                      <a:pt x="9" y="24"/>
                    </a:lnTo>
                    <a:lnTo>
                      <a:pt x="10" y="37"/>
                    </a:lnTo>
                    <a:lnTo>
                      <a:pt x="10" y="55"/>
                    </a:lnTo>
                    <a:lnTo>
                      <a:pt x="8" y="75"/>
                    </a:lnTo>
                    <a:lnTo>
                      <a:pt x="1" y="102"/>
                    </a:lnTo>
                    <a:lnTo>
                      <a:pt x="8" y="105"/>
                    </a:lnTo>
                    <a:lnTo>
                      <a:pt x="15" y="78"/>
                    </a:lnTo>
                    <a:lnTo>
                      <a:pt x="17" y="55"/>
                    </a:lnTo>
                    <a:lnTo>
                      <a:pt x="17" y="37"/>
                    </a:lnTo>
                    <a:lnTo>
                      <a:pt x="16" y="22"/>
                    </a:lnTo>
                    <a:lnTo>
                      <a:pt x="13" y="13"/>
                    </a:lnTo>
                    <a:lnTo>
                      <a:pt x="9" y="6"/>
                    </a:lnTo>
                    <a:lnTo>
                      <a:pt x="6" y="2"/>
                    </a:lnTo>
                    <a:lnTo>
                      <a:pt x="5" y="1"/>
                    </a:lnTo>
                    <a:lnTo>
                      <a:pt x="5" y="0"/>
                    </a:lnTo>
                    <a:lnTo>
                      <a:pt x="0" y="7"/>
                    </a:lnTo>
                    <a:close/>
                  </a:path>
                </a:pathLst>
              </a:custGeom>
              <a:solidFill>
                <a:srgbClr val="000000"/>
              </a:solidFill>
              <a:ln w="9525">
                <a:noFill/>
                <a:round/>
                <a:headEnd/>
                <a:tailEnd/>
              </a:ln>
            </p:spPr>
            <p:txBody>
              <a:bodyPr/>
              <a:lstStyle/>
              <a:p>
                <a:endParaRPr lang="fr-FR"/>
              </a:p>
            </p:txBody>
          </p:sp>
          <p:sp>
            <p:nvSpPr>
              <p:cNvPr id="95793" name="Freeform 549"/>
              <p:cNvSpPr>
                <a:spLocks/>
              </p:cNvSpPr>
              <p:nvPr/>
            </p:nvSpPr>
            <p:spPr bwMode="auto">
              <a:xfrm>
                <a:off x="2247" y="2235"/>
                <a:ext cx="51" cy="30"/>
              </a:xfrm>
              <a:custGeom>
                <a:avLst/>
                <a:gdLst>
                  <a:gd name="T0" fmla="*/ 0 w 310"/>
                  <a:gd name="T1" fmla="*/ 0 h 184"/>
                  <a:gd name="T2" fmla="*/ 0 w 310"/>
                  <a:gd name="T3" fmla="*/ 0 h 184"/>
                  <a:gd name="T4" fmla="*/ 0 w 310"/>
                  <a:gd name="T5" fmla="*/ 0 h 184"/>
                  <a:gd name="T6" fmla="*/ 0 w 310"/>
                  <a:gd name="T7" fmla="*/ 0 h 184"/>
                  <a:gd name="T8" fmla="*/ 0 w 310"/>
                  <a:gd name="T9" fmla="*/ 0 h 184"/>
                  <a:gd name="T10" fmla="*/ 0 w 310"/>
                  <a:gd name="T11" fmla="*/ 0 h 184"/>
                  <a:gd name="T12" fmla="*/ 0 w 310"/>
                  <a:gd name="T13" fmla="*/ 0 h 184"/>
                  <a:gd name="T14" fmla="*/ 0 60000 65536"/>
                  <a:gd name="T15" fmla="*/ 0 60000 65536"/>
                  <a:gd name="T16" fmla="*/ 0 60000 65536"/>
                  <a:gd name="T17" fmla="*/ 0 60000 65536"/>
                  <a:gd name="T18" fmla="*/ 0 60000 65536"/>
                  <a:gd name="T19" fmla="*/ 0 60000 65536"/>
                  <a:gd name="T20" fmla="*/ 0 60000 65536"/>
                  <a:gd name="T21" fmla="*/ 0 w 310"/>
                  <a:gd name="T22" fmla="*/ 0 h 184"/>
                  <a:gd name="T23" fmla="*/ 310 w 310"/>
                  <a:gd name="T24" fmla="*/ 184 h 1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0" h="184">
                    <a:moveTo>
                      <a:pt x="0" y="3"/>
                    </a:moveTo>
                    <a:lnTo>
                      <a:pt x="1" y="7"/>
                    </a:lnTo>
                    <a:lnTo>
                      <a:pt x="305" y="184"/>
                    </a:lnTo>
                    <a:lnTo>
                      <a:pt x="310" y="177"/>
                    </a:lnTo>
                    <a:lnTo>
                      <a:pt x="5" y="0"/>
                    </a:lnTo>
                    <a:lnTo>
                      <a:pt x="7" y="5"/>
                    </a:lnTo>
                    <a:lnTo>
                      <a:pt x="0" y="3"/>
                    </a:lnTo>
                    <a:close/>
                  </a:path>
                </a:pathLst>
              </a:custGeom>
              <a:solidFill>
                <a:srgbClr val="000000"/>
              </a:solidFill>
              <a:ln w="9525">
                <a:noFill/>
                <a:round/>
                <a:headEnd/>
                <a:tailEnd/>
              </a:ln>
            </p:spPr>
            <p:txBody>
              <a:bodyPr/>
              <a:lstStyle/>
              <a:p>
                <a:endParaRPr lang="fr-FR"/>
              </a:p>
            </p:txBody>
          </p:sp>
          <p:sp>
            <p:nvSpPr>
              <p:cNvPr id="95794" name="Freeform 550"/>
              <p:cNvSpPr>
                <a:spLocks/>
              </p:cNvSpPr>
              <p:nvPr/>
            </p:nvSpPr>
            <p:spPr bwMode="auto">
              <a:xfrm>
                <a:off x="2247" y="2211"/>
                <a:ext cx="11" cy="25"/>
              </a:xfrm>
              <a:custGeom>
                <a:avLst/>
                <a:gdLst>
                  <a:gd name="T0" fmla="*/ 0 w 65"/>
                  <a:gd name="T1" fmla="*/ 0 h 144"/>
                  <a:gd name="T2" fmla="*/ 0 w 65"/>
                  <a:gd name="T3" fmla="*/ 0 h 144"/>
                  <a:gd name="T4" fmla="*/ 0 w 65"/>
                  <a:gd name="T5" fmla="*/ 0 h 144"/>
                  <a:gd name="T6" fmla="*/ 0 w 65"/>
                  <a:gd name="T7" fmla="*/ 0 h 144"/>
                  <a:gd name="T8" fmla="*/ 0 w 65"/>
                  <a:gd name="T9" fmla="*/ 0 h 144"/>
                  <a:gd name="T10" fmla="*/ 0 w 65"/>
                  <a:gd name="T11" fmla="*/ 0 h 144"/>
                  <a:gd name="T12" fmla="*/ 0 w 65"/>
                  <a:gd name="T13" fmla="*/ 0 h 144"/>
                  <a:gd name="T14" fmla="*/ 0 60000 65536"/>
                  <a:gd name="T15" fmla="*/ 0 60000 65536"/>
                  <a:gd name="T16" fmla="*/ 0 60000 65536"/>
                  <a:gd name="T17" fmla="*/ 0 60000 65536"/>
                  <a:gd name="T18" fmla="*/ 0 60000 65536"/>
                  <a:gd name="T19" fmla="*/ 0 60000 65536"/>
                  <a:gd name="T20" fmla="*/ 0 60000 65536"/>
                  <a:gd name="T21" fmla="*/ 0 w 65"/>
                  <a:gd name="T22" fmla="*/ 0 h 144"/>
                  <a:gd name="T23" fmla="*/ 65 w 65"/>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144">
                    <a:moveTo>
                      <a:pt x="58" y="0"/>
                    </a:moveTo>
                    <a:lnTo>
                      <a:pt x="58" y="0"/>
                    </a:lnTo>
                    <a:lnTo>
                      <a:pt x="0" y="142"/>
                    </a:lnTo>
                    <a:lnTo>
                      <a:pt x="7" y="144"/>
                    </a:lnTo>
                    <a:lnTo>
                      <a:pt x="65" y="2"/>
                    </a:lnTo>
                    <a:lnTo>
                      <a:pt x="58" y="0"/>
                    </a:lnTo>
                    <a:close/>
                  </a:path>
                </a:pathLst>
              </a:custGeom>
              <a:solidFill>
                <a:srgbClr val="000000"/>
              </a:solidFill>
              <a:ln w="9525">
                <a:noFill/>
                <a:round/>
                <a:headEnd/>
                <a:tailEnd/>
              </a:ln>
            </p:spPr>
            <p:txBody>
              <a:bodyPr/>
              <a:lstStyle/>
              <a:p>
                <a:endParaRPr lang="fr-FR"/>
              </a:p>
            </p:txBody>
          </p:sp>
          <p:sp>
            <p:nvSpPr>
              <p:cNvPr id="95795" name="Freeform 551"/>
              <p:cNvSpPr>
                <a:spLocks/>
              </p:cNvSpPr>
              <p:nvPr/>
            </p:nvSpPr>
            <p:spPr bwMode="auto">
              <a:xfrm>
                <a:off x="2257" y="2187"/>
                <a:ext cx="10" cy="24"/>
              </a:xfrm>
              <a:custGeom>
                <a:avLst/>
                <a:gdLst>
                  <a:gd name="T0" fmla="*/ 0 w 63"/>
                  <a:gd name="T1" fmla="*/ 0 h 146"/>
                  <a:gd name="T2" fmla="*/ 0 w 63"/>
                  <a:gd name="T3" fmla="*/ 0 h 146"/>
                  <a:gd name="T4" fmla="*/ 0 w 63"/>
                  <a:gd name="T5" fmla="*/ 0 h 146"/>
                  <a:gd name="T6" fmla="*/ 0 w 63"/>
                  <a:gd name="T7" fmla="*/ 0 h 146"/>
                  <a:gd name="T8" fmla="*/ 0 w 63"/>
                  <a:gd name="T9" fmla="*/ 0 h 146"/>
                  <a:gd name="T10" fmla="*/ 0 w 63"/>
                  <a:gd name="T11" fmla="*/ 0 h 146"/>
                  <a:gd name="T12" fmla="*/ 0 w 63"/>
                  <a:gd name="T13" fmla="*/ 0 h 146"/>
                  <a:gd name="T14" fmla="*/ 0 60000 65536"/>
                  <a:gd name="T15" fmla="*/ 0 60000 65536"/>
                  <a:gd name="T16" fmla="*/ 0 60000 65536"/>
                  <a:gd name="T17" fmla="*/ 0 60000 65536"/>
                  <a:gd name="T18" fmla="*/ 0 60000 65536"/>
                  <a:gd name="T19" fmla="*/ 0 60000 65536"/>
                  <a:gd name="T20" fmla="*/ 0 60000 65536"/>
                  <a:gd name="T21" fmla="*/ 0 w 63"/>
                  <a:gd name="T22" fmla="*/ 0 h 146"/>
                  <a:gd name="T23" fmla="*/ 63 w 63"/>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46">
                    <a:moveTo>
                      <a:pt x="60" y="0"/>
                    </a:moveTo>
                    <a:lnTo>
                      <a:pt x="57" y="2"/>
                    </a:lnTo>
                    <a:lnTo>
                      <a:pt x="0" y="144"/>
                    </a:lnTo>
                    <a:lnTo>
                      <a:pt x="7" y="146"/>
                    </a:lnTo>
                    <a:lnTo>
                      <a:pt x="63" y="5"/>
                    </a:lnTo>
                    <a:lnTo>
                      <a:pt x="60" y="7"/>
                    </a:lnTo>
                    <a:lnTo>
                      <a:pt x="60" y="0"/>
                    </a:lnTo>
                    <a:close/>
                  </a:path>
                </a:pathLst>
              </a:custGeom>
              <a:solidFill>
                <a:srgbClr val="000000"/>
              </a:solidFill>
              <a:ln w="9525">
                <a:noFill/>
                <a:round/>
                <a:headEnd/>
                <a:tailEnd/>
              </a:ln>
            </p:spPr>
            <p:txBody>
              <a:bodyPr/>
              <a:lstStyle/>
              <a:p>
                <a:endParaRPr lang="fr-FR"/>
              </a:p>
            </p:txBody>
          </p:sp>
          <p:sp>
            <p:nvSpPr>
              <p:cNvPr id="95796" name="Freeform 552"/>
              <p:cNvSpPr>
                <a:spLocks/>
              </p:cNvSpPr>
              <p:nvPr/>
            </p:nvSpPr>
            <p:spPr bwMode="auto">
              <a:xfrm>
                <a:off x="2267" y="2187"/>
                <a:ext cx="61" cy="1"/>
              </a:xfrm>
              <a:custGeom>
                <a:avLst/>
                <a:gdLst>
                  <a:gd name="T0" fmla="*/ 0 w 377"/>
                  <a:gd name="T1" fmla="*/ 0 h 7"/>
                  <a:gd name="T2" fmla="*/ 0 w 377"/>
                  <a:gd name="T3" fmla="*/ 0 h 7"/>
                  <a:gd name="T4" fmla="*/ 0 w 377"/>
                  <a:gd name="T5" fmla="*/ 0 h 7"/>
                  <a:gd name="T6" fmla="*/ 0 w 377"/>
                  <a:gd name="T7" fmla="*/ 0 h 7"/>
                  <a:gd name="T8" fmla="*/ 0 w 377"/>
                  <a:gd name="T9" fmla="*/ 0 h 7"/>
                  <a:gd name="T10" fmla="*/ 0 w 377"/>
                  <a:gd name="T11" fmla="*/ 0 h 7"/>
                  <a:gd name="T12" fmla="*/ 0 w 377"/>
                  <a:gd name="T13" fmla="*/ 0 h 7"/>
                  <a:gd name="T14" fmla="*/ 0 60000 65536"/>
                  <a:gd name="T15" fmla="*/ 0 60000 65536"/>
                  <a:gd name="T16" fmla="*/ 0 60000 65536"/>
                  <a:gd name="T17" fmla="*/ 0 60000 65536"/>
                  <a:gd name="T18" fmla="*/ 0 60000 65536"/>
                  <a:gd name="T19" fmla="*/ 0 60000 65536"/>
                  <a:gd name="T20" fmla="*/ 0 60000 65536"/>
                  <a:gd name="T21" fmla="*/ 0 w 377"/>
                  <a:gd name="T22" fmla="*/ 0 h 7"/>
                  <a:gd name="T23" fmla="*/ 377 w 37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7" h="7">
                    <a:moveTo>
                      <a:pt x="375" y="0"/>
                    </a:moveTo>
                    <a:lnTo>
                      <a:pt x="376" y="0"/>
                    </a:lnTo>
                    <a:lnTo>
                      <a:pt x="0" y="0"/>
                    </a:lnTo>
                    <a:lnTo>
                      <a:pt x="0" y="7"/>
                    </a:lnTo>
                    <a:lnTo>
                      <a:pt x="376" y="7"/>
                    </a:lnTo>
                    <a:lnTo>
                      <a:pt x="377" y="7"/>
                    </a:lnTo>
                    <a:lnTo>
                      <a:pt x="375" y="0"/>
                    </a:lnTo>
                    <a:close/>
                  </a:path>
                </a:pathLst>
              </a:custGeom>
              <a:solidFill>
                <a:srgbClr val="000000"/>
              </a:solidFill>
              <a:ln w="9525">
                <a:noFill/>
                <a:round/>
                <a:headEnd/>
                <a:tailEnd/>
              </a:ln>
            </p:spPr>
            <p:txBody>
              <a:bodyPr/>
              <a:lstStyle/>
              <a:p>
                <a:endParaRPr lang="fr-FR"/>
              </a:p>
            </p:txBody>
          </p:sp>
          <p:sp>
            <p:nvSpPr>
              <p:cNvPr id="95797" name="Freeform 553"/>
              <p:cNvSpPr>
                <a:spLocks/>
              </p:cNvSpPr>
              <p:nvPr/>
            </p:nvSpPr>
            <p:spPr bwMode="auto">
              <a:xfrm>
                <a:off x="2327" y="2174"/>
                <a:ext cx="13" cy="14"/>
              </a:xfrm>
              <a:custGeom>
                <a:avLst/>
                <a:gdLst>
                  <a:gd name="T0" fmla="*/ 0 w 77"/>
                  <a:gd name="T1" fmla="*/ 0 h 85"/>
                  <a:gd name="T2" fmla="*/ 0 w 77"/>
                  <a:gd name="T3" fmla="*/ 0 h 85"/>
                  <a:gd name="T4" fmla="*/ 0 w 77"/>
                  <a:gd name="T5" fmla="*/ 0 h 85"/>
                  <a:gd name="T6" fmla="*/ 0 w 77"/>
                  <a:gd name="T7" fmla="*/ 0 h 85"/>
                  <a:gd name="T8" fmla="*/ 0 w 77"/>
                  <a:gd name="T9" fmla="*/ 0 h 85"/>
                  <a:gd name="T10" fmla="*/ 0 w 77"/>
                  <a:gd name="T11" fmla="*/ 0 h 85"/>
                  <a:gd name="T12" fmla="*/ 0 w 77"/>
                  <a:gd name="T13" fmla="*/ 0 h 85"/>
                  <a:gd name="T14" fmla="*/ 0 w 77"/>
                  <a:gd name="T15" fmla="*/ 0 h 85"/>
                  <a:gd name="T16" fmla="*/ 0 w 77"/>
                  <a:gd name="T17" fmla="*/ 0 h 85"/>
                  <a:gd name="T18" fmla="*/ 0 w 77"/>
                  <a:gd name="T19" fmla="*/ 0 h 85"/>
                  <a:gd name="T20" fmla="*/ 0 w 77"/>
                  <a:gd name="T21" fmla="*/ 0 h 85"/>
                  <a:gd name="T22" fmla="*/ 0 w 77"/>
                  <a:gd name="T23" fmla="*/ 0 h 85"/>
                  <a:gd name="T24" fmla="*/ 0 w 77"/>
                  <a:gd name="T25" fmla="*/ 0 h 85"/>
                  <a:gd name="T26" fmla="*/ 0 w 77"/>
                  <a:gd name="T27" fmla="*/ 0 h 85"/>
                  <a:gd name="T28" fmla="*/ 0 w 77"/>
                  <a:gd name="T29" fmla="*/ 0 h 85"/>
                  <a:gd name="T30" fmla="*/ 0 w 77"/>
                  <a:gd name="T31" fmla="*/ 0 h 85"/>
                  <a:gd name="T32" fmla="*/ 0 w 77"/>
                  <a:gd name="T33" fmla="*/ 0 h 85"/>
                  <a:gd name="T34" fmla="*/ 0 w 77"/>
                  <a:gd name="T35" fmla="*/ 0 h 85"/>
                  <a:gd name="T36" fmla="*/ 0 w 77"/>
                  <a:gd name="T37" fmla="*/ 0 h 85"/>
                  <a:gd name="T38" fmla="*/ 0 w 77"/>
                  <a:gd name="T39" fmla="*/ 0 h 85"/>
                  <a:gd name="T40" fmla="*/ 0 w 77"/>
                  <a:gd name="T41" fmla="*/ 0 h 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7"/>
                  <a:gd name="T64" fmla="*/ 0 h 85"/>
                  <a:gd name="T65" fmla="*/ 77 w 77"/>
                  <a:gd name="T66" fmla="*/ 85 h 8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7" h="85">
                    <a:moveTo>
                      <a:pt x="70" y="0"/>
                    </a:moveTo>
                    <a:lnTo>
                      <a:pt x="70" y="0"/>
                    </a:lnTo>
                    <a:lnTo>
                      <a:pt x="56" y="24"/>
                    </a:lnTo>
                    <a:lnTo>
                      <a:pt x="43" y="43"/>
                    </a:lnTo>
                    <a:lnTo>
                      <a:pt x="31" y="57"/>
                    </a:lnTo>
                    <a:lnTo>
                      <a:pt x="21" y="66"/>
                    </a:lnTo>
                    <a:lnTo>
                      <a:pt x="12" y="72"/>
                    </a:lnTo>
                    <a:lnTo>
                      <a:pt x="6" y="76"/>
                    </a:lnTo>
                    <a:lnTo>
                      <a:pt x="1" y="78"/>
                    </a:lnTo>
                    <a:lnTo>
                      <a:pt x="0" y="78"/>
                    </a:lnTo>
                    <a:lnTo>
                      <a:pt x="2" y="85"/>
                    </a:lnTo>
                    <a:lnTo>
                      <a:pt x="3" y="85"/>
                    </a:lnTo>
                    <a:lnTo>
                      <a:pt x="8" y="83"/>
                    </a:lnTo>
                    <a:lnTo>
                      <a:pt x="16" y="79"/>
                    </a:lnTo>
                    <a:lnTo>
                      <a:pt x="25" y="71"/>
                    </a:lnTo>
                    <a:lnTo>
                      <a:pt x="36" y="62"/>
                    </a:lnTo>
                    <a:lnTo>
                      <a:pt x="48" y="48"/>
                    </a:lnTo>
                    <a:lnTo>
                      <a:pt x="63" y="28"/>
                    </a:lnTo>
                    <a:lnTo>
                      <a:pt x="77" y="3"/>
                    </a:lnTo>
                    <a:lnTo>
                      <a:pt x="70" y="0"/>
                    </a:lnTo>
                    <a:close/>
                  </a:path>
                </a:pathLst>
              </a:custGeom>
              <a:solidFill>
                <a:srgbClr val="000000"/>
              </a:solidFill>
              <a:ln w="9525">
                <a:noFill/>
                <a:round/>
                <a:headEnd/>
                <a:tailEnd/>
              </a:ln>
            </p:spPr>
            <p:txBody>
              <a:bodyPr/>
              <a:lstStyle/>
              <a:p>
                <a:endParaRPr lang="fr-FR"/>
              </a:p>
            </p:txBody>
          </p:sp>
          <p:sp>
            <p:nvSpPr>
              <p:cNvPr id="95798" name="Freeform 554"/>
              <p:cNvSpPr>
                <a:spLocks/>
              </p:cNvSpPr>
              <p:nvPr/>
            </p:nvSpPr>
            <p:spPr bwMode="auto">
              <a:xfrm>
                <a:off x="2339" y="2157"/>
                <a:ext cx="5" cy="17"/>
              </a:xfrm>
              <a:custGeom>
                <a:avLst/>
                <a:gdLst>
                  <a:gd name="T0" fmla="*/ 0 w 33"/>
                  <a:gd name="T1" fmla="*/ 0 h 105"/>
                  <a:gd name="T2" fmla="*/ 0 w 33"/>
                  <a:gd name="T3" fmla="*/ 0 h 105"/>
                  <a:gd name="T4" fmla="*/ 0 w 33"/>
                  <a:gd name="T5" fmla="*/ 0 h 105"/>
                  <a:gd name="T6" fmla="*/ 0 w 33"/>
                  <a:gd name="T7" fmla="*/ 0 h 105"/>
                  <a:gd name="T8" fmla="*/ 0 w 33"/>
                  <a:gd name="T9" fmla="*/ 0 h 105"/>
                  <a:gd name="T10" fmla="*/ 0 w 33"/>
                  <a:gd name="T11" fmla="*/ 0 h 105"/>
                  <a:gd name="T12" fmla="*/ 0 w 33"/>
                  <a:gd name="T13" fmla="*/ 0 h 105"/>
                  <a:gd name="T14" fmla="*/ 0 w 33"/>
                  <a:gd name="T15" fmla="*/ 0 h 105"/>
                  <a:gd name="T16" fmla="*/ 0 w 33"/>
                  <a:gd name="T17" fmla="*/ 0 h 105"/>
                  <a:gd name="T18" fmla="*/ 0 w 33"/>
                  <a:gd name="T19" fmla="*/ 0 h 105"/>
                  <a:gd name="T20" fmla="*/ 0 w 33"/>
                  <a:gd name="T21" fmla="*/ 0 h 105"/>
                  <a:gd name="T22" fmla="*/ 0 w 33"/>
                  <a:gd name="T23" fmla="*/ 0 h 105"/>
                  <a:gd name="T24" fmla="*/ 0 w 33"/>
                  <a:gd name="T25" fmla="*/ 0 h 105"/>
                  <a:gd name="T26" fmla="*/ 0 w 33"/>
                  <a:gd name="T27" fmla="*/ 0 h 105"/>
                  <a:gd name="T28" fmla="*/ 0 w 33"/>
                  <a:gd name="T29" fmla="*/ 0 h 105"/>
                  <a:gd name="T30" fmla="*/ 0 w 33"/>
                  <a:gd name="T31" fmla="*/ 0 h 105"/>
                  <a:gd name="T32" fmla="*/ 0 w 33"/>
                  <a:gd name="T33" fmla="*/ 0 h 105"/>
                  <a:gd name="T34" fmla="*/ 0 w 33"/>
                  <a:gd name="T35" fmla="*/ 0 h 105"/>
                  <a:gd name="T36" fmla="*/ 0 w 33"/>
                  <a:gd name="T37" fmla="*/ 0 h 105"/>
                  <a:gd name="T38" fmla="*/ 0 w 33"/>
                  <a:gd name="T39" fmla="*/ 0 h 105"/>
                  <a:gd name="T40" fmla="*/ 0 w 33"/>
                  <a:gd name="T41" fmla="*/ 0 h 1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05"/>
                  <a:gd name="T65" fmla="*/ 33 w 33"/>
                  <a:gd name="T66" fmla="*/ 105 h 1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05">
                    <a:moveTo>
                      <a:pt x="23" y="5"/>
                    </a:moveTo>
                    <a:lnTo>
                      <a:pt x="23" y="5"/>
                    </a:lnTo>
                    <a:lnTo>
                      <a:pt x="24" y="9"/>
                    </a:lnTo>
                    <a:lnTo>
                      <a:pt x="25" y="15"/>
                    </a:lnTo>
                    <a:lnTo>
                      <a:pt x="26" y="26"/>
                    </a:lnTo>
                    <a:lnTo>
                      <a:pt x="24" y="38"/>
                    </a:lnTo>
                    <a:lnTo>
                      <a:pt x="20" y="56"/>
                    </a:lnTo>
                    <a:lnTo>
                      <a:pt x="12" y="77"/>
                    </a:lnTo>
                    <a:lnTo>
                      <a:pt x="0" y="102"/>
                    </a:lnTo>
                    <a:lnTo>
                      <a:pt x="7" y="105"/>
                    </a:lnTo>
                    <a:lnTo>
                      <a:pt x="19" y="79"/>
                    </a:lnTo>
                    <a:lnTo>
                      <a:pt x="27" y="58"/>
                    </a:lnTo>
                    <a:lnTo>
                      <a:pt x="31" y="41"/>
                    </a:lnTo>
                    <a:lnTo>
                      <a:pt x="33" y="26"/>
                    </a:lnTo>
                    <a:lnTo>
                      <a:pt x="32" y="15"/>
                    </a:lnTo>
                    <a:lnTo>
                      <a:pt x="31" y="7"/>
                    </a:lnTo>
                    <a:lnTo>
                      <a:pt x="30" y="2"/>
                    </a:lnTo>
                    <a:lnTo>
                      <a:pt x="27" y="0"/>
                    </a:lnTo>
                    <a:lnTo>
                      <a:pt x="23" y="5"/>
                    </a:lnTo>
                    <a:close/>
                  </a:path>
                </a:pathLst>
              </a:custGeom>
              <a:solidFill>
                <a:srgbClr val="000000"/>
              </a:solidFill>
              <a:ln w="9525">
                <a:noFill/>
                <a:round/>
                <a:headEnd/>
                <a:tailEnd/>
              </a:ln>
            </p:spPr>
            <p:txBody>
              <a:bodyPr/>
              <a:lstStyle/>
              <a:p>
                <a:endParaRPr lang="fr-FR"/>
              </a:p>
            </p:txBody>
          </p:sp>
          <p:sp>
            <p:nvSpPr>
              <p:cNvPr id="95799" name="Freeform 555"/>
              <p:cNvSpPr>
                <a:spLocks/>
              </p:cNvSpPr>
              <p:nvPr/>
            </p:nvSpPr>
            <p:spPr bwMode="auto">
              <a:xfrm>
                <a:off x="2303" y="2115"/>
                <a:ext cx="40" cy="42"/>
              </a:xfrm>
              <a:custGeom>
                <a:avLst/>
                <a:gdLst>
                  <a:gd name="T0" fmla="*/ 0 w 248"/>
                  <a:gd name="T1" fmla="*/ 0 h 256"/>
                  <a:gd name="T2" fmla="*/ 0 w 248"/>
                  <a:gd name="T3" fmla="*/ 0 h 256"/>
                  <a:gd name="T4" fmla="*/ 0 w 248"/>
                  <a:gd name="T5" fmla="*/ 0 h 256"/>
                  <a:gd name="T6" fmla="*/ 0 w 248"/>
                  <a:gd name="T7" fmla="*/ 0 h 256"/>
                  <a:gd name="T8" fmla="*/ 0 w 248"/>
                  <a:gd name="T9" fmla="*/ 0 h 256"/>
                  <a:gd name="T10" fmla="*/ 0 w 248"/>
                  <a:gd name="T11" fmla="*/ 0 h 256"/>
                  <a:gd name="T12" fmla="*/ 0 w 248"/>
                  <a:gd name="T13" fmla="*/ 0 h 256"/>
                  <a:gd name="T14" fmla="*/ 0 60000 65536"/>
                  <a:gd name="T15" fmla="*/ 0 60000 65536"/>
                  <a:gd name="T16" fmla="*/ 0 60000 65536"/>
                  <a:gd name="T17" fmla="*/ 0 60000 65536"/>
                  <a:gd name="T18" fmla="*/ 0 60000 65536"/>
                  <a:gd name="T19" fmla="*/ 0 60000 65536"/>
                  <a:gd name="T20" fmla="*/ 0 60000 65536"/>
                  <a:gd name="T21" fmla="*/ 0 w 248"/>
                  <a:gd name="T22" fmla="*/ 0 h 256"/>
                  <a:gd name="T23" fmla="*/ 248 w 248"/>
                  <a:gd name="T24" fmla="*/ 256 h 2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8" h="256">
                    <a:moveTo>
                      <a:pt x="0" y="0"/>
                    </a:moveTo>
                    <a:lnTo>
                      <a:pt x="0" y="5"/>
                    </a:lnTo>
                    <a:lnTo>
                      <a:pt x="244" y="256"/>
                    </a:lnTo>
                    <a:lnTo>
                      <a:pt x="248" y="251"/>
                    </a:lnTo>
                    <a:lnTo>
                      <a:pt x="5" y="0"/>
                    </a:lnTo>
                    <a:lnTo>
                      <a:pt x="5" y="5"/>
                    </a:lnTo>
                    <a:lnTo>
                      <a:pt x="0" y="0"/>
                    </a:lnTo>
                    <a:close/>
                  </a:path>
                </a:pathLst>
              </a:custGeom>
              <a:solidFill>
                <a:srgbClr val="000000"/>
              </a:solidFill>
              <a:ln w="9525">
                <a:noFill/>
                <a:round/>
                <a:headEnd/>
                <a:tailEnd/>
              </a:ln>
            </p:spPr>
            <p:txBody>
              <a:bodyPr/>
              <a:lstStyle/>
              <a:p>
                <a:endParaRPr lang="fr-FR"/>
              </a:p>
            </p:txBody>
          </p:sp>
          <p:sp>
            <p:nvSpPr>
              <p:cNvPr id="95800" name="Freeform 556"/>
              <p:cNvSpPr>
                <a:spLocks/>
              </p:cNvSpPr>
              <p:nvPr/>
            </p:nvSpPr>
            <p:spPr bwMode="auto">
              <a:xfrm>
                <a:off x="2303" y="2092"/>
                <a:ext cx="15" cy="24"/>
              </a:xfrm>
              <a:custGeom>
                <a:avLst/>
                <a:gdLst>
                  <a:gd name="T0" fmla="*/ 0 w 92"/>
                  <a:gd name="T1" fmla="*/ 0 h 135"/>
                  <a:gd name="T2" fmla="*/ 0 w 92"/>
                  <a:gd name="T3" fmla="*/ 0 h 135"/>
                  <a:gd name="T4" fmla="*/ 0 w 92"/>
                  <a:gd name="T5" fmla="*/ 0 h 135"/>
                  <a:gd name="T6" fmla="*/ 0 w 92"/>
                  <a:gd name="T7" fmla="*/ 0 h 135"/>
                  <a:gd name="T8" fmla="*/ 0 w 92"/>
                  <a:gd name="T9" fmla="*/ 0 h 135"/>
                  <a:gd name="T10" fmla="*/ 0 w 92"/>
                  <a:gd name="T11" fmla="*/ 0 h 135"/>
                  <a:gd name="T12" fmla="*/ 0 w 92"/>
                  <a:gd name="T13" fmla="*/ 0 h 135"/>
                  <a:gd name="T14" fmla="*/ 0 60000 65536"/>
                  <a:gd name="T15" fmla="*/ 0 60000 65536"/>
                  <a:gd name="T16" fmla="*/ 0 60000 65536"/>
                  <a:gd name="T17" fmla="*/ 0 60000 65536"/>
                  <a:gd name="T18" fmla="*/ 0 60000 65536"/>
                  <a:gd name="T19" fmla="*/ 0 60000 65536"/>
                  <a:gd name="T20" fmla="*/ 0 60000 65536"/>
                  <a:gd name="T21" fmla="*/ 0 w 92"/>
                  <a:gd name="T22" fmla="*/ 0 h 135"/>
                  <a:gd name="T23" fmla="*/ 92 w 92"/>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35">
                    <a:moveTo>
                      <a:pt x="87" y="0"/>
                    </a:moveTo>
                    <a:lnTo>
                      <a:pt x="87" y="0"/>
                    </a:lnTo>
                    <a:lnTo>
                      <a:pt x="0" y="130"/>
                    </a:lnTo>
                    <a:lnTo>
                      <a:pt x="5" y="135"/>
                    </a:lnTo>
                    <a:lnTo>
                      <a:pt x="92" y="5"/>
                    </a:lnTo>
                    <a:lnTo>
                      <a:pt x="87" y="0"/>
                    </a:lnTo>
                    <a:close/>
                  </a:path>
                </a:pathLst>
              </a:custGeom>
              <a:solidFill>
                <a:srgbClr val="000000"/>
              </a:solidFill>
              <a:ln w="9525">
                <a:noFill/>
                <a:round/>
                <a:headEnd/>
                <a:tailEnd/>
              </a:ln>
            </p:spPr>
            <p:txBody>
              <a:bodyPr/>
              <a:lstStyle/>
              <a:p>
                <a:endParaRPr lang="fr-FR"/>
              </a:p>
            </p:txBody>
          </p:sp>
          <p:sp>
            <p:nvSpPr>
              <p:cNvPr id="95801" name="Freeform 557"/>
              <p:cNvSpPr>
                <a:spLocks/>
              </p:cNvSpPr>
              <p:nvPr/>
            </p:nvSpPr>
            <p:spPr bwMode="auto">
              <a:xfrm>
                <a:off x="2318" y="2070"/>
                <a:ext cx="14" cy="23"/>
              </a:xfrm>
              <a:custGeom>
                <a:avLst/>
                <a:gdLst>
                  <a:gd name="T0" fmla="*/ 0 w 91"/>
                  <a:gd name="T1" fmla="*/ 0 h 136"/>
                  <a:gd name="T2" fmla="*/ 0 w 91"/>
                  <a:gd name="T3" fmla="*/ 0 h 136"/>
                  <a:gd name="T4" fmla="*/ 0 w 91"/>
                  <a:gd name="T5" fmla="*/ 0 h 136"/>
                  <a:gd name="T6" fmla="*/ 0 w 91"/>
                  <a:gd name="T7" fmla="*/ 0 h 136"/>
                  <a:gd name="T8" fmla="*/ 0 w 91"/>
                  <a:gd name="T9" fmla="*/ 0 h 136"/>
                  <a:gd name="T10" fmla="*/ 0 w 91"/>
                  <a:gd name="T11" fmla="*/ 0 h 136"/>
                  <a:gd name="T12" fmla="*/ 0 w 91"/>
                  <a:gd name="T13" fmla="*/ 0 h 136"/>
                  <a:gd name="T14" fmla="*/ 0 60000 65536"/>
                  <a:gd name="T15" fmla="*/ 0 60000 65536"/>
                  <a:gd name="T16" fmla="*/ 0 60000 65536"/>
                  <a:gd name="T17" fmla="*/ 0 60000 65536"/>
                  <a:gd name="T18" fmla="*/ 0 60000 65536"/>
                  <a:gd name="T19" fmla="*/ 0 60000 65536"/>
                  <a:gd name="T20" fmla="*/ 0 60000 65536"/>
                  <a:gd name="T21" fmla="*/ 0 w 91"/>
                  <a:gd name="T22" fmla="*/ 0 h 136"/>
                  <a:gd name="T23" fmla="*/ 91 w 91"/>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136">
                    <a:moveTo>
                      <a:pt x="89" y="0"/>
                    </a:moveTo>
                    <a:lnTo>
                      <a:pt x="86" y="1"/>
                    </a:lnTo>
                    <a:lnTo>
                      <a:pt x="0" y="131"/>
                    </a:lnTo>
                    <a:lnTo>
                      <a:pt x="5" y="136"/>
                    </a:lnTo>
                    <a:lnTo>
                      <a:pt x="91" y="6"/>
                    </a:lnTo>
                    <a:lnTo>
                      <a:pt x="87" y="7"/>
                    </a:lnTo>
                    <a:lnTo>
                      <a:pt x="89" y="0"/>
                    </a:lnTo>
                    <a:close/>
                  </a:path>
                </a:pathLst>
              </a:custGeom>
              <a:solidFill>
                <a:srgbClr val="000000"/>
              </a:solidFill>
              <a:ln w="9525">
                <a:noFill/>
                <a:round/>
                <a:headEnd/>
                <a:tailEnd/>
              </a:ln>
            </p:spPr>
            <p:txBody>
              <a:bodyPr/>
              <a:lstStyle/>
              <a:p>
                <a:endParaRPr lang="fr-FR"/>
              </a:p>
            </p:txBody>
          </p:sp>
          <p:sp>
            <p:nvSpPr>
              <p:cNvPr id="95802" name="Freeform 558"/>
              <p:cNvSpPr>
                <a:spLocks/>
              </p:cNvSpPr>
              <p:nvPr/>
            </p:nvSpPr>
            <p:spPr bwMode="auto">
              <a:xfrm>
                <a:off x="2331" y="2070"/>
                <a:ext cx="58" cy="16"/>
              </a:xfrm>
              <a:custGeom>
                <a:avLst/>
                <a:gdLst>
                  <a:gd name="T0" fmla="*/ 0 w 352"/>
                  <a:gd name="T1" fmla="*/ 0 h 96"/>
                  <a:gd name="T2" fmla="*/ 0 w 352"/>
                  <a:gd name="T3" fmla="*/ 0 h 96"/>
                  <a:gd name="T4" fmla="*/ 0 w 352"/>
                  <a:gd name="T5" fmla="*/ 0 h 96"/>
                  <a:gd name="T6" fmla="*/ 0 w 352"/>
                  <a:gd name="T7" fmla="*/ 0 h 96"/>
                  <a:gd name="T8" fmla="*/ 0 w 352"/>
                  <a:gd name="T9" fmla="*/ 0 h 96"/>
                  <a:gd name="T10" fmla="*/ 0 w 352"/>
                  <a:gd name="T11" fmla="*/ 0 h 96"/>
                  <a:gd name="T12" fmla="*/ 0 w 352"/>
                  <a:gd name="T13" fmla="*/ 0 h 96"/>
                  <a:gd name="T14" fmla="*/ 0 60000 65536"/>
                  <a:gd name="T15" fmla="*/ 0 60000 65536"/>
                  <a:gd name="T16" fmla="*/ 0 60000 65536"/>
                  <a:gd name="T17" fmla="*/ 0 60000 65536"/>
                  <a:gd name="T18" fmla="*/ 0 60000 65536"/>
                  <a:gd name="T19" fmla="*/ 0 60000 65536"/>
                  <a:gd name="T20" fmla="*/ 0 60000 65536"/>
                  <a:gd name="T21" fmla="*/ 0 w 352"/>
                  <a:gd name="T22" fmla="*/ 0 h 96"/>
                  <a:gd name="T23" fmla="*/ 352 w 352"/>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2" h="96">
                    <a:moveTo>
                      <a:pt x="351" y="89"/>
                    </a:moveTo>
                    <a:lnTo>
                      <a:pt x="352" y="89"/>
                    </a:lnTo>
                    <a:lnTo>
                      <a:pt x="2" y="0"/>
                    </a:lnTo>
                    <a:lnTo>
                      <a:pt x="0" y="7"/>
                    </a:lnTo>
                    <a:lnTo>
                      <a:pt x="350" y="96"/>
                    </a:lnTo>
                    <a:lnTo>
                      <a:pt x="351" y="96"/>
                    </a:lnTo>
                    <a:lnTo>
                      <a:pt x="351" y="89"/>
                    </a:lnTo>
                    <a:close/>
                  </a:path>
                </a:pathLst>
              </a:custGeom>
              <a:solidFill>
                <a:srgbClr val="000000"/>
              </a:solidFill>
              <a:ln w="9525">
                <a:noFill/>
                <a:round/>
                <a:headEnd/>
                <a:tailEnd/>
              </a:ln>
            </p:spPr>
            <p:txBody>
              <a:bodyPr/>
              <a:lstStyle/>
              <a:p>
                <a:endParaRPr lang="fr-FR"/>
              </a:p>
            </p:txBody>
          </p:sp>
          <p:sp>
            <p:nvSpPr>
              <p:cNvPr id="95803" name="Freeform 559"/>
              <p:cNvSpPr>
                <a:spLocks/>
              </p:cNvSpPr>
              <p:nvPr/>
            </p:nvSpPr>
            <p:spPr bwMode="auto">
              <a:xfrm>
                <a:off x="2388" y="2075"/>
                <a:ext cx="15" cy="11"/>
              </a:xfrm>
              <a:custGeom>
                <a:avLst/>
                <a:gdLst>
                  <a:gd name="T0" fmla="*/ 0 w 89"/>
                  <a:gd name="T1" fmla="*/ 0 h 69"/>
                  <a:gd name="T2" fmla="*/ 0 w 89"/>
                  <a:gd name="T3" fmla="*/ 0 h 69"/>
                  <a:gd name="T4" fmla="*/ 0 w 89"/>
                  <a:gd name="T5" fmla="*/ 0 h 69"/>
                  <a:gd name="T6" fmla="*/ 0 w 89"/>
                  <a:gd name="T7" fmla="*/ 0 h 69"/>
                  <a:gd name="T8" fmla="*/ 0 w 89"/>
                  <a:gd name="T9" fmla="*/ 0 h 69"/>
                  <a:gd name="T10" fmla="*/ 0 w 89"/>
                  <a:gd name="T11" fmla="*/ 0 h 69"/>
                  <a:gd name="T12" fmla="*/ 0 w 89"/>
                  <a:gd name="T13" fmla="*/ 0 h 69"/>
                  <a:gd name="T14" fmla="*/ 0 w 89"/>
                  <a:gd name="T15" fmla="*/ 0 h 69"/>
                  <a:gd name="T16" fmla="*/ 0 w 89"/>
                  <a:gd name="T17" fmla="*/ 0 h 69"/>
                  <a:gd name="T18" fmla="*/ 0 w 89"/>
                  <a:gd name="T19" fmla="*/ 0 h 69"/>
                  <a:gd name="T20" fmla="*/ 0 w 89"/>
                  <a:gd name="T21" fmla="*/ 0 h 69"/>
                  <a:gd name="T22" fmla="*/ 0 w 89"/>
                  <a:gd name="T23" fmla="*/ 0 h 69"/>
                  <a:gd name="T24" fmla="*/ 0 w 89"/>
                  <a:gd name="T25" fmla="*/ 0 h 69"/>
                  <a:gd name="T26" fmla="*/ 0 w 89"/>
                  <a:gd name="T27" fmla="*/ 0 h 69"/>
                  <a:gd name="T28" fmla="*/ 0 w 89"/>
                  <a:gd name="T29" fmla="*/ 0 h 69"/>
                  <a:gd name="T30" fmla="*/ 0 w 89"/>
                  <a:gd name="T31" fmla="*/ 0 h 69"/>
                  <a:gd name="T32" fmla="*/ 0 w 89"/>
                  <a:gd name="T33" fmla="*/ 0 h 69"/>
                  <a:gd name="T34" fmla="*/ 0 w 89"/>
                  <a:gd name="T35" fmla="*/ 0 h 69"/>
                  <a:gd name="T36" fmla="*/ 0 w 89"/>
                  <a:gd name="T37" fmla="*/ 0 h 69"/>
                  <a:gd name="T38" fmla="*/ 0 w 89"/>
                  <a:gd name="T39" fmla="*/ 0 h 69"/>
                  <a:gd name="T40" fmla="*/ 0 w 89"/>
                  <a:gd name="T41" fmla="*/ 0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9"/>
                  <a:gd name="T64" fmla="*/ 0 h 69"/>
                  <a:gd name="T65" fmla="*/ 89 w 89"/>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9" h="69">
                    <a:moveTo>
                      <a:pt x="84" y="0"/>
                    </a:moveTo>
                    <a:lnTo>
                      <a:pt x="84" y="0"/>
                    </a:lnTo>
                    <a:lnTo>
                      <a:pt x="66" y="22"/>
                    </a:lnTo>
                    <a:lnTo>
                      <a:pt x="48" y="38"/>
                    </a:lnTo>
                    <a:lnTo>
                      <a:pt x="33" y="48"/>
                    </a:lnTo>
                    <a:lnTo>
                      <a:pt x="21" y="55"/>
                    </a:lnTo>
                    <a:lnTo>
                      <a:pt x="12" y="60"/>
                    </a:lnTo>
                    <a:lnTo>
                      <a:pt x="4" y="61"/>
                    </a:lnTo>
                    <a:lnTo>
                      <a:pt x="0" y="62"/>
                    </a:lnTo>
                    <a:lnTo>
                      <a:pt x="0" y="69"/>
                    </a:lnTo>
                    <a:lnTo>
                      <a:pt x="2" y="69"/>
                    </a:lnTo>
                    <a:lnTo>
                      <a:pt x="7" y="68"/>
                    </a:lnTo>
                    <a:lnTo>
                      <a:pt x="15" y="67"/>
                    </a:lnTo>
                    <a:lnTo>
                      <a:pt x="25" y="62"/>
                    </a:lnTo>
                    <a:lnTo>
                      <a:pt x="38" y="53"/>
                    </a:lnTo>
                    <a:lnTo>
                      <a:pt x="53" y="43"/>
                    </a:lnTo>
                    <a:lnTo>
                      <a:pt x="70" y="26"/>
                    </a:lnTo>
                    <a:lnTo>
                      <a:pt x="89" y="4"/>
                    </a:lnTo>
                    <a:lnTo>
                      <a:pt x="84" y="0"/>
                    </a:lnTo>
                    <a:close/>
                  </a:path>
                </a:pathLst>
              </a:custGeom>
              <a:solidFill>
                <a:srgbClr val="000000"/>
              </a:solidFill>
              <a:ln w="9525">
                <a:noFill/>
                <a:round/>
                <a:headEnd/>
                <a:tailEnd/>
              </a:ln>
            </p:spPr>
            <p:txBody>
              <a:bodyPr/>
              <a:lstStyle/>
              <a:p>
                <a:endParaRPr lang="fr-FR"/>
              </a:p>
            </p:txBody>
          </p:sp>
          <p:sp>
            <p:nvSpPr>
              <p:cNvPr id="95804" name="Freeform 560"/>
              <p:cNvSpPr>
                <a:spLocks/>
              </p:cNvSpPr>
              <p:nvPr/>
            </p:nvSpPr>
            <p:spPr bwMode="auto">
              <a:xfrm>
                <a:off x="2403" y="2059"/>
                <a:ext cx="7" cy="17"/>
              </a:xfrm>
              <a:custGeom>
                <a:avLst/>
                <a:gdLst>
                  <a:gd name="T0" fmla="*/ 0 w 50"/>
                  <a:gd name="T1" fmla="*/ 0 h 101"/>
                  <a:gd name="T2" fmla="*/ 0 w 50"/>
                  <a:gd name="T3" fmla="*/ 0 h 101"/>
                  <a:gd name="T4" fmla="*/ 0 w 50"/>
                  <a:gd name="T5" fmla="*/ 0 h 101"/>
                  <a:gd name="T6" fmla="*/ 0 w 50"/>
                  <a:gd name="T7" fmla="*/ 0 h 101"/>
                  <a:gd name="T8" fmla="*/ 0 w 50"/>
                  <a:gd name="T9" fmla="*/ 0 h 101"/>
                  <a:gd name="T10" fmla="*/ 0 w 50"/>
                  <a:gd name="T11" fmla="*/ 0 h 101"/>
                  <a:gd name="T12" fmla="*/ 0 w 50"/>
                  <a:gd name="T13" fmla="*/ 0 h 101"/>
                  <a:gd name="T14" fmla="*/ 0 w 50"/>
                  <a:gd name="T15" fmla="*/ 0 h 101"/>
                  <a:gd name="T16" fmla="*/ 0 w 50"/>
                  <a:gd name="T17" fmla="*/ 0 h 101"/>
                  <a:gd name="T18" fmla="*/ 0 w 50"/>
                  <a:gd name="T19" fmla="*/ 0 h 101"/>
                  <a:gd name="T20" fmla="*/ 0 w 50"/>
                  <a:gd name="T21" fmla="*/ 0 h 101"/>
                  <a:gd name="T22" fmla="*/ 0 w 50"/>
                  <a:gd name="T23" fmla="*/ 0 h 101"/>
                  <a:gd name="T24" fmla="*/ 0 w 50"/>
                  <a:gd name="T25" fmla="*/ 0 h 101"/>
                  <a:gd name="T26" fmla="*/ 0 w 50"/>
                  <a:gd name="T27" fmla="*/ 0 h 101"/>
                  <a:gd name="T28" fmla="*/ 0 w 50"/>
                  <a:gd name="T29" fmla="*/ 0 h 101"/>
                  <a:gd name="T30" fmla="*/ 0 w 50"/>
                  <a:gd name="T31" fmla="*/ 0 h 101"/>
                  <a:gd name="T32" fmla="*/ 0 w 50"/>
                  <a:gd name="T33" fmla="*/ 0 h 101"/>
                  <a:gd name="T34" fmla="*/ 0 w 50"/>
                  <a:gd name="T35" fmla="*/ 0 h 101"/>
                  <a:gd name="T36" fmla="*/ 0 w 50"/>
                  <a:gd name="T37" fmla="*/ 0 h 101"/>
                  <a:gd name="T38" fmla="*/ 0 w 50"/>
                  <a:gd name="T39" fmla="*/ 0 h 101"/>
                  <a:gd name="T40" fmla="*/ 0 w 50"/>
                  <a:gd name="T41" fmla="*/ 0 h 1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
                  <a:gd name="T64" fmla="*/ 0 h 101"/>
                  <a:gd name="T65" fmla="*/ 50 w 50"/>
                  <a:gd name="T66" fmla="*/ 101 h 10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 h="101">
                    <a:moveTo>
                      <a:pt x="42" y="3"/>
                    </a:moveTo>
                    <a:lnTo>
                      <a:pt x="42" y="3"/>
                    </a:lnTo>
                    <a:lnTo>
                      <a:pt x="42" y="4"/>
                    </a:lnTo>
                    <a:lnTo>
                      <a:pt x="43" y="7"/>
                    </a:lnTo>
                    <a:lnTo>
                      <a:pt x="43" y="15"/>
                    </a:lnTo>
                    <a:lnTo>
                      <a:pt x="41" y="25"/>
                    </a:lnTo>
                    <a:lnTo>
                      <a:pt x="36" y="39"/>
                    </a:lnTo>
                    <a:lnTo>
                      <a:pt x="29" y="55"/>
                    </a:lnTo>
                    <a:lnTo>
                      <a:pt x="18" y="73"/>
                    </a:lnTo>
                    <a:lnTo>
                      <a:pt x="0" y="97"/>
                    </a:lnTo>
                    <a:lnTo>
                      <a:pt x="5" y="101"/>
                    </a:lnTo>
                    <a:lnTo>
                      <a:pt x="22" y="78"/>
                    </a:lnTo>
                    <a:lnTo>
                      <a:pt x="36" y="57"/>
                    </a:lnTo>
                    <a:lnTo>
                      <a:pt x="43" y="41"/>
                    </a:lnTo>
                    <a:lnTo>
                      <a:pt x="48" y="27"/>
                    </a:lnTo>
                    <a:lnTo>
                      <a:pt x="50" y="15"/>
                    </a:lnTo>
                    <a:lnTo>
                      <a:pt x="50" y="7"/>
                    </a:lnTo>
                    <a:lnTo>
                      <a:pt x="49" y="1"/>
                    </a:lnTo>
                    <a:lnTo>
                      <a:pt x="49" y="0"/>
                    </a:lnTo>
                    <a:lnTo>
                      <a:pt x="42" y="3"/>
                    </a:lnTo>
                    <a:close/>
                  </a:path>
                </a:pathLst>
              </a:custGeom>
              <a:solidFill>
                <a:srgbClr val="000000"/>
              </a:solidFill>
              <a:ln w="9525">
                <a:noFill/>
                <a:round/>
                <a:headEnd/>
                <a:tailEnd/>
              </a:ln>
            </p:spPr>
            <p:txBody>
              <a:bodyPr/>
              <a:lstStyle/>
              <a:p>
                <a:endParaRPr lang="fr-FR"/>
              </a:p>
            </p:txBody>
          </p:sp>
          <p:sp>
            <p:nvSpPr>
              <p:cNvPr id="95805" name="Freeform 561"/>
              <p:cNvSpPr>
                <a:spLocks/>
              </p:cNvSpPr>
              <p:nvPr/>
            </p:nvSpPr>
            <p:spPr bwMode="auto">
              <a:xfrm>
                <a:off x="2381" y="2006"/>
                <a:ext cx="29" cy="53"/>
              </a:xfrm>
              <a:custGeom>
                <a:avLst/>
                <a:gdLst>
                  <a:gd name="T0" fmla="*/ 0 w 175"/>
                  <a:gd name="T1" fmla="*/ 0 h 316"/>
                  <a:gd name="T2" fmla="*/ 0 w 175"/>
                  <a:gd name="T3" fmla="*/ 0 h 316"/>
                  <a:gd name="T4" fmla="*/ 0 w 175"/>
                  <a:gd name="T5" fmla="*/ 0 h 316"/>
                  <a:gd name="T6" fmla="*/ 0 w 175"/>
                  <a:gd name="T7" fmla="*/ 0 h 316"/>
                  <a:gd name="T8" fmla="*/ 0 w 175"/>
                  <a:gd name="T9" fmla="*/ 0 h 316"/>
                  <a:gd name="T10" fmla="*/ 0 w 175"/>
                  <a:gd name="T11" fmla="*/ 0 h 316"/>
                  <a:gd name="T12" fmla="*/ 0 w 175"/>
                  <a:gd name="T13" fmla="*/ 0 h 316"/>
                  <a:gd name="T14" fmla="*/ 0 60000 65536"/>
                  <a:gd name="T15" fmla="*/ 0 60000 65536"/>
                  <a:gd name="T16" fmla="*/ 0 60000 65536"/>
                  <a:gd name="T17" fmla="*/ 0 60000 65536"/>
                  <a:gd name="T18" fmla="*/ 0 60000 65536"/>
                  <a:gd name="T19" fmla="*/ 0 60000 65536"/>
                  <a:gd name="T20" fmla="*/ 0 60000 65536"/>
                  <a:gd name="T21" fmla="*/ 0 w 175"/>
                  <a:gd name="T22" fmla="*/ 0 h 316"/>
                  <a:gd name="T23" fmla="*/ 175 w 175"/>
                  <a:gd name="T24" fmla="*/ 316 h 3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316">
                    <a:moveTo>
                      <a:pt x="1" y="0"/>
                    </a:moveTo>
                    <a:lnTo>
                      <a:pt x="0" y="3"/>
                    </a:lnTo>
                    <a:lnTo>
                      <a:pt x="168" y="316"/>
                    </a:lnTo>
                    <a:lnTo>
                      <a:pt x="175" y="313"/>
                    </a:lnTo>
                    <a:lnTo>
                      <a:pt x="7" y="1"/>
                    </a:lnTo>
                    <a:lnTo>
                      <a:pt x="6" y="4"/>
                    </a:lnTo>
                    <a:lnTo>
                      <a:pt x="1" y="0"/>
                    </a:lnTo>
                    <a:close/>
                  </a:path>
                </a:pathLst>
              </a:custGeom>
              <a:solidFill>
                <a:srgbClr val="000000"/>
              </a:solidFill>
              <a:ln w="9525">
                <a:noFill/>
                <a:round/>
                <a:headEnd/>
                <a:tailEnd/>
              </a:ln>
            </p:spPr>
            <p:txBody>
              <a:bodyPr/>
              <a:lstStyle/>
              <a:p>
                <a:endParaRPr lang="fr-FR"/>
              </a:p>
            </p:txBody>
          </p:sp>
          <p:sp>
            <p:nvSpPr>
              <p:cNvPr id="95806" name="Freeform 562"/>
              <p:cNvSpPr>
                <a:spLocks/>
              </p:cNvSpPr>
              <p:nvPr/>
            </p:nvSpPr>
            <p:spPr bwMode="auto">
              <a:xfrm>
                <a:off x="2382" y="1987"/>
                <a:ext cx="19" cy="20"/>
              </a:xfrm>
              <a:custGeom>
                <a:avLst/>
                <a:gdLst>
                  <a:gd name="T0" fmla="*/ 0 w 115"/>
                  <a:gd name="T1" fmla="*/ 0 h 116"/>
                  <a:gd name="T2" fmla="*/ 0 w 115"/>
                  <a:gd name="T3" fmla="*/ 0 h 116"/>
                  <a:gd name="T4" fmla="*/ 0 w 115"/>
                  <a:gd name="T5" fmla="*/ 0 h 116"/>
                  <a:gd name="T6" fmla="*/ 0 w 115"/>
                  <a:gd name="T7" fmla="*/ 0 h 116"/>
                  <a:gd name="T8" fmla="*/ 0 w 115"/>
                  <a:gd name="T9" fmla="*/ 0 h 116"/>
                  <a:gd name="T10" fmla="*/ 0 w 115"/>
                  <a:gd name="T11" fmla="*/ 0 h 116"/>
                  <a:gd name="T12" fmla="*/ 0 w 115"/>
                  <a:gd name="T13" fmla="*/ 0 h 116"/>
                  <a:gd name="T14" fmla="*/ 0 60000 65536"/>
                  <a:gd name="T15" fmla="*/ 0 60000 65536"/>
                  <a:gd name="T16" fmla="*/ 0 60000 65536"/>
                  <a:gd name="T17" fmla="*/ 0 60000 65536"/>
                  <a:gd name="T18" fmla="*/ 0 60000 65536"/>
                  <a:gd name="T19" fmla="*/ 0 60000 65536"/>
                  <a:gd name="T20" fmla="*/ 0 60000 65536"/>
                  <a:gd name="T21" fmla="*/ 0 w 115"/>
                  <a:gd name="T22" fmla="*/ 0 h 116"/>
                  <a:gd name="T23" fmla="*/ 115 w 115"/>
                  <a:gd name="T24" fmla="*/ 116 h 1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116">
                    <a:moveTo>
                      <a:pt x="110" y="0"/>
                    </a:moveTo>
                    <a:lnTo>
                      <a:pt x="110" y="0"/>
                    </a:lnTo>
                    <a:lnTo>
                      <a:pt x="0" y="112"/>
                    </a:lnTo>
                    <a:lnTo>
                      <a:pt x="5" y="116"/>
                    </a:lnTo>
                    <a:lnTo>
                      <a:pt x="115" y="5"/>
                    </a:lnTo>
                    <a:lnTo>
                      <a:pt x="110" y="0"/>
                    </a:lnTo>
                    <a:close/>
                  </a:path>
                </a:pathLst>
              </a:custGeom>
              <a:solidFill>
                <a:srgbClr val="000000"/>
              </a:solidFill>
              <a:ln w="9525">
                <a:noFill/>
                <a:round/>
                <a:headEnd/>
                <a:tailEnd/>
              </a:ln>
            </p:spPr>
            <p:txBody>
              <a:bodyPr/>
              <a:lstStyle/>
              <a:p>
                <a:endParaRPr lang="fr-FR"/>
              </a:p>
            </p:txBody>
          </p:sp>
          <p:sp>
            <p:nvSpPr>
              <p:cNvPr id="95807" name="Freeform 563"/>
              <p:cNvSpPr>
                <a:spLocks/>
              </p:cNvSpPr>
              <p:nvPr/>
            </p:nvSpPr>
            <p:spPr bwMode="auto">
              <a:xfrm>
                <a:off x="2400" y="1968"/>
                <a:ext cx="18" cy="20"/>
              </a:xfrm>
              <a:custGeom>
                <a:avLst/>
                <a:gdLst>
                  <a:gd name="T0" fmla="*/ 0 w 115"/>
                  <a:gd name="T1" fmla="*/ 0 h 117"/>
                  <a:gd name="T2" fmla="*/ 0 w 115"/>
                  <a:gd name="T3" fmla="*/ 0 h 117"/>
                  <a:gd name="T4" fmla="*/ 0 w 115"/>
                  <a:gd name="T5" fmla="*/ 0 h 117"/>
                  <a:gd name="T6" fmla="*/ 0 w 115"/>
                  <a:gd name="T7" fmla="*/ 0 h 117"/>
                  <a:gd name="T8" fmla="*/ 0 w 115"/>
                  <a:gd name="T9" fmla="*/ 0 h 117"/>
                  <a:gd name="T10" fmla="*/ 0 w 115"/>
                  <a:gd name="T11" fmla="*/ 0 h 117"/>
                  <a:gd name="T12" fmla="*/ 0 w 115"/>
                  <a:gd name="T13" fmla="*/ 0 h 117"/>
                  <a:gd name="T14" fmla="*/ 0 60000 65536"/>
                  <a:gd name="T15" fmla="*/ 0 60000 65536"/>
                  <a:gd name="T16" fmla="*/ 0 60000 65536"/>
                  <a:gd name="T17" fmla="*/ 0 60000 65536"/>
                  <a:gd name="T18" fmla="*/ 0 60000 65536"/>
                  <a:gd name="T19" fmla="*/ 0 60000 65536"/>
                  <a:gd name="T20" fmla="*/ 0 60000 65536"/>
                  <a:gd name="T21" fmla="*/ 0 w 115"/>
                  <a:gd name="T22" fmla="*/ 0 h 117"/>
                  <a:gd name="T23" fmla="*/ 115 w 115"/>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117">
                    <a:moveTo>
                      <a:pt x="114" y="0"/>
                    </a:moveTo>
                    <a:lnTo>
                      <a:pt x="111" y="1"/>
                    </a:lnTo>
                    <a:lnTo>
                      <a:pt x="0" y="112"/>
                    </a:lnTo>
                    <a:lnTo>
                      <a:pt x="5" y="117"/>
                    </a:lnTo>
                    <a:lnTo>
                      <a:pt x="115" y="5"/>
                    </a:lnTo>
                    <a:lnTo>
                      <a:pt x="112" y="6"/>
                    </a:lnTo>
                    <a:lnTo>
                      <a:pt x="114" y="0"/>
                    </a:lnTo>
                    <a:close/>
                  </a:path>
                </a:pathLst>
              </a:custGeom>
              <a:solidFill>
                <a:srgbClr val="000000"/>
              </a:solidFill>
              <a:ln w="9525">
                <a:noFill/>
                <a:round/>
                <a:headEnd/>
                <a:tailEnd/>
              </a:ln>
            </p:spPr>
            <p:txBody>
              <a:bodyPr/>
              <a:lstStyle/>
              <a:p>
                <a:endParaRPr lang="fr-FR"/>
              </a:p>
            </p:txBody>
          </p:sp>
          <p:sp>
            <p:nvSpPr>
              <p:cNvPr id="95808" name="Freeform 564"/>
              <p:cNvSpPr>
                <a:spLocks/>
              </p:cNvSpPr>
              <p:nvPr/>
            </p:nvSpPr>
            <p:spPr bwMode="auto">
              <a:xfrm>
                <a:off x="2418" y="1968"/>
                <a:ext cx="50" cy="30"/>
              </a:xfrm>
              <a:custGeom>
                <a:avLst/>
                <a:gdLst>
                  <a:gd name="T0" fmla="*/ 0 w 307"/>
                  <a:gd name="T1" fmla="*/ 0 h 182"/>
                  <a:gd name="T2" fmla="*/ 0 w 307"/>
                  <a:gd name="T3" fmla="*/ 0 h 182"/>
                  <a:gd name="T4" fmla="*/ 0 w 307"/>
                  <a:gd name="T5" fmla="*/ 0 h 182"/>
                  <a:gd name="T6" fmla="*/ 0 w 307"/>
                  <a:gd name="T7" fmla="*/ 0 h 182"/>
                  <a:gd name="T8" fmla="*/ 0 w 307"/>
                  <a:gd name="T9" fmla="*/ 0 h 182"/>
                  <a:gd name="T10" fmla="*/ 0 w 307"/>
                  <a:gd name="T11" fmla="*/ 0 h 182"/>
                  <a:gd name="T12" fmla="*/ 0 w 307"/>
                  <a:gd name="T13" fmla="*/ 0 h 182"/>
                  <a:gd name="T14" fmla="*/ 0 60000 65536"/>
                  <a:gd name="T15" fmla="*/ 0 60000 65536"/>
                  <a:gd name="T16" fmla="*/ 0 60000 65536"/>
                  <a:gd name="T17" fmla="*/ 0 60000 65536"/>
                  <a:gd name="T18" fmla="*/ 0 60000 65536"/>
                  <a:gd name="T19" fmla="*/ 0 60000 65536"/>
                  <a:gd name="T20" fmla="*/ 0 60000 65536"/>
                  <a:gd name="T21" fmla="*/ 0 w 307"/>
                  <a:gd name="T22" fmla="*/ 0 h 182"/>
                  <a:gd name="T23" fmla="*/ 307 w 307"/>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7" h="182">
                    <a:moveTo>
                      <a:pt x="307" y="175"/>
                    </a:moveTo>
                    <a:lnTo>
                      <a:pt x="307" y="175"/>
                    </a:lnTo>
                    <a:lnTo>
                      <a:pt x="2" y="0"/>
                    </a:lnTo>
                    <a:lnTo>
                      <a:pt x="0" y="6"/>
                    </a:lnTo>
                    <a:lnTo>
                      <a:pt x="305" y="182"/>
                    </a:lnTo>
                    <a:lnTo>
                      <a:pt x="307" y="175"/>
                    </a:lnTo>
                    <a:close/>
                  </a:path>
                </a:pathLst>
              </a:custGeom>
              <a:solidFill>
                <a:srgbClr val="000000"/>
              </a:solidFill>
              <a:ln w="9525">
                <a:noFill/>
                <a:round/>
                <a:headEnd/>
                <a:tailEnd/>
              </a:ln>
            </p:spPr>
            <p:txBody>
              <a:bodyPr/>
              <a:lstStyle/>
              <a:p>
                <a:endParaRPr lang="fr-FR"/>
              </a:p>
            </p:txBody>
          </p:sp>
          <p:sp>
            <p:nvSpPr>
              <p:cNvPr id="95809" name="Freeform 565"/>
              <p:cNvSpPr>
                <a:spLocks/>
              </p:cNvSpPr>
              <p:nvPr/>
            </p:nvSpPr>
            <p:spPr bwMode="auto">
              <a:xfrm>
                <a:off x="2468" y="1990"/>
                <a:ext cx="16" cy="9"/>
              </a:xfrm>
              <a:custGeom>
                <a:avLst/>
                <a:gdLst>
                  <a:gd name="T0" fmla="*/ 0 w 99"/>
                  <a:gd name="T1" fmla="*/ 0 h 52"/>
                  <a:gd name="T2" fmla="*/ 0 w 99"/>
                  <a:gd name="T3" fmla="*/ 0 h 52"/>
                  <a:gd name="T4" fmla="*/ 0 w 99"/>
                  <a:gd name="T5" fmla="*/ 0 h 52"/>
                  <a:gd name="T6" fmla="*/ 0 w 99"/>
                  <a:gd name="T7" fmla="*/ 0 h 52"/>
                  <a:gd name="T8" fmla="*/ 0 w 99"/>
                  <a:gd name="T9" fmla="*/ 0 h 52"/>
                  <a:gd name="T10" fmla="*/ 0 w 99"/>
                  <a:gd name="T11" fmla="*/ 0 h 52"/>
                  <a:gd name="T12" fmla="*/ 0 w 99"/>
                  <a:gd name="T13" fmla="*/ 0 h 52"/>
                  <a:gd name="T14" fmla="*/ 0 w 99"/>
                  <a:gd name="T15" fmla="*/ 0 h 52"/>
                  <a:gd name="T16" fmla="*/ 0 w 99"/>
                  <a:gd name="T17" fmla="*/ 0 h 52"/>
                  <a:gd name="T18" fmla="*/ 0 w 99"/>
                  <a:gd name="T19" fmla="*/ 0 h 52"/>
                  <a:gd name="T20" fmla="*/ 0 w 99"/>
                  <a:gd name="T21" fmla="*/ 0 h 52"/>
                  <a:gd name="T22" fmla="*/ 0 w 99"/>
                  <a:gd name="T23" fmla="*/ 0 h 52"/>
                  <a:gd name="T24" fmla="*/ 0 w 99"/>
                  <a:gd name="T25" fmla="*/ 0 h 52"/>
                  <a:gd name="T26" fmla="*/ 0 w 99"/>
                  <a:gd name="T27" fmla="*/ 0 h 52"/>
                  <a:gd name="T28" fmla="*/ 0 w 99"/>
                  <a:gd name="T29" fmla="*/ 0 h 52"/>
                  <a:gd name="T30" fmla="*/ 0 w 99"/>
                  <a:gd name="T31" fmla="*/ 0 h 52"/>
                  <a:gd name="T32" fmla="*/ 0 w 99"/>
                  <a:gd name="T33" fmla="*/ 0 h 52"/>
                  <a:gd name="T34" fmla="*/ 0 w 99"/>
                  <a:gd name="T35" fmla="*/ 0 h 52"/>
                  <a:gd name="T36" fmla="*/ 0 w 99"/>
                  <a:gd name="T37" fmla="*/ 0 h 52"/>
                  <a:gd name="T38" fmla="*/ 0 w 99"/>
                  <a:gd name="T39" fmla="*/ 0 h 52"/>
                  <a:gd name="T40" fmla="*/ 0 w 99"/>
                  <a:gd name="T41" fmla="*/ 0 h 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9"/>
                  <a:gd name="T64" fmla="*/ 0 h 52"/>
                  <a:gd name="T65" fmla="*/ 99 w 99"/>
                  <a:gd name="T66" fmla="*/ 52 h 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9" h="52">
                    <a:moveTo>
                      <a:pt x="94" y="0"/>
                    </a:moveTo>
                    <a:lnTo>
                      <a:pt x="94" y="0"/>
                    </a:lnTo>
                    <a:lnTo>
                      <a:pt x="71" y="17"/>
                    </a:lnTo>
                    <a:lnTo>
                      <a:pt x="52" y="29"/>
                    </a:lnTo>
                    <a:lnTo>
                      <a:pt x="36" y="37"/>
                    </a:lnTo>
                    <a:lnTo>
                      <a:pt x="23" y="42"/>
                    </a:lnTo>
                    <a:lnTo>
                      <a:pt x="13" y="44"/>
                    </a:lnTo>
                    <a:lnTo>
                      <a:pt x="7" y="45"/>
                    </a:lnTo>
                    <a:lnTo>
                      <a:pt x="4" y="44"/>
                    </a:lnTo>
                    <a:lnTo>
                      <a:pt x="2" y="44"/>
                    </a:lnTo>
                    <a:lnTo>
                      <a:pt x="0" y="51"/>
                    </a:lnTo>
                    <a:lnTo>
                      <a:pt x="1" y="51"/>
                    </a:lnTo>
                    <a:lnTo>
                      <a:pt x="7" y="52"/>
                    </a:lnTo>
                    <a:lnTo>
                      <a:pt x="15" y="51"/>
                    </a:lnTo>
                    <a:lnTo>
                      <a:pt x="26" y="49"/>
                    </a:lnTo>
                    <a:lnTo>
                      <a:pt x="38" y="44"/>
                    </a:lnTo>
                    <a:lnTo>
                      <a:pt x="57" y="36"/>
                    </a:lnTo>
                    <a:lnTo>
                      <a:pt x="75" y="22"/>
                    </a:lnTo>
                    <a:lnTo>
                      <a:pt x="99" y="4"/>
                    </a:lnTo>
                    <a:lnTo>
                      <a:pt x="94" y="0"/>
                    </a:lnTo>
                    <a:close/>
                  </a:path>
                </a:pathLst>
              </a:custGeom>
              <a:solidFill>
                <a:srgbClr val="000000"/>
              </a:solidFill>
              <a:ln w="9525">
                <a:noFill/>
                <a:round/>
                <a:headEnd/>
                <a:tailEnd/>
              </a:ln>
            </p:spPr>
            <p:txBody>
              <a:bodyPr/>
              <a:lstStyle/>
              <a:p>
                <a:endParaRPr lang="fr-FR"/>
              </a:p>
            </p:txBody>
          </p:sp>
          <p:sp>
            <p:nvSpPr>
              <p:cNvPr id="95810" name="Freeform 566"/>
              <p:cNvSpPr>
                <a:spLocks/>
              </p:cNvSpPr>
              <p:nvPr/>
            </p:nvSpPr>
            <p:spPr bwMode="auto">
              <a:xfrm>
                <a:off x="2483" y="1975"/>
                <a:ext cx="11" cy="16"/>
              </a:xfrm>
              <a:custGeom>
                <a:avLst/>
                <a:gdLst>
                  <a:gd name="T0" fmla="*/ 0 w 69"/>
                  <a:gd name="T1" fmla="*/ 0 h 91"/>
                  <a:gd name="T2" fmla="*/ 0 w 69"/>
                  <a:gd name="T3" fmla="*/ 0 h 91"/>
                  <a:gd name="T4" fmla="*/ 0 w 69"/>
                  <a:gd name="T5" fmla="*/ 0 h 91"/>
                  <a:gd name="T6" fmla="*/ 0 w 69"/>
                  <a:gd name="T7" fmla="*/ 0 h 91"/>
                  <a:gd name="T8" fmla="*/ 0 w 69"/>
                  <a:gd name="T9" fmla="*/ 0 h 91"/>
                  <a:gd name="T10" fmla="*/ 0 w 69"/>
                  <a:gd name="T11" fmla="*/ 0 h 91"/>
                  <a:gd name="T12" fmla="*/ 0 w 69"/>
                  <a:gd name="T13" fmla="*/ 0 h 91"/>
                  <a:gd name="T14" fmla="*/ 0 w 69"/>
                  <a:gd name="T15" fmla="*/ 0 h 91"/>
                  <a:gd name="T16" fmla="*/ 0 w 69"/>
                  <a:gd name="T17" fmla="*/ 0 h 91"/>
                  <a:gd name="T18" fmla="*/ 0 w 69"/>
                  <a:gd name="T19" fmla="*/ 0 h 91"/>
                  <a:gd name="T20" fmla="*/ 0 w 69"/>
                  <a:gd name="T21" fmla="*/ 0 h 91"/>
                  <a:gd name="T22" fmla="*/ 0 w 69"/>
                  <a:gd name="T23" fmla="*/ 0 h 91"/>
                  <a:gd name="T24" fmla="*/ 0 w 69"/>
                  <a:gd name="T25" fmla="*/ 0 h 91"/>
                  <a:gd name="T26" fmla="*/ 0 w 69"/>
                  <a:gd name="T27" fmla="*/ 0 h 91"/>
                  <a:gd name="T28" fmla="*/ 0 w 69"/>
                  <a:gd name="T29" fmla="*/ 0 h 91"/>
                  <a:gd name="T30" fmla="*/ 0 w 69"/>
                  <a:gd name="T31" fmla="*/ 0 h 91"/>
                  <a:gd name="T32" fmla="*/ 0 w 69"/>
                  <a:gd name="T33" fmla="*/ 0 h 91"/>
                  <a:gd name="T34" fmla="*/ 0 w 69"/>
                  <a:gd name="T35" fmla="*/ 0 h 91"/>
                  <a:gd name="T36" fmla="*/ 0 w 69"/>
                  <a:gd name="T37" fmla="*/ 0 h 91"/>
                  <a:gd name="T38" fmla="*/ 0 w 69"/>
                  <a:gd name="T39" fmla="*/ 0 h 91"/>
                  <a:gd name="T40" fmla="*/ 0 w 69"/>
                  <a:gd name="T41" fmla="*/ 0 h 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91"/>
                  <a:gd name="T65" fmla="*/ 69 w 69"/>
                  <a:gd name="T66" fmla="*/ 91 h 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91">
                    <a:moveTo>
                      <a:pt x="62" y="2"/>
                    </a:moveTo>
                    <a:lnTo>
                      <a:pt x="62" y="1"/>
                    </a:lnTo>
                    <a:lnTo>
                      <a:pt x="62" y="2"/>
                    </a:lnTo>
                    <a:lnTo>
                      <a:pt x="62" y="7"/>
                    </a:lnTo>
                    <a:lnTo>
                      <a:pt x="59" y="14"/>
                    </a:lnTo>
                    <a:lnTo>
                      <a:pt x="55" y="24"/>
                    </a:lnTo>
                    <a:lnTo>
                      <a:pt x="49" y="36"/>
                    </a:lnTo>
                    <a:lnTo>
                      <a:pt x="37" y="51"/>
                    </a:lnTo>
                    <a:lnTo>
                      <a:pt x="22" y="68"/>
                    </a:lnTo>
                    <a:lnTo>
                      <a:pt x="0" y="87"/>
                    </a:lnTo>
                    <a:lnTo>
                      <a:pt x="5" y="91"/>
                    </a:lnTo>
                    <a:lnTo>
                      <a:pt x="27" y="73"/>
                    </a:lnTo>
                    <a:lnTo>
                      <a:pt x="42" y="55"/>
                    </a:lnTo>
                    <a:lnTo>
                      <a:pt x="53" y="40"/>
                    </a:lnTo>
                    <a:lnTo>
                      <a:pt x="62" y="26"/>
                    </a:lnTo>
                    <a:lnTo>
                      <a:pt x="66" y="16"/>
                    </a:lnTo>
                    <a:lnTo>
                      <a:pt x="69" y="9"/>
                    </a:lnTo>
                    <a:lnTo>
                      <a:pt x="69" y="2"/>
                    </a:lnTo>
                    <a:lnTo>
                      <a:pt x="69" y="1"/>
                    </a:lnTo>
                    <a:lnTo>
                      <a:pt x="69" y="0"/>
                    </a:lnTo>
                    <a:lnTo>
                      <a:pt x="62" y="2"/>
                    </a:lnTo>
                    <a:close/>
                  </a:path>
                </a:pathLst>
              </a:custGeom>
              <a:solidFill>
                <a:srgbClr val="000000"/>
              </a:solidFill>
              <a:ln w="9525">
                <a:noFill/>
                <a:round/>
                <a:headEnd/>
                <a:tailEnd/>
              </a:ln>
            </p:spPr>
            <p:txBody>
              <a:bodyPr/>
              <a:lstStyle/>
              <a:p>
                <a:endParaRPr lang="fr-FR"/>
              </a:p>
            </p:txBody>
          </p:sp>
          <p:sp>
            <p:nvSpPr>
              <p:cNvPr id="95811" name="Freeform 567"/>
              <p:cNvSpPr>
                <a:spLocks/>
              </p:cNvSpPr>
              <p:nvPr/>
            </p:nvSpPr>
            <p:spPr bwMode="auto">
              <a:xfrm>
                <a:off x="2479" y="1916"/>
                <a:ext cx="15" cy="60"/>
              </a:xfrm>
              <a:custGeom>
                <a:avLst/>
                <a:gdLst>
                  <a:gd name="T0" fmla="*/ 0 w 92"/>
                  <a:gd name="T1" fmla="*/ 0 h 359"/>
                  <a:gd name="T2" fmla="*/ 0 w 92"/>
                  <a:gd name="T3" fmla="*/ 0 h 359"/>
                  <a:gd name="T4" fmla="*/ 0 w 92"/>
                  <a:gd name="T5" fmla="*/ 0 h 359"/>
                  <a:gd name="T6" fmla="*/ 0 w 92"/>
                  <a:gd name="T7" fmla="*/ 0 h 359"/>
                  <a:gd name="T8" fmla="*/ 0 w 92"/>
                  <a:gd name="T9" fmla="*/ 0 h 359"/>
                  <a:gd name="T10" fmla="*/ 0 w 92"/>
                  <a:gd name="T11" fmla="*/ 0 h 359"/>
                  <a:gd name="T12" fmla="*/ 0 w 92"/>
                  <a:gd name="T13" fmla="*/ 0 h 359"/>
                  <a:gd name="T14" fmla="*/ 0 60000 65536"/>
                  <a:gd name="T15" fmla="*/ 0 60000 65536"/>
                  <a:gd name="T16" fmla="*/ 0 60000 65536"/>
                  <a:gd name="T17" fmla="*/ 0 60000 65536"/>
                  <a:gd name="T18" fmla="*/ 0 60000 65536"/>
                  <a:gd name="T19" fmla="*/ 0 60000 65536"/>
                  <a:gd name="T20" fmla="*/ 0 60000 65536"/>
                  <a:gd name="T21" fmla="*/ 0 w 92"/>
                  <a:gd name="T22" fmla="*/ 0 h 359"/>
                  <a:gd name="T23" fmla="*/ 92 w 92"/>
                  <a:gd name="T24" fmla="*/ 359 h 3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359">
                    <a:moveTo>
                      <a:pt x="1" y="0"/>
                    </a:moveTo>
                    <a:lnTo>
                      <a:pt x="0" y="4"/>
                    </a:lnTo>
                    <a:lnTo>
                      <a:pt x="85" y="359"/>
                    </a:lnTo>
                    <a:lnTo>
                      <a:pt x="92" y="357"/>
                    </a:lnTo>
                    <a:lnTo>
                      <a:pt x="7" y="1"/>
                    </a:lnTo>
                    <a:lnTo>
                      <a:pt x="6" y="5"/>
                    </a:lnTo>
                    <a:lnTo>
                      <a:pt x="1" y="0"/>
                    </a:lnTo>
                    <a:close/>
                  </a:path>
                </a:pathLst>
              </a:custGeom>
              <a:solidFill>
                <a:srgbClr val="000000"/>
              </a:solidFill>
              <a:ln w="9525">
                <a:noFill/>
                <a:round/>
                <a:headEnd/>
                <a:tailEnd/>
              </a:ln>
            </p:spPr>
            <p:txBody>
              <a:bodyPr/>
              <a:lstStyle/>
              <a:p>
                <a:endParaRPr lang="fr-FR"/>
              </a:p>
            </p:txBody>
          </p:sp>
          <p:sp>
            <p:nvSpPr>
              <p:cNvPr id="95812" name="Freeform 568"/>
              <p:cNvSpPr>
                <a:spLocks/>
              </p:cNvSpPr>
              <p:nvPr/>
            </p:nvSpPr>
            <p:spPr bwMode="auto">
              <a:xfrm>
                <a:off x="2480" y="1901"/>
                <a:ext cx="21" cy="16"/>
              </a:xfrm>
              <a:custGeom>
                <a:avLst/>
                <a:gdLst>
                  <a:gd name="T0" fmla="*/ 0 w 133"/>
                  <a:gd name="T1" fmla="*/ 0 h 92"/>
                  <a:gd name="T2" fmla="*/ 0 w 133"/>
                  <a:gd name="T3" fmla="*/ 0 h 92"/>
                  <a:gd name="T4" fmla="*/ 0 w 133"/>
                  <a:gd name="T5" fmla="*/ 0 h 92"/>
                  <a:gd name="T6" fmla="*/ 0 w 133"/>
                  <a:gd name="T7" fmla="*/ 0 h 92"/>
                  <a:gd name="T8" fmla="*/ 0 w 133"/>
                  <a:gd name="T9" fmla="*/ 0 h 92"/>
                  <a:gd name="T10" fmla="*/ 0 w 133"/>
                  <a:gd name="T11" fmla="*/ 0 h 92"/>
                  <a:gd name="T12" fmla="*/ 0 w 133"/>
                  <a:gd name="T13" fmla="*/ 0 h 92"/>
                  <a:gd name="T14" fmla="*/ 0 60000 65536"/>
                  <a:gd name="T15" fmla="*/ 0 60000 65536"/>
                  <a:gd name="T16" fmla="*/ 0 60000 65536"/>
                  <a:gd name="T17" fmla="*/ 0 60000 65536"/>
                  <a:gd name="T18" fmla="*/ 0 60000 65536"/>
                  <a:gd name="T19" fmla="*/ 0 60000 65536"/>
                  <a:gd name="T20" fmla="*/ 0 60000 65536"/>
                  <a:gd name="T21" fmla="*/ 0 w 133"/>
                  <a:gd name="T22" fmla="*/ 0 h 92"/>
                  <a:gd name="T23" fmla="*/ 133 w 133"/>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2">
                    <a:moveTo>
                      <a:pt x="129" y="0"/>
                    </a:moveTo>
                    <a:lnTo>
                      <a:pt x="129" y="0"/>
                    </a:lnTo>
                    <a:lnTo>
                      <a:pt x="0" y="87"/>
                    </a:lnTo>
                    <a:lnTo>
                      <a:pt x="5" y="92"/>
                    </a:lnTo>
                    <a:lnTo>
                      <a:pt x="133" y="5"/>
                    </a:lnTo>
                    <a:lnTo>
                      <a:pt x="129" y="0"/>
                    </a:lnTo>
                    <a:close/>
                  </a:path>
                </a:pathLst>
              </a:custGeom>
              <a:solidFill>
                <a:srgbClr val="000000"/>
              </a:solidFill>
              <a:ln w="9525">
                <a:noFill/>
                <a:round/>
                <a:headEnd/>
                <a:tailEnd/>
              </a:ln>
            </p:spPr>
            <p:txBody>
              <a:bodyPr/>
              <a:lstStyle/>
              <a:p>
                <a:endParaRPr lang="fr-FR"/>
              </a:p>
            </p:txBody>
          </p:sp>
          <p:sp>
            <p:nvSpPr>
              <p:cNvPr id="95813" name="Freeform 569"/>
              <p:cNvSpPr>
                <a:spLocks/>
              </p:cNvSpPr>
              <p:nvPr/>
            </p:nvSpPr>
            <p:spPr bwMode="auto">
              <a:xfrm>
                <a:off x="2500" y="1886"/>
                <a:ext cx="22" cy="16"/>
              </a:xfrm>
              <a:custGeom>
                <a:avLst/>
                <a:gdLst>
                  <a:gd name="T0" fmla="*/ 0 w 133"/>
                  <a:gd name="T1" fmla="*/ 0 h 91"/>
                  <a:gd name="T2" fmla="*/ 0 w 133"/>
                  <a:gd name="T3" fmla="*/ 0 h 91"/>
                  <a:gd name="T4" fmla="*/ 0 w 133"/>
                  <a:gd name="T5" fmla="*/ 0 h 91"/>
                  <a:gd name="T6" fmla="*/ 0 w 133"/>
                  <a:gd name="T7" fmla="*/ 0 h 91"/>
                  <a:gd name="T8" fmla="*/ 0 w 133"/>
                  <a:gd name="T9" fmla="*/ 0 h 91"/>
                  <a:gd name="T10" fmla="*/ 0 w 133"/>
                  <a:gd name="T11" fmla="*/ 0 h 91"/>
                  <a:gd name="T12" fmla="*/ 0 w 133"/>
                  <a:gd name="T13" fmla="*/ 0 h 91"/>
                  <a:gd name="T14" fmla="*/ 0 60000 65536"/>
                  <a:gd name="T15" fmla="*/ 0 60000 65536"/>
                  <a:gd name="T16" fmla="*/ 0 60000 65536"/>
                  <a:gd name="T17" fmla="*/ 0 60000 65536"/>
                  <a:gd name="T18" fmla="*/ 0 60000 65536"/>
                  <a:gd name="T19" fmla="*/ 0 60000 65536"/>
                  <a:gd name="T20" fmla="*/ 0 60000 65536"/>
                  <a:gd name="T21" fmla="*/ 0 w 133"/>
                  <a:gd name="T22" fmla="*/ 0 h 91"/>
                  <a:gd name="T23" fmla="*/ 133 w 133"/>
                  <a:gd name="T24" fmla="*/ 91 h 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1">
                    <a:moveTo>
                      <a:pt x="133" y="0"/>
                    </a:moveTo>
                    <a:lnTo>
                      <a:pt x="129" y="0"/>
                    </a:lnTo>
                    <a:lnTo>
                      <a:pt x="0" y="86"/>
                    </a:lnTo>
                    <a:lnTo>
                      <a:pt x="4" y="91"/>
                    </a:lnTo>
                    <a:lnTo>
                      <a:pt x="133" y="5"/>
                    </a:lnTo>
                    <a:lnTo>
                      <a:pt x="129" y="5"/>
                    </a:lnTo>
                    <a:lnTo>
                      <a:pt x="133" y="0"/>
                    </a:lnTo>
                    <a:close/>
                  </a:path>
                </a:pathLst>
              </a:custGeom>
              <a:solidFill>
                <a:srgbClr val="000000"/>
              </a:solidFill>
              <a:ln w="9525">
                <a:noFill/>
                <a:round/>
                <a:headEnd/>
                <a:tailEnd/>
              </a:ln>
            </p:spPr>
            <p:txBody>
              <a:bodyPr/>
              <a:lstStyle/>
              <a:p>
                <a:endParaRPr lang="fr-FR"/>
              </a:p>
            </p:txBody>
          </p:sp>
          <p:sp>
            <p:nvSpPr>
              <p:cNvPr id="95814" name="Freeform 570"/>
              <p:cNvSpPr>
                <a:spLocks/>
              </p:cNvSpPr>
              <p:nvPr/>
            </p:nvSpPr>
            <p:spPr bwMode="auto">
              <a:xfrm>
                <a:off x="2521" y="1886"/>
                <a:ext cx="41" cy="44"/>
              </a:xfrm>
              <a:custGeom>
                <a:avLst/>
                <a:gdLst>
                  <a:gd name="T0" fmla="*/ 0 w 248"/>
                  <a:gd name="T1" fmla="*/ 0 h 254"/>
                  <a:gd name="T2" fmla="*/ 0 w 248"/>
                  <a:gd name="T3" fmla="*/ 0 h 254"/>
                  <a:gd name="T4" fmla="*/ 0 w 248"/>
                  <a:gd name="T5" fmla="*/ 0 h 254"/>
                  <a:gd name="T6" fmla="*/ 0 w 248"/>
                  <a:gd name="T7" fmla="*/ 0 h 254"/>
                  <a:gd name="T8" fmla="*/ 0 w 248"/>
                  <a:gd name="T9" fmla="*/ 0 h 254"/>
                  <a:gd name="T10" fmla="*/ 0 w 248"/>
                  <a:gd name="T11" fmla="*/ 0 h 254"/>
                  <a:gd name="T12" fmla="*/ 0 w 248"/>
                  <a:gd name="T13" fmla="*/ 0 h 254"/>
                  <a:gd name="T14" fmla="*/ 0 60000 65536"/>
                  <a:gd name="T15" fmla="*/ 0 60000 65536"/>
                  <a:gd name="T16" fmla="*/ 0 60000 65536"/>
                  <a:gd name="T17" fmla="*/ 0 60000 65536"/>
                  <a:gd name="T18" fmla="*/ 0 60000 65536"/>
                  <a:gd name="T19" fmla="*/ 0 60000 65536"/>
                  <a:gd name="T20" fmla="*/ 0 60000 65536"/>
                  <a:gd name="T21" fmla="*/ 0 w 248"/>
                  <a:gd name="T22" fmla="*/ 0 h 254"/>
                  <a:gd name="T23" fmla="*/ 248 w 248"/>
                  <a:gd name="T24" fmla="*/ 254 h 2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8" h="254">
                    <a:moveTo>
                      <a:pt x="248" y="247"/>
                    </a:moveTo>
                    <a:lnTo>
                      <a:pt x="248" y="249"/>
                    </a:lnTo>
                    <a:lnTo>
                      <a:pt x="4" y="0"/>
                    </a:lnTo>
                    <a:lnTo>
                      <a:pt x="0" y="5"/>
                    </a:lnTo>
                    <a:lnTo>
                      <a:pt x="243" y="253"/>
                    </a:lnTo>
                    <a:lnTo>
                      <a:pt x="243" y="254"/>
                    </a:lnTo>
                    <a:lnTo>
                      <a:pt x="248" y="247"/>
                    </a:lnTo>
                    <a:close/>
                  </a:path>
                </a:pathLst>
              </a:custGeom>
              <a:solidFill>
                <a:srgbClr val="000000"/>
              </a:solidFill>
              <a:ln w="9525">
                <a:noFill/>
                <a:round/>
                <a:headEnd/>
                <a:tailEnd/>
              </a:ln>
            </p:spPr>
            <p:txBody>
              <a:bodyPr/>
              <a:lstStyle/>
              <a:p>
                <a:endParaRPr lang="fr-FR"/>
              </a:p>
            </p:txBody>
          </p:sp>
          <p:sp>
            <p:nvSpPr>
              <p:cNvPr id="95815" name="Freeform 571"/>
              <p:cNvSpPr>
                <a:spLocks/>
              </p:cNvSpPr>
              <p:nvPr/>
            </p:nvSpPr>
            <p:spPr bwMode="auto">
              <a:xfrm>
                <a:off x="2561" y="1925"/>
                <a:ext cx="16" cy="5"/>
              </a:xfrm>
              <a:custGeom>
                <a:avLst/>
                <a:gdLst>
                  <a:gd name="T0" fmla="*/ 0 w 103"/>
                  <a:gd name="T1" fmla="*/ 0 h 33"/>
                  <a:gd name="T2" fmla="*/ 0 w 103"/>
                  <a:gd name="T3" fmla="*/ 0 h 33"/>
                  <a:gd name="T4" fmla="*/ 0 w 103"/>
                  <a:gd name="T5" fmla="*/ 0 h 33"/>
                  <a:gd name="T6" fmla="*/ 0 w 103"/>
                  <a:gd name="T7" fmla="*/ 0 h 33"/>
                  <a:gd name="T8" fmla="*/ 0 w 103"/>
                  <a:gd name="T9" fmla="*/ 0 h 33"/>
                  <a:gd name="T10" fmla="*/ 0 w 103"/>
                  <a:gd name="T11" fmla="*/ 0 h 33"/>
                  <a:gd name="T12" fmla="*/ 0 w 103"/>
                  <a:gd name="T13" fmla="*/ 0 h 33"/>
                  <a:gd name="T14" fmla="*/ 0 w 103"/>
                  <a:gd name="T15" fmla="*/ 0 h 33"/>
                  <a:gd name="T16" fmla="*/ 0 w 103"/>
                  <a:gd name="T17" fmla="*/ 0 h 33"/>
                  <a:gd name="T18" fmla="*/ 0 w 103"/>
                  <a:gd name="T19" fmla="*/ 0 h 33"/>
                  <a:gd name="T20" fmla="*/ 0 w 103"/>
                  <a:gd name="T21" fmla="*/ 0 h 33"/>
                  <a:gd name="T22" fmla="*/ 0 w 103"/>
                  <a:gd name="T23" fmla="*/ 0 h 33"/>
                  <a:gd name="T24" fmla="*/ 0 w 103"/>
                  <a:gd name="T25" fmla="*/ 0 h 33"/>
                  <a:gd name="T26" fmla="*/ 0 w 103"/>
                  <a:gd name="T27" fmla="*/ 0 h 33"/>
                  <a:gd name="T28" fmla="*/ 0 w 103"/>
                  <a:gd name="T29" fmla="*/ 0 h 33"/>
                  <a:gd name="T30" fmla="*/ 0 w 103"/>
                  <a:gd name="T31" fmla="*/ 0 h 33"/>
                  <a:gd name="T32" fmla="*/ 0 w 103"/>
                  <a:gd name="T33" fmla="*/ 0 h 33"/>
                  <a:gd name="T34" fmla="*/ 0 w 103"/>
                  <a:gd name="T35" fmla="*/ 0 h 33"/>
                  <a:gd name="T36" fmla="*/ 0 w 103"/>
                  <a:gd name="T37" fmla="*/ 0 h 33"/>
                  <a:gd name="T38" fmla="*/ 0 w 103"/>
                  <a:gd name="T39" fmla="*/ 0 h 33"/>
                  <a:gd name="T40" fmla="*/ 0 w 103"/>
                  <a:gd name="T41" fmla="*/ 0 h 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
                  <a:gd name="T64" fmla="*/ 0 h 33"/>
                  <a:gd name="T65" fmla="*/ 103 w 103"/>
                  <a:gd name="T66" fmla="*/ 33 h 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 h="33">
                    <a:moveTo>
                      <a:pt x="100" y="0"/>
                    </a:moveTo>
                    <a:lnTo>
                      <a:pt x="100" y="0"/>
                    </a:lnTo>
                    <a:lnTo>
                      <a:pt x="76" y="13"/>
                    </a:lnTo>
                    <a:lnTo>
                      <a:pt x="55" y="20"/>
                    </a:lnTo>
                    <a:lnTo>
                      <a:pt x="38" y="25"/>
                    </a:lnTo>
                    <a:lnTo>
                      <a:pt x="25" y="26"/>
                    </a:lnTo>
                    <a:lnTo>
                      <a:pt x="16" y="26"/>
                    </a:lnTo>
                    <a:lnTo>
                      <a:pt x="10" y="25"/>
                    </a:lnTo>
                    <a:lnTo>
                      <a:pt x="5" y="24"/>
                    </a:lnTo>
                    <a:lnTo>
                      <a:pt x="5" y="22"/>
                    </a:lnTo>
                    <a:lnTo>
                      <a:pt x="0" y="29"/>
                    </a:lnTo>
                    <a:lnTo>
                      <a:pt x="3" y="31"/>
                    </a:lnTo>
                    <a:lnTo>
                      <a:pt x="7" y="32"/>
                    </a:lnTo>
                    <a:lnTo>
                      <a:pt x="16" y="33"/>
                    </a:lnTo>
                    <a:lnTo>
                      <a:pt x="25" y="33"/>
                    </a:lnTo>
                    <a:lnTo>
                      <a:pt x="40" y="32"/>
                    </a:lnTo>
                    <a:lnTo>
                      <a:pt x="57" y="27"/>
                    </a:lnTo>
                    <a:lnTo>
                      <a:pt x="78" y="20"/>
                    </a:lnTo>
                    <a:lnTo>
                      <a:pt x="103" y="7"/>
                    </a:lnTo>
                    <a:lnTo>
                      <a:pt x="100" y="0"/>
                    </a:lnTo>
                    <a:close/>
                  </a:path>
                </a:pathLst>
              </a:custGeom>
              <a:solidFill>
                <a:srgbClr val="000000"/>
              </a:solidFill>
              <a:ln w="9525">
                <a:noFill/>
                <a:round/>
                <a:headEnd/>
                <a:tailEnd/>
              </a:ln>
            </p:spPr>
            <p:txBody>
              <a:bodyPr/>
              <a:lstStyle/>
              <a:p>
                <a:endParaRPr lang="fr-FR"/>
              </a:p>
            </p:txBody>
          </p:sp>
          <p:sp>
            <p:nvSpPr>
              <p:cNvPr id="95816" name="Freeform 572"/>
              <p:cNvSpPr>
                <a:spLocks/>
              </p:cNvSpPr>
              <p:nvPr/>
            </p:nvSpPr>
            <p:spPr bwMode="auto">
              <a:xfrm>
                <a:off x="2302" y="1886"/>
                <a:ext cx="858" cy="902"/>
              </a:xfrm>
              <a:custGeom>
                <a:avLst/>
                <a:gdLst>
                  <a:gd name="T0" fmla="*/ 0 w 5272"/>
                  <a:gd name="T1" fmla="*/ 0 h 5358"/>
                  <a:gd name="T2" fmla="*/ 0 w 5272"/>
                  <a:gd name="T3" fmla="*/ 0 h 5358"/>
                  <a:gd name="T4" fmla="*/ 0 w 5272"/>
                  <a:gd name="T5" fmla="*/ 0 h 5358"/>
                  <a:gd name="T6" fmla="*/ 0 w 5272"/>
                  <a:gd name="T7" fmla="*/ 0 h 5358"/>
                  <a:gd name="T8" fmla="*/ 0 w 5272"/>
                  <a:gd name="T9" fmla="*/ 0 h 5358"/>
                  <a:gd name="T10" fmla="*/ 0 w 5272"/>
                  <a:gd name="T11" fmla="*/ 0 h 5358"/>
                  <a:gd name="T12" fmla="*/ 0 w 5272"/>
                  <a:gd name="T13" fmla="*/ 0 h 5358"/>
                  <a:gd name="T14" fmla="*/ 0 w 5272"/>
                  <a:gd name="T15" fmla="*/ 0 h 5358"/>
                  <a:gd name="T16" fmla="*/ 0 w 5272"/>
                  <a:gd name="T17" fmla="*/ 0 h 5358"/>
                  <a:gd name="T18" fmla="*/ 0 w 5272"/>
                  <a:gd name="T19" fmla="*/ 0 h 5358"/>
                  <a:gd name="T20" fmla="*/ 0 w 5272"/>
                  <a:gd name="T21" fmla="*/ 0 h 5358"/>
                  <a:gd name="T22" fmla="*/ 0 w 5272"/>
                  <a:gd name="T23" fmla="*/ 0 h 5358"/>
                  <a:gd name="T24" fmla="*/ 0 w 5272"/>
                  <a:gd name="T25" fmla="*/ 0 h 5358"/>
                  <a:gd name="T26" fmla="*/ 0 w 5272"/>
                  <a:gd name="T27" fmla="*/ 0 h 5358"/>
                  <a:gd name="T28" fmla="*/ 0 w 5272"/>
                  <a:gd name="T29" fmla="*/ 0 h 5358"/>
                  <a:gd name="T30" fmla="*/ 0 w 5272"/>
                  <a:gd name="T31" fmla="*/ 0 h 5358"/>
                  <a:gd name="T32" fmla="*/ 0 w 5272"/>
                  <a:gd name="T33" fmla="*/ 0 h 5358"/>
                  <a:gd name="T34" fmla="*/ 0 w 5272"/>
                  <a:gd name="T35" fmla="*/ 0 h 5358"/>
                  <a:gd name="T36" fmla="*/ 0 w 5272"/>
                  <a:gd name="T37" fmla="*/ 0 h 5358"/>
                  <a:gd name="T38" fmla="*/ 0 w 5272"/>
                  <a:gd name="T39" fmla="*/ 0 h 5358"/>
                  <a:gd name="T40" fmla="*/ 0 w 5272"/>
                  <a:gd name="T41" fmla="*/ 0 h 5358"/>
                  <a:gd name="T42" fmla="*/ 0 w 5272"/>
                  <a:gd name="T43" fmla="*/ 0 h 5358"/>
                  <a:gd name="T44" fmla="*/ 0 w 5272"/>
                  <a:gd name="T45" fmla="*/ 0 h 5358"/>
                  <a:gd name="T46" fmla="*/ 0 w 5272"/>
                  <a:gd name="T47" fmla="*/ 0 h 5358"/>
                  <a:gd name="T48" fmla="*/ 0 w 5272"/>
                  <a:gd name="T49" fmla="*/ 0 h 5358"/>
                  <a:gd name="T50" fmla="*/ 0 w 5272"/>
                  <a:gd name="T51" fmla="*/ 0 h 5358"/>
                  <a:gd name="T52" fmla="*/ 0 w 5272"/>
                  <a:gd name="T53" fmla="*/ 0 h 5358"/>
                  <a:gd name="T54" fmla="*/ 0 w 5272"/>
                  <a:gd name="T55" fmla="*/ 0 h 5358"/>
                  <a:gd name="T56" fmla="*/ 0 w 5272"/>
                  <a:gd name="T57" fmla="*/ 0 h 5358"/>
                  <a:gd name="T58" fmla="*/ 0 w 5272"/>
                  <a:gd name="T59" fmla="*/ 0 h 5358"/>
                  <a:gd name="T60" fmla="*/ 0 w 5272"/>
                  <a:gd name="T61" fmla="*/ 0 h 5358"/>
                  <a:gd name="T62" fmla="*/ 0 w 5272"/>
                  <a:gd name="T63" fmla="*/ 0 h 5358"/>
                  <a:gd name="T64" fmla="*/ 0 w 5272"/>
                  <a:gd name="T65" fmla="*/ 0 h 5358"/>
                  <a:gd name="T66" fmla="*/ 0 w 5272"/>
                  <a:gd name="T67" fmla="*/ 0 h 5358"/>
                  <a:gd name="T68" fmla="*/ 0 w 5272"/>
                  <a:gd name="T69" fmla="*/ 0 h 5358"/>
                  <a:gd name="T70" fmla="*/ 0 w 5272"/>
                  <a:gd name="T71" fmla="*/ 0 h 5358"/>
                  <a:gd name="T72" fmla="*/ 0 w 5272"/>
                  <a:gd name="T73" fmla="*/ 0 h 5358"/>
                  <a:gd name="T74" fmla="*/ 0 w 5272"/>
                  <a:gd name="T75" fmla="*/ 0 h 5358"/>
                  <a:gd name="T76" fmla="*/ 0 w 5272"/>
                  <a:gd name="T77" fmla="*/ 0 h 5358"/>
                  <a:gd name="T78" fmla="*/ 0 w 5272"/>
                  <a:gd name="T79" fmla="*/ 0 h 5358"/>
                  <a:gd name="T80" fmla="*/ 0 w 5272"/>
                  <a:gd name="T81" fmla="*/ 0 h 5358"/>
                  <a:gd name="T82" fmla="*/ 0 w 5272"/>
                  <a:gd name="T83" fmla="*/ 0 h 5358"/>
                  <a:gd name="T84" fmla="*/ 0 w 5272"/>
                  <a:gd name="T85" fmla="*/ 0 h 535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72"/>
                  <a:gd name="T130" fmla="*/ 0 h 5358"/>
                  <a:gd name="T131" fmla="*/ 5272 w 5272"/>
                  <a:gd name="T132" fmla="*/ 5358 h 535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72" h="5358">
                    <a:moveTo>
                      <a:pt x="2636" y="5317"/>
                    </a:moveTo>
                    <a:lnTo>
                      <a:pt x="2771" y="5289"/>
                    </a:lnTo>
                    <a:lnTo>
                      <a:pt x="2905" y="5255"/>
                    </a:lnTo>
                    <a:lnTo>
                      <a:pt x="3037" y="5216"/>
                    </a:lnTo>
                    <a:lnTo>
                      <a:pt x="3167" y="5170"/>
                    </a:lnTo>
                    <a:lnTo>
                      <a:pt x="3294" y="5117"/>
                    </a:lnTo>
                    <a:lnTo>
                      <a:pt x="3419" y="5060"/>
                    </a:lnTo>
                    <a:lnTo>
                      <a:pt x="3542" y="4998"/>
                    </a:lnTo>
                    <a:lnTo>
                      <a:pt x="3662" y="4929"/>
                    </a:lnTo>
                    <a:lnTo>
                      <a:pt x="3778" y="4856"/>
                    </a:lnTo>
                    <a:lnTo>
                      <a:pt x="3892" y="4777"/>
                    </a:lnTo>
                    <a:lnTo>
                      <a:pt x="4002" y="4695"/>
                    </a:lnTo>
                    <a:lnTo>
                      <a:pt x="4110" y="4606"/>
                    </a:lnTo>
                    <a:lnTo>
                      <a:pt x="4213" y="4515"/>
                    </a:lnTo>
                    <a:lnTo>
                      <a:pt x="4312" y="4419"/>
                    </a:lnTo>
                    <a:lnTo>
                      <a:pt x="4408" y="4319"/>
                    </a:lnTo>
                    <a:lnTo>
                      <a:pt x="4500" y="4216"/>
                    </a:lnTo>
                    <a:lnTo>
                      <a:pt x="4587" y="4109"/>
                    </a:lnTo>
                    <a:lnTo>
                      <a:pt x="4669" y="3999"/>
                    </a:lnTo>
                    <a:lnTo>
                      <a:pt x="4748" y="3885"/>
                    </a:lnTo>
                    <a:lnTo>
                      <a:pt x="4821" y="3769"/>
                    </a:lnTo>
                    <a:lnTo>
                      <a:pt x="4890" y="3649"/>
                    </a:lnTo>
                    <a:lnTo>
                      <a:pt x="4954" y="3527"/>
                    </a:lnTo>
                    <a:lnTo>
                      <a:pt x="5012" y="3404"/>
                    </a:lnTo>
                    <a:lnTo>
                      <a:pt x="5065" y="3278"/>
                    </a:lnTo>
                    <a:lnTo>
                      <a:pt x="5112" y="3150"/>
                    </a:lnTo>
                    <a:lnTo>
                      <a:pt x="5153" y="3020"/>
                    </a:lnTo>
                    <a:lnTo>
                      <a:pt x="5188" y="2887"/>
                    </a:lnTo>
                    <a:lnTo>
                      <a:pt x="5218" y="2755"/>
                    </a:lnTo>
                    <a:lnTo>
                      <a:pt x="5242" y="2621"/>
                    </a:lnTo>
                    <a:lnTo>
                      <a:pt x="5258" y="2486"/>
                    </a:lnTo>
                    <a:lnTo>
                      <a:pt x="5268" y="2350"/>
                    </a:lnTo>
                    <a:lnTo>
                      <a:pt x="5272" y="2214"/>
                    </a:lnTo>
                    <a:lnTo>
                      <a:pt x="5268" y="2079"/>
                    </a:lnTo>
                    <a:lnTo>
                      <a:pt x="5258" y="1947"/>
                    </a:lnTo>
                    <a:lnTo>
                      <a:pt x="5242" y="1818"/>
                    </a:lnTo>
                    <a:lnTo>
                      <a:pt x="5218" y="1692"/>
                    </a:lnTo>
                    <a:lnTo>
                      <a:pt x="5188" y="1569"/>
                    </a:lnTo>
                    <a:lnTo>
                      <a:pt x="5153" y="1451"/>
                    </a:lnTo>
                    <a:lnTo>
                      <a:pt x="5112" y="1336"/>
                    </a:lnTo>
                    <a:lnTo>
                      <a:pt x="5065" y="1224"/>
                    </a:lnTo>
                    <a:lnTo>
                      <a:pt x="5012" y="1116"/>
                    </a:lnTo>
                    <a:lnTo>
                      <a:pt x="4954" y="1013"/>
                    </a:lnTo>
                    <a:lnTo>
                      <a:pt x="4890" y="913"/>
                    </a:lnTo>
                    <a:lnTo>
                      <a:pt x="4821" y="819"/>
                    </a:lnTo>
                    <a:lnTo>
                      <a:pt x="4748" y="728"/>
                    </a:lnTo>
                    <a:lnTo>
                      <a:pt x="4669" y="642"/>
                    </a:lnTo>
                    <a:lnTo>
                      <a:pt x="4587" y="561"/>
                    </a:lnTo>
                    <a:lnTo>
                      <a:pt x="4500" y="485"/>
                    </a:lnTo>
                    <a:lnTo>
                      <a:pt x="4408" y="414"/>
                    </a:lnTo>
                    <a:lnTo>
                      <a:pt x="4312" y="347"/>
                    </a:lnTo>
                    <a:lnTo>
                      <a:pt x="4213" y="287"/>
                    </a:lnTo>
                    <a:lnTo>
                      <a:pt x="4110" y="231"/>
                    </a:lnTo>
                    <a:lnTo>
                      <a:pt x="4002" y="181"/>
                    </a:lnTo>
                    <a:lnTo>
                      <a:pt x="3892" y="137"/>
                    </a:lnTo>
                    <a:lnTo>
                      <a:pt x="3778" y="100"/>
                    </a:lnTo>
                    <a:lnTo>
                      <a:pt x="3662" y="68"/>
                    </a:lnTo>
                    <a:lnTo>
                      <a:pt x="3542" y="41"/>
                    </a:lnTo>
                    <a:lnTo>
                      <a:pt x="3419" y="21"/>
                    </a:lnTo>
                    <a:lnTo>
                      <a:pt x="3294" y="8"/>
                    </a:lnTo>
                    <a:lnTo>
                      <a:pt x="3167" y="1"/>
                    </a:lnTo>
                    <a:lnTo>
                      <a:pt x="3037" y="0"/>
                    </a:lnTo>
                    <a:lnTo>
                      <a:pt x="2905" y="7"/>
                    </a:lnTo>
                    <a:lnTo>
                      <a:pt x="2771" y="20"/>
                    </a:lnTo>
                    <a:lnTo>
                      <a:pt x="2636" y="41"/>
                    </a:lnTo>
                    <a:lnTo>
                      <a:pt x="2500" y="69"/>
                    </a:lnTo>
                    <a:lnTo>
                      <a:pt x="2366" y="102"/>
                    </a:lnTo>
                    <a:lnTo>
                      <a:pt x="2234" y="142"/>
                    </a:lnTo>
                    <a:lnTo>
                      <a:pt x="2104" y="188"/>
                    </a:lnTo>
                    <a:lnTo>
                      <a:pt x="1977" y="241"/>
                    </a:lnTo>
                    <a:lnTo>
                      <a:pt x="1852" y="298"/>
                    </a:lnTo>
                    <a:lnTo>
                      <a:pt x="1729" y="361"/>
                    </a:lnTo>
                    <a:lnTo>
                      <a:pt x="1610" y="429"/>
                    </a:lnTo>
                    <a:lnTo>
                      <a:pt x="1493" y="503"/>
                    </a:lnTo>
                    <a:lnTo>
                      <a:pt x="1380" y="581"/>
                    </a:lnTo>
                    <a:lnTo>
                      <a:pt x="1269" y="665"/>
                    </a:lnTo>
                    <a:lnTo>
                      <a:pt x="1161" y="752"/>
                    </a:lnTo>
                    <a:lnTo>
                      <a:pt x="1058" y="843"/>
                    </a:lnTo>
                    <a:lnTo>
                      <a:pt x="959" y="940"/>
                    </a:lnTo>
                    <a:lnTo>
                      <a:pt x="863" y="1038"/>
                    </a:lnTo>
                    <a:lnTo>
                      <a:pt x="771" y="1143"/>
                    </a:lnTo>
                    <a:lnTo>
                      <a:pt x="684" y="1250"/>
                    </a:lnTo>
                    <a:lnTo>
                      <a:pt x="602" y="1360"/>
                    </a:lnTo>
                    <a:lnTo>
                      <a:pt x="523" y="1474"/>
                    </a:lnTo>
                    <a:lnTo>
                      <a:pt x="450" y="1590"/>
                    </a:lnTo>
                    <a:lnTo>
                      <a:pt x="381" y="1709"/>
                    </a:lnTo>
                    <a:lnTo>
                      <a:pt x="318" y="1831"/>
                    </a:lnTo>
                    <a:lnTo>
                      <a:pt x="260" y="1955"/>
                    </a:lnTo>
                    <a:lnTo>
                      <a:pt x="207" y="2081"/>
                    </a:lnTo>
                    <a:lnTo>
                      <a:pt x="160" y="2209"/>
                    </a:lnTo>
                    <a:lnTo>
                      <a:pt x="118" y="2339"/>
                    </a:lnTo>
                    <a:lnTo>
                      <a:pt x="83" y="2470"/>
                    </a:lnTo>
                    <a:lnTo>
                      <a:pt x="53" y="2603"/>
                    </a:lnTo>
                    <a:lnTo>
                      <a:pt x="30" y="2738"/>
                    </a:lnTo>
                    <a:lnTo>
                      <a:pt x="13" y="2872"/>
                    </a:lnTo>
                    <a:lnTo>
                      <a:pt x="3" y="3008"/>
                    </a:lnTo>
                    <a:lnTo>
                      <a:pt x="0" y="3144"/>
                    </a:lnTo>
                    <a:lnTo>
                      <a:pt x="3" y="3279"/>
                    </a:lnTo>
                    <a:lnTo>
                      <a:pt x="13" y="3411"/>
                    </a:lnTo>
                    <a:lnTo>
                      <a:pt x="30" y="3540"/>
                    </a:lnTo>
                    <a:lnTo>
                      <a:pt x="53" y="3667"/>
                    </a:lnTo>
                    <a:lnTo>
                      <a:pt x="83" y="3789"/>
                    </a:lnTo>
                    <a:lnTo>
                      <a:pt x="118" y="3908"/>
                    </a:lnTo>
                    <a:lnTo>
                      <a:pt x="160" y="4023"/>
                    </a:lnTo>
                    <a:lnTo>
                      <a:pt x="207" y="4135"/>
                    </a:lnTo>
                    <a:lnTo>
                      <a:pt x="260" y="4242"/>
                    </a:lnTo>
                    <a:lnTo>
                      <a:pt x="318" y="4346"/>
                    </a:lnTo>
                    <a:lnTo>
                      <a:pt x="381" y="4445"/>
                    </a:lnTo>
                    <a:lnTo>
                      <a:pt x="450" y="4540"/>
                    </a:lnTo>
                    <a:lnTo>
                      <a:pt x="523" y="4631"/>
                    </a:lnTo>
                    <a:lnTo>
                      <a:pt x="602" y="4717"/>
                    </a:lnTo>
                    <a:lnTo>
                      <a:pt x="684" y="4797"/>
                    </a:lnTo>
                    <a:lnTo>
                      <a:pt x="771" y="4873"/>
                    </a:lnTo>
                    <a:lnTo>
                      <a:pt x="863" y="4944"/>
                    </a:lnTo>
                    <a:lnTo>
                      <a:pt x="959" y="5010"/>
                    </a:lnTo>
                    <a:lnTo>
                      <a:pt x="1058" y="5071"/>
                    </a:lnTo>
                    <a:lnTo>
                      <a:pt x="1161" y="5127"/>
                    </a:lnTo>
                    <a:lnTo>
                      <a:pt x="1269" y="5176"/>
                    </a:lnTo>
                    <a:lnTo>
                      <a:pt x="1380" y="5221"/>
                    </a:lnTo>
                    <a:lnTo>
                      <a:pt x="1493" y="5259"/>
                    </a:lnTo>
                    <a:lnTo>
                      <a:pt x="1610" y="5290"/>
                    </a:lnTo>
                    <a:lnTo>
                      <a:pt x="1729" y="5317"/>
                    </a:lnTo>
                    <a:lnTo>
                      <a:pt x="1852" y="5337"/>
                    </a:lnTo>
                    <a:lnTo>
                      <a:pt x="1977" y="5351"/>
                    </a:lnTo>
                    <a:lnTo>
                      <a:pt x="2104" y="5358"/>
                    </a:lnTo>
                    <a:lnTo>
                      <a:pt x="2234" y="5358"/>
                    </a:lnTo>
                    <a:lnTo>
                      <a:pt x="2366" y="5351"/>
                    </a:lnTo>
                    <a:lnTo>
                      <a:pt x="2500" y="5338"/>
                    </a:lnTo>
                    <a:lnTo>
                      <a:pt x="2636" y="5317"/>
                    </a:lnTo>
                    <a:close/>
                  </a:path>
                </a:pathLst>
              </a:custGeom>
              <a:solidFill>
                <a:srgbClr val="A5C1C1"/>
              </a:solidFill>
              <a:ln w="9525">
                <a:noFill/>
                <a:round/>
                <a:headEnd/>
                <a:tailEnd/>
              </a:ln>
            </p:spPr>
            <p:txBody>
              <a:bodyPr/>
              <a:lstStyle/>
              <a:p>
                <a:endParaRPr lang="fr-FR"/>
              </a:p>
            </p:txBody>
          </p:sp>
          <p:sp>
            <p:nvSpPr>
              <p:cNvPr id="95817" name="Freeform 573"/>
              <p:cNvSpPr>
                <a:spLocks/>
              </p:cNvSpPr>
              <p:nvPr/>
            </p:nvSpPr>
            <p:spPr bwMode="auto">
              <a:xfrm>
                <a:off x="2304" y="2033"/>
                <a:ext cx="857" cy="546"/>
              </a:xfrm>
              <a:custGeom>
                <a:avLst/>
                <a:gdLst>
                  <a:gd name="T0" fmla="*/ 0 w 5266"/>
                  <a:gd name="T1" fmla="*/ 0 h 3247"/>
                  <a:gd name="T2" fmla="*/ 0 w 5266"/>
                  <a:gd name="T3" fmla="*/ 0 h 3247"/>
                  <a:gd name="T4" fmla="*/ 0 w 5266"/>
                  <a:gd name="T5" fmla="*/ 0 h 3247"/>
                  <a:gd name="T6" fmla="*/ 0 w 5266"/>
                  <a:gd name="T7" fmla="*/ 0 h 3247"/>
                  <a:gd name="T8" fmla="*/ 0 w 5266"/>
                  <a:gd name="T9" fmla="*/ 0 h 3247"/>
                  <a:gd name="T10" fmla="*/ 0 w 5266"/>
                  <a:gd name="T11" fmla="*/ 0 h 3247"/>
                  <a:gd name="T12" fmla="*/ 0 w 5266"/>
                  <a:gd name="T13" fmla="*/ 0 h 3247"/>
                  <a:gd name="T14" fmla="*/ 0 w 5266"/>
                  <a:gd name="T15" fmla="*/ 0 h 3247"/>
                  <a:gd name="T16" fmla="*/ 0 w 5266"/>
                  <a:gd name="T17" fmla="*/ 0 h 3247"/>
                  <a:gd name="T18" fmla="*/ 0 w 5266"/>
                  <a:gd name="T19" fmla="*/ 0 h 3247"/>
                  <a:gd name="T20" fmla="*/ 0 w 5266"/>
                  <a:gd name="T21" fmla="*/ 0 h 3247"/>
                  <a:gd name="T22" fmla="*/ 0 w 5266"/>
                  <a:gd name="T23" fmla="*/ 0 h 3247"/>
                  <a:gd name="T24" fmla="*/ 0 w 5266"/>
                  <a:gd name="T25" fmla="*/ 0 h 3247"/>
                  <a:gd name="T26" fmla="*/ 0 w 5266"/>
                  <a:gd name="T27" fmla="*/ 0 h 3247"/>
                  <a:gd name="T28" fmla="*/ 0 w 5266"/>
                  <a:gd name="T29" fmla="*/ 0 h 3247"/>
                  <a:gd name="T30" fmla="*/ 0 w 5266"/>
                  <a:gd name="T31" fmla="*/ 0 h 3247"/>
                  <a:gd name="T32" fmla="*/ 0 w 5266"/>
                  <a:gd name="T33" fmla="*/ 0 h 3247"/>
                  <a:gd name="T34" fmla="*/ 0 w 5266"/>
                  <a:gd name="T35" fmla="*/ 0 h 3247"/>
                  <a:gd name="T36" fmla="*/ 0 w 5266"/>
                  <a:gd name="T37" fmla="*/ 0 h 3247"/>
                  <a:gd name="T38" fmla="*/ 0 w 5266"/>
                  <a:gd name="T39" fmla="*/ 0 h 3247"/>
                  <a:gd name="T40" fmla="*/ 0 w 5266"/>
                  <a:gd name="T41" fmla="*/ 0 h 3247"/>
                  <a:gd name="T42" fmla="*/ 0 w 5266"/>
                  <a:gd name="T43" fmla="*/ 0 h 3247"/>
                  <a:gd name="T44" fmla="*/ 0 w 5266"/>
                  <a:gd name="T45" fmla="*/ 0 h 3247"/>
                  <a:gd name="T46" fmla="*/ 0 w 5266"/>
                  <a:gd name="T47" fmla="*/ 0 h 3247"/>
                  <a:gd name="T48" fmla="*/ 0 w 5266"/>
                  <a:gd name="T49" fmla="*/ 0 h 3247"/>
                  <a:gd name="T50" fmla="*/ 0 w 5266"/>
                  <a:gd name="T51" fmla="*/ 0 h 3247"/>
                  <a:gd name="T52" fmla="*/ 0 w 5266"/>
                  <a:gd name="T53" fmla="*/ 0 h 3247"/>
                  <a:gd name="T54" fmla="*/ 0 w 5266"/>
                  <a:gd name="T55" fmla="*/ 0 h 3247"/>
                  <a:gd name="T56" fmla="*/ 0 w 5266"/>
                  <a:gd name="T57" fmla="*/ 0 h 3247"/>
                  <a:gd name="T58" fmla="*/ 0 w 5266"/>
                  <a:gd name="T59" fmla="*/ 0 h 3247"/>
                  <a:gd name="T60" fmla="*/ 0 w 5266"/>
                  <a:gd name="T61" fmla="*/ 0 h 3247"/>
                  <a:gd name="T62" fmla="*/ 0 w 5266"/>
                  <a:gd name="T63" fmla="*/ 0 h 3247"/>
                  <a:gd name="T64" fmla="*/ 0 w 5266"/>
                  <a:gd name="T65" fmla="*/ 0 h 3247"/>
                  <a:gd name="T66" fmla="*/ 0 w 5266"/>
                  <a:gd name="T67" fmla="*/ 0 h 3247"/>
                  <a:gd name="T68" fmla="*/ 0 w 5266"/>
                  <a:gd name="T69" fmla="*/ 0 h 3247"/>
                  <a:gd name="T70" fmla="*/ 0 w 5266"/>
                  <a:gd name="T71" fmla="*/ 0 h 3247"/>
                  <a:gd name="T72" fmla="*/ 0 w 5266"/>
                  <a:gd name="T73" fmla="*/ 0 h 3247"/>
                  <a:gd name="T74" fmla="*/ 0 w 5266"/>
                  <a:gd name="T75" fmla="*/ 0 h 3247"/>
                  <a:gd name="T76" fmla="*/ 0 w 5266"/>
                  <a:gd name="T77" fmla="*/ 0 h 3247"/>
                  <a:gd name="T78" fmla="*/ 0 w 5266"/>
                  <a:gd name="T79" fmla="*/ 0 h 3247"/>
                  <a:gd name="T80" fmla="*/ 0 w 5266"/>
                  <a:gd name="T81" fmla="*/ 0 h 3247"/>
                  <a:gd name="T82" fmla="*/ 0 w 5266"/>
                  <a:gd name="T83" fmla="*/ 0 h 324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266"/>
                  <a:gd name="T127" fmla="*/ 0 h 3247"/>
                  <a:gd name="T128" fmla="*/ 5266 w 5266"/>
                  <a:gd name="T129" fmla="*/ 3247 h 324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266" h="3247">
                    <a:moveTo>
                      <a:pt x="10" y="2509"/>
                    </a:moveTo>
                    <a:lnTo>
                      <a:pt x="4" y="2438"/>
                    </a:lnTo>
                    <a:lnTo>
                      <a:pt x="1" y="2367"/>
                    </a:lnTo>
                    <a:lnTo>
                      <a:pt x="0" y="2298"/>
                    </a:lnTo>
                    <a:lnTo>
                      <a:pt x="0" y="2228"/>
                    </a:lnTo>
                    <a:lnTo>
                      <a:pt x="1" y="2158"/>
                    </a:lnTo>
                    <a:lnTo>
                      <a:pt x="4" y="2089"/>
                    </a:lnTo>
                    <a:lnTo>
                      <a:pt x="9" y="2020"/>
                    </a:lnTo>
                    <a:lnTo>
                      <a:pt x="16" y="1953"/>
                    </a:lnTo>
                    <a:lnTo>
                      <a:pt x="24" y="1885"/>
                    </a:lnTo>
                    <a:lnTo>
                      <a:pt x="35" y="1818"/>
                    </a:lnTo>
                    <a:lnTo>
                      <a:pt x="45" y="1752"/>
                    </a:lnTo>
                    <a:lnTo>
                      <a:pt x="59" y="1686"/>
                    </a:lnTo>
                    <a:lnTo>
                      <a:pt x="73" y="1619"/>
                    </a:lnTo>
                    <a:lnTo>
                      <a:pt x="89" y="1554"/>
                    </a:lnTo>
                    <a:lnTo>
                      <a:pt x="107" y="1490"/>
                    </a:lnTo>
                    <a:lnTo>
                      <a:pt x="125" y="1425"/>
                    </a:lnTo>
                    <a:lnTo>
                      <a:pt x="145" y="1363"/>
                    </a:lnTo>
                    <a:lnTo>
                      <a:pt x="167" y="1299"/>
                    </a:lnTo>
                    <a:lnTo>
                      <a:pt x="189" y="1237"/>
                    </a:lnTo>
                    <a:lnTo>
                      <a:pt x="213" y="1176"/>
                    </a:lnTo>
                    <a:lnTo>
                      <a:pt x="239" y="1114"/>
                    </a:lnTo>
                    <a:lnTo>
                      <a:pt x="267" y="1054"/>
                    </a:lnTo>
                    <a:lnTo>
                      <a:pt x="295" y="993"/>
                    </a:lnTo>
                    <a:lnTo>
                      <a:pt x="324" y="934"/>
                    </a:lnTo>
                    <a:lnTo>
                      <a:pt x="354" y="875"/>
                    </a:lnTo>
                    <a:lnTo>
                      <a:pt x="386" y="817"/>
                    </a:lnTo>
                    <a:lnTo>
                      <a:pt x="419" y="759"/>
                    </a:lnTo>
                    <a:lnTo>
                      <a:pt x="453" y="702"/>
                    </a:lnTo>
                    <a:lnTo>
                      <a:pt x="489" y="646"/>
                    </a:lnTo>
                    <a:lnTo>
                      <a:pt x="524" y="590"/>
                    </a:lnTo>
                    <a:lnTo>
                      <a:pt x="562" y="536"/>
                    </a:lnTo>
                    <a:lnTo>
                      <a:pt x="600" y="481"/>
                    </a:lnTo>
                    <a:lnTo>
                      <a:pt x="616" y="459"/>
                    </a:lnTo>
                    <a:lnTo>
                      <a:pt x="636" y="435"/>
                    </a:lnTo>
                    <a:lnTo>
                      <a:pt x="658" y="407"/>
                    </a:lnTo>
                    <a:lnTo>
                      <a:pt x="682" y="377"/>
                    </a:lnTo>
                    <a:lnTo>
                      <a:pt x="709" y="344"/>
                    </a:lnTo>
                    <a:lnTo>
                      <a:pt x="737" y="311"/>
                    </a:lnTo>
                    <a:lnTo>
                      <a:pt x="766" y="276"/>
                    </a:lnTo>
                    <a:lnTo>
                      <a:pt x="796" y="241"/>
                    </a:lnTo>
                    <a:lnTo>
                      <a:pt x="827" y="206"/>
                    </a:lnTo>
                    <a:lnTo>
                      <a:pt x="858" y="171"/>
                    </a:lnTo>
                    <a:lnTo>
                      <a:pt x="888" y="137"/>
                    </a:lnTo>
                    <a:lnTo>
                      <a:pt x="917" y="105"/>
                    </a:lnTo>
                    <a:lnTo>
                      <a:pt x="946" y="75"/>
                    </a:lnTo>
                    <a:lnTo>
                      <a:pt x="973" y="47"/>
                    </a:lnTo>
                    <a:lnTo>
                      <a:pt x="997" y="23"/>
                    </a:lnTo>
                    <a:lnTo>
                      <a:pt x="1019" y="0"/>
                    </a:lnTo>
                    <a:lnTo>
                      <a:pt x="2719" y="1621"/>
                    </a:lnTo>
                    <a:lnTo>
                      <a:pt x="5208" y="779"/>
                    </a:lnTo>
                    <a:lnTo>
                      <a:pt x="5223" y="861"/>
                    </a:lnTo>
                    <a:lnTo>
                      <a:pt x="5236" y="943"/>
                    </a:lnTo>
                    <a:lnTo>
                      <a:pt x="5246" y="1025"/>
                    </a:lnTo>
                    <a:lnTo>
                      <a:pt x="5256" y="1107"/>
                    </a:lnTo>
                    <a:lnTo>
                      <a:pt x="5262" y="1189"/>
                    </a:lnTo>
                    <a:lnTo>
                      <a:pt x="5265" y="1270"/>
                    </a:lnTo>
                    <a:lnTo>
                      <a:pt x="5266" y="1350"/>
                    </a:lnTo>
                    <a:lnTo>
                      <a:pt x="5265" y="1431"/>
                    </a:lnTo>
                    <a:lnTo>
                      <a:pt x="5262" y="1511"/>
                    </a:lnTo>
                    <a:lnTo>
                      <a:pt x="5256" y="1590"/>
                    </a:lnTo>
                    <a:lnTo>
                      <a:pt x="5248" y="1671"/>
                    </a:lnTo>
                    <a:lnTo>
                      <a:pt x="5237" y="1749"/>
                    </a:lnTo>
                    <a:lnTo>
                      <a:pt x="5224" y="1828"/>
                    </a:lnTo>
                    <a:lnTo>
                      <a:pt x="5210" y="1907"/>
                    </a:lnTo>
                    <a:lnTo>
                      <a:pt x="5193" y="1985"/>
                    </a:lnTo>
                    <a:lnTo>
                      <a:pt x="5175" y="2063"/>
                    </a:lnTo>
                    <a:lnTo>
                      <a:pt x="5152" y="2141"/>
                    </a:lnTo>
                    <a:lnTo>
                      <a:pt x="5129" y="2218"/>
                    </a:lnTo>
                    <a:lnTo>
                      <a:pt x="5104" y="2294"/>
                    </a:lnTo>
                    <a:lnTo>
                      <a:pt x="5076" y="2370"/>
                    </a:lnTo>
                    <a:lnTo>
                      <a:pt x="5046" y="2446"/>
                    </a:lnTo>
                    <a:lnTo>
                      <a:pt x="5013" y="2521"/>
                    </a:lnTo>
                    <a:lnTo>
                      <a:pt x="4980" y="2596"/>
                    </a:lnTo>
                    <a:lnTo>
                      <a:pt x="4944" y="2670"/>
                    </a:lnTo>
                    <a:lnTo>
                      <a:pt x="4904" y="2744"/>
                    </a:lnTo>
                    <a:lnTo>
                      <a:pt x="4865" y="2817"/>
                    </a:lnTo>
                    <a:lnTo>
                      <a:pt x="4822" y="2890"/>
                    </a:lnTo>
                    <a:lnTo>
                      <a:pt x="4776" y="2962"/>
                    </a:lnTo>
                    <a:lnTo>
                      <a:pt x="4730" y="3034"/>
                    </a:lnTo>
                    <a:lnTo>
                      <a:pt x="4681" y="3106"/>
                    </a:lnTo>
                    <a:lnTo>
                      <a:pt x="4630" y="3177"/>
                    </a:lnTo>
                    <a:lnTo>
                      <a:pt x="4578" y="3247"/>
                    </a:lnTo>
                    <a:lnTo>
                      <a:pt x="2719" y="1621"/>
                    </a:lnTo>
                    <a:lnTo>
                      <a:pt x="10" y="2509"/>
                    </a:lnTo>
                    <a:close/>
                  </a:path>
                </a:pathLst>
              </a:custGeom>
              <a:solidFill>
                <a:srgbClr val="A5C1C1"/>
              </a:solidFill>
              <a:ln w="9525">
                <a:noFill/>
                <a:round/>
                <a:headEnd/>
                <a:tailEnd/>
              </a:ln>
            </p:spPr>
            <p:txBody>
              <a:bodyPr/>
              <a:lstStyle/>
              <a:p>
                <a:endParaRPr lang="fr-FR"/>
              </a:p>
            </p:txBody>
          </p:sp>
          <p:sp>
            <p:nvSpPr>
              <p:cNvPr id="95818" name="Freeform 574"/>
              <p:cNvSpPr>
                <a:spLocks/>
              </p:cNvSpPr>
              <p:nvPr/>
            </p:nvSpPr>
            <p:spPr bwMode="auto">
              <a:xfrm>
                <a:off x="2305" y="2042"/>
                <a:ext cx="855" cy="528"/>
              </a:xfrm>
              <a:custGeom>
                <a:avLst/>
                <a:gdLst>
                  <a:gd name="T0" fmla="*/ 0 w 5257"/>
                  <a:gd name="T1" fmla="*/ 0 h 3136"/>
                  <a:gd name="T2" fmla="*/ 0 w 5257"/>
                  <a:gd name="T3" fmla="*/ 0 h 3136"/>
                  <a:gd name="T4" fmla="*/ 0 w 5257"/>
                  <a:gd name="T5" fmla="*/ 0 h 3136"/>
                  <a:gd name="T6" fmla="*/ 0 w 5257"/>
                  <a:gd name="T7" fmla="*/ 0 h 3136"/>
                  <a:gd name="T8" fmla="*/ 0 w 5257"/>
                  <a:gd name="T9" fmla="*/ 0 h 3136"/>
                  <a:gd name="T10" fmla="*/ 0 w 5257"/>
                  <a:gd name="T11" fmla="*/ 0 h 3136"/>
                  <a:gd name="T12" fmla="*/ 0 w 5257"/>
                  <a:gd name="T13" fmla="*/ 0 h 3136"/>
                  <a:gd name="T14" fmla="*/ 0 w 5257"/>
                  <a:gd name="T15" fmla="*/ 0 h 3136"/>
                  <a:gd name="T16" fmla="*/ 0 w 5257"/>
                  <a:gd name="T17" fmla="*/ 0 h 3136"/>
                  <a:gd name="T18" fmla="*/ 0 w 5257"/>
                  <a:gd name="T19" fmla="*/ 0 h 3136"/>
                  <a:gd name="T20" fmla="*/ 0 w 5257"/>
                  <a:gd name="T21" fmla="*/ 0 h 3136"/>
                  <a:gd name="T22" fmla="*/ 0 w 5257"/>
                  <a:gd name="T23" fmla="*/ 0 h 3136"/>
                  <a:gd name="T24" fmla="*/ 0 w 5257"/>
                  <a:gd name="T25" fmla="*/ 0 h 3136"/>
                  <a:gd name="T26" fmla="*/ 0 w 5257"/>
                  <a:gd name="T27" fmla="*/ 0 h 3136"/>
                  <a:gd name="T28" fmla="*/ 0 w 5257"/>
                  <a:gd name="T29" fmla="*/ 0 h 3136"/>
                  <a:gd name="T30" fmla="*/ 0 w 5257"/>
                  <a:gd name="T31" fmla="*/ 0 h 3136"/>
                  <a:gd name="T32" fmla="*/ 0 w 5257"/>
                  <a:gd name="T33" fmla="*/ 0 h 3136"/>
                  <a:gd name="T34" fmla="*/ 0 w 5257"/>
                  <a:gd name="T35" fmla="*/ 0 h 3136"/>
                  <a:gd name="T36" fmla="*/ 0 w 5257"/>
                  <a:gd name="T37" fmla="*/ 0 h 3136"/>
                  <a:gd name="T38" fmla="*/ 0 w 5257"/>
                  <a:gd name="T39" fmla="*/ 0 h 3136"/>
                  <a:gd name="T40" fmla="*/ 0 w 5257"/>
                  <a:gd name="T41" fmla="*/ 0 h 3136"/>
                  <a:gd name="T42" fmla="*/ 0 w 5257"/>
                  <a:gd name="T43" fmla="*/ 0 h 3136"/>
                  <a:gd name="T44" fmla="*/ 0 w 5257"/>
                  <a:gd name="T45" fmla="*/ 0 h 3136"/>
                  <a:gd name="T46" fmla="*/ 0 w 5257"/>
                  <a:gd name="T47" fmla="*/ 0 h 3136"/>
                  <a:gd name="T48" fmla="*/ 0 w 5257"/>
                  <a:gd name="T49" fmla="*/ 0 h 3136"/>
                  <a:gd name="T50" fmla="*/ 0 w 5257"/>
                  <a:gd name="T51" fmla="*/ 0 h 3136"/>
                  <a:gd name="T52" fmla="*/ 0 w 5257"/>
                  <a:gd name="T53" fmla="*/ 0 h 3136"/>
                  <a:gd name="T54" fmla="*/ 0 w 5257"/>
                  <a:gd name="T55" fmla="*/ 0 h 3136"/>
                  <a:gd name="T56" fmla="*/ 0 w 5257"/>
                  <a:gd name="T57" fmla="*/ 0 h 3136"/>
                  <a:gd name="T58" fmla="*/ 0 w 5257"/>
                  <a:gd name="T59" fmla="*/ 0 h 3136"/>
                  <a:gd name="T60" fmla="*/ 0 w 5257"/>
                  <a:gd name="T61" fmla="*/ 0 h 3136"/>
                  <a:gd name="T62" fmla="*/ 0 w 5257"/>
                  <a:gd name="T63" fmla="*/ 0 h 3136"/>
                  <a:gd name="T64" fmla="*/ 0 w 5257"/>
                  <a:gd name="T65" fmla="*/ 0 h 3136"/>
                  <a:gd name="T66" fmla="*/ 0 w 5257"/>
                  <a:gd name="T67" fmla="*/ 0 h 3136"/>
                  <a:gd name="T68" fmla="*/ 0 w 5257"/>
                  <a:gd name="T69" fmla="*/ 0 h 3136"/>
                  <a:gd name="T70" fmla="*/ 0 w 5257"/>
                  <a:gd name="T71" fmla="*/ 0 h 3136"/>
                  <a:gd name="T72" fmla="*/ 0 w 5257"/>
                  <a:gd name="T73" fmla="*/ 0 h 3136"/>
                  <a:gd name="T74" fmla="*/ 0 w 5257"/>
                  <a:gd name="T75" fmla="*/ 0 h 3136"/>
                  <a:gd name="T76" fmla="*/ 0 w 5257"/>
                  <a:gd name="T77" fmla="*/ 0 h 3136"/>
                  <a:gd name="T78" fmla="*/ 0 w 5257"/>
                  <a:gd name="T79" fmla="*/ 0 h 3136"/>
                  <a:gd name="T80" fmla="*/ 0 w 5257"/>
                  <a:gd name="T81" fmla="*/ 0 h 3136"/>
                  <a:gd name="T82" fmla="*/ 0 w 5257"/>
                  <a:gd name="T83" fmla="*/ 0 h 31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257"/>
                  <a:gd name="T127" fmla="*/ 0 h 3136"/>
                  <a:gd name="T128" fmla="*/ 5257 w 5257"/>
                  <a:gd name="T129" fmla="*/ 3136 h 31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257" h="3136">
                    <a:moveTo>
                      <a:pt x="969" y="0"/>
                    </a:moveTo>
                    <a:lnTo>
                      <a:pt x="2713" y="1562"/>
                    </a:lnTo>
                    <a:lnTo>
                      <a:pt x="5208" y="785"/>
                    </a:lnTo>
                    <a:lnTo>
                      <a:pt x="5222" y="866"/>
                    </a:lnTo>
                    <a:lnTo>
                      <a:pt x="5234" y="945"/>
                    </a:lnTo>
                    <a:lnTo>
                      <a:pt x="5242" y="1024"/>
                    </a:lnTo>
                    <a:lnTo>
                      <a:pt x="5249" y="1103"/>
                    </a:lnTo>
                    <a:lnTo>
                      <a:pt x="5253" y="1181"/>
                    </a:lnTo>
                    <a:lnTo>
                      <a:pt x="5257" y="1259"/>
                    </a:lnTo>
                    <a:lnTo>
                      <a:pt x="5257" y="1337"/>
                    </a:lnTo>
                    <a:lnTo>
                      <a:pt x="5254" y="1415"/>
                    </a:lnTo>
                    <a:lnTo>
                      <a:pt x="5251" y="1493"/>
                    </a:lnTo>
                    <a:lnTo>
                      <a:pt x="5244" y="1569"/>
                    </a:lnTo>
                    <a:lnTo>
                      <a:pt x="5236" y="1646"/>
                    </a:lnTo>
                    <a:lnTo>
                      <a:pt x="5225" y="1722"/>
                    </a:lnTo>
                    <a:lnTo>
                      <a:pt x="5213" y="1798"/>
                    </a:lnTo>
                    <a:lnTo>
                      <a:pt x="5199" y="1872"/>
                    </a:lnTo>
                    <a:lnTo>
                      <a:pt x="5182" y="1948"/>
                    </a:lnTo>
                    <a:lnTo>
                      <a:pt x="5164" y="2022"/>
                    </a:lnTo>
                    <a:lnTo>
                      <a:pt x="5143" y="2095"/>
                    </a:lnTo>
                    <a:lnTo>
                      <a:pt x="5120" y="2170"/>
                    </a:lnTo>
                    <a:lnTo>
                      <a:pt x="5095" y="2242"/>
                    </a:lnTo>
                    <a:lnTo>
                      <a:pt x="5069" y="2315"/>
                    </a:lnTo>
                    <a:lnTo>
                      <a:pt x="5041" y="2387"/>
                    </a:lnTo>
                    <a:lnTo>
                      <a:pt x="5011" y="2458"/>
                    </a:lnTo>
                    <a:lnTo>
                      <a:pt x="4978" y="2529"/>
                    </a:lnTo>
                    <a:lnTo>
                      <a:pt x="4943" y="2598"/>
                    </a:lnTo>
                    <a:lnTo>
                      <a:pt x="4907" y="2668"/>
                    </a:lnTo>
                    <a:lnTo>
                      <a:pt x="4870" y="2737"/>
                    </a:lnTo>
                    <a:lnTo>
                      <a:pt x="4830" y="2805"/>
                    </a:lnTo>
                    <a:lnTo>
                      <a:pt x="4789" y="2872"/>
                    </a:lnTo>
                    <a:lnTo>
                      <a:pt x="4745" y="2940"/>
                    </a:lnTo>
                    <a:lnTo>
                      <a:pt x="4700" y="3006"/>
                    </a:lnTo>
                    <a:lnTo>
                      <a:pt x="4653" y="3071"/>
                    </a:lnTo>
                    <a:lnTo>
                      <a:pt x="4604" y="3136"/>
                    </a:lnTo>
                    <a:lnTo>
                      <a:pt x="2713" y="1562"/>
                    </a:lnTo>
                    <a:lnTo>
                      <a:pt x="9" y="2390"/>
                    </a:lnTo>
                    <a:lnTo>
                      <a:pt x="4" y="2323"/>
                    </a:lnTo>
                    <a:lnTo>
                      <a:pt x="2" y="2256"/>
                    </a:lnTo>
                    <a:lnTo>
                      <a:pt x="0" y="2188"/>
                    </a:lnTo>
                    <a:lnTo>
                      <a:pt x="1" y="2121"/>
                    </a:lnTo>
                    <a:lnTo>
                      <a:pt x="2" y="2055"/>
                    </a:lnTo>
                    <a:lnTo>
                      <a:pt x="7" y="1990"/>
                    </a:lnTo>
                    <a:lnTo>
                      <a:pt x="11" y="1925"/>
                    </a:lnTo>
                    <a:lnTo>
                      <a:pt x="18" y="1860"/>
                    </a:lnTo>
                    <a:lnTo>
                      <a:pt x="26" y="1795"/>
                    </a:lnTo>
                    <a:lnTo>
                      <a:pt x="36" y="1731"/>
                    </a:lnTo>
                    <a:lnTo>
                      <a:pt x="47" y="1668"/>
                    </a:lnTo>
                    <a:lnTo>
                      <a:pt x="59" y="1605"/>
                    </a:lnTo>
                    <a:lnTo>
                      <a:pt x="73" y="1543"/>
                    </a:lnTo>
                    <a:lnTo>
                      <a:pt x="88" y="1481"/>
                    </a:lnTo>
                    <a:lnTo>
                      <a:pt x="105" y="1420"/>
                    </a:lnTo>
                    <a:lnTo>
                      <a:pt x="123" y="1359"/>
                    </a:lnTo>
                    <a:lnTo>
                      <a:pt x="142" y="1299"/>
                    </a:lnTo>
                    <a:lnTo>
                      <a:pt x="163" y="1240"/>
                    </a:lnTo>
                    <a:lnTo>
                      <a:pt x="184" y="1180"/>
                    </a:lnTo>
                    <a:lnTo>
                      <a:pt x="207" y="1121"/>
                    </a:lnTo>
                    <a:lnTo>
                      <a:pt x="232" y="1063"/>
                    </a:lnTo>
                    <a:lnTo>
                      <a:pt x="257" y="1006"/>
                    </a:lnTo>
                    <a:lnTo>
                      <a:pt x="284" y="949"/>
                    </a:lnTo>
                    <a:lnTo>
                      <a:pt x="311" y="893"/>
                    </a:lnTo>
                    <a:lnTo>
                      <a:pt x="340" y="838"/>
                    </a:lnTo>
                    <a:lnTo>
                      <a:pt x="370" y="783"/>
                    </a:lnTo>
                    <a:lnTo>
                      <a:pt x="400" y="729"/>
                    </a:lnTo>
                    <a:lnTo>
                      <a:pt x="433" y="675"/>
                    </a:lnTo>
                    <a:lnTo>
                      <a:pt x="465" y="623"/>
                    </a:lnTo>
                    <a:lnTo>
                      <a:pt x="499" y="571"/>
                    </a:lnTo>
                    <a:lnTo>
                      <a:pt x="534" y="519"/>
                    </a:lnTo>
                    <a:lnTo>
                      <a:pt x="570" y="468"/>
                    </a:lnTo>
                    <a:lnTo>
                      <a:pt x="586" y="446"/>
                    </a:lnTo>
                    <a:lnTo>
                      <a:pt x="604" y="422"/>
                    </a:lnTo>
                    <a:lnTo>
                      <a:pt x="625" y="394"/>
                    </a:lnTo>
                    <a:lnTo>
                      <a:pt x="648" y="365"/>
                    </a:lnTo>
                    <a:lnTo>
                      <a:pt x="674" y="334"/>
                    </a:lnTo>
                    <a:lnTo>
                      <a:pt x="701" y="301"/>
                    </a:lnTo>
                    <a:lnTo>
                      <a:pt x="729" y="267"/>
                    </a:lnTo>
                    <a:lnTo>
                      <a:pt x="758" y="234"/>
                    </a:lnTo>
                    <a:lnTo>
                      <a:pt x="785" y="200"/>
                    </a:lnTo>
                    <a:lnTo>
                      <a:pt x="814" y="166"/>
                    </a:lnTo>
                    <a:lnTo>
                      <a:pt x="844" y="134"/>
                    </a:lnTo>
                    <a:lnTo>
                      <a:pt x="871" y="103"/>
                    </a:lnTo>
                    <a:lnTo>
                      <a:pt x="898" y="74"/>
                    </a:lnTo>
                    <a:lnTo>
                      <a:pt x="924" y="46"/>
                    </a:lnTo>
                    <a:lnTo>
                      <a:pt x="948" y="21"/>
                    </a:lnTo>
                    <a:lnTo>
                      <a:pt x="969" y="0"/>
                    </a:lnTo>
                    <a:close/>
                  </a:path>
                </a:pathLst>
              </a:custGeom>
              <a:solidFill>
                <a:srgbClr val="A3BFBF"/>
              </a:solidFill>
              <a:ln w="9525">
                <a:noFill/>
                <a:round/>
                <a:headEnd/>
                <a:tailEnd/>
              </a:ln>
            </p:spPr>
            <p:txBody>
              <a:bodyPr/>
              <a:lstStyle/>
              <a:p>
                <a:endParaRPr lang="fr-FR"/>
              </a:p>
            </p:txBody>
          </p:sp>
          <p:sp>
            <p:nvSpPr>
              <p:cNvPr id="95819" name="Freeform 575"/>
              <p:cNvSpPr>
                <a:spLocks/>
              </p:cNvSpPr>
              <p:nvPr/>
            </p:nvSpPr>
            <p:spPr bwMode="auto">
              <a:xfrm>
                <a:off x="2306" y="2052"/>
                <a:ext cx="853" cy="509"/>
              </a:xfrm>
              <a:custGeom>
                <a:avLst/>
                <a:gdLst>
                  <a:gd name="T0" fmla="*/ 0 w 5247"/>
                  <a:gd name="T1" fmla="*/ 0 h 3026"/>
                  <a:gd name="T2" fmla="*/ 0 w 5247"/>
                  <a:gd name="T3" fmla="*/ 0 h 3026"/>
                  <a:gd name="T4" fmla="*/ 0 w 5247"/>
                  <a:gd name="T5" fmla="*/ 0 h 3026"/>
                  <a:gd name="T6" fmla="*/ 0 w 5247"/>
                  <a:gd name="T7" fmla="*/ 0 h 3026"/>
                  <a:gd name="T8" fmla="*/ 0 w 5247"/>
                  <a:gd name="T9" fmla="*/ 0 h 3026"/>
                  <a:gd name="T10" fmla="*/ 0 w 5247"/>
                  <a:gd name="T11" fmla="*/ 0 h 3026"/>
                  <a:gd name="T12" fmla="*/ 0 w 5247"/>
                  <a:gd name="T13" fmla="*/ 0 h 3026"/>
                  <a:gd name="T14" fmla="*/ 0 w 5247"/>
                  <a:gd name="T15" fmla="*/ 0 h 3026"/>
                  <a:gd name="T16" fmla="*/ 0 w 5247"/>
                  <a:gd name="T17" fmla="*/ 0 h 3026"/>
                  <a:gd name="T18" fmla="*/ 0 w 5247"/>
                  <a:gd name="T19" fmla="*/ 0 h 3026"/>
                  <a:gd name="T20" fmla="*/ 0 w 5247"/>
                  <a:gd name="T21" fmla="*/ 0 h 3026"/>
                  <a:gd name="T22" fmla="*/ 0 w 5247"/>
                  <a:gd name="T23" fmla="*/ 0 h 3026"/>
                  <a:gd name="T24" fmla="*/ 0 w 5247"/>
                  <a:gd name="T25" fmla="*/ 0 h 3026"/>
                  <a:gd name="T26" fmla="*/ 0 w 5247"/>
                  <a:gd name="T27" fmla="*/ 0 h 3026"/>
                  <a:gd name="T28" fmla="*/ 0 w 5247"/>
                  <a:gd name="T29" fmla="*/ 0 h 3026"/>
                  <a:gd name="T30" fmla="*/ 0 w 5247"/>
                  <a:gd name="T31" fmla="*/ 0 h 3026"/>
                  <a:gd name="T32" fmla="*/ 0 w 5247"/>
                  <a:gd name="T33" fmla="*/ 0 h 3026"/>
                  <a:gd name="T34" fmla="*/ 0 w 5247"/>
                  <a:gd name="T35" fmla="*/ 0 h 3026"/>
                  <a:gd name="T36" fmla="*/ 0 w 5247"/>
                  <a:gd name="T37" fmla="*/ 0 h 3026"/>
                  <a:gd name="T38" fmla="*/ 0 w 5247"/>
                  <a:gd name="T39" fmla="*/ 0 h 3026"/>
                  <a:gd name="T40" fmla="*/ 0 w 5247"/>
                  <a:gd name="T41" fmla="*/ 0 h 3026"/>
                  <a:gd name="T42" fmla="*/ 0 w 5247"/>
                  <a:gd name="T43" fmla="*/ 0 h 3026"/>
                  <a:gd name="T44" fmla="*/ 0 w 5247"/>
                  <a:gd name="T45" fmla="*/ 0 h 3026"/>
                  <a:gd name="T46" fmla="*/ 0 w 5247"/>
                  <a:gd name="T47" fmla="*/ 0 h 3026"/>
                  <a:gd name="T48" fmla="*/ 0 w 5247"/>
                  <a:gd name="T49" fmla="*/ 0 h 3026"/>
                  <a:gd name="T50" fmla="*/ 0 w 5247"/>
                  <a:gd name="T51" fmla="*/ 0 h 3026"/>
                  <a:gd name="T52" fmla="*/ 0 w 5247"/>
                  <a:gd name="T53" fmla="*/ 0 h 3026"/>
                  <a:gd name="T54" fmla="*/ 0 w 5247"/>
                  <a:gd name="T55" fmla="*/ 0 h 3026"/>
                  <a:gd name="T56" fmla="*/ 0 w 5247"/>
                  <a:gd name="T57" fmla="*/ 0 h 3026"/>
                  <a:gd name="T58" fmla="*/ 0 w 5247"/>
                  <a:gd name="T59" fmla="*/ 0 h 3026"/>
                  <a:gd name="T60" fmla="*/ 0 w 5247"/>
                  <a:gd name="T61" fmla="*/ 0 h 3026"/>
                  <a:gd name="T62" fmla="*/ 0 w 5247"/>
                  <a:gd name="T63" fmla="*/ 0 h 3026"/>
                  <a:gd name="T64" fmla="*/ 0 w 5247"/>
                  <a:gd name="T65" fmla="*/ 0 h 3026"/>
                  <a:gd name="T66" fmla="*/ 0 w 5247"/>
                  <a:gd name="T67" fmla="*/ 0 h 3026"/>
                  <a:gd name="T68" fmla="*/ 0 w 5247"/>
                  <a:gd name="T69" fmla="*/ 0 h 3026"/>
                  <a:gd name="T70" fmla="*/ 0 w 5247"/>
                  <a:gd name="T71" fmla="*/ 0 h 3026"/>
                  <a:gd name="T72" fmla="*/ 0 w 5247"/>
                  <a:gd name="T73" fmla="*/ 0 h 3026"/>
                  <a:gd name="T74" fmla="*/ 0 w 5247"/>
                  <a:gd name="T75" fmla="*/ 0 h 3026"/>
                  <a:gd name="T76" fmla="*/ 0 w 5247"/>
                  <a:gd name="T77" fmla="*/ 0 h 3026"/>
                  <a:gd name="T78" fmla="*/ 0 w 5247"/>
                  <a:gd name="T79" fmla="*/ 0 h 3026"/>
                  <a:gd name="T80" fmla="*/ 0 w 5247"/>
                  <a:gd name="T81" fmla="*/ 0 h 3026"/>
                  <a:gd name="T82" fmla="*/ 0 w 5247"/>
                  <a:gd name="T83" fmla="*/ 0 h 302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247"/>
                  <a:gd name="T127" fmla="*/ 0 h 3026"/>
                  <a:gd name="T128" fmla="*/ 5247 w 5247"/>
                  <a:gd name="T129" fmla="*/ 3026 h 302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247" h="3026">
                    <a:moveTo>
                      <a:pt x="918" y="0"/>
                    </a:moveTo>
                    <a:lnTo>
                      <a:pt x="2709" y="1505"/>
                    </a:lnTo>
                    <a:lnTo>
                      <a:pt x="5206" y="793"/>
                    </a:lnTo>
                    <a:lnTo>
                      <a:pt x="5218" y="870"/>
                    </a:lnTo>
                    <a:lnTo>
                      <a:pt x="5228" y="947"/>
                    </a:lnTo>
                    <a:lnTo>
                      <a:pt x="5236" y="1023"/>
                    </a:lnTo>
                    <a:lnTo>
                      <a:pt x="5242" y="1099"/>
                    </a:lnTo>
                    <a:lnTo>
                      <a:pt x="5246" y="1176"/>
                    </a:lnTo>
                    <a:lnTo>
                      <a:pt x="5247" y="1250"/>
                    </a:lnTo>
                    <a:lnTo>
                      <a:pt x="5247" y="1325"/>
                    </a:lnTo>
                    <a:lnTo>
                      <a:pt x="5245" y="1400"/>
                    </a:lnTo>
                    <a:lnTo>
                      <a:pt x="5240" y="1474"/>
                    </a:lnTo>
                    <a:lnTo>
                      <a:pt x="5233" y="1548"/>
                    </a:lnTo>
                    <a:lnTo>
                      <a:pt x="5225" y="1622"/>
                    </a:lnTo>
                    <a:lnTo>
                      <a:pt x="5214" y="1695"/>
                    </a:lnTo>
                    <a:lnTo>
                      <a:pt x="5202" y="1767"/>
                    </a:lnTo>
                    <a:lnTo>
                      <a:pt x="5188" y="1839"/>
                    </a:lnTo>
                    <a:lnTo>
                      <a:pt x="5171" y="1911"/>
                    </a:lnTo>
                    <a:lnTo>
                      <a:pt x="5153" y="1982"/>
                    </a:lnTo>
                    <a:lnTo>
                      <a:pt x="5133" y="2051"/>
                    </a:lnTo>
                    <a:lnTo>
                      <a:pt x="5112" y="2122"/>
                    </a:lnTo>
                    <a:lnTo>
                      <a:pt x="5089" y="2191"/>
                    </a:lnTo>
                    <a:lnTo>
                      <a:pt x="5064" y="2259"/>
                    </a:lnTo>
                    <a:lnTo>
                      <a:pt x="5037" y="2328"/>
                    </a:lnTo>
                    <a:lnTo>
                      <a:pt x="5008" y="2394"/>
                    </a:lnTo>
                    <a:lnTo>
                      <a:pt x="4978" y="2461"/>
                    </a:lnTo>
                    <a:lnTo>
                      <a:pt x="4945" y="2526"/>
                    </a:lnTo>
                    <a:lnTo>
                      <a:pt x="4911" y="2592"/>
                    </a:lnTo>
                    <a:lnTo>
                      <a:pt x="4877" y="2656"/>
                    </a:lnTo>
                    <a:lnTo>
                      <a:pt x="4839" y="2720"/>
                    </a:lnTo>
                    <a:lnTo>
                      <a:pt x="4801" y="2783"/>
                    </a:lnTo>
                    <a:lnTo>
                      <a:pt x="4762" y="2844"/>
                    </a:lnTo>
                    <a:lnTo>
                      <a:pt x="4720" y="2906"/>
                    </a:lnTo>
                    <a:lnTo>
                      <a:pt x="4677" y="2966"/>
                    </a:lnTo>
                    <a:lnTo>
                      <a:pt x="4633" y="3026"/>
                    </a:lnTo>
                    <a:lnTo>
                      <a:pt x="2709" y="1505"/>
                    </a:lnTo>
                    <a:lnTo>
                      <a:pt x="6" y="2273"/>
                    </a:lnTo>
                    <a:lnTo>
                      <a:pt x="3" y="2208"/>
                    </a:lnTo>
                    <a:lnTo>
                      <a:pt x="0" y="2144"/>
                    </a:lnTo>
                    <a:lnTo>
                      <a:pt x="0" y="2080"/>
                    </a:lnTo>
                    <a:lnTo>
                      <a:pt x="0" y="2016"/>
                    </a:lnTo>
                    <a:lnTo>
                      <a:pt x="3" y="1954"/>
                    </a:lnTo>
                    <a:lnTo>
                      <a:pt x="7" y="1891"/>
                    </a:lnTo>
                    <a:lnTo>
                      <a:pt x="12" y="1829"/>
                    </a:lnTo>
                    <a:lnTo>
                      <a:pt x="19" y="1768"/>
                    </a:lnTo>
                    <a:lnTo>
                      <a:pt x="27" y="1706"/>
                    </a:lnTo>
                    <a:lnTo>
                      <a:pt x="36" y="1646"/>
                    </a:lnTo>
                    <a:lnTo>
                      <a:pt x="48" y="1586"/>
                    </a:lnTo>
                    <a:lnTo>
                      <a:pt x="59" y="1526"/>
                    </a:lnTo>
                    <a:lnTo>
                      <a:pt x="72" y="1467"/>
                    </a:lnTo>
                    <a:lnTo>
                      <a:pt x="87" y="1409"/>
                    </a:lnTo>
                    <a:lnTo>
                      <a:pt x="104" y="1351"/>
                    </a:lnTo>
                    <a:lnTo>
                      <a:pt x="121" y="1293"/>
                    </a:lnTo>
                    <a:lnTo>
                      <a:pt x="138" y="1236"/>
                    </a:lnTo>
                    <a:lnTo>
                      <a:pt x="158" y="1180"/>
                    </a:lnTo>
                    <a:lnTo>
                      <a:pt x="179" y="1124"/>
                    </a:lnTo>
                    <a:lnTo>
                      <a:pt x="200" y="1069"/>
                    </a:lnTo>
                    <a:lnTo>
                      <a:pt x="223" y="1014"/>
                    </a:lnTo>
                    <a:lnTo>
                      <a:pt x="246" y="961"/>
                    </a:lnTo>
                    <a:lnTo>
                      <a:pt x="272" y="907"/>
                    </a:lnTo>
                    <a:lnTo>
                      <a:pt x="297" y="854"/>
                    </a:lnTo>
                    <a:lnTo>
                      <a:pt x="324" y="803"/>
                    </a:lnTo>
                    <a:lnTo>
                      <a:pt x="352" y="751"/>
                    </a:lnTo>
                    <a:lnTo>
                      <a:pt x="381" y="701"/>
                    </a:lnTo>
                    <a:lnTo>
                      <a:pt x="410" y="651"/>
                    </a:lnTo>
                    <a:lnTo>
                      <a:pt x="441" y="601"/>
                    </a:lnTo>
                    <a:lnTo>
                      <a:pt x="473" y="552"/>
                    </a:lnTo>
                    <a:lnTo>
                      <a:pt x="505" y="504"/>
                    </a:lnTo>
                    <a:lnTo>
                      <a:pt x="538" y="457"/>
                    </a:lnTo>
                    <a:lnTo>
                      <a:pt x="553" y="435"/>
                    </a:lnTo>
                    <a:lnTo>
                      <a:pt x="571" y="410"/>
                    </a:lnTo>
                    <a:lnTo>
                      <a:pt x="592" y="382"/>
                    </a:lnTo>
                    <a:lnTo>
                      <a:pt x="614" y="353"/>
                    </a:lnTo>
                    <a:lnTo>
                      <a:pt x="638" y="323"/>
                    </a:lnTo>
                    <a:lnTo>
                      <a:pt x="663" y="292"/>
                    </a:lnTo>
                    <a:lnTo>
                      <a:pt x="690" y="259"/>
                    </a:lnTo>
                    <a:lnTo>
                      <a:pt x="716" y="227"/>
                    </a:lnTo>
                    <a:lnTo>
                      <a:pt x="743" y="193"/>
                    </a:lnTo>
                    <a:lnTo>
                      <a:pt x="771" y="162"/>
                    </a:lnTo>
                    <a:lnTo>
                      <a:pt x="798" y="130"/>
                    </a:lnTo>
                    <a:lnTo>
                      <a:pt x="824" y="100"/>
                    </a:lnTo>
                    <a:lnTo>
                      <a:pt x="850" y="71"/>
                    </a:lnTo>
                    <a:lnTo>
                      <a:pt x="874" y="46"/>
                    </a:lnTo>
                    <a:lnTo>
                      <a:pt x="898" y="21"/>
                    </a:lnTo>
                    <a:lnTo>
                      <a:pt x="918" y="0"/>
                    </a:lnTo>
                    <a:close/>
                  </a:path>
                </a:pathLst>
              </a:custGeom>
              <a:solidFill>
                <a:srgbClr val="9BBABA"/>
              </a:solidFill>
              <a:ln w="9525">
                <a:noFill/>
                <a:round/>
                <a:headEnd/>
                <a:tailEnd/>
              </a:ln>
            </p:spPr>
            <p:txBody>
              <a:bodyPr/>
              <a:lstStyle/>
              <a:p>
                <a:endParaRPr lang="fr-FR"/>
              </a:p>
            </p:txBody>
          </p:sp>
          <p:sp>
            <p:nvSpPr>
              <p:cNvPr id="95820" name="Freeform 576"/>
              <p:cNvSpPr>
                <a:spLocks/>
              </p:cNvSpPr>
              <p:nvPr/>
            </p:nvSpPr>
            <p:spPr bwMode="auto">
              <a:xfrm>
                <a:off x="2306" y="2061"/>
                <a:ext cx="853" cy="491"/>
              </a:xfrm>
              <a:custGeom>
                <a:avLst/>
                <a:gdLst>
                  <a:gd name="T0" fmla="*/ 0 w 5240"/>
                  <a:gd name="T1" fmla="*/ 0 h 2915"/>
                  <a:gd name="T2" fmla="*/ 0 w 5240"/>
                  <a:gd name="T3" fmla="*/ 0 h 2915"/>
                  <a:gd name="T4" fmla="*/ 0 w 5240"/>
                  <a:gd name="T5" fmla="*/ 0 h 2915"/>
                  <a:gd name="T6" fmla="*/ 0 w 5240"/>
                  <a:gd name="T7" fmla="*/ 0 h 2915"/>
                  <a:gd name="T8" fmla="*/ 0 w 5240"/>
                  <a:gd name="T9" fmla="*/ 0 h 2915"/>
                  <a:gd name="T10" fmla="*/ 0 w 5240"/>
                  <a:gd name="T11" fmla="*/ 0 h 2915"/>
                  <a:gd name="T12" fmla="*/ 0 w 5240"/>
                  <a:gd name="T13" fmla="*/ 0 h 2915"/>
                  <a:gd name="T14" fmla="*/ 0 w 5240"/>
                  <a:gd name="T15" fmla="*/ 0 h 2915"/>
                  <a:gd name="T16" fmla="*/ 0 w 5240"/>
                  <a:gd name="T17" fmla="*/ 0 h 2915"/>
                  <a:gd name="T18" fmla="*/ 0 w 5240"/>
                  <a:gd name="T19" fmla="*/ 0 h 2915"/>
                  <a:gd name="T20" fmla="*/ 0 w 5240"/>
                  <a:gd name="T21" fmla="*/ 0 h 2915"/>
                  <a:gd name="T22" fmla="*/ 0 w 5240"/>
                  <a:gd name="T23" fmla="*/ 0 h 2915"/>
                  <a:gd name="T24" fmla="*/ 0 w 5240"/>
                  <a:gd name="T25" fmla="*/ 0 h 2915"/>
                  <a:gd name="T26" fmla="*/ 0 w 5240"/>
                  <a:gd name="T27" fmla="*/ 0 h 2915"/>
                  <a:gd name="T28" fmla="*/ 0 w 5240"/>
                  <a:gd name="T29" fmla="*/ 0 h 2915"/>
                  <a:gd name="T30" fmla="*/ 0 w 5240"/>
                  <a:gd name="T31" fmla="*/ 0 h 2915"/>
                  <a:gd name="T32" fmla="*/ 0 w 5240"/>
                  <a:gd name="T33" fmla="*/ 0 h 2915"/>
                  <a:gd name="T34" fmla="*/ 0 w 5240"/>
                  <a:gd name="T35" fmla="*/ 0 h 2915"/>
                  <a:gd name="T36" fmla="*/ 0 w 5240"/>
                  <a:gd name="T37" fmla="*/ 0 h 2915"/>
                  <a:gd name="T38" fmla="*/ 0 w 5240"/>
                  <a:gd name="T39" fmla="*/ 0 h 2915"/>
                  <a:gd name="T40" fmla="*/ 0 w 5240"/>
                  <a:gd name="T41" fmla="*/ 0 h 2915"/>
                  <a:gd name="T42" fmla="*/ 0 w 5240"/>
                  <a:gd name="T43" fmla="*/ 0 h 2915"/>
                  <a:gd name="T44" fmla="*/ 0 w 5240"/>
                  <a:gd name="T45" fmla="*/ 0 h 2915"/>
                  <a:gd name="T46" fmla="*/ 0 w 5240"/>
                  <a:gd name="T47" fmla="*/ 0 h 2915"/>
                  <a:gd name="T48" fmla="*/ 0 w 5240"/>
                  <a:gd name="T49" fmla="*/ 0 h 2915"/>
                  <a:gd name="T50" fmla="*/ 0 w 5240"/>
                  <a:gd name="T51" fmla="*/ 0 h 2915"/>
                  <a:gd name="T52" fmla="*/ 0 w 5240"/>
                  <a:gd name="T53" fmla="*/ 0 h 2915"/>
                  <a:gd name="T54" fmla="*/ 0 w 5240"/>
                  <a:gd name="T55" fmla="*/ 0 h 2915"/>
                  <a:gd name="T56" fmla="*/ 0 w 5240"/>
                  <a:gd name="T57" fmla="*/ 0 h 2915"/>
                  <a:gd name="T58" fmla="*/ 0 w 5240"/>
                  <a:gd name="T59" fmla="*/ 0 h 2915"/>
                  <a:gd name="T60" fmla="*/ 0 w 5240"/>
                  <a:gd name="T61" fmla="*/ 0 h 2915"/>
                  <a:gd name="T62" fmla="*/ 0 w 5240"/>
                  <a:gd name="T63" fmla="*/ 0 h 2915"/>
                  <a:gd name="T64" fmla="*/ 0 w 5240"/>
                  <a:gd name="T65" fmla="*/ 0 h 2915"/>
                  <a:gd name="T66" fmla="*/ 0 w 5240"/>
                  <a:gd name="T67" fmla="*/ 0 h 2915"/>
                  <a:gd name="T68" fmla="*/ 0 w 5240"/>
                  <a:gd name="T69" fmla="*/ 0 h 2915"/>
                  <a:gd name="T70" fmla="*/ 0 w 5240"/>
                  <a:gd name="T71" fmla="*/ 0 h 2915"/>
                  <a:gd name="T72" fmla="*/ 0 w 5240"/>
                  <a:gd name="T73" fmla="*/ 0 h 2915"/>
                  <a:gd name="T74" fmla="*/ 0 w 5240"/>
                  <a:gd name="T75" fmla="*/ 0 h 2915"/>
                  <a:gd name="T76" fmla="*/ 0 w 5240"/>
                  <a:gd name="T77" fmla="*/ 0 h 2915"/>
                  <a:gd name="T78" fmla="*/ 0 w 5240"/>
                  <a:gd name="T79" fmla="*/ 0 h 2915"/>
                  <a:gd name="T80" fmla="*/ 0 w 5240"/>
                  <a:gd name="T81" fmla="*/ 0 h 2915"/>
                  <a:gd name="T82" fmla="*/ 0 w 5240"/>
                  <a:gd name="T83" fmla="*/ 0 h 29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240"/>
                  <a:gd name="T127" fmla="*/ 0 h 2915"/>
                  <a:gd name="T128" fmla="*/ 5240 w 5240"/>
                  <a:gd name="T129" fmla="*/ 2915 h 29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240" h="2915">
                    <a:moveTo>
                      <a:pt x="868" y="0"/>
                    </a:moveTo>
                    <a:lnTo>
                      <a:pt x="2704" y="1448"/>
                    </a:lnTo>
                    <a:lnTo>
                      <a:pt x="5206" y="802"/>
                    </a:lnTo>
                    <a:lnTo>
                      <a:pt x="5216" y="876"/>
                    </a:lnTo>
                    <a:lnTo>
                      <a:pt x="5225" y="949"/>
                    </a:lnTo>
                    <a:lnTo>
                      <a:pt x="5231" y="1023"/>
                    </a:lnTo>
                    <a:lnTo>
                      <a:pt x="5236" y="1097"/>
                    </a:lnTo>
                    <a:lnTo>
                      <a:pt x="5238" y="1169"/>
                    </a:lnTo>
                    <a:lnTo>
                      <a:pt x="5240" y="1242"/>
                    </a:lnTo>
                    <a:lnTo>
                      <a:pt x="5237" y="1314"/>
                    </a:lnTo>
                    <a:lnTo>
                      <a:pt x="5235" y="1385"/>
                    </a:lnTo>
                    <a:lnTo>
                      <a:pt x="5229" y="1457"/>
                    </a:lnTo>
                    <a:lnTo>
                      <a:pt x="5222" y="1527"/>
                    </a:lnTo>
                    <a:lnTo>
                      <a:pt x="5214" y="1597"/>
                    </a:lnTo>
                    <a:lnTo>
                      <a:pt x="5202" y="1667"/>
                    </a:lnTo>
                    <a:lnTo>
                      <a:pt x="5191" y="1736"/>
                    </a:lnTo>
                    <a:lnTo>
                      <a:pt x="5177" y="1805"/>
                    </a:lnTo>
                    <a:lnTo>
                      <a:pt x="5161" y="1873"/>
                    </a:lnTo>
                    <a:lnTo>
                      <a:pt x="5143" y="1941"/>
                    </a:lnTo>
                    <a:lnTo>
                      <a:pt x="5125" y="2007"/>
                    </a:lnTo>
                    <a:lnTo>
                      <a:pt x="5104" y="2073"/>
                    </a:lnTo>
                    <a:lnTo>
                      <a:pt x="5082" y="2139"/>
                    </a:lnTo>
                    <a:lnTo>
                      <a:pt x="5057" y="2203"/>
                    </a:lnTo>
                    <a:lnTo>
                      <a:pt x="5032" y="2268"/>
                    </a:lnTo>
                    <a:lnTo>
                      <a:pt x="5005" y="2331"/>
                    </a:lnTo>
                    <a:lnTo>
                      <a:pt x="4977" y="2394"/>
                    </a:lnTo>
                    <a:lnTo>
                      <a:pt x="4947" y="2455"/>
                    </a:lnTo>
                    <a:lnTo>
                      <a:pt x="4916" y="2516"/>
                    </a:lnTo>
                    <a:lnTo>
                      <a:pt x="4883" y="2576"/>
                    </a:lnTo>
                    <a:lnTo>
                      <a:pt x="4850" y="2634"/>
                    </a:lnTo>
                    <a:lnTo>
                      <a:pt x="4815" y="2692"/>
                    </a:lnTo>
                    <a:lnTo>
                      <a:pt x="4778" y="2750"/>
                    </a:lnTo>
                    <a:lnTo>
                      <a:pt x="4739" y="2806"/>
                    </a:lnTo>
                    <a:lnTo>
                      <a:pt x="4701" y="2861"/>
                    </a:lnTo>
                    <a:lnTo>
                      <a:pt x="4660" y="2915"/>
                    </a:lnTo>
                    <a:lnTo>
                      <a:pt x="2704" y="1448"/>
                    </a:lnTo>
                    <a:lnTo>
                      <a:pt x="5" y="2156"/>
                    </a:lnTo>
                    <a:lnTo>
                      <a:pt x="2" y="2094"/>
                    </a:lnTo>
                    <a:lnTo>
                      <a:pt x="0" y="2033"/>
                    </a:lnTo>
                    <a:lnTo>
                      <a:pt x="0" y="1972"/>
                    </a:lnTo>
                    <a:lnTo>
                      <a:pt x="2" y="1912"/>
                    </a:lnTo>
                    <a:lnTo>
                      <a:pt x="5" y="1853"/>
                    </a:lnTo>
                    <a:lnTo>
                      <a:pt x="9" y="1793"/>
                    </a:lnTo>
                    <a:lnTo>
                      <a:pt x="14" y="1734"/>
                    </a:lnTo>
                    <a:lnTo>
                      <a:pt x="21" y="1676"/>
                    </a:lnTo>
                    <a:lnTo>
                      <a:pt x="29" y="1618"/>
                    </a:lnTo>
                    <a:lnTo>
                      <a:pt x="38" y="1561"/>
                    </a:lnTo>
                    <a:lnTo>
                      <a:pt x="49" y="1504"/>
                    </a:lnTo>
                    <a:lnTo>
                      <a:pt x="60" y="1447"/>
                    </a:lnTo>
                    <a:lnTo>
                      <a:pt x="73" y="1392"/>
                    </a:lnTo>
                    <a:lnTo>
                      <a:pt x="87" y="1337"/>
                    </a:lnTo>
                    <a:lnTo>
                      <a:pt x="102" y="1282"/>
                    </a:lnTo>
                    <a:lnTo>
                      <a:pt x="118" y="1228"/>
                    </a:lnTo>
                    <a:lnTo>
                      <a:pt x="136" y="1174"/>
                    </a:lnTo>
                    <a:lnTo>
                      <a:pt x="154" y="1121"/>
                    </a:lnTo>
                    <a:lnTo>
                      <a:pt x="174" y="1069"/>
                    </a:lnTo>
                    <a:lnTo>
                      <a:pt x="194" y="1016"/>
                    </a:lnTo>
                    <a:lnTo>
                      <a:pt x="216" y="965"/>
                    </a:lnTo>
                    <a:lnTo>
                      <a:pt x="238" y="915"/>
                    </a:lnTo>
                    <a:lnTo>
                      <a:pt x="261" y="865"/>
                    </a:lnTo>
                    <a:lnTo>
                      <a:pt x="285" y="815"/>
                    </a:lnTo>
                    <a:lnTo>
                      <a:pt x="310" y="767"/>
                    </a:lnTo>
                    <a:lnTo>
                      <a:pt x="335" y="719"/>
                    </a:lnTo>
                    <a:lnTo>
                      <a:pt x="362" y="671"/>
                    </a:lnTo>
                    <a:lnTo>
                      <a:pt x="390" y="625"/>
                    </a:lnTo>
                    <a:lnTo>
                      <a:pt x="418" y="579"/>
                    </a:lnTo>
                    <a:lnTo>
                      <a:pt x="447" y="533"/>
                    </a:lnTo>
                    <a:lnTo>
                      <a:pt x="477" y="489"/>
                    </a:lnTo>
                    <a:lnTo>
                      <a:pt x="507" y="445"/>
                    </a:lnTo>
                    <a:lnTo>
                      <a:pt x="522" y="423"/>
                    </a:lnTo>
                    <a:lnTo>
                      <a:pt x="540" y="399"/>
                    </a:lnTo>
                    <a:lnTo>
                      <a:pt x="558" y="372"/>
                    </a:lnTo>
                    <a:lnTo>
                      <a:pt x="580" y="343"/>
                    </a:lnTo>
                    <a:lnTo>
                      <a:pt x="602" y="314"/>
                    </a:lnTo>
                    <a:lnTo>
                      <a:pt x="626" y="282"/>
                    </a:lnTo>
                    <a:lnTo>
                      <a:pt x="651" y="251"/>
                    </a:lnTo>
                    <a:lnTo>
                      <a:pt x="675" y="220"/>
                    </a:lnTo>
                    <a:lnTo>
                      <a:pt x="701" y="188"/>
                    </a:lnTo>
                    <a:lnTo>
                      <a:pt x="728" y="157"/>
                    </a:lnTo>
                    <a:lnTo>
                      <a:pt x="753" y="127"/>
                    </a:lnTo>
                    <a:lnTo>
                      <a:pt x="778" y="98"/>
                    </a:lnTo>
                    <a:lnTo>
                      <a:pt x="802" y="70"/>
                    </a:lnTo>
                    <a:lnTo>
                      <a:pt x="825" y="44"/>
                    </a:lnTo>
                    <a:lnTo>
                      <a:pt x="847" y="21"/>
                    </a:lnTo>
                    <a:lnTo>
                      <a:pt x="868" y="0"/>
                    </a:lnTo>
                    <a:close/>
                  </a:path>
                </a:pathLst>
              </a:custGeom>
              <a:solidFill>
                <a:srgbClr val="99B7B7"/>
              </a:solidFill>
              <a:ln w="9525">
                <a:noFill/>
                <a:round/>
                <a:headEnd/>
                <a:tailEnd/>
              </a:ln>
            </p:spPr>
            <p:txBody>
              <a:bodyPr/>
              <a:lstStyle/>
              <a:p>
                <a:endParaRPr lang="fr-FR"/>
              </a:p>
            </p:txBody>
          </p:sp>
          <p:sp>
            <p:nvSpPr>
              <p:cNvPr id="95821" name="Freeform 577"/>
              <p:cNvSpPr>
                <a:spLocks/>
              </p:cNvSpPr>
              <p:nvPr/>
            </p:nvSpPr>
            <p:spPr bwMode="auto">
              <a:xfrm>
                <a:off x="2307" y="2071"/>
                <a:ext cx="851" cy="472"/>
              </a:xfrm>
              <a:custGeom>
                <a:avLst/>
                <a:gdLst>
                  <a:gd name="T0" fmla="*/ 0 w 5231"/>
                  <a:gd name="T1" fmla="*/ 0 h 2805"/>
                  <a:gd name="T2" fmla="*/ 0 w 5231"/>
                  <a:gd name="T3" fmla="*/ 0 h 2805"/>
                  <a:gd name="T4" fmla="*/ 0 w 5231"/>
                  <a:gd name="T5" fmla="*/ 0 h 2805"/>
                  <a:gd name="T6" fmla="*/ 0 w 5231"/>
                  <a:gd name="T7" fmla="*/ 0 h 2805"/>
                  <a:gd name="T8" fmla="*/ 0 w 5231"/>
                  <a:gd name="T9" fmla="*/ 0 h 2805"/>
                  <a:gd name="T10" fmla="*/ 0 w 5231"/>
                  <a:gd name="T11" fmla="*/ 0 h 2805"/>
                  <a:gd name="T12" fmla="*/ 0 w 5231"/>
                  <a:gd name="T13" fmla="*/ 0 h 2805"/>
                  <a:gd name="T14" fmla="*/ 0 w 5231"/>
                  <a:gd name="T15" fmla="*/ 0 h 2805"/>
                  <a:gd name="T16" fmla="*/ 0 w 5231"/>
                  <a:gd name="T17" fmla="*/ 0 h 2805"/>
                  <a:gd name="T18" fmla="*/ 0 w 5231"/>
                  <a:gd name="T19" fmla="*/ 0 h 2805"/>
                  <a:gd name="T20" fmla="*/ 0 w 5231"/>
                  <a:gd name="T21" fmla="*/ 0 h 2805"/>
                  <a:gd name="T22" fmla="*/ 0 w 5231"/>
                  <a:gd name="T23" fmla="*/ 0 h 2805"/>
                  <a:gd name="T24" fmla="*/ 0 w 5231"/>
                  <a:gd name="T25" fmla="*/ 0 h 2805"/>
                  <a:gd name="T26" fmla="*/ 0 w 5231"/>
                  <a:gd name="T27" fmla="*/ 0 h 2805"/>
                  <a:gd name="T28" fmla="*/ 0 w 5231"/>
                  <a:gd name="T29" fmla="*/ 0 h 2805"/>
                  <a:gd name="T30" fmla="*/ 0 w 5231"/>
                  <a:gd name="T31" fmla="*/ 0 h 2805"/>
                  <a:gd name="T32" fmla="*/ 0 w 5231"/>
                  <a:gd name="T33" fmla="*/ 0 h 2805"/>
                  <a:gd name="T34" fmla="*/ 0 w 5231"/>
                  <a:gd name="T35" fmla="*/ 0 h 2805"/>
                  <a:gd name="T36" fmla="*/ 0 w 5231"/>
                  <a:gd name="T37" fmla="*/ 0 h 2805"/>
                  <a:gd name="T38" fmla="*/ 0 w 5231"/>
                  <a:gd name="T39" fmla="*/ 0 h 2805"/>
                  <a:gd name="T40" fmla="*/ 0 w 5231"/>
                  <a:gd name="T41" fmla="*/ 0 h 2805"/>
                  <a:gd name="T42" fmla="*/ 0 w 5231"/>
                  <a:gd name="T43" fmla="*/ 0 h 2805"/>
                  <a:gd name="T44" fmla="*/ 0 w 5231"/>
                  <a:gd name="T45" fmla="*/ 0 h 2805"/>
                  <a:gd name="T46" fmla="*/ 0 w 5231"/>
                  <a:gd name="T47" fmla="*/ 0 h 2805"/>
                  <a:gd name="T48" fmla="*/ 0 w 5231"/>
                  <a:gd name="T49" fmla="*/ 0 h 2805"/>
                  <a:gd name="T50" fmla="*/ 0 w 5231"/>
                  <a:gd name="T51" fmla="*/ 0 h 2805"/>
                  <a:gd name="T52" fmla="*/ 0 w 5231"/>
                  <a:gd name="T53" fmla="*/ 0 h 2805"/>
                  <a:gd name="T54" fmla="*/ 0 w 5231"/>
                  <a:gd name="T55" fmla="*/ 0 h 2805"/>
                  <a:gd name="T56" fmla="*/ 0 w 5231"/>
                  <a:gd name="T57" fmla="*/ 0 h 2805"/>
                  <a:gd name="T58" fmla="*/ 0 w 5231"/>
                  <a:gd name="T59" fmla="*/ 0 h 2805"/>
                  <a:gd name="T60" fmla="*/ 0 w 5231"/>
                  <a:gd name="T61" fmla="*/ 0 h 2805"/>
                  <a:gd name="T62" fmla="*/ 0 w 5231"/>
                  <a:gd name="T63" fmla="*/ 0 h 2805"/>
                  <a:gd name="T64" fmla="*/ 0 w 5231"/>
                  <a:gd name="T65" fmla="*/ 0 h 2805"/>
                  <a:gd name="T66" fmla="*/ 0 w 5231"/>
                  <a:gd name="T67" fmla="*/ 0 h 2805"/>
                  <a:gd name="T68" fmla="*/ 0 w 5231"/>
                  <a:gd name="T69" fmla="*/ 0 h 2805"/>
                  <a:gd name="T70" fmla="*/ 0 w 5231"/>
                  <a:gd name="T71" fmla="*/ 0 h 2805"/>
                  <a:gd name="T72" fmla="*/ 0 w 5231"/>
                  <a:gd name="T73" fmla="*/ 0 h 2805"/>
                  <a:gd name="T74" fmla="*/ 0 w 5231"/>
                  <a:gd name="T75" fmla="*/ 0 h 2805"/>
                  <a:gd name="T76" fmla="*/ 0 w 5231"/>
                  <a:gd name="T77" fmla="*/ 0 h 2805"/>
                  <a:gd name="T78" fmla="*/ 0 w 5231"/>
                  <a:gd name="T79" fmla="*/ 0 h 2805"/>
                  <a:gd name="T80" fmla="*/ 0 w 5231"/>
                  <a:gd name="T81" fmla="*/ 0 h 2805"/>
                  <a:gd name="T82" fmla="*/ 0 w 5231"/>
                  <a:gd name="T83" fmla="*/ 0 h 280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231"/>
                  <a:gd name="T127" fmla="*/ 0 h 2805"/>
                  <a:gd name="T128" fmla="*/ 5231 w 5231"/>
                  <a:gd name="T129" fmla="*/ 2805 h 280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231" h="2805">
                    <a:moveTo>
                      <a:pt x="818" y="0"/>
                    </a:moveTo>
                    <a:lnTo>
                      <a:pt x="2699" y="1391"/>
                    </a:lnTo>
                    <a:lnTo>
                      <a:pt x="5206" y="810"/>
                    </a:lnTo>
                    <a:lnTo>
                      <a:pt x="5215" y="880"/>
                    </a:lnTo>
                    <a:lnTo>
                      <a:pt x="5222" y="952"/>
                    </a:lnTo>
                    <a:lnTo>
                      <a:pt x="5226" y="1022"/>
                    </a:lnTo>
                    <a:lnTo>
                      <a:pt x="5230" y="1093"/>
                    </a:lnTo>
                    <a:lnTo>
                      <a:pt x="5231" y="1163"/>
                    </a:lnTo>
                    <a:lnTo>
                      <a:pt x="5230" y="1232"/>
                    </a:lnTo>
                    <a:lnTo>
                      <a:pt x="5228" y="1302"/>
                    </a:lnTo>
                    <a:lnTo>
                      <a:pt x="5224" y="1371"/>
                    </a:lnTo>
                    <a:lnTo>
                      <a:pt x="5218" y="1439"/>
                    </a:lnTo>
                    <a:lnTo>
                      <a:pt x="5211" y="1506"/>
                    </a:lnTo>
                    <a:lnTo>
                      <a:pt x="5202" y="1574"/>
                    </a:lnTo>
                    <a:lnTo>
                      <a:pt x="5190" y="1640"/>
                    </a:lnTo>
                    <a:lnTo>
                      <a:pt x="5179" y="1706"/>
                    </a:lnTo>
                    <a:lnTo>
                      <a:pt x="5165" y="1771"/>
                    </a:lnTo>
                    <a:lnTo>
                      <a:pt x="5150" y="1836"/>
                    </a:lnTo>
                    <a:lnTo>
                      <a:pt x="5132" y="1900"/>
                    </a:lnTo>
                    <a:lnTo>
                      <a:pt x="5114" y="1964"/>
                    </a:lnTo>
                    <a:lnTo>
                      <a:pt x="5094" y="2027"/>
                    </a:lnTo>
                    <a:lnTo>
                      <a:pt x="5073" y="2088"/>
                    </a:lnTo>
                    <a:lnTo>
                      <a:pt x="5051" y="2149"/>
                    </a:lnTo>
                    <a:lnTo>
                      <a:pt x="5027" y="2209"/>
                    </a:lnTo>
                    <a:lnTo>
                      <a:pt x="5002" y="2268"/>
                    </a:lnTo>
                    <a:lnTo>
                      <a:pt x="4976" y="2326"/>
                    </a:lnTo>
                    <a:lnTo>
                      <a:pt x="4948" y="2383"/>
                    </a:lnTo>
                    <a:lnTo>
                      <a:pt x="4919" y="2440"/>
                    </a:lnTo>
                    <a:lnTo>
                      <a:pt x="4890" y="2496"/>
                    </a:lnTo>
                    <a:lnTo>
                      <a:pt x="4859" y="2549"/>
                    </a:lnTo>
                    <a:lnTo>
                      <a:pt x="4826" y="2603"/>
                    </a:lnTo>
                    <a:lnTo>
                      <a:pt x="4794" y="2655"/>
                    </a:lnTo>
                    <a:lnTo>
                      <a:pt x="4759" y="2706"/>
                    </a:lnTo>
                    <a:lnTo>
                      <a:pt x="4724" y="2756"/>
                    </a:lnTo>
                    <a:lnTo>
                      <a:pt x="4688" y="2805"/>
                    </a:lnTo>
                    <a:lnTo>
                      <a:pt x="2699" y="1391"/>
                    </a:lnTo>
                    <a:lnTo>
                      <a:pt x="2" y="2037"/>
                    </a:lnTo>
                    <a:lnTo>
                      <a:pt x="0" y="1979"/>
                    </a:lnTo>
                    <a:lnTo>
                      <a:pt x="0" y="1921"/>
                    </a:lnTo>
                    <a:lnTo>
                      <a:pt x="0" y="1864"/>
                    </a:lnTo>
                    <a:lnTo>
                      <a:pt x="2" y="1807"/>
                    </a:lnTo>
                    <a:lnTo>
                      <a:pt x="5" y="1750"/>
                    </a:lnTo>
                    <a:lnTo>
                      <a:pt x="10" y="1695"/>
                    </a:lnTo>
                    <a:lnTo>
                      <a:pt x="16" y="1639"/>
                    </a:lnTo>
                    <a:lnTo>
                      <a:pt x="23" y="1583"/>
                    </a:lnTo>
                    <a:lnTo>
                      <a:pt x="30" y="1528"/>
                    </a:lnTo>
                    <a:lnTo>
                      <a:pt x="39" y="1475"/>
                    </a:lnTo>
                    <a:lnTo>
                      <a:pt x="49" y="1422"/>
                    </a:lnTo>
                    <a:lnTo>
                      <a:pt x="61" y="1368"/>
                    </a:lnTo>
                    <a:lnTo>
                      <a:pt x="74" y="1316"/>
                    </a:lnTo>
                    <a:lnTo>
                      <a:pt x="87" y="1264"/>
                    </a:lnTo>
                    <a:lnTo>
                      <a:pt x="101" y="1213"/>
                    </a:lnTo>
                    <a:lnTo>
                      <a:pt x="117" y="1161"/>
                    </a:lnTo>
                    <a:lnTo>
                      <a:pt x="133" y="1112"/>
                    </a:lnTo>
                    <a:lnTo>
                      <a:pt x="150" y="1062"/>
                    </a:lnTo>
                    <a:lnTo>
                      <a:pt x="168" y="1013"/>
                    </a:lnTo>
                    <a:lnTo>
                      <a:pt x="188" y="964"/>
                    </a:lnTo>
                    <a:lnTo>
                      <a:pt x="207" y="916"/>
                    </a:lnTo>
                    <a:lnTo>
                      <a:pt x="228" y="869"/>
                    </a:lnTo>
                    <a:lnTo>
                      <a:pt x="250" y="822"/>
                    </a:lnTo>
                    <a:lnTo>
                      <a:pt x="272" y="777"/>
                    </a:lnTo>
                    <a:lnTo>
                      <a:pt x="296" y="732"/>
                    </a:lnTo>
                    <a:lnTo>
                      <a:pt x="319" y="686"/>
                    </a:lnTo>
                    <a:lnTo>
                      <a:pt x="344" y="642"/>
                    </a:lnTo>
                    <a:lnTo>
                      <a:pt x="369" y="599"/>
                    </a:lnTo>
                    <a:lnTo>
                      <a:pt x="395" y="556"/>
                    </a:lnTo>
                    <a:lnTo>
                      <a:pt x="422" y="515"/>
                    </a:lnTo>
                    <a:lnTo>
                      <a:pt x="449" y="474"/>
                    </a:lnTo>
                    <a:lnTo>
                      <a:pt x="477" y="433"/>
                    </a:lnTo>
                    <a:lnTo>
                      <a:pt x="492" y="411"/>
                    </a:lnTo>
                    <a:lnTo>
                      <a:pt x="508" y="387"/>
                    </a:lnTo>
                    <a:lnTo>
                      <a:pt x="527" y="360"/>
                    </a:lnTo>
                    <a:lnTo>
                      <a:pt x="546" y="332"/>
                    </a:lnTo>
                    <a:lnTo>
                      <a:pt x="567" y="303"/>
                    </a:lnTo>
                    <a:lnTo>
                      <a:pt x="589" y="274"/>
                    </a:lnTo>
                    <a:lnTo>
                      <a:pt x="612" y="243"/>
                    </a:lnTo>
                    <a:lnTo>
                      <a:pt x="636" y="213"/>
                    </a:lnTo>
                    <a:lnTo>
                      <a:pt x="660" y="182"/>
                    </a:lnTo>
                    <a:lnTo>
                      <a:pt x="684" y="152"/>
                    </a:lnTo>
                    <a:lnTo>
                      <a:pt x="708" y="123"/>
                    </a:lnTo>
                    <a:lnTo>
                      <a:pt x="732" y="95"/>
                    </a:lnTo>
                    <a:lnTo>
                      <a:pt x="755" y="69"/>
                    </a:lnTo>
                    <a:lnTo>
                      <a:pt x="777" y="43"/>
                    </a:lnTo>
                    <a:lnTo>
                      <a:pt x="798" y="21"/>
                    </a:lnTo>
                    <a:lnTo>
                      <a:pt x="818" y="0"/>
                    </a:lnTo>
                    <a:close/>
                  </a:path>
                </a:pathLst>
              </a:custGeom>
              <a:solidFill>
                <a:srgbClr val="96B5B5"/>
              </a:solidFill>
              <a:ln w="9525">
                <a:noFill/>
                <a:round/>
                <a:headEnd/>
                <a:tailEnd/>
              </a:ln>
            </p:spPr>
            <p:txBody>
              <a:bodyPr/>
              <a:lstStyle/>
              <a:p>
                <a:endParaRPr lang="fr-FR"/>
              </a:p>
            </p:txBody>
          </p:sp>
          <p:sp>
            <p:nvSpPr>
              <p:cNvPr id="95822" name="Freeform 578"/>
              <p:cNvSpPr>
                <a:spLocks/>
              </p:cNvSpPr>
              <p:nvPr/>
            </p:nvSpPr>
            <p:spPr bwMode="auto">
              <a:xfrm>
                <a:off x="2308" y="2080"/>
                <a:ext cx="850" cy="454"/>
              </a:xfrm>
              <a:custGeom>
                <a:avLst/>
                <a:gdLst>
                  <a:gd name="T0" fmla="*/ 0 w 5225"/>
                  <a:gd name="T1" fmla="*/ 0 h 2694"/>
                  <a:gd name="T2" fmla="*/ 0 w 5225"/>
                  <a:gd name="T3" fmla="*/ 0 h 2694"/>
                  <a:gd name="T4" fmla="*/ 0 w 5225"/>
                  <a:gd name="T5" fmla="*/ 0 h 2694"/>
                  <a:gd name="T6" fmla="*/ 0 w 5225"/>
                  <a:gd name="T7" fmla="*/ 0 h 2694"/>
                  <a:gd name="T8" fmla="*/ 0 w 5225"/>
                  <a:gd name="T9" fmla="*/ 0 h 2694"/>
                  <a:gd name="T10" fmla="*/ 0 w 5225"/>
                  <a:gd name="T11" fmla="*/ 0 h 2694"/>
                  <a:gd name="T12" fmla="*/ 0 w 5225"/>
                  <a:gd name="T13" fmla="*/ 0 h 2694"/>
                  <a:gd name="T14" fmla="*/ 0 w 5225"/>
                  <a:gd name="T15" fmla="*/ 0 h 2694"/>
                  <a:gd name="T16" fmla="*/ 0 w 5225"/>
                  <a:gd name="T17" fmla="*/ 0 h 2694"/>
                  <a:gd name="T18" fmla="*/ 0 w 5225"/>
                  <a:gd name="T19" fmla="*/ 0 h 2694"/>
                  <a:gd name="T20" fmla="*/ 0 w 5225"/>
                  <a:gd name="T21" fmla="*/ 0 h 2694"/>
                  <a:gd name="T22" fmla="*/ 0 w 5225"/>
                  <a:gd name="T23" fmla="*/ 0 h 2694"/>
                  <a:gd name="T24" fmla="*/ 0 w 5225"/>
                  <a:gd name="T25" fmla="*/ 0 h 2694"/>
                  <a:gd name="T26" fmla="*/ 0 w 5225"/>
                  <a:gd name="T27" fmla="*/ 0 h 2694"/>
                  <a:gd name="T28" fmla="*/ 0 w 5225"/>
                  <a:gd name="T29" fmla="*/ 0 h 2694"/>
                  <a:gd name="T30" fmla="*/ 0 w 5225"/>
                  <a:gd name="T31" fmla="*/ 0 h 2694"/>
                  <a:gd name="T32" fmla="*/ 0 w 5225"/>
                  <a:gd name="T33" fmla="*/ 0 h 2694"/>
                  <a:gd name="T34" fmla="*/ 0 w 5225"/>
                  <a:gd name="T35" fmla="*/ 0 h 2694"/>
                  <a:gd name="T36" fmla="*/ 0 w 5225"/>
                  <a:gd name="T37" fmla="*/ 0 h 2694"/>
                  <a:gd name="T38" fmla="*/ 0 w 5225"/>
                  <a:gd name="T39" fmla="*/ 0 h 2694"/>
                  <a:gd name="T40" fmla="*/ 0 w 5225"/>
                  <a:gd name="T41" fmla="*/ 0 h 2694"/>
                  <a:gd name="T42" fmla="*/ 0 w 5225"/>
                  <a:gd name="T43" fmla="*/ 0 h 2694"/>
                  <a:gd name="T44" fmla="*/ 0 w 5225"/>
                  <a:gd name="T45" fmla="*/ 0 h 2694"/>
                  <a:gd name="T46" fmla="*/ 0 w 5225"/>
                  <a:gd name="T47" fmla="*/ 0 h 2694"/>
                  <a:gd name="T48" fmla="*/ 0 w 5225"/>
                  <a:gd name="T49" fmla="*/ 0 h 2694"/>
                  <a:gd name="T50" fmla="*/ 0 w 5225"/>
                  <a:gd name="T51" fmla="*/ 0 h 2694"/>
                  <a:gd name="T52" fmla="*/ 0 w 5225"/>
                  <a:gd name="T53" fmla="*/ 0 h 2694"/>
                  <a:gd name="T54" fmla="*/ 0 w 5225"/>
                  <a:gd name="T55" fmla="*/ 0 h 2694"/>
                  <a:gd name="T56" fmla="*/ 0 w 5225"/>
                  <a:gd name="T57" fmla="*/ 0 h 2694"/>
                  <a:gd name="T58" fmla="*/ 0 w 5225"/>
                  <a:gd name="T59" fmla="*/ 0 h 2694"/>
                  <a:gd name="T60" fmla="*/ 0 w 5225"/>
                  <a:gd name="T61" fmla="*/ 0 h 2694"/>
                  <a:gd name="T62" fmla="*/ 0 w 5225"/>
                  <a:gd name="T63" fmla="*/ 0 h 2694"/>
                  <a:gd name="T64" fmla="*/ 0 w 5225"/>
                  <a:gd name="T65" fmla="*/ 0 h 2694"/>
                  <a:gd name="T66" fmla="*/ 0 w 5225"/>
                  <a:gd name="T67" fmla="*/ 0 h 2694"/>
                  <a:gd name="T68" fmla="*/ 0 w 5225"/>
                  <a:gd name="T69" fmla="*/ 0 h 2694"/>
                  <a:gd name="T70" fmla="*/ 0 w 5225"/>
                  <a:gd name="T71" fmla="*/ 0 h 2694"/>
                  <a:gd name="T72" fmla="*/ 0 w 5225"/>
                  <a:gd name="T73" fmla="*/ 0 h 2694"/>
                  <a:gd name="T74" fmla="*/ 0 w 5225"/>
                  <a:gd name="T75" fmla="*/ 0 h 2694"/>
                  <a:gd name="T76" fmla="*/ 0 w 5225"/>
                  <a:gd name="T77" fmla="*/ 0 h 2694"/>
                  <a:gd name="T78" fmla="*/ 0 w 5225"/>
                  <a:gd name="T79" fmla="*/ 0 h 2694"/>
                  <a:gd name="T80" fmla="*/ 0 w 5225"/>
                  <a:gd name="T81" fmla="*/ 0 h 2694"/>
                  <a:gd name="T82" fmla="*/ 0 w 5225"/>
                  <a:gd name="T83" fmla="*/ 0 h 26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225"/>
                  <a:gd name="T127" fmla="*/ 0 h 2694"/>
                  <a:gd name="T128" fmla="*/ 5225 w 5225"/>
                  <a:gd name="T129" fmla="*/ 2694 h 26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225" h="2694">
                    <a:moveTo>
                      <a:pt x="769" y="0"/>
                    </a:moveTo>
                    <a:lnTo>
                      <a:pt x="2695" y="1336"/>
                    </a:lnTo>
                    <a:lnTo>
                      <a:pt x="5206" y="816"/>
                    </a:lnTo>
                    <a:lnTo>
                      <a:pt x="5213" y="885"/>
                    </a:lnTo>
                    <a:lnTo>
                      <a:pt x="5219" y="953"/>
                    </a:lnTo>
                    <a:lnTo>
                      <a:pt x="5222" y="1021"/>
                    </a:lnTo>
                    <a:lnTo>
                      <a:pt x="5225" y="1089"/>
                    </a:lnTo>
                    <a:lnTo>
                      <a:pt x="5225" y="1156"/>
                    </a:lnTo>
                    <a:lnTo>
                      <a:pt x="5224" y="1223"/>
                    </a:lnTo>
                    <a:lnTo>
                      <a:pt x="5220" y="1289"/>
                    </a:lnTo>
                    <a:lnTo>
                      <a:pt x="5216" y="1355"/>
                    </a:lnTo>
                    <a:lnTo>
                      <a:pt x="5209" y="1420"/>
                    </a:lnTo>
                    <a:lnTo>
                      <a:pt x="5202" y="1485"/>
                    </a:lnTo>
                    <a:lnTo>
                      <a:pt x="5192" y="1549"/>
                    </a:lnTo>
                    <a:lnTo>
                      <a:pt x="5181" y="1613"/>
                    </a:lnTo>
                    <a:lnTo>
                      <a:pt x="5169" y="1676"/>
                    </a:lnTo>
                    <a:lnTo>
                      <a:pt x="5155" y="1737"/>
                    </a:lnTo>
                    <a:lnTo>
                      <a:pt x="5140" y="1799"/>
                    </a:lnTo>
                    <a:lnTo>
                      <a:pt x="5124" y="1859"/>
                    </a:lnTo>
                    <a:lnTo>
                      <a:pt x="5106" y="1920"/>
                    </a:lnTo>
                    <a:lnTo>
                      <a:pt x="5088" y="1978"/>
                    </a:lnTo>
                    <a:lnTo>
                      <a:pt x="5068" y="2036"/>
                    </a:lnTo>
                    <a:lnTo>
                      <a:pt x="5046" y="2093"/>
                    </a:lnTo>
                    <a:lnTo>
                      <a:pt x="5024" y="2150"/>
                    </a:lnTo>
                    <a:lnTo>
                      <a:pt x="5001" y="2204"/>
                    </a:lnTo>
                    <a:lnTo>
                      <a:pt x="4976" y="2259"/>
                    </a:lnTo>
                    <a:lnTo>
                      <a:pt x="4951" y="2312"/>
                    </a:lnTo>
                    <a:lnTo>
                      <a:pt x="4925" y="2363"/>
                    </a:lnTo>
                    <a:lnTo>
                      <a:pt x="4897" y="2414"/>
                    </a:lnTo>
                    <a:lnTo>
                      <a:pt x="4870" y="2464"/>
                    </a:lnTo>
                    <a:lnTo>
                      <a:pt x="4841" y="2513"/>
                    </a:lnTo>
                    <a:lnTo>
                      <a:pt x="4812" y="2561"/>
                    </a:lnTo>
                    <a:lnTo>
                      <a:pt x="4780" y="2606"/>
                    </a:lnTo>
                    <a:lnTo>
                      <a:pt x="4749" y="2651"/>
                    </a:lnTo>
                    <a:lnTo>
                      <a:pt x="4718" y="2694"/>
                    </a:lnTo>
                    <a:lnTo>
                      <a:pt x="2695" y="1336"/>
                    </a:lnTo>
                    <a:lnTo>
                      <a:pt x="1" y="1920"/>
                    </a:lnTo>
                    <a:lnTo>
                      <a:pt x="0" y="1865"/>
                    </a:lnTo>
                    <a:lnTo>
                      <a:pt x="0" y="1809"/>
                    </a:lnTo>
                    <a:lnTo>
                      <a:pt x="1" y="1756"/>
                    </a:lnTo>
                    <a:lnTo>
                      <a:pt x="4" y="1701"/>
                    </a:lnTo>
                    <a:lnTo>
                      <a:pt x="7" y="1649"/>
                    </a:lnTo>
                    <a:lnTo>
                      <a:pt x="13" y="1596"/>
                    </a:lnTo>
                    <a:lnTo>
                      <a:pt x="19" y="1543"/>
                    </a:lnTo>
                    <a:lnTo>
                      <a:pt x="25" y="1491"/>
                    </a:lnTo>
                    <a:lnTo>
                      <a:pt x="33" y="1440"/>
                    </a:lnTo>
                    <a:lnTo>
                      <a:pt x="42" y="1389"/>
                    </a:lnTo>
                    <a:lnTo>
                      <a:pt x="52" y="1339"/>
                    </a:lnTo>
                    <a:lnTo>
                      <a:pt x="63" y="1289"/>
                    </a:lnTo>
                    <a:lnTo>
                      <a:pt x="74" y="1240"/>
                    </a:lnTo>
                    <a:lnTo>
                      <a:pt x="87" y="1192"/>
                    </a:lnTo>
                    <a:lnTo>
                      <a:pt x="101" y="1143"/>
                    </a:lnTo>
                    <a:lnTo>
                      <a:pt x="116" y="1095"/>
                    </a:lnTo>
                    <a:lnTo>
                      <a:pt x="131" y="1049"/>
                    </a:lnTo>
                    <a:lnTo>
                      <a:pt x="148" y="1002"/>
                    </a:lnTo>
                    <a:lnTo>
                      <a:pt x="164" y="957"/>
                    </a:lnTo>
                    <a:lnTo>
                      <a:pt x="182" y="912"/>
                    </a:lnTo>
                    <a:lnTo>
                      <a:pt x="201" y="866"/>
                    </a:lnTo>
                    <a:lnTo>
                      <a:pt x="220" y="822"/>
                    </a:lnTo>
                    <a:lnTo>
                      <a:pt x="239" y="779"/>
                    </a:lnTo>
                    <a:lnTo>
                      <a:pt x="260" y="736"/>
                    </a:lnTo>
                    <a:lnTo>
                      <a:pt x="281" y="694"/>
                    </a:lnTo>
                    <a:lnTo>
                      <a:pt x="303" y="654"/>
                    </a:lnTo>
                    <a:lnTo>
                      <a:pt x="325" y="613"/>
                    </a:lnTo>
                    <a:lnTo>
                      <a:pt x="348" y="573"/>
                    </a:lnTo>
                    <a:lnTo>
                      <a:pt x="373" y="534"/>
                    </a:lnTo>
                    <a:lnTo>
                      <a:pt x="396" y="495"/>
                    </a:lnTo>
                    <a:lnTo>
                      <a:pt x="420" y="458"/>
                    </a:lnTo>
                    <a:lnTo>
                      <a:pt x="446" y="420"/>
                    </a:lnTo>
                    <a:lnTo>
                      <a:pt x="460" y="398"/>
                    </a:lnTo>
                    <a:lnTo>
                      <a:pt x="476" y="374"/>
                    </a:lnTo>
                    <a:lnTo>
                      <a:pt x="494" y="348"/>
                    </a:lnTo>
                    <a:lnTo>
                      <a:pt x="512" y="321"/>
                    </a:lnTo>
                    <a:lnTo>
                      <a:pt x="532" y="293"/>
                    </a:lnTo>
                    <a:lnTo>
                      <a:pt x="553" y="264"/>
                    </a:lnTo>
                    <a:lnTo>
                      <a:pt x="574" y="235"/>
                    </a:lnTo>
                    <a:lnTo>
                      <a:pt x="596" y="206"/>
                    </a:lnTo>
                    <a:lnTo>
                      <a:pt x="619" y="177"/>
                    </a:lnTo>
                    <a:lnTo>
                      <a:pt x="641" y="147"/>
                    </a:lnTo>
                    <a:lnTo>
                      <a:pt x="663" y="120"/>
                    </a:lnTo>
                    <a:lnTo>
                      <a:pt x="685" y="92"/>
                    </a:lnTo>
                    <a:lnTo>
                      <a:pt x="707" y="66"/>
                    </a:lnTo>
                    <a:lnTo>
                      <a:pt x="729" y="43"/>
                    </a:lnTo>
                    <a:lnTo>
                      <a:pt x="749" y="20"/>
                    </a:lnTo>
                    <a:lnTo>
                      <a:pt x="769" y="0"/>
                    </a:lnTo>
                    <a:close/>
                  </a:path>
                </a:pathLst>
              </a:custGeom>
              <a:solidFill>
                <a:srgbClr val="93B2B2"/>
              </a:solidFill>
              <a:ln w="9525">
                <a:noFill/>
                <a:round/>
                <a:headEnd/>
                <a:tailEnd/>
              </a:ln>
            </p:spPr>
            <p:txBody>
              <a:bodyPr/>
              <a:lstStyle/>
              <a:p>
                <a:endParaRPr lang="fr-FR"/>
              </a:p>
            </p:txBody>
          </p:sp>
          <p:sp>
            <p:nvSpPr>
              <p:cNvPr id="95823" name="Freeform 579"/>
              <p:cNvSpPr>
                <a:spLocks/>
              </p:cNvSpPr>
              <p:nvPr/>
            </p:nvSpPr>
            <p:spPr bwMode="auto">
              <a:xfrm>
                <a:off x="2309" y="2089"/>
                <a:ext cx="849" cy="435"/>
              </a:xfrm>
              <a:custGeom>
                <a:avLst/>
                <a:gdLst>
                  <a:gd name="T0" fmla="*/ 0 w 5219"/>
                  <a:gd name="T1" fmla="*/ 0 h 2584"/>
                  <a:gd name="T2" fmla="*/ 0 w 5219"/>
                  <a:gd name="T3" fmla="*/ 0 h 2584"/>
                  <a:gd name="T4" fmla="*/ 0 w 5219"/>
                  <a:gd name="T5" fmla="*/ 0 h 2584"/>
                  <a:gd name="T6" fmla="*/ 0 w 5219"/>
                  <a:gd name="T7" fmla="*/ 0 h 2584"/>
                  <a:gd name="T8" fmla="*/ 0 w 5219"/>
                  <a:gd name="T9" fmla="*/ 0 h 2584"/>
                  <a:gd name="T10" fmla="*/ 0 w 5219"/>
                  <a:gd name="T11" fmla="*/ 0 h 2584"/>
                  <a:gd name="T12" fmla="*/ 0 w 5219"/>
                  <a:gd name="T13" fmla="*/ 0 h 2584"/>
                  <a:gd name="T14" fmla="*/ 0 w 5219"/>
                  <a:gd name="T15" fmla="*/ 0 h 2584"/>
                  <a:gd name="T16" fmla="*/ 0 w 5219"/>
                  <a:gd name="T17" fmla="*/ 0 h 2584"/>
                  <a:gd name="T18" fmla="*/ 0 w 5219"/>
                  <a:gd name="T19" fmla="*/ 0 h 2584"/>
                  <a:gd name="T20" fmla="*/ 0 w 5219"/>
                  <a:gd name="T21" fmla="*/ 0 h 2584"/>
                  <a:gd name="T22" fmla="*/ 0 w 5219"/>
                  <a:gd name="T23" fmla="*/ 0 h 2584"/>
                  <a:gd name="T24" fmla="*/ 0 w 5219"/>
                  <a:gd name="T25" fmla="*/ 0 h 2584"/>
                  <a:gd name="T26" fmla="*/ 0 w 5219"/>
                  <a:gd name="T27" fmla="*/ 0 h 2584"/>
                  <a:gd name="T28" fmla="*/ 0 w 5219"/>
                  <a:gd name="T29" fmla="*/ 0 h 2584"/>
                  <a:gd name="T30" fmla="*/ 0 w 5219"/>
                  <a:gd name="T31" fmla="*/ 0 h 2584"/>
                  <a:gd name="T32" fmla="*/ 0 w 5219"/>
                  <a:gd name="T33" fmla="*/ 0 h 2584"/>
                  <a:gd name="T34" fmla="*/ 0 w 5219"/>
                  <a:gd name="T35" fmla="*/ 0 h 2584"/>
                  <a:gd name="T36" fmla="*/ 0 w 5219"/>
                  <a:gd name="T37" fmla="*/ 0 h 2584"/>
                  <a:gd name="T38" fmla="*/ 0 w 5219"/>
                  <a:gd name="T39" fmla="*/ 0 h 2584"/>
                  <a:gd name="T40" fmla="*/ 0 w 5219"/>
                  <a:gd name="T41" fmla="*/ 0 h 2584"/>
                  <a:gd name="T42" fmla="*/ 0 w 5219"/>
                  <a:gd name="T43" fmla="*/ 0 h 2584"/>
                  <a:gd name="T44" fmla="*/ 0 w 5219"/>
                  <a:gd name="T45" fmla="*/ 0 h 2584"/>
                  <a:gd name="T46" fmla="*/ 0 w 5219"/>
                  <a:gd name="T47" fmla="*/ 0 h 2584"/>
                  <a:gd name="T48" fmla="*/ 0 w 5219"/>
                  <a:gd name="T49" fmla="*/ 0 h 2584"/>
                  <a:gd name="T50" fmla="*/ 0 w 5219"/>
                  <a:gd name="T51" fmla="*/ 0 h 2584"/>
                  <a:gd name="T52" fmla="*/ 0 w 5219"/>
                  <a:gd name="T53" fmla="*/ 0 h 2584"/>
                  <a:gd name="T54" fmla="*/ 0 w 5219"/>
                  <a:gd name="T55" fmla="*/ 0 h 2584"/>
                  <a:gd name="T56" fmla="*/ 0 w 5219"/>
                  <a:gd name="T57" fmla="*/ 0 h 2584"/>
                  <a:gd name="T58" fmla="*/ 0 w 5219"/>
                  <a:gd name="T59" fmla="*/ 0 h 2584"/>
                  <a:gd name="T60" fmla="*/ 0 w 5219"/>
                  <a:gd name="T61" fmla="*/ 0 h 2584"/>
                  <a:gd name="T62" fmla="*/ 0 w 5219"/>
                  <a:gd name="T63" fmla="*/ 0 h 2584"/>
                  <a:gd name="T64" fmla="*/ 0 w 5219"/>
                  <a:gd name="T65" fmla="*/ 0 h 2584"/>
                  <a:gd name="T66" fmla="*/ 0 w 5219"/>
                  <a:gd name="T67" fmla="*/ 0 h 2584"/>
                  <a:gd name="T68" fmla="*/ 0 w 5219"/>
                  <a:gd name="T69" fmla="*/ 0 h 2584"/>
                  <a:gd name="T70" fmla="*/ 0 w 5219"/>
                  <a:gd name="T71" fmla="*/ 0 h 2584"/>
                  <a:gd name="T72" fmla="*/ 0 w 5219"/>
                  <a:gd name="T73" fmla="*/ 0 h 2584"/>
                  <a:gd name="T74" fmla="*/ 0 w 5219"/>
                  <a:gd name="T75" fmla="*/ 0 h 2584"/>
                  <a:gd name="T76" fmla="*/ 0 w 5219"/>
                  <a:gd name="T77" fmla="*/ 0 h 2584"/>
                  <a:gd name="T78" fmla="*/ 0 w 5219"/>
                  <a:gd name="T79" fmla="*/ 0 h 2584"/>
                  <a:gd name="T80" fmla="*/ 0 w 5219"/>
                  <a:gd name="T81" fmla="*/ 0 h 2584"/>
                  <a:gd name="T82" fmla="*/ 0 w 5219"/>
                  <a:gd name="T83" fmla="*/ 0 h 258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219"/>
                  <a:gd name="T127" fmla="*/ 0 h 2584"/>
                  <a:gd name="T128" fmla="*/ 5219 w 5219"/>
                  <a:gd name="T129" fmla="*/ 2584 h 258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219" h="2584">
                    <a:moveTo>
                      <a:pt x="718" y="0"/>
                    </a:moveTo>
                    <a:lnTo>
                      <a:pt x="2690" y="1279"/>
                    </a:lnTo>
                    <a:lnTo>
                      <a:pt x="5206" y="824"/>
                    </a:lnTo>
                    <a:lnTo>
                      <a:pt x="5212" y="891"/>
                    </a:lnTo>
                    <a:lnTo>
                      <a:pt x="5215" y="956"/>
                    </a:lnTo>
                    <a:lnTo>
                      <a:pt x="5217" y="1021"/>
                    </a:lnTo>
                    <a:lnTo>
                      <a:pt x="5219" y="1086"/>
                    </a:lnTo>
                    <a:lnTo>
                      <a:pt x="5217" y="1150"/>
                    </a:lnTo>
                    <a:lnTo>
                      <a:pt x="5215" y="1214"/>
                    </a:lnTo>
                    <a:lnTo>
                      <a:pt x="5212" y="1277"/>
                    </a:lnTo>
                    <a:lnTo>
                      <a:pt x="5206" y="1340"/>
                    </a:lnTo>
                    <a:lnTo>
                      <a:pt x="5199" y="1402"/>
                    </a:lnTo>
                    <a:lnTo>
                      <a:pt x="5191" y="1464"/>
                    </a:lnTo>
                    <a:lnTo>
                      <a:pt x="5180" y="1525"/>
                    </a:lnTo>
                    <a:lnTo>
                      <a:pt x="5170" y="1585"/>
                    </a:lnTo>
                    <a:lnTo>
                      <a:pt x="5157" y="1644"/>
                    </a:lnTo>
                    <a:lnTo>
                      <a:pt x="5144" y="1704"/>
                    </a:lnTo>
                    <a:lnTo>
                      <a:pt x="5129" y="1762"/>
                    </a:lnTo>
                    <a:lnTo>
                      <a:pt x="5114" y="1819"/>
                    </a:lnTo>
                    <a:lnTo>
                      <a:pt x="5097" y="1876"/>
                    </a:lnTo>
                    <a:lnTo>
                      <a:pt x="5079" y="1930"/>
                    </a:lnTo>
                    <a:lnTo>
                      <a:pt x="5061" y="1985"/>
                    </a:lnTo>
                    <a:lnTo>
                      <a:pt x="5041" y="2038"/>
                    </a:lnTo>
                    <a:lnTo>
                      <a:pt x="5020" y="2090"/>
                    </a:lnTo>
                    <a:lnTo>
                      <a:pt x="4998" y="2141"/>
                    </a:lnTo>
                    <a:lnTo>
                      <a:pt x="4976" y="2191"/>
                    </a:lnTo>
                    <a:lnTo>
                      <a:pt x="4953" y="2240"/>
                    </a:lnTo>
                    <a:lnTo>
                      <a:pt x="4928" y="2288"/>
                    </a:lnTo>
                    <a:lnTo>
                      <a:pt x="4904" y="2334"/>
                    </a:lnTo>
                    <a:lnTo>
                      <a:pt x="4880" y="2380"/>
                    </a:lnTo>
                    <a:lnTo>
                      <a:pt x="4853" y="2424"/>
                    </a:lnTo>
                    <a:lnTo>
                      <a:pt x="4827" y="2466"/>
                    </a:lnTo>
                    <a:lnTo>
                      <a:pt x="4800" y="2506"/>
                    </a:lnTo>
                    <a:lnTo>
                      <a:pt x="4773" y="2546"/>
                    </a:lnTo>
                    <a:lnTo>
                      <a:pt x="4745" y="2584"/>
                    </a:lnTo>
                    <a:lnTo>
                      <a:pt x="2690" y="1279"/>
                    </a:lnTo>
                    <a:lnTo>
                      <a:pt x="0" y="1802"/>
                    </a:lnTo>
                    <a:lnTo>
                      <a:pt x="0" y="1750"/>
                    </a:lnTo>
                    <a:lnTo>
                      <a:pt x="0" y="1699"/>
                    </a:lnTo>
                    <a:lnTo>
                      <a:pt x="2" y="1648"/>
                    </a:lnTo>
                    <a:lnTo>
                      <a:pt x="6" y="1598"/>
                    </a:lnTo>
                    <a:lnTo>
                      <a:pt x="9" y="1548"/>
                    </a:lnTo>
                    <a:lnTo>
                      <a:pt x="14" y="1498"/>
                    </a:lnTo>
                    <a:lnTo>
                      <a:pt x="20" y="1449"/>
                    </a:lnTo>
                    <a:lnTo>
                      <a:pt x="27" y="1401"/>
                    </a:lnTo>
                    <a:lnTo>
                      <a:pt x="35" y="1352"/>
                    </a:lnTo>
                    <a:lnTo>
                      <a:pt x="44" y="1304"/>
                    </a:lnTo>
                    <a:lnTo>
                      <a:pt x="53" y="1258"/>
                    </a:lnTo>
                    <a:lnTo>
                      <a:pt x="64" y="1211"/>
                    </a:lnTo>
                    <a:lnTo>
                      <a:pt x="75" y="1165"/>
                    </a:lnTo>
                    <a:lnTo>
                      <a:pt x="87" y="1119"/>
                    </a:lnTo>
                    <a:lnTo>
                      <a:pt x="100" y="1074"/>
                    </a:lnTo>
                    <a:lnTo>
                      <a:pt x="114" y="1030"/>
                    </a:lnTo>
                    <a:lnTo>
                      <a:pt x="128" y="986"/>
                    </a:lnTo>
                    <a:lnTo>
                      <a:pt x="143" y="943"/>
                    </a:lnTo>
                    <a:lnTo>
                      <a:pt x="159" y="901"/>
                    </a:lnTo>
                    <a:lnTo>
                      <a:pt x="175" y="859"/>
                    </a:lnTo>
                    <a:lnTo>
                      <a:pt x="193" y="818"/>
                    </a:lnTo>
                    <a:lnTo>
                      <a:pt x="210" y="777"/>
                    </a:lnTo>
                    <a:lnTo>
                      <a:pt x="229" y="737"/>
                    </a:lnTo>
                    <a:lnTo>
                      <a:pt x="247" y="698"/>
                    </a:lnTo>
                    <a:lnTo>
                      <a:pt x="267" y="660"/>
                    </a:lnTo>
                    <a:lnTo>
                      <a:pt x="287" y="621"/>
                    </a:lnTo>
                    <a:lnTo>
                      <a:pt x="307" y="584"/>
                    </a:lnTo>
                    <a:lnTo>
                      <a:pt x="328" y="548"/>
                    </a:lnTo>
                    <a:lnTo>
                      <a:pt x="349" y="512"/>
                    </a:lnTo>
                    <a:lnTo>
                      <a:pt x="371" y="476"/>
                    </a:lnTo>
                    <a:lnTo>
                      <a:pt x="393" y="442"/>
                    </a:lnTo>
                    <a:lnTo>
                      <a:pt x="415" y="409"/>
                    </a:lnTo>
                    <a:lnTo>
                      <a:pt x="429" y="387"/>
                    </a:lnTo>
                    <a:lnTo>
                      <a:pt x="444" y="362"/>
                    </a:lnTo>
                    <a:lnTo>
                      <a:pt x="461" y="337"/>
                    </a:lnTo>
                    <a:lnTo>
                      <a:pt x="478" y="310"/>
                    </a:lnTo>
                    <a:lnTo>
                      <a:pt x="497" y="283"/>
                    </a:lnTo>
                    <a:lnTo>
                      <a:pt x="516" y="255"/>
                    </a:lnTo>
                    <a:lnTo>
                      <a:pt x="536" y="226"/>
                    </a:lnTo>
                    <a:lnTo>
                      <a:pt x="556" y="198"/>
                    </a:lnTo>
                    <a:lnTo>
                      <a:pt x="577" y="171"/>
                    </a:lnTo>
                    <a:lnTo>
                      <a:pt x="598" y="143"/>
                    </a:lnTo>
                    <a:lnTo>
                      <a:pt x="619" y="116"/>
                    </a:lnTo>
                    <a:lnTo>
                      <a:pt x="639" y="89"/>
                    </a:lnTo>
                    <a:lnTo>
                      <a:pt x="659" y="65"/>
                    </a:lnTo>
                    <a:lnTo>
                      <a:pt x="680" y="42"/>
                    </a:lnTo>
                    <a:lnTo>
                      <a:pt x="700" y="20"/>
                    </a:lnTo>
                    <a:lnTo>
                      <a:pt x="718" y="0"/>
                    </a:lnTo>
                    <a:close/>
                  </a:path>
                </a:pathLst>
              </a:custGeom>
              <a:solidFill>
                <a:srgbClr val="8EAFAF"/>
              </a:solidFill>
              <a:ln w="9525">
                <a:noFill/>
                <a:round/>
                <a:headEnd/>
                <a:tailEnd/>
              </a:ln>
            </p:spPr>
            <p:txBody>
              <a:bodyPr/>
              <a:lstStyle/>
              <a:p>
                <a:endParaRPr lang="fr-FR"/>
              </a:p>
            </p:txBody>
          </p:sp>
          <p:sp>
            <p:nvSpPr>
              <p:cNvPr id="95824" name="Freeform 580"/>
              <p:cNvSpPr>
                <a:spLocks/>
              </p:cNvSpPr>
              <p:nvPr/>
            </p:nvSpPr>
            <p:spPr bwMode="auto">
              <a:xfrm>
                <a:off x="2309" y="2099"/>
                <a:ext cx="849" cy="416"/>
              </a:xfrm>
              <a:custGeom>
                <a:avLst/>
                <a:gdLst>
                  <a:gd name="T0" fmla="*/ 0 w 5217"/>
                  <a:gd name="T1" fmla="*/ 0 h 2472"/>
                  <a:gd name="T2" fmla="*/ 0 w 5217"/>
                  <a:gd name="T3" fmla="*/ 0 h 2472"/>
                  <a:gd name="T4" fmla="*/ 0 w 5217"/>
                  <a:gd name="T5" fmla="*/ 0 h 2472"/>
                  <a:gd name="T6" fmla="*/ 0 w 5217"/>
                  <a:gd name="T7" fmla="*/ 0 h 2472"/>
                  <a:gd name="T8" fmla="*/ 0 w 5217"/>
                  <a:gd name="T9" fmla="*/ 0 h 2472"/>
                  <a:gd name="T10" fmla="*/ 0 w 5217"/>
                  <a:gd name="T11" fmla="*/ 0 h 2472"/>
                  <a:gd name="T12" fmla="*/ 0 w 5217"/>
                  <a:gd name="T13" fmla="*/ 0 h 2472"/>
                  <a:gd name="T14" fmla="*/ 0 w 5217"/>
                  <a:gd name="T15" fmla="*/ 0 h 2472"/>
                  <a:gd name="T16" fmla="*/ 0 w 5217"/>
                  <a:gd name="T17" fmla="*/ 0 h 2472"/>
                  <a:gd name="T18" fmla="*/ 0 w 5217"/>
                  <a:gd name="T19" fmla="*/ 0 h 2472"/>
                  <a:gd name="T20" fmla="*/ 0 w 5217"/>
                  <a:gd name="T21" fmla="*/ 0 h 2472"/>
                  <a:gd name="T22" fmla="*/ 0 w 5217"/>
                  <a:gd name="T23" fmla="*/ 0 h 2472"/>
                  <a:gd name="T24" fmla="*/ 0 w 5217"/>
                  <a:gd name="T25" fmla="*/ 0 h 2472"/>
                  <a:gd name="T26" fmla="*/ 0 w 5217"/>
                  <a:gd name="T27" fmla="*/ 0 h 2472"/>
                  <a:gd name="T28" fmla="*/ 0 w 5217"/>
                  <a:gd name="T29" fmla="*/ 0 h 2472"/>
                  <a:gd name="T30" fmla="*/ 0 w 5217"/>
                  <a:gd name="T31" fmla="*/ 0 h 2472"/>
                  <a:gd name="T32" fmla="*/ 0 w 5217"/>
                  <a:gd name="T33" fmla="*/ 0 h 2472"/>
                  <a:gd name="T34" fmla="*/ 0 w 5217"/>
                  <a:gd name="T35" fmla="*/ 0 h 2472"/>
                  <a:gd name="T36" fmla="*/ 0 w 5217"/>
                  <a:gd name="T37" fmla="*/ 0 h 2472"/>
                  <a:gd name="T38" fmla="*/ 0 w 5217"/>
                  <a:gd name="T39" fmla="*/ 0 h 2472"/>
                  <a:gd name="T40" fmla="*/ 0 w 5217"/>
                  <a:gd name="T41" fmla="*/ 0 h 2472"/>
                  <a:gd name="T42" fmla="*/ 0 w 5217"/>
                  <a:gd name="T43" fmla="*/ 0 h 2472"/>
                  <a:gd name="T44" fmla="*/ 0 w 5217"/>
                  <a:gd name="T45" fmla="*/ 0 h 2472"/>
                  <a:gd name="T46" fmla="*/ 0 w 5217"/>
                  <a:gd name="T47" fmla="*/ 0 h 2472"/>
                  <a:gd name="T48" fmla="*/ 0 w 5217"/>
                  <a:gd name="T49" fmla="*/ 0 h 2472"/>
                  <a:gd name="T50" fmla="*/ 0 w 5217"/>
                  <a:gd name="T51" fmla="*/ 0 h 2472"/>
                  <a:gd name="T52" fmla="*/ 0 w 5217"/>
                  <a:gd name="T53" fmla="*/ 0 h 2472"/>
                  <a:gd name="T54" fmla="*/ 0 w 5217"/>
                  <a:gd name="T55" fmla="*/ 0 h 2472"/>
                  <a:gd name="T56" fmla="*/ 0 w 5217"/>
                  <a:gd name="T57" fmla="*/ 0 h 2472"/>
                  <a:gd name="T58" fmla="*/ 0 w 5217"/>
                  <a:gd name="T59" fmla="*/ 0 h 2472"/>
                  <a:gd name="T60" fmla="*/ 0 w 5217"/>
                  <a:gd name="T61" fmla="*/ 0 h 2472"/>
                  <a:gd name="T62" fmla="*/ 0 w 5217"/>
                  <a:gd name="T63" fmla="*/ 0 h 2472"/>
                  <a:gd name="T64" fmla="*/ 0 w 5217"/>
                  <a:gd name="T65" fmla="*/ 0 h 2472"/>
                  <a:gd name="T66" fmla="*/ 0 w 5217"/>
                  <a:gd name="T67" fmla="*/ 0 h 2472"/>
                  <a:gd name="T68" fmla="*/ 0 w 5217"/>
                  <a:gd name="T69" fmla="*/ 0 h 2472"/>
                  <a:gd name="T70" fmla="*/ 0 w 5217"/>
                  <a:gd name="T71" fmla="*/ 0 h 2472"/>
                  <a:gd name="T72" fmla="*/ 0 w 5217"/>
                  <a:gd name="T73" fmla="*/ 0 h 2472"/>
                  <a:gd name="T74" fmla="*/ 0 w 5217"/>
                  <a:gd name="T75" fmla="*/ 0 h 2472"/>
                  <a:gd name="T76" fmla="*/ 0 w 5217"/>
                  <a:gd name="T77" fmla="*/ 0 h 2472"/>
                  <a:gd name="T78" fmla="*/ 0 w 5217"/>
                  <a:gd name="T79" fmla="*/ 0 h 2472"/>
                  <a:gd name="T80" fmla="*/ 0 w 5217"/>
                  <a:gd name="T81" fmla="*/ 0 h 2472"/>
                  <a:gd name="T82" fmla="*/ 0 w 5217"/>
                  <a:gd name="T83" fmla="*/ 0 h 247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217"/>
                  <a:gd name="T127" fmla="*/ 0 h 2472"/>
                  <a:gd name="T128" fmla="*/ 5217 w 5217"/>
                  <a:gd name="T129" fmla="*/ 2472 h 247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217" h="2472">
                    <a:moveTo>
                      <a:pt x="671" y="0"/>
                    </a:moveTo>
                    <a:lnTo>
                      <a:pt x="2688" y="1222"/>
                    </a:lnTo>
                    <a:lnTo>
                      <a:pt x="5209" y="833"/>
                    </a:lnTo>
                    <a:lnTo>
                      <a:pt x="5213" y="895"/>
                    </a:lnTo>
                    <a:lnTo>
                      <a:pt x="5215" y="958"/>
                    </a:lnTo>
                    <a:lnTo>
                      <a:pt x="5217" y="1021"/>
                    </a:lnTo>
                    <a:lnTo>
                      <a:pt x="5215" y="1082"/>
                    </a:lnTo>
                    <a:lnTo>
                      <a:pt x="5213" y="1144"/>
                    </a:lnTo>
                    <a:lnTo>
                      <a:pt x="5210" y="1205"/>
                    </a:lnTo>
                    <a:lnTo>
                      <a:pt x="5205" y="1266"/>
                    </a:lnTo>
                    <a:lnTo>
                      <a:pt x="5199" y="1325"/>
                    </a:lnTo>
                    <a:lnTo>
                      <a:pt x="5191" y="1384"/>
                    </a:lnTo>
                    <a:lnTo>
                      <a:pt x="5183" y="1443"/>
                    </a:lnTo>
                    <a:lnTo>
                      <a:pt x="5173" y="1501"/>
                    </a:lnTo>
                    <a:lnTo>
                      <a:pt x="5162" y="1558"/>
                    </a:lnTo>
                    <a:lnTo>
                      <a:pt x="5149" y="1614"/>
                    </a:lnTo>
                    <a:lnTo>
                      <a:pt x="5137" y="1670"/>
                    </a:lnTo>
                    <a:lnTo>
                      <a:pt x="5123" y="1724"/>
                    </a:lnTo>
                    <a:lnTo>
                      <a:pt x="5108" y="1778"/>
                    </a:lnTo>
                    <a:lnTo>
                      <a:pt x="5091" y="1831"/>
                    </a:lnTo>
                    <a:lnTo>
                      <a:pt x="5074" y="1882"/>
                    </a:lnTo>
                    <a:lnTo>
                      <a:pt x="5056" y="1933"/>
                    </a:lnTo>
                    <a:lnTo>
                      <a:pt x="5038" y="1982"/>
                    </a:lnTo>
                    <a:lnTo>
                      <a:pt x="5018" y="2031"/>
                    </a:lnTo>
                    <a:lnTo>
                      <a:pt x="4998" y="2078"/>
                    </a:lnTo>
                    <a:lnTo>
                      <a:pt x="4979" y="2124"/>
                    </a:lnTo>
                    <a:lnTo>
                      <a:pt x="4958" y="2168"/>
                    </a:lnTo>
                    <a:lnTo>
                      <a:pt x="4936" y="2211"/>
                    </a:lnTo>
                    <a:lnTo>
                      <a:pt x="4914" y="2253"/>
                    </a:lnTo>
                    <a:lnTo>
                      <a:pt x="4892" y="2294"/>
                    </a:lnTo>
                    <a:lnTo>
                      <a:pt x="4870" y="2333"/>
                    </a:lnTo>
                    <a:lnTo>
                      <a:pt x="4846" y="2370"/>
                    </a:lnTo>
                    <a:lnTo>
                      <a:pt x="4823" y="2406"/>
                    </a:lnTo>
                    <a:lnTo>
                      <a:pt x="4799" y="2440"/>
                    </a:lnTo>
                    <a:lnTo>
                      <a:pt x="4776" y="2472"/>
                    </a:lnTo>
                    <a:lnTo>
                      <a:pt x="2688" y="1222"/>
                    </a:lnTo>
                    <a:lnTo>
                      <a:pt x="0" y="1685"/>
                    </a:lnTo>
                    <a:lnTo>
                      <a:pt x="0" y="1636"/>
                    </a:lnTo>
                    <a:lnTo>
                      <a:pt x="2" y="1589"/>
                    </a:lnTo>
                    <a:lnTo>
                      <a:pt x="5" y="1540"/>
                    </a:lnTo>
                    <a:lnTo>
                      <a:pt x="8" y="1493"/>
                    </a:lnTo>
                    <a:lnTo>
                      <a:pt x="13" y="1446"/>
                    </a:lnTo>
                    <a:lnTo>
                      <a:pt x="18" y="1399"/>
                    </a:lnTo>
                    <a:lnTo>
                      <a:pt x="23" y="1354"/>
                    </a:lnTo>
                    <a:lnTo>
                      <a:pt x="30" y="1309"/>
                    </a:lnTo>
                    <a:lnTo>
                      <a:pt x="38" y="1263"/>
                    </a:lnTo>
                    <a:lnTo>
                      <a:pt x="48" y="1219"/>
                    </a:lnTo>
                    <a:lnTo>
                      <a:pt x="57" y="1175"/>
                    </a:lnTo>
                    <a:lnTo>
                      <a:pt x="66" y="1132"/>
                    </a:lnTo>
                    <a:lnTo>
                      <a:pt x="78" y="1089"/>
                    </a:lnTo>
                    <a:lnTo>
                      <a:pt x="90" y="1047"/>
                    </a:lnTo>
                    <a:lnTo>
                      <a:pt x="101" y="1006"/>
                    </a:lnTo>
                    <a:lnTo>
                      <a:pt x="114" y="964"/>
                    </a:lnTo>
                    <a:lnTo>
                      <a:pt x="128" y="924"/>
                    </a:lnTo>
                    <a:lnTo>
                      <a:pt x="142" y="884"/>
                    </a:lnTo>
                    <a:lnTo>
                      <a:pt x="157" y="845"/>
                    </a:lnTo>
                    <a:lnTo>
                      <a:pt x="172" y="806"/>
                    </a:lnTo>
                    <a:lnTo>
                      <a:pt x="187" y="769"/>
                    </a:lnTo>
                    <a:lnTo>
                      <a:pt x="203" y="731"/>
                    </a:lnTo>
                    <a:lnTo>
                      <a:pt x="220" y="694"/>
                    </a:lnTo>
                    <a:lnTo>
                      <a:pt x="237" y="658"/>
                    </a:lnTo>
                    <a:lnTo>
                      <a:pt x="254" y="623"/>
                    </a:lnTo>
                    <a:lnTo>
                      <a:pt x="273" y="589"/>
                    </a:lnTo>
                    <a:lnTo>
                      <a:pt x="290" y="555"/>
                    </a:lnTo>
                    <a:lnTo>
                      <a:pt x="309" y="522"/>
                    </a:lnTo>
                    <a:lnTo>
                      <a:pt x="329" y="490"/>
                    </a:lnTo>
                    <a:lnTo>
                      <a:pt x="347" y="459"/>
                    </a:lnTo>
                    <a:lnTo>
                      <a:pt x="367" y="427"/>
                    </a:lnTo>
                    <a:lnTo>
                      <a:pt x="387" y="397"/>
                    </a:lnTo>
                    <a:lnTo>
                      <a:pt x="401" y="374"/>
                    </a:lnTo>
                    <a:lnTo>
                      <a:pt x="415" y="351"/>
                    </a:lnTo>
                    <a:lnTo>
                      <a:pt x="430" y="325"/>
                    </a:lnTo>
                    <a:lnTo>
                      <a:pt x="447" y="299"/>
                    </a:lnTo>
                    <a:lnTo>
                      <a:pt x="463" y="273"/>
                    </a:lnTo>
                    <a:lnTo>
                      <a:pt x="482" y="246"/>
                    </a:lnTo>
                    <a:lnTo>
                      <a:pt x="499" y="219"/>
                    </a:lnTo>
                    <a:lnTo>
                      <a:pt x="519" y="191"/>
                    </a:lnTo>
                    <a:lnTo>
                      <a:pt x="538" y="165"/>
                    </a:lnTo>
                    <a:lnTo>
                      <a:pt x="557" y="138"/>
                    </a:lnTo>
                    <a:lnTo>
                      <a:pt x="576" y="112"/>
                    </a:lnTo>
                    <a:lnTo>
                      <a:pt x="596" y="88"/>
                    </a:lnTo>
                    <a:lnTo>
                      <a:pt x="615" y="64"/>
                    </a:lnTo>
                    <a:lnTo>
                      <a:pt x="634" y="40"/>
                    </a:lnTo>
                    <a:lnTo>
                      <a:pt x="653" y="20"/>
                    </a:lnTo>
                    <a:lnTo>
                      <a:pt x="671" y="0"/>
                    </a:lnTo>
                    <a:close/>
                  </a:path>
                </a:pathLst>
              </a:custGeom>
              <a:solidFill>
                <a:srgbClr val="89AAAA"/>
              </a:solidFill>
              <a:ln w="9525">
                <a:noFill/>
                <a:round/>
                <a:headEnd/>
                <a:tailEnd/>
              </a:ln>
            </p:spPr>
            <p:txBody>
              <a:bodyPr/>
              <a:lstStyle/>
              <a:p>
                <a:endParaRPr lang="fr-FR"/>
              </a:p>
            </p:txBody>
          </p:sp>
          <p:sp>
            <p:nvSpPr>
              <p:cNvPr id="95825" name="Freeform 581"/>
              <p:cNvSpPr>
                <a:spLocks/>
              </p:cNvSpPr>
              <p:nvPr/>
            </p:nvSpPr>
            <p:spPr bwMode="auto">
              <a:xfrm>
                <a:off x="2310" y="2108"/>
                <a:ext cx="847" cy="398"/>
              </a:xfrm>
              <a:custGeom>
                <a:avLst/>
                <a:gdLst>
                  <a:gd name="T0" fmla="*/ 0 w 5213"/>
                  <a:gd name="T1" fmla="*/ 0 h 2362"/>
                  <a:gd name="T2" fmla="*/ 0 w 5213"/>
                  <a:gd name="T3" fmla="*/ 0 h 2362"/>
                  <a:gd name="T4" fmla="*/ 0 w 5213"/>
                  <a:gd name="T5" fmla="*/ 0 h 2362"/>
                  <a:gd name="T6" fmla="*/ 0 w 5213"/>
                  <a:gd name="T7" fmla="*/ 0 h 2362"/>
                  <a:gd name="T8" fmla="*/ 0 w 5213"/>
                  <a:gd name="T9" fmla="*/ 0 h 2362"/>
                  <a:gd name="T10" fmla="*/ 0 w 5213"/>
                  <a:gd name="T11" fmla="*/ 0 h 2362"/>
                  <a:gd name="T12" fmla="*/ 0 w 5213"/>
                  <a:gd name="T13" fmla="*/ 0 h 2362"/>
                  <a:gd name="T14" fmla="*/ 0 w 5213"/>
                  <a:gd name="T15" fmla="*/ 0 h 2362"/>
                  <a:gd name="T16" fmla="*/ 0 w 5213"/>
                  <a:gd name="T17" fmla="*/ 0 h 2362"/>
                  <a:gd name="T18" fmla="*/ 0 w 5213"/>
                  <a:gd name="T19" fmla="*/ 0 h 2362"/>
                  <a:gd name="T20" fmla="*/ 0 w 5213"/>
                  <a:gd name="T21" fmla="*/ 0 h 2362"/>
                  <a:gd name="T22" fmla="*/ 0 w 5213"/>
                  <a:gd name="T23" fmla="*/ 0 h 2362"/>
                  <a:gd name="T24" fmla="*/ 0 w 5213"/>
                  <a:gd name="T25" fmla="*/ 0 h 2362"/>
                  <a:gd name="T26" fmla="*/ 0 w 5213"/>
                  <a:gd name="T27" fmla="*/ 0 h 2362"/>
                  <a:gd name="T28" fmla="*/ 0 w 5213"/>
                  <a:gd name="T29" fmla="*/ 0 h 2362"/>
                  <a:gd name="T30" fmla="*/ 0 w 5213"/>
                  <a:gd name="T31" fmla="*/ 0 h 2362"/>
                  <a:gd name="T32" fmla="*/ 0 w 5213"/>
                  <a:gd name="T33" fmla="*/ 0 h 2362"/>
                  <a:gd name="T34" fmla="*/ 0 w 5213"/>
                  <a:gd name="T35" fmla="*/ 0 h 2362"/>
                  <a:gd name="T36" fmla="*/ 0 w 5213"/>
                  <a:gd name="T37" fmla="*/ 0 h 2362"/>
                  <a:gd name="T38" fmla="*/ 0 w 5213"/>
                  <a:gd name="T39" fmla="*/ 0 h 2362"/>
                  <a:gd name="T40" fmla="*/ 0 w 5213"/>
                  <a:gd name="T41" fmla="*/ 0 h 2362"/>
                  <a:gd name="T42" fmla="*/ 0 w 5213"/>
                  <a:gd name="T43" fmla="*/ 0 h 2362"/>
                  <a:gd name="T44" fmla="*/ 0 w 5213"/>
                  <a:gd name="T45" fmla="*/ 0 h 2362"/>
                  <a:gd name="T46" fmla="*/ 0 w 5213"/>
                  <a:gd name="T47" fmla="*/ 0 h 2362"/>
                  <a:gd name="T48" fmla="*/ 0 w 5213"/>
                  <a:gd name="T49" fmla="*/ 0 h 2362"/>
                  <a:gd name="T50" fmla="*/ 0 w 5213"/>
                  <a:gd name="T51" fmla="*/ 0 h 2362"/>
                  <a:gd name="T52" fmla="*/ 0 w 5213"/>
                  <a:gd name="T53" fmla="*/ 0 h 2362"/>
                  <a:gd name="T54" fmla="*/ 0 w 5213"/>
                  <a:gd name="T55" fmla="*/ 0 h 2362"/>
                  <a:gd name="T56" fmla="*/ 0 w 5213"/>
                  <a:gd name="T57" fmla="*/ 0 h 2362"/>
                  <a:gd name="T58" fmla="*/ 0 w 5213"/>
                  <a:gd name="T59" fmla="*/ 0 h 2362"/>
                  <a:gd name="T60" fmla="*/ 0 w 5213"/>
                  <a:gd name="T61" fmla="*/ 0 h 2362"/>
                  <a:gd name="T62" fmla="*/ 0 w 5213"/>
                  <a:gd name="T63" fmla="*/ 0 h 2362"/>
                  <a:gd name="T64" fmla="*/ 0 w 5213"/>
                  <a:gd name="T65" fmla="*/ 0 h 2362"/>
                  <a:gd name="T66" fmla="*/ 0 w 5213"/>
                  <a:gd name="T67" fmla="*/ 0 h 2362"/>
                  <a:gd name="T68" fmla="*/ 0 w 5213"/>
                  <a:gd name="T69" fmla="*/ 0 h 2362"/>
                  <a:gd name="T70" fmla="*/ 0 w 5213"/>
                  <a:gd name="T71" fmla="*/ 0 h 2362"/>
                  <a:gd name="T72" fmla="*/ 0 w 5213"/>
                  <a:gd name="T73" fmla="*/ 0 h 2362"/>
                  <a:gd name="T74" fmla="*/ 0 w 5213"/>
                  <a:gd name="T75" fmla="*/ 0 h 2362"/>
                  <a:gd name="T76" fmla="*/ 0 w 5213"/>
                  <a:gd name="T77" fmla="*/ 0 h 2362"/>
                  <a:gd name="T78" fmla="*/ 0 w 5213"/>
                  <a:gd name="T79" fmla="*/ 0 h 2362"/>
                  <a:gd name="T80" fmla="*/ 0 w 5213"/>
                  <a:gd name="T81" fmla="*/ 0 h 2362"/>
                  <a:gd name="T82" fmla="*/ 0 w 5213"/>
                  <a:gd name="T83" fmla="*/ 0 h 236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213"/>
                  <a:gd name="T127" fmla="*/ 0 h 2362"/>
                  <a:gd name="T128" fmla="*/ 5213 w 5213"/>
                  <a:gd name="T129" fmla="*/ 2362 h 236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213" h="2362">
                    <a:moveTo>
                      <a:pt x="623" y="0"/>
                    </a:moveTo>
                    <a:lnTo>
                      <a:pt x="2686" y="1164"/>
                    </a:lnTo>
                    <a:lnTo>
                      <a:pt x="5210" y="840"/>
                    </a:lnTo>
                    <a:lnTo>
                      <a:pt x="5212" y="901"/>
                    </a:lnTo>
                    <a:lnTo>
                      <a:pt x="5213" y="960"/>
                    </a:lnTo>
                    <a:lnTo>
                      <a:pt x="5213" y="1020"/>
                    </a:lnTo>
                    <a:lnTo>
                      <a:pt x="5211" y="1078"/>
                    </a:lnTo>
                    <a:lnTo>
                      <a:pt x="5209" y="1138"/>
                    </a:lnTo>
                    <a:lnTo>
                      <a:pt x="5204" y="1196"/>
                    </a:lnTo>
                    <a:lnTo>
                      <a:pt x="5198" y="1254"/>
                    </a:lnTo>
                    <a:lnTo>
                      <a:pt x="5191" y="1311"/>
                    </a:lnTo>
                    <a:lnTo>
                      <a:pt x="5183" y="1366"/>
                    </a:lnTo>
                    <a:lnTo>
                      <a:pt x="5174" y="1422"/>
                    </a:lnTo>
                    <a:lnTo>
                      <a:pt x="5164" y="1477"/>
                    </a:lnTo>
                    <a:lnTo>
                      <a:pt x="5152" y="1530"/>
                    </a:lnTo>
                    <a:lnTo>
                      <a:pt x="5140" y="1584"/>
                    </a:lnTo>
                    <a:lnTo>
                      <a:pt x="5128" y="1636"/>
                    </a:lnTo>
                    <a:lnTo>
                      <a:pt x="5114" y="1687"/>
                    </a:lnTo>
                    <a:lnTo>
                      <a:pt x="5099" y="1737"/>
                    </a:lnTo>
                    <a:lnTo>
                      <a:pt x="5083" y="1787"/>
                    </a:lnTo>
                    <a:lnTo>
                      <a:pt x="5067" y="1835"/>
                    </a:lnTo>
                    <a:lnTo>
                      <a:pt x="5051" y="1881"/>
                    </a:lnTo>
                    <a:lnTo>
                      <a:pt x="5034" y="1927"/>
                    </a:lnTo>
                    <a:lnTo>
                      <a:pt x="5016" y="1972"/>
                    </a:lnTo>
                    <a:lnTo>
                      <a:pt x="4999" y="2015"/>
                    </a:lnTo>
                    <a:lnTo>
                      <a:pt x="4980" y="2056"/>
                    </a:lnTo>
                    <a:lnTo>
                      <a:pt x="4960" y="2097"/>
                    </a:lnTo>
                    <a:lnTo>
                      <a:pt x="4942" y="2135"/>
                    </a:lnTo>
                    <a:lnTo>
                      <a:pt x="4922" y="2172"/>
                    </a:lnTo>
                    <a:lnTo>
                      <a:pt x="4904" y="2208"/>
                    </a:lnTo>
                    <a:lnTo>
                      <a:pt x="4884" y="2242"/>
                    </a:lnTo>
                    <a:lnTo>
                      <a:pt x="4864" y="2275"/>
                    </a:lnTo>
                    <a:lnTo>
                      <a:pt x="4844" y="2306"/>
                    </a:lnTo>
                    <a:lnTo>
                      <a:pt x="4825" y="2335"/>
                    </a:lnTo>
                    <a:lnTo>
                      <a:pt x="4805" y="2362"/>
                    </a:lnTo>
                    <a:lnTo>
                      <a:pt x="2686" y="1164"/>
                    </a:lnTo>
                    <a:lnTo>
                      <a:pt x="0" y="1566"/>
                    </a:lnTo>
                    <a:lnTo>
                      <a:pt x="2" y="1521"/>
                    </a:lnTo>
                    <a:lnTo>
                      <a:pt x="4" y="1476"/>
                    </a:lnTo>
                    <a:lnTo>
                      <a:pt x="7" y="1432"/>
                    </a:lnTo>
                    <a:lnTo>
                      <a:pt x="11" y="1387"/>
                    </a:lnTo>
                    <a:lnTo>
                      <a:pt x="16" y="1343"/>
                    </a:lnTo>
                    <a:lnTo>
                      <a:pt x="21" y="1300"/>
                    </a:lnTo>
                    <a:lnTo>
                      <a:pt x="27" y="1257"/>
                    </a:lnTo>
                    <a:lnTo>
                      <a:pt x="34" y="1216"/>
                    </a:lnTo>
                    <a:lnTo>
                      <a:pt x="42" y="1174"/>
                    </a:lnTo>
                    <a:lnTo>
                      <a:pt x="50" y="1133"/>
                    </a:lnTo>
                    <a:lnTo>
                      <a:pt x="60" y="1092"/>
                    </a:lnTo>
                    <a:lnTo>
                      <a:pt x="69" y="1053"/>
                    </a:lnTo>
                    <a:lnTo>
                      <a:pt x="79" y="1013"/>
                    </a:lnTo>
                    <a:lnTo>
                      <a:pt x="91" y="974"/>
                    </a:lnTo>
                    <a:lnTo>
                      <a:pt x="101" y="936"/>
                    </a:lnTo>
                    <a:lnTo>
                      <a:pt x="114" y="898"/>
                    </a:lnTo>
                    <a:lnTo>
                      <a:pt x="127" y="861"/>
                    </a:lnTo>
                    <a:lnTo>
                      <a:pt x="140" y="824"/>
                    </a:lnTo>
                    <a:lnTo>
                      <a:pt x="153" y="789"/>
                    </a:lnTo>
                    <a:lnTo>
                      <a:pt x="166" y="753"/>
                    </a:lnTo>
                    <a:lnTo>
                      <a:pt x="182" y="718"/>
                    </a:lnTo>
                    <a:lnTo>
                      <a:pt x="195" y="685"/>
                    </a:lnTo>
                    <a:lnTo>
                      <a:pt x="211" y="652"/>
                    </a:lnTo>
                    <a:lnTo>
                      <a:pt x="226" y="620"/>
                    </a:lnTo>
                    <a:lnTo>
                      <a:pt x="242" y="587"/>
                    </a:lnTo>
                    <a:lnTo>
                      <a:pt x="258" y="556"/>
                    </a:lnTo>
                    <a:lnTo>
                      <a:pt x="274" y="526"/>
                    </a:lnTo>
                    <a:lnTo>
                      <a:pt x="291" y="497"/>
                    </a:lnTo>
                    <a:lnTo>
                      <a:pt x="307" y="468"/>
                    </a:lnTo>
                    <a:lnTo>
                      <a:pt x="324" y="440"/>
                    </a:lnTo>
                    <a:lnTo>
                      <a:pt x="341" y="412"/>
                    </a:lnTo>
                    <a:lnTo>
                      <a:pt x="358" y="385"/>
                    </a:lnTo>
                    <a:lnTo>
                      <a:pt x="371" y="362"/>
                    </a:lnTo>
                    <a:lnTo>
                      <a:pt x="385" y="339"/>
                    </a:lnTo>
                    <a:lnTo>
                      <a:pt x="400" y="314"/>
                    </a:lnTo>
                    <a:lnTo>
                      <a:pt x="415" y="289"/>
                    </a:lnTo>
                    <a:lnTo>
                      <a:pt x="430" y="263"/>
                    </a:lnTo>
                    <a:lnTo>
                      <a:pt x="446" y="238"/>
                    </a:lnTo>
                    <a:lnTo>
                      <a:pt x="464" y="211"/>
                    </a:lnTo>
                    <a:lnTo>
                      <a:pt x="480" y="185"/>
                    </a:lnTo>
                    <a:lnTo>
                      <a:pt x="497" y="159"/>
                    </a:lnTo>
                    <a:lnTo>
                      <a:pt x="516" y="134"/>
                    </a:lnTo>
                    <a:lnTo>
                      <a:pt x="533" y="109"/>
                    </a:lnTo>
                    <a:lnTo>
                      <a:pt x="551" y="84"/>
                    </a:lnTo>
                    <a:lnTo>
                      <a:pt x="569" y="61"/>
                    </a:lnTo>
                    <a:lnTo>
                      <a:pt x="587" y="39"/>
                    </a:lnTo>
                    <a:lnTo>
                      <a:pt x="605" y="19"/>
                    </a:lnTo>
                    <a:lnTo>
                      <a:pt x="623" y="0"/>
                    </a:lnTo>
                    <a:close/>
                  </a:path>
                </a:pathLst>
              </a:custGeom>
              <a:solidFill>
                <a:srgbClr val="87A8A8"/>
              </a:solidFill>
              <a:ln w="9525">
                <a:noFill/>
                <a:round/>
                <a:headEnd/>
                <a:tailEnd/>
              </a:ln>
            </p:spPr>
            <p:txBody>
              <a:bodyPr/>
              <a:lstStyle/>
              <a:p>
                <a:endParaRPr lang="fr-FR"/>
              </a:p>
            </p:txBody>
          </p:sp>
          <p:sp>
            <p:nvSpPr>
              <p:cNvPr id="95826" name="Freeform 582"/>
              <p:cNvSpPr>
                <a:spLocks/>
              </p:cNvSpPr>
              <p:nvPr/>
            </p:nvSpPr>
            <p:spPr bwMode="auto">
              <a:xfrm>
                <a:off x="2310" y="2119"/>
                <a:ext cx="848" cy="378"/>
              </a:xfrm>
              <a:custGeom>
                <a:avLst/>
                <a:gdLst>
                  <a:gd name="T0" fmla="*/ 0 w 5212"/>
                  <a:gd name="T1" fmla="*/ 0 h 2252"/>
                  <a:gd name="T2" fmla="*/ 0 w 5212"/>
                  <a:gd name="T3" fmla="*/ 0 h 2252"/>
                  <a:gd name="T4" fmla="*/ 0 w 5212"/>
                  <a:gd name="T5" fmla="*/ 0 h 2252"/>
                  <a:gd name="T6" fmla="*/ 0 w 5212"/>
                  <a:gd name="T7" fmla="*/ 0 h 2252"/>
                  <a:gd name="T8" fmla="*/ 0 w 5212"/>
                  <a:gd name="T9" fmla="*/ 0 h 2252"/>
                  <a:gd name="T10" fmla="*/ 0 w 5212"/>
                  <a:gd name="T11" fmla="*/ 0 h 2252"/>
                  <a:gd name="T12" fmla="*/ 0 w 5212"/>
                  <a:gd name="T13" fmla="*/ 0 h 2252"/>
                  <a:gd name="T14" fmla="*/ 0 w 5212"/>
                  <a:gd name="T15" fmla="*/ 0 h 2252"/>
                  <a:gd name="T16" fmla="*/ 0 w 5212"/>
                  <a:gd name="T17" fmla="*/ 0 h 2252"/>
                  <a:gd name="T18" fmla="*/ 0 w 5212"/>
                  <a:gd name="T19" fmla="*/ 0 h 2252"/>
                  <a:gd name="T20" fmla="*/ 0 w 5212"/>
                  <a:gd name="T21" fmla="*/ 0 h 2252"/>
                  <a:gd name="T22" fmla="*/ 0 w 5212"/>
                  <a:gd name="T23" fmla="*/ 0 h 2252"/>
                  <a:gd name="T24" fmla="*/ 0 w 5212"/>
                  <a:gd name="T25" fmla="*/ 0 h 2252"/>
                  <a:gd name="T26" fmla="*/ 0 w 5212"/>
                  <a:gd name="T27" fmla="*/ 0 h 2252"/>
                  <a:gd name="T28" fmla="*/ 0 w 5212"/>
                  <a:gd name="T29" fmla="*/ 0 h 2252"/>
                  <a:gd name="T30" fmla="*/ 0 w 5212"/>
                  <a:gd name="T31" fmla="*/ 0 h 2252"/>
                  <a:gd name="T32" fmla="*/ 0 w 5212"/>
                  <a:gd name="T33" fmla="*/ 0 h 2252"/>
                  <a:gd name="T34" fmla="*/ 0 w 5212"/>
                  <a:gd name="T35" fmla="*/ 0 h 2252"/>
                  <a:gd name="T36" fmla="*/ 0 w 5212"/>
                  <a:gd name="T37" fmla="*/ 0 h 2252"/>
                  <a:gd name="T38" fmla="*/ 0 w 5212"/>
                  <a:gd name="T39" fmla="*/ 0 h 2252"/>
                  <a:gd name="T40" fmla="*/ 0 w 5212"/>
                  <a:gd name="T41" fmla="*/ 0 h 2252"/>
                  <a:gd name="T42" fmla="*/ 0 w 5212"/>
                  <a:gd name="T43" fmla="*/ 0 h 2252"/>
                  <a:gd name="T44" fmla="*/ 0 w 5212"/>
                  <a:gd name="T45" fmla="*/ 0 h 2252"/>
                  <a:gd name="T46" fmla="*/ 0 w 5212"/>
                  <a:gd name="T47" fmla="*/ 0 h 2252"/>
                  <a:gd name="T48" fmla="*/ 0 w 5212"/>
                  <a:gd name="T49" fmla="*/ 0 h 2252"/>
                  <a:gd name="T50" fmla="*/ 0 w 5212"/>
                  <a:gd name="T51" fmla="*/ 0 h 2252"/>
                  <a:gd name="T52" fmla="*/ 0 w 5212"/>
                  <a:gd name="T53" fmla="*/ 0 h 2252"/>
                  <a:gd name="T54" fmla="*/ 0 w 5212"/>
                  <a:gd name="T55" fmla="*/ 0 h 2252"/>
                  <a:gd name="T56" fmla="*/ 0 w 5212"/>
                  <a:gd name="T57" fmla="*/ 0 h 2252"/>
                  <a:gd name="T58" fmla="*/ 0 w 5212"/>
                  <a:gd name="T59" fmla="*/ 0 h 2252"/>
                  <a:gd name="T60" fmla="*/ 0 w 5212"/>
                  <a:gd name="T61" fmla="*/ 0 h 2252"/>
                  <a:gd name="T62" fmla="*/ 0 w 5212"/>
                  <a:gd name="T63" fmla="*/ 0 h 2252"/>
                  <a:gd name="T64" fmla="*/ 0 w 5212"/>
                  <a:gd name="T65" fmla="*/ 0 h 2252"/>
                  <a:gd name="T66" fmla="*/ 0 w 5212"/>
                  <a:gd name="T67" fmla="*/ 0 h 2252"/>
                  <a:gd name="T68" fmla="*/ 0 w 5212"/>
                  <a:gd name="T69" fmla="*/ 0 h 2252"/>
                  <a:gd name="T70" fmla="*/ 0 w 5212"/>
                  <a:gd name="T71" fmla="*/ 0 h 2252"/>
                  <a:gd name="T72" fmla="*/ 0 w 5212"/>
                  <a:gd name="T73" fmla="*/ 0 h 2252"/>
                  <a:gd name="T74" fmla="*/ 0 w 5212"/>
                  <a:gd name="T75" fmla="*/ 0 h 2252"/>
                  <a:gd name="T76" fmla="*/ 0 w 5212"/>
                  <a:gd name="T77" fmla="*/ 0 h 2252"/>
                  <a:gd name="T78" fmla="*/ 0 w 5212"/>
                  <a:gd name="T79" fmla="*/ 0 h 2252"/>
                  <a:gd name="T80" fmla="*/ 0 w 5212"/>
                  <a:gd name="T81" fmla="*/ 0 h 2252"/>
                  <a:gd name="T82" fmla="*/ 0 w 5212"/>
                  <a:gd name="T83" fmla="*/ 0 h 22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212"/>
                  <a:gd name="T127" fmla="*/ 0 h 2252"/>
                  <a:gd name="T128" fmla="*/ 5212 w 5212"/>
                  <a:gd name="T129" fmla="*/ 2252 h 22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212" h="2252">
                    <a:moveTo>
                      <a:pt x="573" y="0"/>
                    </a:moveTo>
                    <a:lnTo>
                      <a:pt x="2682" y="1108"/>
                    </a:lnTo>
                    <a:lnTo>
                      <a:pt x="5211" y="849"/>
                    </a:lnTo>
                    <a:lnTo>
                      <a:pt x="5212" y="906"/>
                    </a:lnTo>
                    <a:lnTo>
                      <a:pt x="5212" y="963"/>
                    </a:lnTo>
                    <a:lnTo>
                      <a:pt x="5209" y="1020"/>
                    </a:lnTo>
                    <a:lnTo>
                      <a:pt x="5206" y="1077"/>
                    </a:lnTo>
                    <a:lnTo>
                      <a:pt x="5203" y="1133"/>
                    </a:lnTo>
                    <a:lnTo>
                      <a:pt x="5197" y="1187"/>
                    </a:lnTo>
                    <a:lnTo>
                      <a:pt x="5190" y="1242"/>
                    </a:lnTo>
                    <a:lnTo>
                      <a:pt x="5183" y="1297"/>
                    </a:lnTo>
                    <a:lnTo>
                      <a:pt x="5173" y="1349"/>
                    </a:lnTo>
                    <a:lnTo>
                      <a:pt x="5164" y="1402"/>
                    </a:lnTo>
                    <a:lnTo>
                      <a:pt x="5154" y="1453"/>
                    </a:lnTo>
                    <a:lnTo>
                      <a:pt x="5142" y="1504"/>
                    </a:lnTo>
                    <a:lnTo>
                      <a:pt x="5131" y="1554"/>
                    </a:lnTo>
                    <a:lnTo>
                      <a:pt x="5118" y="1603"/>
                    </a:lnTo>
                    <a:lnTo>
                      <a:pt x="5104" y="1651"/>
                    </a:lnTo>
                    <a:lnTo>
                      <a:pt x="5090" y="1697"/>
                    </a:lnTo>
                    <a:lnTo>
                      <a:pt x="5076" y="1744"/>
                    </a:lnTo>
                    <a:lnTo>
                      <a:pt x="5061" y="1788"/>
                    </a:lnTo>
                    <a:lnTo>
                      <a:pt x="5045" y="1831"/>
                    </a:lnTo>
                    <a:lnTo>
                      <a:pt x="5030" y="1873"/>
                    </a:lnTo>
                    <a:lnTo>
                      <a:pt x="5013" y="1913"/>
                    </a:lnTo>
                    <a:lnTo>
                      <a:pt x="4997" y="1953"/>
                    </a:lnTo>
                    <a:lnTo>
                      <a:pt x="4981" y="1990"/>
                    </a:lnTo>
                    <a:lnTo>
                      <a:pt x="4965" y="2026"/>
                    </a:lnTo>
                    <a:lnTo>
                      <a:pt x="4947" y="2061"/>
                    </a:lnTo>
                    <a:lnTo>
                      <a:pt x="4931" y="2093"/>
                    </a:lnTo>
                    <a:lnTo>
                      <a:pt x="4915" y="2125"/>
                    </a:lnTo>
                    <a:lnTo>
                      <a:pt x="4897" y="2154"/>
                    </a:lnTo>
                    <a:lnTo>
                      <a:pt x="4881" y="2182"/>
                    </a:lnTo>
                    <a:lnTo>
                      <a:pt x="4866" y="2207"/>
                    </a:lnTo>
                    <a:lnTo>
                      <a:pt x="4850" y="2230"/>
                    </a:lnTo>
                    <a:lnTo>
                      <a:pt x="4835" y="2252"/>
                    </a:lnTo>
                    <a:lnTo>
                      <a:pt x="2682" y="1108"/>
                    </a:lnTo>
                    <a:lnTo>
                      <a:pt x="0" y="1450"/>
                    </a:lnTo>
                    <a:lnTo>
                      <a:pt x="2" y="1408"/>
                    </a:lnTo>
                    <a:lnTo>
                      <a:pt x="5" y="1366"/>
                    </a:lnTo>
                    <a:lnTo>
                      <a:pt x="8" y="1324"/>
                    </a:lnTo>
                    <a:lnTo>
                      <a:pt x="13" y="1284"/>
                    </a:lnTo>
                    <a:lnTo>
                      <a:pt x="19" y="1243"/>
                    </a:lnTo>
                    <a:lnTo>
                      <a:pt x="24" y="1204"/>
                    </a:lnTo>
                    <a:lnTo>
                      <a:pt x="30" y="1164"/>
                    </a:lnTo>
                    <a:lnTo>
                      <a:pt x="37" y="1125"/>
                    </a:lnTo>
                    <a:lnTo>
                      <a:pt x="45" y="1086"/>
                    </a:lnTo>
                    <a:lnTo>
                      <a:pt x="53" y="1048"/>
                    </a:lnTo>
                    <a:lnTo>
                      <a:pt x="61" y="1011"/>
                    </a:lnTo>
                    <a:lnTo>
                      <a:pt x="71" y="975"/>
                    </a:lnTo>
                    <a:lnTo>
                      <a:pt x="81" y="939"/>
                    </a:lnTo>
                    <a:lnTo>
                      <a:pt x="91" y="903"/>
                    </a:lnTo>
                    <a:lnTo>
                      <a:pt x="102" y="868"/>
                    </a:lnTo>
                    <a:lnTo>
                      <a:pt x="113" y="833"/>
                    </a:lnTo>
                    <a:lnTo>
                      <a:pt x="124" y="799"/>
                    </a:lnTo>
                    <a:lnTo>
                      <a:pt x="136" y="766"/>
                    </a:lnTo>
                    <a:lnTo>
                      <a:pt x="149" y="733"/>
                    </a:lnTo>
                    <a:lnTo>
                      <a:pt x="161" y="702"/>
                    </a:lnTo>
                    <a:lnTo>
                      <a:pt x="174" y="671"/>
                    </a:lnTo>
                    <a:lnTo>
                      <a:pt x="187" y="640"/>
                    </a:lnTo>
                    <a:lnTo>
                      <a:pt x="200" y="610"/>
                    </a:lnTo>
                    <a:lnTo>
                      <a:pt x="214" y="581"/>
                    </a:lnTo>
                    <a:lnTo>
                      <a:pt x="227" y="552"/>
                    </a:lnTo>
                    <a:lnTo>
                      <a:pt x="241" y="524"/>
                    </a:lnTo>
                    <a:lnTo>
                      <a:pt x="255" y="498"/>
                    </a:lnTo>
                    <a:lnTo>
                      <a:pt x="269" y="471"/>
                    </a:lnTo>
                    <a:lnTo>
                      <a:pt x="284" y="445"/>
                    </a:lnTo>
                    <a:lnTo>
                      <a:pt x="298" y="421"/>
                    </a:lnTo>
                    <a:lnTo>
                      <a:pt x="313" y="396"/>
                    </a:lnTo>
                    <a:lnTo>
                      <a:pt x="327" y="373"/>
                    </a:lnTo>
                    <a:lnTo>
                      <a:pt x="340" y="350"/>
                    </a:lnTo>
                    <a:lnTo>
                      <a:pt x="353" y="327"/>
                    </a:lnTo>
                    <a:lnTo>
                      <a:pt x="367" y="302"/>
                    </a:lnTo>
                    <a:lnTo>
                      <a:pt x="381" y="278"/>
                    </a:lnTo>
                    <a:lnTo>
                      <a:pt x="396" y="254"/>
                    </a:lnTo>
                    <a:lnTo>
                      <a:pt x="410" y="228"/>
                    </a:lnTo>
                    <a:lnTo>
                      <a:pt x="425" y="204"/>
                    </a:lnTo>
                    <a:lnTo>
                      <a:pt x="441" y="178"/>
                    </a:lnTo>
                    <a:lnTo>
                      <a:pt x="456" y="154"/>
                    </a:lnTo>
                    <a:lnTo>
                      <a:pt x="472" y="129"/>
                    </a:lnTo>
                    <a:lnTo>
                      <a:pt x="489" y="106"/>
                    </a:lnTo>
                    <a:lnTo>
                      <a:pt x="505" y="83"/>
                    </a:lnTo>
                    <a:lnTo>
                      <a:pt x="522" y="61"/>
                    </a:lnTo>
                    <a:lnTo>
                      <a:pt x="539" y="40"/>
                    </a:lnTo>
                    <a:lnTo>
                      <a:pt x="556" y="19"/>
                    </a:lnTo>
                    <a:lnTo>
                      <a:pt x="573" y="0"/>
                    </a:lnTo>
                    <a:close/>
                  </a:path>
                </a:pathLst>
              </a:custGeom>
              <a:solidFill>
                <a:srgbClr val="84A5A5"/>
              </a:solidFill>
              <a:ln w="9525">
                <a:noFill/>
                <a:round/>
                <a:headEnd/>
                <a:tailEnd/>
              </a:ln>
            </p:spPr>
            <p:txBody>
              <a:bodyPr/>
              <a:lstStyle/>
              <a:p>
                <a:endParaRPr lang="fr-FR"/>
              </a:p>
            </p:txBody>
          </p:sp>
          <p:sp>
            <p:nvSpPr>
              <p:cNvPr id="95827" name="Freeform 583"/>
              <p:cNvSpPr>
                <a:spLocks/>
              </p:cNvSpPr>
              <p:nvPr/>
            </p:nvSpPr>
            <p:spPr bwMode="auto">
              <a:xfrm>
                <a:off x="2311" y="2128"/>
                <a:ext cx="847" cy="360"/>
              </a:xfrm>
              <a:custGeom>
                <a:avLst/>
                <a:gdLst>
                  <a:gd name="T0" fmla="*/ 0 w 5212"/>
                  <a:gd name="T1" fmla="*/ 0 h 2142"/>
                  <a:gd name="T2" fmla="*/ 0 w 5212"/>
                  <a:gd name="T3" fmla="*/ 0 h 2142"/>
                  <a:gd name="T4" fmla="*/ 0 w 5212"/>
                  <a:gd name="T5" fmla="*/ 0 h 2142"/>
                  <a:gd name="T6" fmla="*/ 0 w 5212"/>
                  <a:gd name="T7" fmla="*/ 0 h 2142"/>
                  <a:gd name="T8" fmla="*/ 0 w 5212"/>
                  <a:gd name="T9" fmla="*/ 0 h 2142"/>
                  <a:gd name="T10" fmla="*/ 0 w 5212"/>
                  <a:gd name="T11" fmla="*/ 0 h 2142"/>
                  <a:gd name="T12" fmla="*/ 0 w 5212"/>
                  <a:gd name="T13" fmla="*/ 0 h 2142"/>
                  <a:gd name="T14" fmla="*/ 0 w 5212"/>
                  <a:gd name="T15" fmla="*/ 0 h 2142"/>
                  <a:gd name="T16" fmla="*/ 0 w 5212"/>
                  <a:gd name="T17" fmla="*/ 0 h 2142"/>
                  <a:gd name="T18" fmla="*/ 0 w 5212"/>
                  <a:gd name="T19" fmla="*/ 0 h 2142"/>
                  <a:gd name="T20" fmla="*/ 0 w 5212"/>
                  <a:gd name="T21" fmla="*/ 0 h 2142"/>
                  <a:gd name="T22" fmla="*/ 0 w 5212"/>
                  <a:gd name="T23" fmla="*/ 0 h 2142"/>
                  <a:gd name="T24" fmla="*/ 0 w 5212"/>
                  <a:gd name="T25" fmla="*/ 0 h 2142"/>
                  <a:gd name="T26" fmla="*/ 0 w 5212"/>
                  <a:gd name="T27" fmla="*/ 0 h 2142"/>
                  <a:gd name="T28" fmla="*/ 0 w 5212"/>
                  <a:gd name="T29" fmla="*/ 0 h 2142"/>
                  <a:gd name="T30" fmla="*/ 0 w 5212"/>
                  <a:gd name="T31" fmla="*/ 0 h 2142"/>
                  <a:gd name="T32" fmla="*/ 0 w 5212"/>
                  <a:gd name="T33" fmla="*/ 0 h 2142"/>
                  <a:gd name="T34" fmla="*/ 0 w 5212"/>
                  <a:gd name="T35" fmla="*/ 0 h 2142"/>
                  <a:gd name="T36" fmla="*/ 0 w 5212"/>
                  <a:gd name="T37" fmla="*/ 0 h 2142"/>
                  <a:gd name="T38" fmla="*/ 0 w 5212"/>
                  <a:gd name="T39" fmla="*/ 0 h 2142"/>
                  <a:gd name="T40" fmla="*/ 0 w 5212"/>
                  <a:gd name="T41" fmla="*/ 0 h 2142"/>
                  <a:gd name="T42" fmla="*/ 0 w 5212"/>
                  <a:gd name="T43" fmla="*/ 0 h 2142"/>
                  <a:gd name="T44" fmla="*/ 0 w 5212"/>
                  <a:gd name="T45" fmla="*/ 0 h 2142"/>
                  <a:gd name="T46" fmla="*/ 0 w 5212"/>
                  <a:gd name="T47" fmla="*/ 0 h 2142"/>
                  <a:gd name="T48" fmla="*/ 0 w 5212"/>
                  <a:gd name="T49" fmla="*/ 0 h 2142"/>
                  <a:gd name="T50" fmla="*/ 0 w 5212"/>
                  <a:gd name="T51" fmla="*/ 0 h 2142"/>
                  <a:gd name="T52" fmla="*/ 0 w 5212"/>
                  <a:gd name="T53" fmla="*/ 0 h 2142"/>
                  <a:gd name="T54" fmla="*/ 0 w 5212"/>
                  <a:gd name="T55" fmla="*/ 0 h 2142"/>
                  <a:gd name="T56" fmla="*/ 0 w 5212"/>
                  <a:gd name="T57" fmla="*/ 0 h 2142"/>
                  <a:gd name="T58" fmla="*/ 0 w 5212"/>
                  <a:gd name="T59" fmla="*/ 0 h 2142"/>
                  <a:gd name="T60" fmla="*/ 0 w 5212"/>
                  <a:gd name="T61" fmla="*/ 0 h 2142"/>
                  <a:gd name="T62" fmla="*/ 0 w 5212"/>
                  <a:gd name="T63" fmla="*/ 0 h 2142"/>
                  <a:gd name="T64" fmla="*/ 0 w 5212"/>
                  <a:gd name="T65" fmla="*/ 0 h 2142"/>
                  <a:gd name="T66" fmla="*/ 0 w 5212"/>
                  <a:gd name="T67" fmla="*/ 0 h 2142"/>
                  <a:gd name="T68" fmla="*/ 0 w 5212"/>
                  <a:gd name="T69" fmla="*/ 0 h 2142"/>
                  <a:gd name="T70" fmla="*/ 0 w 5212"/>
                  <a:gd name="T71" fmla="*/ 0 h 2142"/>
                  <a:gd name="T72" fmla="*/ 0 w 5212"/>
                  <a:gd name="T73" fmla="*/ 0 h 2142"/>
                  <a:gd name="T74" fmla="*/ 0 w 5212"/>
                  <a:gd name="T75" fmla="*/ 0 h 2142"/>
                  <a:gd name="T76" fmla="*/ 0 w 5212"/>
                  <a:gd name="T77" fmla="*/ 0 h 2142"/>
                  <a:gd name="T78" fmla="*/ 0 w 5212"/>
                  <a:gd name="T79" fmla="*/ 0 h 2142"/>
                  <a:gd name="T80" fmla="*/ 0 w 5212"/>
                  <a:gd name="T81" fmla="*/ 0 h 2142"/>
                  <a:gd name="T82" fmla="*/ 0 w 5212"/>
                  <a:gd name="T83" fmla="*/ 0 h 214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212"/>
                  <a:gd name="T127" fmla="*/ 0 h 2142"/>
                  <a:gd name="T128" fmla="*/ 5212 w 5212"/>
                  <a:gd name="T129" fmla="*/ 2142 h 214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212" h="2142">
                    <a:moveTo>
                      <a:pt x="526" y="0"/>
                    </a:moveTo>
                    <a:lnTo>
                      <a:pt x="2680" y="1051"/>
                    </a:lnTo>
                    <a:lnTo>
                      <a:pt x="5212" y="857"/>
                    </a:lnTo>
                    <a:lnTo>
                      <a:pt x="5212" y="912"/>
                    </a:lnTo>
                    <a:lnTo>
                      <a:pt x="5210" y="967"/>
                    </a:lnTo>
                    <a:lnTo>
                      <a:pt x="5206" y="1020"/>
                    </a:lnTo>
                    <a:lnTo>
                      <a:pt x="5203" y="1073"/>
                    </a:lnTo>
                    <a:lnTo>
                      <a:pt x="5197" y="1127"/>
                    </a:lnTo>
                    <a:lnTo>
                      <a:pt x="5191" y="1179"/>
                    </a:lnTo>
                    <a:lnTo>
                      <a:pt x="5183" y="1230"/>
                    </a:lnTo>
                    <a:lnTo>
                      <a:pt x="5175" y="1281"/>
                    </a:lnTo>
                    <a:lnTo>
                      <a:pt x="5166" y="1331"/>
                    </a:lnTo>
                    <a:lnTo>
                      <a:pt x="5156" y="1381"/>
                    </a:lnTo>
                    <a:lnTo>
                      <a:pt x="5145" y="1430"/>
                    </a:lnTo>
                    <a:lnTo>
                      <a:pt x="5134" y="1478"/>
                    </a:lnTo>
                    <a:lnTo>
                      <a:pt x="5122" y="1524"/>
                    </a:lnTo>
                    <a:lnTo>
                      <a:pt x="5110" y="1569"/>
                    </a:lnTo>
                    <a:lnTo>
                      <a:pt x="5096" y="1614"/>
                    </a:lnTo>
                    <a:lnTo>
                      <a:pt x="5083" y="1658"/>
                    </a:lnTo>
                    <a:lnTo>
                      <a:pt x="5069" y="1699"/>
                    </a:lnTo>
                    <a:lnTo>
                      <a:pt x="5055" y="1740"/>
                    </a:lnTo>
                    <a:lnTo>
                      <a:pt x="5040" y="1780"/>
                    </a:lnTo>
                    <a:lnTo>
                      <a:pt x="5026" y="1818"/>
                    </a:lnTo>
                    <a:lnTo>
                      <a:pt x="5012" y="1854"/>
                    </a:lnTo>
                    <a:lnTo>
                      <a:pt x="4997" y="1889"/>
                    </a:lnTo>
                    <a:lnTo>
                      <a:pt x="4983" y="1922"/>
                    </a:lnTo>
                    <a:lnTo>
                      <a:pt x="4968" y="1954"/>
                    </a:lnTo>
                    <a:lnTo>
                      <a:pt x="4954" y="1984"/>
                    </a:lnTo>
                    <a:lnTo>
                      <a:pt x="4941" y="2013"/>
                    </a:lnTo>
                    <a:lnTo>
                      <a:pt x="4927" y="2039"/>
                    </a:lnTo>
                    <a:lnTo>
                      <a:pt x="4914" y="2064"/>
                    </a:lnTo>
                    <a:lnTo>
                      <a:pt x="4901" y="2086"/>
                    </a:lnTo>
                    <a:lnTo>
                      <a:pt x="4888" y="2107"/>
                    </a:lnTo>
                    <a:lnTo>
                      <a:pt x="4877" y="2126"/>
                    </a:lnTo>
                    <a:lnTo>
                      <a:pt x="4865" y="2142"/>
                    </a:lnTo>
                    <a:lnTo>
                      <a:pt x="2680" y="1051"/>
                    </a:lnTo>
                    <a:lnTo>
                      <a:pt x="0" y="1332"/>
                    </a:lnTo>
                    <a:lnTo>
                      <a:pt x="4" y="1293"/>
                    </a:lnTo>
                    <a:lnTo>
                      <a:pt x="7" y="1255"/>
                    </a:lnTo>
                    <a:lnTo>
                      <a:pt x="12" y="1216"/>
                    </a:lnTo>
                    <a:lnTo>
                      <a:pt x="17" y="1179"/>
                    </a:lnTo>
                    <a:lnTo>
                      <a:pt x="22" y="1142"/>
                    </a:lnTo>
                    <a:lnTo>
                      <a:pt x="28" y="1105"/>
                    </a:lnTo>
                    <a:lnTo>
                      <a:pt x="35" y="1069"/>
                    </a:lnTo>
                    <a:lnTo>
                      <a:pt x="42" y="1033"/>
                    </a:lnTo>
                    <a:lnTo>
                      <a:pt x="49" y="998"/>
                    </a:lnTo>
                    <a:lnTo>
                      <a:pt x="57" y="963"/>
                    </a:lnTo>
                    <a:lnTo>
                      <a:pt x="65" y="929"/>
                    </a:lnTo>
                    <a:lnTo>
                      <a:pt x="75" y="896"/>
                    </a:lnTo>
                    <a:lnTo>
                      <a:pt x="84" y="862"/>
                    </a:lnTo>
                    <a:lnTo>
                      <a:pt x="93" y="831"/>
                    </a:lnTo>
                    <a:lnTo>
                      <a:pt x="104" y="798"/>
                    </a:lnTo>
                    <a:lnTo>
                      <a:pt x="114" y="767"/>
                    </a:lnTo>
                    <a:lnTo>
                      <a:pt x="124" y="737"/>
                    </a:lnTo>
                    <a:lnTo>
                      <a:pt x="135" y="706"/>
                    </a:lnTo>
                    <a:lnTo>
                      <a:pt x="147" y="677"/>
                    </a:lnTo>
                    <a:lnTo>
                      <a:pt x="157" y="650"/>
                    </a:lnTo>
                    <a:lnTo>
                      <a:pt x="169" y="622"/>
                    </a:lnTo>
                    <a:lnTo>
                      <a:pt x="180" y="594"/>
                    </a:lnTo>
                    <a:lnTo>
                      <a:pt x="192" y="567"/>
                    </a:lnTo>
                    <a:lnTo>
                      <a:pt x="205" y="542"/>
                    </a:lnTo>
                    <a:lnTo>
                      <a:pt x="216" y="516"/>
                    </a:lnTo>
                    <a:lnTo>
                      <a:pt x="228" y="492"/>
                    </a:lnTo>
                    <a:lnTo>
                      <a:pt x="241" y="468"/>
                    </a:lnTo>
                    <a:lnTo>
                      <a:pt x="252" y="445"/>
                    </a:lnTo>
                    <a:lnTo>
                      <a:pt x="264" y="423"/>
                    </a:lnTo>
                    <a:lnTo>
                      <a:pt x="277" y="402"/>
                    </a:lnTo>
                    <a:lnTo>
                      <a:pt x="288" y="381"/>
                    </a:lnTo>
                    <a:lnTo>
                      <a:pt x="300" y="362"/>
                    </a:lnTo>
                    <a:lnTo>
                      <a:pt x="313" y="338"/>
                    </a:lnTo>
                    <a:lnTo>
                      <a:pt x="324" y="315"/>
                    </a:lnTo>
                    <a:lnTo>
                      <a:pt x="337" y="292"/>
                    </a:lnTo>
                    <a:lnTo>
                      <a:pt x="350" y="267"/>
                    </a:lnTo>
                    <a:lnTo>
                      <a:pt x="362" y="244"/>
                    </a:lnTo>
                    <a:lnTo>
                      <a:pt x="376" y="220"/>
                    </a:lnTo>
                    <a:lnTo>
                      <a:pt x="389" y="195"/>
                    </a:lnTo>
                    <a:lnTo>
                      <a:pt x="403" y="172"/>
                    </a:lnTo>
                    <a:lnTo>
                      <a:pt x="417" y="148"/>
                    </a:lnTo>
                    <a:lnTo>
                      <a:pt x="432" y="125"/>
                    </a:lnTo>
                    <a:lnTo>
                      <a:pt x="446" y="103"/>
                    </a:lnTo>
                    <a:lnTo>
                      <a:pt x="462" y="80"/>
                    </a:lnTo>
                    <a:lnTo>
                      <a:pt x="477" y="60"/>
                    </a:lnTo>
                    <a:lnTo>
                      <a:pt x="494" y="39"/>
                    </a:lnTo>
                    <a:lnTo>
                      <a:pt x="510" y="19"/>
                    </a:lnTo>
                    <a:lnTo>
                      <a:pt x="526" y="0"/>
                    </a:lnTo>
                    <a:close/>
                  </a:path>
                </a:pathLst>
              </a:custGeom>
              <a:solidFill>
                <a:srgbClr val="7FA0A0"/>
              </a:solidFill>
              <a:ln w="9525">
                <a:noFill/>
                <a:round/>
                <a:headEnd/>
                <a:tailEnd/>
              </a:ln>
            </p:spPr>
            <p:txBody>
              <a:bodyPr/>
              <a:lstStyle/>
              <a:p>
                <a:endParaRPr lang="fr-FR"/>
              </a:p>
            </p:txBody>
          </p:sp>
          <p:sp>
            <p:nvSpPr>
              <p:cNvPr id="95828" name="Freeform 584"/>
              <p:cNvSpPr>
                <a:spLocks/>
              </p:cNvSpPr>
              <p:nvPr/>
            </p:nvSpPr>
            <p:spPr bwMode="auto">
              <a:xfrm>
                <a:off x="2311" y="2138"/>
                <a:ext cx="848" cy="341"/>
              </a:xfrm>
              <a:custGeom>
                <a:avLst/>
                <a:gdLst>
                  <a:gd name="T0" fmla="*/ 0 w 5213"/>
                  <a:gd name="T1" fmla="*/ 0 h 2031"/>
                  <a:gd name="T2" fmla="*/ 0 w 5213"/>
                  <a:gd name="T3" fmla="*/ 0 h 2031"/>
                  <a:gd name="T4" fmla="*/ 0 w 5213"/>
                  <a:gd name="T5" fmla="*/ 0 h 2031"/>
                  <a:gd name="T6" fmla="*/ 0 w 5213"/>
                  <a:gd name="T7" fmla="*/ 0 h 2031"/>
                  <a:gd name="T8" fmla="*/ 0 w 5213"/>
                  <a:gd name="T9" fmla="*/ 0 h 2031"/>
                  <a:gd name="T10" fmla="*/ 0 w 5213"/>
                  <a:gd name="T11" fmla="*/ 0 h 2031"/>
                  <a:gd name="T12" fmla="*/ 0 w 5213"/>
                  <a:gd name="T13" fmla="*/ 0 h 2031"/>
                  <a:gd name="T14" fmla="*/ 0 w 5213"/>
                  <a:gd name="T15" fmla="*/ 0 h 2031"/>
                  <a:gd name="T16" fmla="*/ 0 w 5213"/>
                  <a:gd name="T17" fmla="*/ 0 h 2031"/>
                  <a:gd name="T18" fmla="*/ 0 w 5213"/>
                  <a:gd name="T19" fmla="*/ 0 h 2031"/>
                  <a:gd name="T20" fmla="*/ 0 w 5213"/>
                  <a:gd name="T21" fmla="*/ 0 h 2031"/>
                  <a:gd name="T22" fmla="*/ 0 w 5213"/>
                  <a:gd name="T23" fmla="*/ 0 h 2031"/>
                  <a:gd name="T24" fmla="*/ 0 w 5213"/>
                  <a:gd name="T25" fmla="*/ 0 h 2031"/>
                  <a:gd name="T26" fmla="*/ 0 w 5213"/>
                  <a:gd name="T27" fmla="*/ 0 h 2031"/>
                  <a:gd name="T28" fmla="*/ 0 w 5213"/>
                  <a:gd name="T29" fmla="*/ 0 h 2031"/>
                  <a:gd name="T30" fmla="*/ 0 w 5213"/>
                  <a:gd name="T31" fmla="*/ 0 h 2031"/>
                  <a:gd name="T32" fmla="*/ 0 w 5213"/>
                  <a:gd name="T33" fmla="*/ 0 h 2031"/>
                  <a:gd name="T34" fmla="*/ 0 w 5213"/>
                  <a:gd name="T35" fmla="*/ 0 h 2031"/>
                  <a:gd name="T36" fmla="*/ 0 w 5213"/>
                  <a:gd name="T37" fmla="*/ 0 h 2031"/>
                  <a:gd name="T38" fmla="*/ 0 w 5213"/>
                  <a:gd name="T39" fmla="*/ 0 h 2031"/>
                  <a:gd name="T40" fmla="*/ 0 w 5213"/>
                  <a:gd name="T41" fmla="*/ 0 h 2031"/>
                  <a:gd name="T42" fmla="*/ 0 w 5213"/>
                  <a:gd name="T43" fmla="*/ 0 h 2031"/>
                  <a:gd name="T44" fmla="*/ 0 w 5213"/>
                  <a:gd name="T45" fmla="*/ 0 h 2031"/>
                  <a:gd name="T46" fmla="*/ 0 w 5213"/>
                  <a:gd name="T47" fmla="*/ 0 h 2031"/>
                  <a:gd name="T48" fmla="*/ 0 w 5213"/>
                  <a:gd name="T49" fmla="*/ 0 h 2031"/>
                  <a:gd name="T50" fmla="*/ 0 w 5213"/>
                  <a:gd name="T51" fmla="*/ 0 h 2031"/>
                  <a:gd name="T52" fmla="*/ 0 w 5213"/>
                  <a:gd name="T53" fmla="*/ 0 h 2031"/>
                  <a:gd name="T54" fmla="*/ 0 w 5213"/>
                  <a:gd name="T55" fmla="*/ 0 h 2031"/>
                  <a:gd name="T56" fmla="*/ 0 w 5213"/>
                  <a:gd name="T57" fmla="*/ 0 h 2031"/>
                  <a:gd name="T58" fmla="*/ 0 w 5213"/>
                  <a:gd name="T59" fmla="*/ 0 h 2031"/>
                  <a:gd name="T60" fmla="*/ 0 w 5213"/>
                  <a:gd name="T61" fmla="*/ 0 h 2031"/>
                  <a:gd name="T62" fmla="*/ 0 w 5213"/>
                  <a:gd name="T63" fmla="*/ 0 h 2031"/>
                  <a:gd name="T64" fmla="*/ 0 w 5213"/>
                  <a:gd name="T65" fmla="*/ 0 h 2031"/>
                  <a:gd name="T66" fmla="*/ 0 w 5213"/>
                  <a:gd name="T67" fmla="*/ 0 h 2031"/>
                  <a:gd name="T68" fmla="*/ 0 w 5213"/>
                  <a:gd name="T69" fmla="*/ 0 h 2031"/>
                  <a:gd name="T70" fmla="*/ 0 w 5213"/>
                  <a:gd name="T71" fmla="*/ 0 h 2031"/>
                  <a:gd name="T72" fmla="*/ 0 w 5213"/>
                  <a:gd name="T73" fmla="*/ 0 h 2031"/>
                  <a:gd name="T74" fmla="*/ 0 w 5213"/>
                  <a:gd name="T75" fmla="*/ 0 h 2031"/>
                  <a:gd name="T76" fmla="*/ 0 w 5213"/>
                  <a:gd name="T77" fmla="*/ 0 h 2031"/>
                  <a:gd name="T78" fmla="*/ 0 w 5213"/>
                  <a:gd name="T79" fmla="*/ 0 h 2031"/>
                  <a:gd name="T80" fmla="*/ 0 w 5213"/>
                  <a:gd name="T81" fmla="*/ 0 h 2031"/>
                  <a:gd name="T82" fmla="*/ 0 w 5213"/>
                  <a:gd name="T83" fmla="*/ 0 h 203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213"/>
                  <a:gd name="T127" fmla="*/ 0 h 2031"/>
                  <a:gd name="T128" fmla="*/ 5213 w 5213"/>
                  <a:gd name="T129" fmla="*/ 2031 h 203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213" h="2031">
                    <a:moveTo>
                      <a:pt x="477" y="0"/>
                    </a:moveTo>
                    <a:lnTo>
                      <a:pt x="2676" y="994"/>
                    </a:lnTo>
                    <a:lnTo>
                      <a:pt x="5213" y="865"/>
                    </a:lnTo>
                    <a:lnTo>
                      <a:pt x="5210" y="918"/>
                    </a:lnTo>
                    <a:lnTo>
                      <a:pt x="5207" y="969"/>
                    </a:lnTo>
                    <a:lnTo>
                      <a:pt x="5203" y="1020"/>
                    </a:lnTo>
                    <a:lnTo>
                      <a:pt x="5198" y="1070"/>
                    </a:lnTo>
                    <a:lnTo>
                      <a:pt x="5191" y="1120"/>
                    </a:lnTo>
                    <a:lnTo>
                      <a:pt x="5184" y="1170"/>
                    </a:lnTo>
                    <a:lnTo>
                      <a:pt x="5176" y="1218"/>
                    </a:lnTo>
                    <a:lnTo>
                      <a:pt x="5166" y="1266"/>
                    </a:lnTo>
                    <a:lnTo>
                      <a:pt x="5157" y="1314"/>
                    </a:lnTo>
                    <a:lnTo>
                      <a:pt x="5147" y="1360"/>
                    </a:lnTo>
                    <a:lnTo>
                      <a:pt x="5135" y="1405"/>
                    </a:lnTo>
                    <a:lnTo>
                      <a:pt x="5123" y="1450"/>
                    </a:lnTo>
                    <a:lnTo>
                      <a:pt x="5112" y="1494"/>
                    </a:lnTo>
                    <a:lnTo>
                      <a:pt x="5099" y="1535"/>
                    </a:lnTo>
                    <a:lnTo>
                      <a:pt x="5086" y="1576"/>
                    </a:lnTo>
                    <a:lnTo>
                      <a:pt x="5073" y="1617"/>
                    </a:lnTo>
                    <a:lnTo>
                      <a:pt x="5061" y="1655"/>
                    </a:lnTo>
                    <a:lnTo>
                      <a:pt x="5048" y="1692"/>
                    </a:lnTo>
                    <a:lnTo>
                      <a:pt x="5034" y="1728"/>
                    </a:lnTo>
                    <a:lnTo>
                      <a:pt x="5021" y="1762"/>
                    </a:lnTo>
                    <a:lnTo>
                      <a:pt x="5008" y="1794"/>
                    </a:lnTo>
                    <a:lnTo>
                      <a:pt x="4996" y="1826"/>
                    </a:lnTo>
                    <a:lnTo>
                      <a:pt x="4983" y="1855"/>
                    </a:lnTo>
                    <a:lnTo>
                      <a:pt x="4970" y="1883"/>
                    </a:lnTo>
                    <a:lnTo>
                      <a:pt x="4959" y="1908"/>
                    </a:lnTo>
                    <a:lnTo>
                      <a:pt x="4948" y="1931"/>
                    </a:lnTo>
                    <a:lnTo>
                      <a:pt x="4937" y="1954"/>
                    </a:lnTo>
                    <a:lnTo>
                      <a:pt x="4927" y="1973"/>
                    </a:lnTo>
                    <a:lnTo>
                      <a:pt x="4917" y="1992"/>
                    </a:lnTo>
                    <a:lnTo>
                      <a:pt x="4909" y="2007"/>
                    </a:lnTo>
                    <a:lnTo>
                      <a:pt x="4901" y="2020"/>
                    </a:lnTo>
                    <a:lnTo>
                      <a:pt x="4894" y="2031"/>
                    </a:lnTo>
                    <a:lnTo>
                      <a:pt x="2676" y="994"/>
                    </a:lnTo>
                    <a:lnTo>
                      <a:pt x="0" y="1214"/>
                    </a:lnTo>
                    <a:lnTo>
                      <a:pt x="3" y="1178"/>
                    </a:lnTo>
                    <a:lnTo>
                      <a:pt x="8" y="1143"/>
                    </a:lnTo>
                    <a:lnTo>
                      <a:pt x="13" y="1108"/>
                    </a:lnTo>
                    <a:lnTo>
                      <a:pt x="18" y="1073"/>
                    </a:lnTo>
                    <a:lnTo>
                      <a:pt x="24" y="1040"/>
                    </a:lnTo>
                    <a:lnTo>
                      <a:pt x="31" y="1006"/>
                    </a:lnTo>
                    <a:lnTo>
                      <a:pt x="37" y="973"/>
                    </a:lnTo>
                    <a:lnTo>
                      <a:pt x="45" y="941"/>
                    </a:lnTo>
                    <a:lnTo>
                      <a:pt x="52" y="908"/>
                    </a:lnTo>
                    <a:lnTo>
                      <a:pt x="60" y="877"/>
                    </a:lnTo>
                    <a:lnTo>
                      <a:pt x="68" y="847"/>
                    </a:lnTo>
                    <a:lnTo>
                      <a:pt x="76" y="817"/>
                    </a:lnTo>
                    <a:lnTo>
                      <a:pt x="86" y="786"/>
                    </a:lnTo>
                    <a:lnTo>
                      <a:pt x="94" y="757"/>
                    </a:lnTo>
                    <a:lnTo>
                      <a:pt x="103" y="729"/>
                    </a:lnTo>
                    <a:lnTo>
                      <a:pt x="112" y="702"/>
                    </a:lnTo>
                    <a:lnTo>
                      <a:pt x="123" y="675"/>
                    </a:lnTo>
                    <a:lnTo>
                      <a:pt x="132" y="648"/>
                    </a:lnTo>
                    <a:lnTo>
                      <a:pt x="141" y="621"/>
                    </a:lnTo>
                    <a:lnTo>
                      <a:pt x="152" y="597"/>
                    </a:lnTo>
                    <a:lnTo>
                      <a:pt x="162" y="573"/>
                    </a:lnTo>
                    <a:lnTo>
                      <a:pt x="172" y="548"/>
                    </a:lnTo>
                    <a:lnTo>
                      <a:pt x="182" y="525"/>
                    </a:lnTo>
                    <a:lnTo>
                      <a:pt x="192" y="503"/>
                    </a:lnTo>
                    <a:lnTo>
                      <a:pt x="202" y="481"/>
                    </a:lnTo>
                    <a:lnTo>
                      <a:pt x="212" y="460"/>
                    </a:lnTo>
                    <a:lnTo>
                      <a:pt x="223" y="439"/>
                    </a:lnTo>
                    <a:lnTo>
                      <a:pt x="232" y="421"/>
                    </a:lnTo>
                    <a:lnTo>
                      <a:pt x="242" y="401"/>
                    </a:lnTo>
                    <a:lnTo>
                      <a:pt x="252" y="383"/>
                    </a:lnTo>
                    <a:lnTo>
                      <a:pt x="261" y="366"/>
                    </a:lnTo>
                    <a:lnTo>
                      <a:pt x="270" y="350"/>
                    </a:lnTo>
                    <a:lnTo>
                      <a:pt x="282" y="326"/>
                    </a:lnTo>
                    <a:lnTo>
                      <a:pt x="293" y="303"/>
                    </a:lnTo>
                    <a:lnTo>
                      <a:pt x="305" y="280"/>
                    </a:lnTo>
                    <a:lnTo>
                      <a:pt x="317" y="257"/>
                    </a:lnTo>
                    <a:lnTo>
                      <a:pt x="328" y="234"/>
                    </a:lnTo>
                    <a:lnTo>
                      <a:pt x="340" y="210"/>
                    </a:lnTo>
                    <a:lnTo>
                      <a:pt x="353" y="187"/>
                    </a:lnTo>
                    <a:lnTo>
                      <a:pt x="364" y="165"/>
                    </a:lnTo>
                    <a:lnTo>
                      <a:pt x="377" y="143"/>
                    </a:lnTo>
                    <a:lnTo>
                      <a:pt x="390" y="121"/>
                    </a:lnTo>
                    <a:lnTo>
                      <a:pt x="403" y="99"/>
                    </a:lnTo>
                    <a:lnTo>
                      <a:pt x="416" y="78"/>
                    </a:lnTo>
                    <a:lnTo>
                      <a:pt x="430" y="58"/>
                    </a:lnTo>
                    <a:lnTo>
                      <a:pt x="446" y="37"/>
                    </a:lnTo>
                    <a:lnTo>
                      <a:pt x="461" y="19"/>
                    </a:lnTo>
                    <a:lnTo>
                      <a:pt x="477" y="0"/>
                    </a:lnTo>
                    <a:close/>
                  </a:path>
                </a:pathLst>
              </a:custGeom>
              <a:solidFill>
                <a:srgbClr val="7A9E9E"/>
              </a:solidFill>
              <a:ln w="9525">
                <a:noFill/>
                <a:round/>
                <a:headEnd/>
                <a:tailEnd/>
              </a:ln>
            </p:spPr>
            <p:txBody>
              <a:bodyPr/>
              <a:lstStyle/>
              <a:p>
                <a:endParaRPr lang="fr-FR"/>
              </a:p>
            </p:txBody>
          </p:sp>
          <p:sp>
            <p:nvSpPr>
              <p:cNvPr id="95829" name="Freeform 585"/>
              <p:cNvSpPr>
                <a:spLocks/>
              </p:cNvSpPr>
              <p:nvPr/>
            </p:nvSpPr>
            <p:spPr bwMode="auto">
              <a:xfrm>
                <a:off x="2312" y="2147"/>
                <a:ext cx="848" cy="323"/>
              </a:xfrm>
              <a:custGeom>
                <a:avLst/>
                <a:gdLst>
                  <a:gd name="T0" fmla="*/ 0 w 5215"/>
                  <a:gd name="T1" fmla="*/ 0 h 1920"/>
                  <a:gd name="T2" fmla="*/ 0 w 5215"/>
                  <a:gd name="T3" fmla="*/ 0 h 1920"/>
                  <a:gd name="T4" fmla="*/ 0 w 5215"/>
                  <a:gd name="T5" fmla="*/ 0 h 1920"/>
                  <a:gd name="T6" fmla="*/ 0 w 5215"/>
                  <a:gd name="T7" fmla="*/ 0 h 1920"/>
                  <a:gd name="T8" fmla="*/ 0 w 5215"/>
                  <a:gd name="T9" fmla="*/ 0 h 1920"/>
                  <a:gd name="T10" fmla="*/ 0 w 5215"/>
                  <a:gd name="T11" fmla="*/ 0 h 1920"/>
                  <a:gd name="T12" fmla="*/ 0 w 5215"/>
                  <a:gd name="T13" fmla="*/ 0 h 1920"/>
                  <a:gd name="T14" fmla="*/ 0 w 5215"/>
                  <a:gd name="T15" fmla="*/ 0 h 1920"/>
                  <a:gd name="T16" fmla="*/ 0 w 5215"/>
                  <a:gd name="T17" fmla="*/ 0 h 1920"/>
                  <a:gd name="T18" fmla="*/ 0 w 5215"/>
                  <a:gd name="T19" fmla="*/ 0 h 1920"/>
                  <a:gd name="T20" fmla="*/ 0 w 5215"/>
                  <a:gd name="T21" fmla="*/ 0 h 1920"/>
                  <a:gd name="T22" fmla="*/ 0 w 5215"/>
                  <a:gd name="T23" fmla="*/ 0 h 1920"/>
                  <a:gd name="T24" fmla="*/ 0 w 5215"/>
                  <a:gd name="T25" fmla="*/ 0 h 1920"/>
                  <a:gd name="T26" fmla="*/ 0 w 5215"/>
                  <a:gd name="T27" fmla="*/ 0 h 1920"/>
                  <a:gd name="T28" fmla="*/ 0 w 5215"/>
                  <a:gd name="T29" fmla="*/ 0 h 1920"/>
                  <a:gd name="T30" fmla="*/ 0 w 5215"/>
                  <a:gd name="T31" fmla="*/ 0 h 1920"/>
                  <a:gd name="T32" fmla="*/ 0 w 5215"/>
                  <a:gd name="T33" fmla="*/ 0 h 1920"/>
                  <a:gd name="T34" fmla="*/ 0 w 5215"/>
                  <a:gd name="T35" fmla="*/ 0 h 1920"/>
                  <a:gd name="T36" fmla="*/ 0 w 5215"/>
                  <a:gd name="T37" fmla="*/ 0 h 1920"/>
                  <a:gd name="T38" fmla="*/ 0 w 5215"/>
                  <a:gd name="T39" fmla="*/ 0 h 1920"/>
                  <a:gd name="T40" fmla="*/ 0 w 5215"/>
                  <a:gd name="T41" fmla="*/ 0 h 1920"/>
                  <a:gd name="T42" fmla="*/ 0 w 5215"/>
                  <a:gd name="T43" fmla="*/ 0 h 1920"/>
                  <a:gd name="T44" fmla="*/ 0 w 5215"/>
                  <a:gd name="T45" fmla="*/ 0 h 1920"/>
                  <a:gd name="T46" fmla="*/ 0 w 5215"/>
                  <a:gd name="T47" fmla="*/ 0 h 1920"/>
                  <a:gd name="T48" fmla="*/ 0 w 5215"/>
                  <a:gd name="T49" fmla="*/ 0 h 1920"/>
                  <a:gd name="T50" fmla="*/ 0 w 5215"/>
                  <a:gd name="T51" fmla="*/ 0 h 1920"/>
                  <a:gd name="T52" fmla="*/ 0 w 5215"/>
                  <a:gd name="T53" fmla="*/ 0 h 1920"/>
                  <a:gd name="T54" fmla="*/ 0 w 5215"/>
                  <a:gd name="T55" fmla="*/ 0 h 1920"/>
                  <a:gd name="T56" fmla="*/ 0 w 5215"/>
                  <a:gd name="T57" fmla="*/ 0 h 1920"/>
                  <a:gd name="T58" fmla="*/ 0 w 5215"/>
                  <a:gd name="T59" fmla="*/ 0 h 1920"/>
                  <a:gd name="T60" fmla="*/ 0 w 5215"/>
                  <a:gd name="T61" fmla="*/ 0 h 1920"/>
                  <a:gd name="T62" fmla="*/ 0 w 5215"/>
                  <a:gd name="T63" fmla="*/ 0 h 1920"/>
                  <a:gd name="T64" fmla="*/ 0 w 5215"/>
                  <a:gd name="T65" fmla="*/ 0 h 1920"/>
                  <a:gd name="T66" fmla="*/ 0 w 5215"/>
                  <a:gd name="T67" fmla="*/ 0 h 1920"/>
                  <a:gd name="T68" fmla="*/ 0 w 5215"/>
                  <a:gd name="T69" fmla="*/ 0 h 1920"/>
                  <a:gd name="T70" fmla="*/ 0 w 5215"/>
                  <a:gd name="T71" fmla="*/ 0 h 1920"/>
                  <a:gd name="T72" fmla="*/ 0 w 5215"/>
                  <a:gd name="T73" fmla="*/ 0 h 1920"/>
                  <a:gd name="T74" fmla="*/ 0 w 5215"/>
                  <a:gd name="T75" fmla="*/ 0 h 1920"/>
                  <a:gd name="T76" fmla="*/ 0 w 5215"/>
                  <a:gd name="T77" fmla="*/ 0 h 1920"/>
                  <a:gd name="T78" fmla="*/ 0 w 5215"/>
                  <a:gd name="T79" fmla="*/ 0 h 1920"/>
                  <a:gd name="T80" fmla="*/ 0 w 5215"/>
                  <a:gd name="T81" fmla="*/ 0 h 1920"/>
                  <a:gd name="T82" fmla="*/ 0 w 5215"/>
                  <a:gd name="T83" fmla="*/ 0 h 19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215"/>
                  <a:gd name="T127" fmla="*/ 0 h 1920"/>
                  <a:gd name="T128" fmla="*/ 5215 w 5215"/>
                  <a:gd name="T129" fmla="*/ 1920 h 192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215" h="1920">
                    <a:moveTo>
                      <a:pt x="0" y="1096"/>
                    </a:moveTo>
                    <a:lnTo>
                      <a:pt x="5" y="1064"/>
                    </a:lnTo>
                    <a:lnTo>
                      <a:pt x="9" y="1031"/>
                    </a:lnTo>
                    <a:lnTo>
                      <a:pt x="15" y="1000"/>
                    </a:lnTo>
                    <a:lnTo>
                      <a:pt x="21" y="969"/>
                    </a:lnTo>
                    <a:lnTo>
                      <a:pt x="28" y="938"/>
                    </a:lnTo>
                    <a:lnTo>
                      <a:pt x="34" y="908"/>
                    </a:lnTo>
                    <a:lnTo>
                      <a:pt x="41" y="878"/>
                    </a:lnTo>
                    <a:lnTo>
                      <a:pt x="48" y="849"/>
                    </a:lnTo>
                    <a:lnTo>
                      <a:pt x="56" y="821"/>
                    </a:lnTo>
                    <a:lnTo>
                      <a:pt x="63" y="792"/>
                    </a:lnTo>
                    <a:lnTo>
                      <a:pt x="71" y="765"/>
                    </a:lnTo>
                    <a:lnTo>
                      <a:pt x="79" y="737"/>
                    </a:lnTo>
                    <a:lnTo>
                      <a:pt x="87" y="712"/>
                    </a:lnTo>
                    <a:lnTo>
                      <a:pt x="95" y="686"/>
                    </a:lnTo>
                    <a:lnTo>
                      <a:pt x="105" y="661"/>
                    </a:lnTo>
                    <a:lnTo>
                      <a:pt x="113" y="636"/>
                    </a:lnTo>
                    <a:lnTo>
                      <a:pt x="122" y="612"/>
                    </a:lnTo>
                    <a:lnTo>
                      <a:pt x="130" y="589"/>
                    </a:lnTo>
                    <a:lnTo>
                      <a:pt x="138" y="567"/>
                    </a:lnTo>
                    <a:lnTo>
                      <a:pt x="148" y="545"/>
                    </a:lnTo>
                    <a:lnTo>
                      <a:pt x="156" y="523"/>
                    </a:lnTo>
                    <a:lnTo>
                      <a:pt x="165" y="503"/>
                    </a:lnTo>
                    <a:lnTo>
                      <a:pt x="173" y="483"/>
                    </a:lnTo>
                    <a:lnTo>
                      <a:pt x="181" y="463"/>
                    </a:lnTo>
                    <a:lnTo>
                      <a:pt x="189" y="445"/>
                    </a:lnTo>
                    <a:lnTo>
                      <a:pt x="197" y="427"/>
                    </a:lnTo>
                    <a:lnTo>
                      <a:pt x="206" y="411"/>
                    </a:lnTo>
                    <a:lnTo>
                      <a:pt x="213" y="395"/>
                    </a:lnTo>
                    <a:lnTo>
                      <a:pt x="219" y="380"/>
                    </a:lnTo>
                    <a:lnTo>
                      <a:pt x="228" y="365"/>
                    </a:lnTo>
                    <a:lnTo>
                      <a:pt x="233" y="351"/>
                    </a:lnTo>
                    <a:lnTo>
                      <a:pt x="240" y="338"/>
                    </a:lnTo>
                    <a:lnTo>
                      <a:pt x="252" y="315"/>
                    </a:lnTo>
                    <a:lnTo>
                      <a:pt x="262" y="292"/>
                    </a:lnTo>
                    <a:lnTo>
                      <a:pt x="274" y="269"/>
                    </a:lnTo>
                    <a:lnTo>
                      <a:pt x="284" y="246"/>
                    </a:lnTo>
                    <a:lnTo>
                      <a:pt x="294" y="224"/>
                    </a:lnTo>
                    <a:lnTo>
                      <a:pt x="304" y="202"/>
                    </a:lnTo>
                    <a:lnTo>
                      <a:pt x="315" y="180"/>
                    </a:lnTo>
                    <a:lnTo>
                      <a:pt x="325" y="158"/>
                    </a:lnTo>
                    <a:lnTo>
                      <a:pt x="336" y="137"/>
                    </a:lnTo>
                    <a:lnTo>
                      <a:pt x="347" y="116"/>
                    </a:lnTo>
                    <a:lnTo>
                      <a:pt x="359" y="96"/>
                    </a:lnTo>
                    <a:lnTo>
                      <a:pt x="372" y="76"/>
                    </a:lnTo>
                    <a:lnTo>
                      <a:pt x="384" y="57"/>
                    </a:lnTo>
                    <a:lnTo>
                      <a:pt x="398" y="37"/>
                    </a:lnTo>
                    <a:lnTo>
                      <a:pt x="412" y="19"/>
                    </a:lnTo>
                    <a:lnTo>
                      <a:pt x="428" y="0"/>
                    </a:lnTo>
                    <a:lnTo>
                      <a:pt x="2674" y="938"/>
                    </a:lnTo>
                    <a:lnTo>
                      <a:pt x="5215" y="873"/>
                    </a:lnTo>
                    <a:lnTo>
                      <a:pt x="5212" y="922"/>
                    </a:lnTo>
                    <a:lnTo>
                      <a:pt x="5207" y="971"/>
                    </a:lnTo>
                    <a:lnTo>
                      <a:pt x="5201" y="1019"/>
                    </a:lnTo>
                    <a:lnTo>
                      <a:pt x="5195" y="1067"/>
                    </a:lnTo>
                    <a:lnTo>
                      <a:pt x="5186" y="1114"/>
                    </a:lnTo>
                    <a:lnTo>
                      <a:pt x="5178" y="1160"/>
                    </a:lnTo>
                    <a:lnTo>
                      <a:pt x="5169" y="1207"/>
                    </a:lnTo>
                    <a:lnTo>
                      <a:pt x="5160" y="1251"/>
                    </a:lnTo>
                    <a:lnTo>
                      <a:pt x="5149" y="1295"/>
                    </a:lnTo>
                    <a:lnTo>
                      <a:pt x="5138" y="1339"/>
                    </a:lnTo>
                    <a:lnTo>
                      <a:pt x="5126" y="1381"/>
                    </a:lnTo>
                    <a:lnTo>
                      <a:pt x="5114" y="1423"/>
                    </a:lnTo>
                    <a:lnTo>
                      <a:pt x="5103" y="1462"/>
                    </a:lnTo>
                    <a:lnTo>
                      <a:pt x="5091" y="1502"/>
                    </a:lnTo>
                    <a:lnTo>
                      <a:pt x="5078" y="1539"/>
                    </a:lnTo>
                    <a:lnTo>
                      <a:pt x="5067" y="1576"/>
                    </a:lnTo>
                    <a:lnTo>
                      <a:pt x="5054" y="1611"/>
                    </a:lnTo>
                    <a:lnTo>
                      <a:pt x="5042" y="1645"/>
                    </a:lnTo>
                    <a:lnTo>
                      <a:pt x="5030" y="1676"/>
                    </a:lnTo>
                    <a:lnTo>
                      <a:pt x="5018" y="1706"/>
                    </a:lnTo>
                    <a:lnTo>
                      <a:pt x="5006" y="1735"/>
                    </a:lnTo>
                    <a:lnTo>
                      <a:pt x="4996" y="1762"/>
                    </a:lnTo>
                    <a:lnTo>
                      <a:pt x="4986" y="1787"/>
                    </a:lnTo>
                    <a:lnTo>
                      <a:pt x="4975" y="1811"/>
                    </a:lnTo>
                    <a:lnTo>
                      <a:pt x="4966" y="1832"/>
                    </a:lnTo>
                    <a:lnTo>
                      <a:pt x="4958" y="1851"/>
                    </a:lnTo>
                    <a:lnTo>
                      <a:pt x="4950" y="1868"/>
                    </a:lnTo>
                    <a:lnTo>
                      <a:pt x="4943" y="1883"/>
                    </a:lnTo>
                    <a:lnTo>
                      <a:pt x="4937" y="1895"/>
                    </a:lnTo>
                    <a:lnTo>
                      <a:pt x="4932" y="1906"/>
                    </a:lnTo>
                    <a:lnTo>
                      <a:pt x="4928" y="1914"/>
                    </a:lnTo>
                    <a:lnTo>
                      <a:pt x="4925" y="1920"/>
                    </a:lnTo>
                    <a:lnTo>
                      <a:pt x="2674" y="938"/>
                    </a:lnTo>
                    <a:lnTo>
                      <a:pt x="0" y="1096"/>
                    </a:lnTo>
                    <a:close/>
                  </a:path>
                </a:pathLst>
              </a:custGeom>
              <a:solidFill>
                <a:srgbClr val="759999"/>
              </a:solidFill>
              <a:ln w="9525">
                <a:noFill/>
                <a:round/>
                <a:headEnd/>
                <a:tailEnd/>
              </a:ln>
            </p:spPr>
            <p:txBody>
              <a:bodyPr/>
              <a:lstStyle/>
              <a:p>
                <a:endParaRPr lang="fr-FR"/>
              </a:p>
            </p:txBody>
          </p:sp>
          <p:sp>
            <p:nvSpPr>
              <p:cNvPr id="95830" name="Freeform 586"/>
              <p:cNvSpPr>
                <a:spLocks/>
              </p:cNvSpPr>
              <p:nvPr/>
            </p:nvSpPr>
            <p:spPr bwMode="auto">
              <a:xfrm>
                <a:off x="2356" y="1887"/>
                <a:ext cx="712" cy="901"/>
              </a:xfrm>
              <a:custGeom>
                <a:avLst/>
                <a:gdLst>
                  <a:gd name="T0" fmla="*/ 0 w 4378"/>
                  <a:gd name="T1" fmla="*/ 0 h 5350"/>
                  <a:gd name="T2" fmla="*/ 0 w 4378"/>
                  <a:gd name="T3" fmla="*/ 0 h 5350"/>
                  <a:gd name="T4" fmla="*/ 0 w 4378"/>
                  <a:gd name="T5" fmla="*/ 0 h 5350"/>
                  <a:gd name="T6" fmla="*/ 0 w 4378"/>
                  <a:gd name="T7" fmla="*/ 0 h 5350"/>
                  <a:gd name="T8" fmla="*/ 0 w 4378"/>
                  <a:gd name="T9" fmla="*/ 0 h 5350"/>
                  <a:gd name="T10" fmla="*/ 0 w 4378"/>
                  <a:gd name="T11" fmla="*/ 0 h 5350"/>
                  <a:gd name="T12" fmla="*/ 0 w 4378"/>
                  <a:gd name="T13" fmla="*/ 0 h 5350"/>
                  <a:gd name="T14" fmla="*/ 0 w 4378"/>
                  <a:gd name="T15" fmla="*/ 0 h 5350"/>
                  <a:gd name="T16" fmla="*/ 0 w 4378"/>
                  <a:gd name="T17" fmla="*/ 0 h 5350"/>
                  <a:gd name="T18" fmla="*/ 0 w 4378"/>
                  <a:gd name="T19" fmla="*/ 0 h 5350"/>
                  <a:gd name="T20" fmla="*/ 0 w 4378"/>
                  <a:gd name="T21" fmla="*/ 0 h 5350"/>
                  <a:gd name="T22" fmla="*/ 0 w 4378"/>
                  <a:gd name="T23" fmla="*/ 0 h 5350"/>
                  <a:gd name="T24" fmla="*/ 0 w 4378"/>
                  <a:gd name="T25" fmla="*/ 0 h 5350"/>
                  <a:gd name="T26" fmla="*/ 0 w 4378"/>
                  <a:gd name="T27" fmla="*/ 0 h 5350"/>
                  <a:gd name="T28" fmla="*/ 0 w 4378"/>
                  <a:gd name="T29" fmla="*/ 0 h 5350"/>
                  <a:gd name="T30" fmla="*/ 0 w 4378"/>
                  <a:gd name="T31" fmla="*/ 0 h 5350"/>
                  <a:gd name="T32" fmla="*/ 0 w 4378"/>
                  <a:gd name="T33" fmla="*/ 0 h 5350"/>
                  <a:gd name="T34" fmla="*/ 0 w 4378"/>
                  <a:gd name="T35" fmla="*/ 0 h 5350"/>
                  <a:gd name="T36" fmla="*/ 0 w 4378"/>
                  <a:gd name="T37" fmla="*/ 0 h 5350"/>
                  <a:gd name="T38" fmla="*/ 0 w 4378"/>
                  <a:gd name="T39" fmla="*/ 0 h 5350"/>
                  <a:gd name="T40" fmla="*/ 0 w 4378"/>
                  <a:gd name="T41" fmla="*/ 0 h 5350"/>
                  <a:gd name="T42" fmla="*/ 0 w 4378"/>
                  <a:gd name="T43" fmla="*/ 0 h 5350"/>
                  <a:gd name="T44" fmla="*/ 0 w 4378"/>
                  <a:gd name="T45" fmla="*/ 0 h 5350"/>
                  <a:gd name="T46" fmla="*/ 0 w 4378"/>
                  <a:gd name="T47" fmla="*/ 0 h 5350"/>
                  <a:gd name="T48" fmla="*/ 0 w 4378"/>
                  <a:gd name="T49" fmla="*/ 0 h 5350"/>
                  <a:gd name="T50" fmla="*/ 0 w 4378"/>
                  <a:gd name="T51" fmla="*/ 0 h 5350"/>
                  <a:gd name="T52" fmla="*/ 0 w 4378"/>
                  <a:gd name="T53" fmla="*/ 0 h 5350"/>
                  <a:gd name="T54" fmla="*/ 0 w 4378"/>
                  <a:gd name="T55" fmla="*/ 0 h 5350"/>
                  <a:gd name="T56" fmla="*/ 0 w 4378"/>
                  <a:gd name="T57" fmla="*/ 0 h 5350"/>
                  <a:gd name="T58" fmla="*/ 0 w 4378"/>
                  <a:gd name="T59" fmla="*/ 0 h 5350"/>
                  <a:gd name="T60" fmla="*/ 0 w 4378"/>
                  <a:gd name="T61" fmla="*/ 0 h 5350"/>
                  <a:gd name="T62" fmla="*/ 0 w 4378"/>
                  <a:gd name="T63" fmla="*/ 0 h 5350"/>
                  <a:gd name="T64" fmla="*/ 0 w 4378"/>
                  <a:gd name="T65" fmla="*/ 0 h 5350"/>
                  <a:gd name="T66" fmla="*/ 0 w 4378"/>
                  <a:gd name="T67" fmla="*/ 0 h 5350"/>
                  <a:gd name="T68" fmla="*/ 0 w 4378"/>
                  <a:gd name="T69" fmla="*/ 0 h 5350"/>
                  <a:gd name="T70" fmla="*/ 0 w 4378"/>
                  <a:gd name="T71" fmla="*/ 0 h 5350"/>
                  <a:gd name="T72" fmla="*/ 0 w 4378"/>
                  <a:gd name="T73" fmla="*/ 0 h 5350"/>
                  <a:gd name="T74" fmla="*/ 0 w 4378"/>
                  <a:gd name="T75" fmla="*/ 0 h 5350"/>
                  <a:gd name="T76" fmla="*/ 0 w 4378"/>
                  <a:gd name="T77" fmla="*/ 0 h 5350"/>
                  <a:gd name="T78" fmla="*/ 0 w 4378"/>
                  <a:gd name="T79" fmla="*/ 0 h 5350"/>
                  <a:gd name="T80" fmla="*/ 0 w 4378"/>
                  <a:gd name="T81" fmla="*/ 0 h 5350"/>
                  <a:gd name="T82" fmla="*/ 0 w 4378"/>
                  <a:gd name="T83" fmla="*/ 0 h 5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378"/>
                  <a:gd name="T127" fmla="*/ 0 h 5350"/>
                  <a:gd name="T128" fmla="*/ 4378 w 4378"/>
                  <a:gd name="T129" fmla="*/ 5350 h 5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378" h="5350">
                    <a:moveTo>
                      <a:pt x="2142" y="5334"/>
                    </a:moveTo>
                    <a:lnTo>
                      <a:pt x="2071" y="5341"/>
                    </a:lnTo>
                    <a:lnTo>
                      <a:pt x="2000" y="5345"/>
                    </a:lnTo>
                    <a:lnTo>
                      <a:pt x="1930" y="5349"/>
                    </a:lnTo>
                    <a:lnTo>
                      <a:pt x="1860" y="5350"/>
                    </a:lnTo>
                    <a:lnTo>
                      <a:pt x="1793" y="5349"/>
                    </a:lnTo>
                    <a:lnTo>
                      <a:pt x="1726" y="5348"/>
                    </a:lnTo>
                    <a:lnTo>
                      <a:pt x="1660" y="5343"/>
                    </a:lnTo>
                    <a:lnTo>
                      <a:pt x="1595" y="5338"/>
                    </a:lnTo>
                    <a:lnTo>
                      <a:pt x="1531" y="5330"/>
                    </a:lnTo>
                    <a:lnTo>
                      <a:pt x="1468" y="5322"/>
                    </a:lnTo>
                    <a:lnTo>
                      <a:pt x="1407" y="5312"/>
                    </a:lnTo>
                    <a:lnTo>
                      <a:pt x="1345" y="5300"/>
                    </a:lnTo>
                    <a:lnTo>
                      <a:pt x="1285" y="5286"/>
                    </a:lnTo>
                    <a:lnTo>
                      <a:pt x="1225" y="5271"/>
                    </a:lnTo>
                    <a:lnTo>
                      <a:pt x="1167" y="5255"/>
                    </a:lnTo>
                    <a:lnTo>
                      <a:pt x="1111" y="5236"/>
                    </a:lnTo>
                    <a:lnTo>
                      <a:pt x="1055" y="5218"/>
                    </a:lnTo>
                    <a:lnTo>
                      <a:pt x="1000" y="5197"/>
                    </a:lnTo>
                    <a:lnTo>
                      <a:pt x="946" y="5175"/>
                    </a:lnTo>
                    <a:lnTo>
                      <a:pt x="893" y="5150"/>
                    </a:lnTo>
                    <a:lnTo>
                      <a:pt x="841" y="5126"/>
                    </a:lnTo>
                    <a:lnTo>
                      <a:pt x="790" y="5099"/>
                    </a:lnTo>
                    <a:lnTo>
                      <a:pt x="740" y="5071"/>
                    </a:lnTo>
                    <a:lnTo>
                      <a:pt x="692" y="5043"/>
                    </a:lnTo>
                    <a:lnTo>
                      <a:pt x="643" y="5013"/>
                    </a:lnTo>
                    <a:lnTo>
                      <a:pt x="596" y="4982"/>
                    </a:lnTo>
                    <a:lnTo>
                      <a:pt x="550" y="4949"/>
                    </a:lnTo>
                    <a:lnTo>
                      <a:pt x="506" y="4916"/>
                    </a:lnTo>
                    <a:lnTo>
                      <a:pt x="462" y="4881"/>
                    </a:lnTo>
                    <a:lnTo>
                      <a:pt x="419" y="4845"/>
                    </a:lnTo>
                    <a:lnTo>
                      <a:pt x="377" y="4808"/>
                    </a:lnTo>
                    <a:lnTo>
                      <a:pt x="336" y="4769"/>
                    </a:lnTo>
                    <a:lnTo>
                      <a:pt x="320" y="4753"/>
                    </a:lnTo>
                    <a:lnTo>
                      <a:pt x="302" y="4734"/>
                    </a:lnTo>
                    <a:lnTo>
                      <a:pt x="282" y="4712"/>
                    </a:lnTo>
                    <a:lnTo>
                      <a:pt x="260" y="4688"/>
                    </a:lnTo>
                    <a:lnTo>
                      <a:pt x="237" y="4661"/>
                    </a:lnTo>
                    <a:lnTo>
                      <a:pt x="212" y="4633"/>
                    </a:lnTo>
                    <a:lnTo>
                      <a:pt x="188" y="4604"/>
                    </a:lnTo>
                    <a:lnTo>
                      <a:pt x="163" y="4574"/>
                    </a:lnTo>
                    <a:lnTo>
                      <a:pt x="139" y="4543"/>
                    </a:lnTo>
                    <a:lnTo>
                      <a:pt x="115" y="4513"/>
                    </a:lnTo>
                    <a:lnTo>
                      <a:pt x="91" y="4482"/>
                    </a:lnTo>
                    <a:lnTo>
                      <a:pt x="69" y="4453"/>
                    </a:lnTo>
                    <a:lnTo>
                      <a:pt x="48" y="4424"/>
                    </a:lnTo>
                    <a:lnTo>
                      <a:pt x="30" y="4398"/>
                    </a:lnTo>
                    <a:lnTo>
                      <a:pt x="14" y="4373"/>
                    </a:lnTo>
                    <a:lnTo>
                      <a:pt x="0" y="4351"/>
                    </a:lnTo>
                    <a:lnTo>
                      <a:pt x="2159" y="2589"/>
                    </a:lnTo>
                    <a:lnTo>
                      <a:pt x="2149" y="68"/>
                    </a:lnTo>
                    <a:lnTo>
                      <a:pt x="2235" y="51"/>
                    </a:lnTo>
                    <a:lnTo>
                      <a:pt x="2321" y="37"/>
                    </a:lnTo>
                    <a:lnTo>
                      <a:pt x="2406" y="24"/>
                    </a:lnTo>
                    <a:lnTo>
                      <a:pt x="2490" y="15"/>
                    </a:lnTo>
                    <a:lnTo>
                      <a:pt x="2572" y="7"/>
                    </a:lnTo>
                    <a:lnTo>
                      <a:pt x="2653" y="2"/>
                    </a:lnTo>
                    <a:lnTo>
                      <a:pt x="2733" y="0"/>
                    </a:lnTo>
                    <a:lnTo>
                      <a:pt x="2812" y="0"/>
                    </a:lnTo>
                    <a:lnTo>
                      <a:pt x="2890" y="1"/>
                    </a:lnTo>
                    <a:lnTo>
                      <a:pt x="2967" y="5"/>
                    </a:lnTo>
                    <a:lnTo>
                      <a:pt x="3043" y="12"/>
                    </a:lnTo>
                    <a:lnTo>
                      <a:pt x="3118" y="22"/>
                    </a:lnTo>
                    <a:lnTo>
                      <a:pt x="3192" y="32"/>
                    </a:lnTo>
                    <a:lnTo>
                      <a:pt x="3265" y="46"/>
                    </a:lnTo>
                    <a:lnTo>
                      <a:pt x="3336" y="62"/>
                    </a:lnTo>
                    <a:lnTo>
                      <a:pt x="3407" y="80"/>
                    </a:lnTo>
                    <a:lnTo>
                      <a:pt x="3476" y="101"/>
                    </a:lnTo>
                    <a:lnTo>
                      <a:pt x="3545" y="123"/>
                    </a:lnTo>
                    <a:lnTo>
                      <a:pt x="3611" y="148"/>
                    </a:lnTo>
                    <a:lnTo>
                      <a:pt x="3677" y="175"/>
                    </a:lnTo>
                    <a:lnTo>
                      <a:pt x="3742" y="204"/>
                    </a:lnTo>
                    <a:lnTo>
                      <a:pt x="3806" y="235"/>
                    </a:lnTo>
                    <a:lnTo>
                      <a:pt x="3869" y="269"/>
                    </a:lnTo>
                    <a:lnTo>
                      <a:pt x="3930" y="305"/>
                    </a:lnTo>
                    <a:lnTo>
                      <a:pt x="3990" y="342"/>
                    </a:lnTo>
                    <a:lnTo>
                      <a:pt x="4048" y="383"/>
                    </a:lnTo>
                    <a:lnTo>
                      <a:pt x="4106" y="425"/>
                    </a:lnTo>
                    <a:lnTo>
                      <a:pt x="4163" y="469"/>
                    </a:lnTo>
                    <a:lnTo>
                      <a:pt x="4219" y="515"/>
                    </a:lnTo>
                    <a:lnTo>
                      <a:pt x="4274" y="563"/>
                    </a:lnTo>
                    <a:lnTo>
                      <a:pt x="4326" y="614"/>
                    </a:lnTo>
                    <a:lnTo>
                      <a:pt x="4378" y="666"/>
                    </a:lnTo>
                    <a:lnTo>
                      <a:pt x="2159" y="2589"/>
                    </a:lnTo>
                    <a:lnTo>
                      <a:pt x="2142" y="5334"/>
                    </a:lnTo>
                    <a:close/>
                  </a:path>
                </a:pathLst>
              </a:custGeom>
              <a:solidFill>
                <a:srgbClr val="A5C1C1"/>
              </a:solidFill>
              <a:ln w="9525">
                <a:noFill/>
                <a:round/>
                <a:headEnd/>
                <a:tailEnd/>
              </a:ln>
            </p:spPr>
            <p:txBody>
              <a:bodyPr/>
              <a:lstStyle/>
              <a:p>
                <a:endParaRPr lang="fr-FR"/>
              </a:p>
            </p:txBody>
          </p:sp>
          <p:sp>
            <p:nvSpPr>
              <p:cNvPr id="95831" name="Freeform 587"/>
              <p:cNvSpPr>
                <a:spLocks/>
              </p:cNvSpPr>
              <p:nvPr/>
            </p:nvSpPr>
            <p:spPr bwMode="auto">
              <a:xfrm>
                <a:off x="2363" y="1888"/>
                <a:ext cx="699" cy="899"/>
              </a:xfrm>
              <a:custGeom>
                <a:avLst/>
                <a:gdLst>
                  <a:gd name="T0" fmla="*/ 0 w 4295"/>
                  <a:gd name="T1" fmla="*/ 0 h 5341"/>
                  <a:gd name="T2" fmla="*/ 0 w 4295"/>
                  <a:gd name="T3" fmla="*/ 0 h 5341"/>
                  <a:gd name="T4" fmla="*/ 0 w 4295"/>
                  <a:gd name="T5" fmla="*/ 0 h 5341"/>
                  <a:gd name="T6" fmla="*/ 0 w 4295"/>
                  <a:gd name="T7" fmla="*/ 0 h 5341"/>
                  <a:gd name="T8" fmla="*/ 0 w 4295"/>
                  <a:gd name="T9" fmla="*/ 0 h 5341"/>
                  <a:gd name="T10" fmla="*/ 0 w 4295"/>
                  <a:gd name="T11" fmla="*/ 0 h 5341"/>
                  <a:gd name="T12" fmla="*/ 0 w 4295"/>
                  <a:gd name="T13" fmla="*/ 0 h 5341"/>
                  <a:gd name="T14" fmla="*/ 0 w 4295"/>
                  <a:gd name="T15" fmla="*/ 0 h 5341"/>
                  <a:gd name="T16" fmla="*/ 0 w 4295"/>
                  <a:gd name="T17" fmla="*/ 0 h 5341"/>
                  <a:gd name="T18" fmla="*/ 0 w 4295"/>
                  <a:gd name="T19" fmla="*/ 0 h 5341"/>
                  <a:gd name="T20" fmla="*/ 0 w 4295"/>
                  <a:gd name="T21" fmla="*/ 0 h 5341"/>
                  <a:gd name="T22" fmla="*/ 0 w 4295"/>
                  <a:gd name="T23" fmla="*/ 0 h 5341"/>
                  <a:gd name="T24" fmla="*/ 0 w 4295"/>
                  <a:gd name="T25" fmla="*/ 0 h 5341"/>
                  <a:gd name="T26" fmla="*/ 0 w 4295"/>
                  <a:gd name="T27" fmla="*/ 0 h 5341"/>
                  <a:gd name="T28" fmla="*/ 0 w 4295"/>
                  <a:gd name="T29" fmla="*/ 0 h 5341"/>
                  <a:gd name="T30" fmla="*/ 0 w 4295"/>
                  <a:gd name="T31" fmla="*/ 0 h 5341"/>
                  <a:gd name="T32" fmla="*/ 0 w 4295"/>
                  <a:gd name="T33" fmla="*/ 0 h 5341"/>
                  <a:gd name="T34" fmla="*/ 0 w 4295"/>
                  <a:gd name="T35" fmla="*/ 0 h 5341"/>
                  <a:gd name="T36" fmla="*/ 0 w 4295"/>
                  <a:gd name="T37" fmla="*/ 0 h 5341"/>
                  <a:gd name="T38" fmla="*/ 0 w 4295"/>
                  <a:gd name="T39" fmla="*/ 0 h 5341"/>
                  <a:gd name="T40" fmla="*/ 0 w 4295"/>
                  <a:gd name="T41" fmla="*/ 0 h 5341"/>
                  <a:gd name="T42" fmla="*/ 0 w 4295"/>
                  <a:gd name="T43" fmla="*/ 0 h 5341"/>
                  <a:gd name="T44" fmla="*/ 0 w 4295"/>
                  <a:gd name="T45" fmla="*/ 0 h 5341"/>
                  <a:gd name="T46" fmla="*/ 0 w 4295"/>
                  <a:gd name="T47" fmla="*/ 0 h 5341"/>
                  <a:gd name="T48" fmla="*/ 0 w 4295"/>
                  <a:gd name="T49" fmla="*/ 0 h 5341"/>
                  <a:gd name="T50" fmla="*/ 0 w 4295"/>
                  <a:gd name="T51" fmla="*/ 0 h 5341"/>
                  <a:gd name="T52" fmla="*/ 0 w 4295"/>
                  <a:gd name="T53" fmla="*/ 0 h 5341"/>
                  <a:gd name="T54" fmla="*/ 0 w 4295"/>
                  <a:gd name="T55" fmla="*/ 0 h 5341"/>
                  <a:gd name="T56" fmla="*/ 0 w 4295"/>
                  <a:gd name="T57" fmla="*/ 0 h 5341"/>
                  <a:gd name="T58" fmla="*/ 0 w 4295"/>
                  <a:gd name="T59" fmla="*/ 0 h 5341"/>
                  <a:gd name="T60" fmla="*/ 0 w 4295"/>
                  <a:gd name="T61" fmla="*/ 0 h 5341"/>
                  <a:gd name="T62" fmla="*/ 0 w 4295"/>
                  <a:gd name="T63" fmla="*/ 0 h 5341"/>
                  <a:gd name="T64" fmla="*/ 0 w 4295"/>
                  <a:gd name="T65" fmla="*/ 0 h 5341"/>
                  <a:gd name="T66" fmla="*/ 0 w 4295"/>
                  <a:gd name="T67" fmla="*/ 0 h 5341"/>
                  <a:gd name="T68" fmla="*/ 0 w 4295"/>
                  <a:gd name="T69" fmla="*/ 0 h 5341"/>
                  <a:gd name="T70" fmla="*/ 0 w 4295"/>
                  <a:gd name="T71" fmla="*/ 0 h 5341"/>
                  <a:gd name="T72" fmla="*/ 0 w 4295"/>
                  <a:gd name="T73" fmla="*/ 0 h 5341"/>
                  <a:gd name="T74" fmla="*/ 0 w 4295"/>
                  <a:gd name="T75" fmla="*/ 0 h 5341"/>
                  <a:gd name="T76" fmla="*/ 0 w 4295"/>
                  <a:gd name="T77" fmla="*/ 0 h 5341"/>
                  <a:gd name="T78" fmla="*/ 0 w 4295"/>
                  <a:gd name="T79" fmla="*/ 0 h 5341"/>
                  <a:gd name="T80" fmla="*/ 0 w 4295"/>
                  <a:gd name="T81" fmla="*/ 0 h 5341"/>
                  <a:gd name="T82" fmla="*/ 0 w 4295"/>
                  <a:gd name="T83" fmla="*/ 0 h 534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95"/>
                  <a:gd name="T127" fmla="*/ 0 h 5341"/>
                  <a:gd name="T128" fmla="*/ 4295 w 4295"/>
                  <a:gd name="T129" fmla="*/ 5341 h 534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95" h="5341">
                    <a:moveTo>
                      <a:pt x="2175" y="59"/>
                    </a:moveTo>
                    <a:lnTo>
                      <a:pt x="2258" y="44"/>
                    </a:lnTo>
                    <a:lnTo>
                      <a:pt x="2339" y="30"/>
                    </a:lnTo>
                    <a:lnTo>
                      <a:pt x="2421" y="20"/>
                    </a:lnTo>
                    <a:lnTo>
                      <a:pt x="2501" y="12"/>
                    </a:lnTo>
                    <a:lnTo>
                      <a:pt x="2580" y="6"/>
                    </a:lnTo>
                    <a:lnTo>
                      <a:pt x="2659" y="1"/>
                    </a:lnTo>
                    <a:lnTo>
                      <a:pt x="2735" y="0"/>
                    </a:lnTo>
                    <a:lnTo>
                      <a:pt x="2811" y="0"/>
                    </a:lnTo>
                    <a:lnTo>
                      <a:pt x="2886" y="3"/>
                    </a:lnTo>
                    <a:lnTo>
                      <a:pt x="2959" y="8"/>
                    </a:lnTo>
                    <a:lnTo>
                      <a:pt x="3032" y="15"/>
                    </a:lnTo>
                    <a:lnTo>
                      <a:pt x="3104" y="23"/>
                    </a:lnTo>
                    <a:lnTo>
                      <a:pt x="3175" y="35"/>
                    </a:lnTo>
                    <a:lnTo>
                      <a:pt x="3245" y="49"/>
                    </a:lnTo>
                    <a:lnTo>
                      <a:pt x="3312" y="64"/>
                    </a:lnTo>
                    <a:lnTo>
                      <a:pt x="3379" y="81"/>
                    </a:lnTo>
                    <a:lnTo>
                      <a:pt x="3446" y="101"/>
                    </a:lnTo>
                    <a:lnTo>
                      <a:pt x="3511" y="123"/>
                    </a:lnTo>
                    <a:lnTo>
                      <a:pt x="3574" y="147"/>
                    </a:lnTo>
                    <a:lnTo>
                      <a:pt x="3637" y="172"/>
                    </a:lnTo>
                    <a:lnTo>
                      <a:pt x="3699" y="200"/>
                    </a:lnTo>
                    <a:lnTo>
                      <a:pt x="3759" y="230"/>
                    </a:lnTo>
                    <a:lnTo>
                      <a:pt x="3818" y="261"/>
                    </a:lnTo>
                    <a:lnTo>
                      <a:pt x="3876" y="295"/>
                    </a:lnTo>
                    <a:lnTo>
                      <a:pt x="3933" y="330"/>
                    </a:lnTo>
                    <a:lnTo>
                      <a:pt x="3989" y="367"/>
                    </a:lnTo>
                    <a:lnTo>
                      <a:pt x="4042" y="407"/>
                    </a:lnTo>
                    <a:lnTo>
                      <a:pt x="4096" y="448"/>
                    </a:lnTo>
                    <a:lnTo>
                      <a:pt x="4148" y="491"/>
                    </a:lnTo>
                    <a:lnTo>
                      <a:pt x="4198" y="536"/>
                    </a:lnTo>
                    <a:lnTo>
                      <a:pt x="4248" y="582"/>
                    </a:lnTo>
                    <a:lnTo>
                      <a:pt x="4295" y="631"/>
                    </a:lnTo>
                    <a:lnTo>
                      <a:pt x="2119" y="2585"/>
                    </a:lnTo>
                    <a:lnTo>
                      <a:pt x="2043" y="5329"/>
                    </a:lnTo>
                    <a:lnTo>
                      <a:pt x="1975" y="5334"/>
                    </a:lnTo>
                    <a:lnTo>
                      <a:pt x="1908" y="5339"/>
                    </a:lnTo>
                    <a:lnTo>
                      <a:pt x="1840" y="5341"/>
                    </a:lnTo>
                    <a:lnTo>
                      <a:pt x="1775" y="5341"/>
                    </a:lnTo>
                    <a:lnTo>
                      <a:pt x="1710" y="5341"/>
                    </a:lnTo>
                    <a:lnTo>
                      <a:pt x="1646" y="5339"/>
                    </a:lnTo>
                    <a:lnTo>
                      <a:pt x="1584" y="5334"/>
                    </a:lnTo>
                    <a:lnTo>
                      <a:pt x="1522" y="5329"/>
                    </a:lnTo>
                    <a:lnTo>
                      <a:pt x="1461" y="5322"/>
                    </a:lnTo>
                    <a:lnTo>
                      <a:pt x="1402" y="5314"/>
                    </a:lnTo>
                    <a:lnTo>
                      <a:pt x="1342" y="5303"/>
                    </a:lnTo>
                    <a:lnTo>
                      <a:pt x="1284" y="5291"/>
                    </a:lnTo>
                    <a:lnTo>
                      <a:pt x="1227" y="5279"/>
                    </a:lnTo>
                    <a:lnTo>
                      <a:pt x="1172" y="5264"/>
                    </a:lnTo>
                    <a:lnTo>
                      <a:pt x="1116" y="5248"/>
                    </a:lnTo>
                    <a:lnTo>
                      <a:pt x="1063" y="5231"/>
                    </a:lnTo>
                    <a:lnTo>
                      <a:pt x="1009" y="5212"/>
                    </a:lnTo>
                    <a:lnTo>
                      <a:pt x="957" y="5193"/>
                    </a:lnTo>
                    <a:lnTo>
                      <a:pt x="906" y="5172"/>
                    </a:lnTo>
                    <a:lnTo>
                      <a:pt x="856" y="5150"/>
                    </a:lnTo>
                    <a:lnTo>
                      <a:pt x="807" y="5125"/>
                    </a:lnTo>
                    <a:lnTo>
                      <a:pt x="758" y="5101"/>
                    </a:lnTo>
                    <a:lnTo>
                      <a:pt x="712" y="5074"/>
                    </a:lnTo>
                    <a:lnTo>
                      <a:pt x="666" y="5048"/>
                    </a:lnTo>
                    <a:lnTo>
                      <a:pt x="620" y="5020"/>
                    </a:lnTo>
                    <a:lnTo>
                      <a:pt x="576" y="4989"/>
                    </a:lnTo>
                    <a:lnTo>
                      <a:pt x="532" y="4959"/>
                    </a:lnTo>
                    <a:lnTo>
                      <a:pt x="490" y="4928"/>
                    </a:lnTo>
                    <a:lnTo>
                      <a:pt x="449" y="4895"/>
                    </a:lnTo>
                    <a:lnTo>
                      <a:pt x="409" y="4862"/>
                    </a:lnTo>
                    <a:lnTo>
                      <a:pt x="370" y="4828"/>
                    </a:lnTo>
                    <a:lnTo>
                      <a:pt x="331" y="4792"/>
                    </a:lnTo>
                    <a:lnTo>
                      <a:pt x="315" y="4776"/>
                    </a:lnTo>
                    <a:lnTo>
                      <a:pt x="296" y="4757"/>
                    </a:lnTo>
                    <a:lnTo>
                      <a:pt x="277" y="4736"/>
                    </a:lnTo>
                    <a:lnTo>
                      <a:pt x="255" y="4713"/>
                    </a:lnTo>
                    <a:lnTo>
                      <a:pt x="233" y="4688"/>
                    </a:lnTo>
                    <a:lnTo>
                      <a:pt x="208" y="4661"/>
                    </a:lnTo>
                    <a:lnTo>
                      <a:pt x="185" y="4633"/>
                    </a:lnTo>
                    <a:lnTo>
                      <a:pt x="161" y="4605"/>
                    </a:lnTo>
                    <a:lnTo>
                      <a:pt x="136" y="4576"/>
                    </a:lnTo>
                    <a:lnTo>
                      <a:pt x="113" y="4547"/>
                    </a:lnTo>
                    <a:lnTo>
                      <a:pt x="91" y="4518"/>
                    </a:lnTo>
                    <a:lnTo>
                      <a:pt x="69" y="4490"/>
                    </a:lnTo>
                    <a:lnTo>
                      <a:pt x="49" y="4463"/>
                    </a:lnTo>
                    <a:lnTo>
                      <a:pt x="31" y="4438"/>
                    </a:lnTo>
                    <a:lnTo>
                      <a:pt x="14" y="4415"/>
                    </a:lnTo>
                    <a:lnTo>
                      <a:pt x="0" y="4393"/>
                    </a:lnTo>
                    <a:lnTo>
                      <a:pt x="2119" y="2585"/>
                    </a:lnTo>
                    <a:lnTo>
                      <a:pt x="2175" y="59"/>
                    </a:lnTo>
                    <a:close/>
                  </a:path>
                </a:pathLst>
              </a:custGeom>
              <a:solidFill>
                <a:srgbClr val="A0BCBC"/>
              </a:solidFill>
              <a:ln w="9525">
                <a:noFill/>
                <a:round/>
                <a:headEnd/>
                <a:tailEnd/>
              </a:ln>
            </p:spPr>
            <p:txBody>
              <a:bodyPr/>
              <a:lstStyle/>
              <a:p>
                <a:endParaRPr lang="fr-FR"/>
              </a:p>
            </p:txBody>
          </p:sp>
          <p:sp>
            <p:nvSpPr>
              <p:cNvPr id="95832" name="Freeform 588"/>
              <p:cNvSpPr>
                <a:spLocks/>
              </p:cNvSpPr>
              <p:nvPr/>
            </p:nvSpPr>
            <p:spPr bwMode="auto">
              <a:xfrm>
                <a:off x="2369" y="1888"/>
                <a:ext cx="686" cy="898"/>
              </a:xfrm>
              <a:custGeom>
                <a:avLst/>
                <a:gdLst>
                  <a:gd name="T0" fmla="*/ 0 w 4213"/>
                  <a:gd name="T1" fmla="*/ 0 h 5333"/>
                  <a:gd name="T2" fmla="*/ 0 w 4213"/>
                  <a:gd name="T3" fmla="*/ 0 h 5333"/>
                  <a:gd name="T4" fmla="*/ 0 w 4213"/>
                  <a:gd name="T5" fmla="*/ 0 h 5333"/>
                  <a:gd name="T6" fmla="*/ 0 w 4213"/>
                  <a:gd name="T7" fmla="*/ 0 h 5333"/>
                  <a:gd name="T8" fmla="*/ 0 w 4213"/>
                  <a:gd name="T9" fmla="*/ 0 h 5333"/>
                  <a:gd name="T10" fmla="*/ 0 w 4213"/>
                  <a:gd name="T11" fmla="*/ 0 h 5333"/>
                  <a:gd name="T12" fmla="*/ 0 w 4213"/>
                  <a:gd name="T13" fmla="*/ 0 h 5333"/>
                  <a:gd name="T14" fmla="*/ 0 w 4213"/>
                  <a:gd name="T15" fmla="*/ 0 h 5333"/>
                  <a:gd name="T16" fmla="*/ 0 w 4213"/>
                  <a:gd name="T17" fmla="*/ 0 h 5333"/>
                  <a:gd name="T18" fmla="*/ 0 w 4213"/>
                  <a:gd name="T19" fmla="*/ 0 h 5333"/>
                  <a:gd name="T20" fmla="*/ 0 w 4213"/>
                  <a:gd name="T21" fmla="*/ 0 h 5333"/>
                  <a:gd name="T22" fmla="*/ 0 w 4213"/>
                  <a:gd name="T23" fmla="*/ 0 h 5333"/>
                  <a:gd name="T24" fmla="*/ 0 w 4213"/>
                  <a:gd name="T25" fmla="*/ 0 h 5333"/>
                  <a:gd name="T26" fmla="*/ 0 w 4213"/>
                  <a:gd name="T27" fmla="*/ 0 h 5333"/>
                  <a:gd name="T28" fmla="*/ 0 w 4213"/>
                  <a:gd name="T29" fmla="*/ 0 h 5333"/>
                  <a:gd name="T30" fmla="*/ 0 w 4213"/>
                  <a:gd name="T31" fmla="*/ 0 h 5333"/>
                  <a:gd name="T32" fmla="*/ 0 w 4213"/>
                  <a:gd name="T33" fmla="*/ 0 h 5333"/>
                  <a:gd name="T34" fmla="*/ 0 w 4213"/>
                  <a:gd name="T35" fmla="*/ 0 h 5333"/>
                  <a:gd name="T36" fmla="*/ 0 w 4213"/>
                  <a:gd name="T37" fmla="*/ 0 h 5333"/>
                  <a:gd name="T38" fmla="*/ 0 w 4213"/>
                  <a:gd name="T39" fmla="*/ 0 h 5333"/>
                  <a:gd name="T40" fmla="*/ 0 w 4213"/>
                  <a:gd name="T41" fmla="*/ 0 h 5333"/>
                  <a:gd name="T42" fmla="*/ 0 w 4213"/>
                  <a:gd name="T43" fmla="*/ 0 h 5333"/>
                  <a:gd name="T44" fmla="*/ 0 w 4213"/>
                  <a:gd name="T45" fmla="*/ 0 h 5333"/>
                  <a:gd name="T46" fmla="*/ 0 w 4213"/>
                  <a:gd name="T47" fmla="*/ 0 h 5333"/>
                  <a:gd name="T48" fmla="*/ 0 w 4213"/>
                  <a:gd name="T49" fmla="*/ 0 h 5333"/>
                  <a:gd name="T50" fmla="*/ 0 w 4213"/>
                  <a:gd name="T51" fmla="*/ 0 h 5333"/>
                  <a:gd name="T52" fmla="*/ 0 w 4213"/>
                  <a:gd name="T53" fmla="*/ 0 h 5333"/>
                  <a:gd name="T54" fmla="*/ 0 w 4213"/>
                  <a:gd name="T55" fmla="*/ 0 h 5333"/>
                  <a:gd name="T56" fmla="*/ 0 w 4213"/>
                  <a:gd name="T57" fmla="*/ 0 h 5333"/>
                  <a:gd name="T58" fmla="*/ 0 w 4213"/>
                  <a:gd name="T59" fmla="*/ 0 h 5333"/>
                  <a:gd name="T60" fmla="*/ 0 w 4213"/>
                  <a:gd name="T61" fmla="*/ 0 h 5333"/>
                  <a:gd name="T62" fmla="*/ 0 w 4213"/>
                  <a:gd name="T63" fmla="*/ 0 h 5333"/>
                  <a:gd name="T64" fmla="*/ 0 w 4213"/>
                  <a:gd name="T65" fmla="*/ 0 h 5333"/>
                  <a:gd name="T66" fmla="*/ 0 w 4213"/>
                  <a:gd name="T67" fmla="*/ 0 h 5333"/>
                  <a:gd name="T68" fmla="*/ 0 w 4213"/>
                  <a:gd name="T69" fmla="*/ 0 h 5333"/>
                  <a:gd name="T70" fmla="*/ 0 w 4213"/>
                  <a:gd name="T71" fmla="*/ 0 h 5333"/>
                  <a:gd name="T72" fmla="*/ 0 w 4213"/>
                  <a:gd name="T73" fmla="*/ 0 h 5333"/>
                  <a:gd name="T74" fmla="*/ 0 w 4213"/>
                  <a:gd name="T75" fmla="*/ 0 h 5333"/>
                  <a:gd name="T76" fmla="*/ 0 w 4213"/>
                  <a:gd name="T77" fmla="*/ 0 h 5333"/>
                  <a:gd name="T78" fmla="*/ 0 w 4213"/>
                  <a:gd name="T79" fmla="*/ 0 h 5333"/>
                  <a:gd name="T80" fmla="*/ 0 w 4213"/>
                  <a:gd name="T81" fmla="*/ 0 h 5333"/>
                  <a:gd name="T82" fmla="*/ 0 w 4213"/>
                  <a:gd name="T83" fmla="*/ 0 h 53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13"/>
                  <a:gd name="T127" fmla="*/ 0 h 5333"/>
                  <a:gd name="T128" fmla="*/ 4213 w 4213"/>
                  <a:gd name="T129" fmla="*/ 5333 h 53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13" h="5333">
                    <a:moveTo>
                      <a:pt x="2199" y="50"/>
                    </a:moveTo>
                    <a:lnTo>
                      <a:pt x="2279" y="36"/>
                    </a:lnTo>
                    <a:lnTo>
                      <a:pt x="2358" y="24"/>
                    </a:lnTo>
                    <a:lnTo>
                      <a:pt x="2435" y="15"/>
                    </a:lnTo>
                    <a:lnTo>
                      <a:pt x="2512" y="8"/>
                    </a:lnTo>
                    <a:lnTo>
                      <a:pt x="2587" y="3"/>
                    </a:lnTo>
                    <a:lnTo>
                      <a:pt x="2663" y="0"/>
                    </a:lnTo>
                    <a:lnTo>
                      <a:pt x="2737" y="0"/>
                    </a:lnTo>
                    <a:lnTo>
                      <a:pt x="2809" y="1"/>
                    </a:lnTo>
                    <a:lnTo>
                      <a:pt x="2881" y="4"/>
                    </a:lnTo>
                    <a:lnTo>
                      <a:pt x="2952" y="9"/>
                    </a:lnTo>
                    <a:lnTo>
                      <a:pt x="3022" y="17"/>
                    </a:lnTo>
                    <a:lnTo>
                      <a:pt x="3090" y="26"/>
                    </a:lnTo>
                    <a:lnTo>
                      <a:pt x="3157" y="37"/>
                    </a:lnTo>
                    <a:lnTo>
                      <a:pt x="3224" y="51"/>
                    </a:lnTo>
                    <a:lnTo>
                      <a:pt x="3289" y="66"/>
                    </a:lnTo>
                    <a:lnTo>
                      <a:pt x="3354" y="83"/>
                    </a:lnTo>
                    <a:lnTo>
                      <a:pt x="3416" y="102"/>
                    </a:lnTo>
                    <a:lnTo>
                      <a:pt x="3478" y="123"/>
                    </a:lnTo>
                    <a:lnTo>
                      <a:pt x="3538" y="145"/>
                    </a:lnTo>
                    <a:lnTo>
                      <a:pt x="3597" y="169"/>
                    </a:lnTo>
                    <a:lnTo>
                      <a:pt x="3655" y="196"/>
                    </a:lnTo>
                    <a:lnTo>
                      <a:pt x="3712" y="224"/>
                    </a:lnTo>
                    <a:lnTo>
                      <a:pt x="3768" y="253"/>
                    </a:lnTo>
                    <a:lnTo>
                      <a:pt x="3823" y="284"/>
                    </a:lnTo>
                    <a:lnTo>
                      <a:pt x="3876" y="318"/>
                    </a:lnTo>
                    <a:lnTo>
                      <a:pt x="3928" y="353"/>
                    </a:lnTo>
                    <a:lnTo>
                      <a:pt x="3979" y="389"/>
                    </a:lnTo>
                    <a:lnTo>
                      <a:pt x="4028" y="427"/>
                    </a:lnTo>
                    <a:lnTo>
                      <a:pt x="4077" y="467"/>
                    </a:lnTo>
                    <a:lnTo>
                      <a:pt x="4123" y="507"/>
                    </a:lnTo>
                    <a:lnTo>
                      <a:pt x="4168" y="550"/>
                    </a:lnTo>
                    <a:lnTo>
                      <a:pt x="4213" y="594"/>
                    </a:lnTo>
                    <a:lnTo>
                      <a:pt x="2078" y="2581"/>
                    </a:lnTo>
                    <a:lnTo>
                      <a:pt x="1943" y="5322"/>
                    </a:lnTo>
                    <a:lnTo>
                      <a:pt x="1878" y="5327"/>
                    </a:lnTo>
                    <a:lnTo>
                      <a:pt x="1814" y="5330"/>
                    </a:lnTo>
                    <a:lnTo>
                      <a:pt x="1751" y="5333"/>
                    </a:lnTo>
                    <a:lnTo>
                      <a:pt x="1688" y="5333"/>
                    </a:lnTo>
                    <a:lnTo>
                      <a:pt x="1626" y="5332"/>
                    </a:lnTo>
                    <a:lnTo>
                      <a:pt x="1566" y="5328"/>
                    </a:lnTo>
                    <a:lnTo>
                      <a:pt x="1507" y="5325"/>
                    </a:lnTo>
                    <a:lnTo>
                      <a:pt x="1449" y="5319"/>
                    </a:lnTo>
                    <a:lnTo>
                      <a:pt x="1391" y="5312"/>
                    </a:lnTo>
                    <a:lnTo>
                      <a:pt x="1334" y="5303"/>
                    </a:lnTo>
                    <a:lnTo>
                      <a:pt x="1278" y="5293"/>
                    </a:lnTo>
                    <a:lnTo>
                      <a:pt x="1224" y="5282"/>
                    </a:lnTo>
                    <a:lnTo>
                      <a:pt x="1169" y="5269"/>
                    </a:lnTo>
                    <a:lnTo>
                      <a:pt x="1117" y="5255"/>
                    </a:lnTo>
                    <a:lnTo>
                      <a:pt x="1065" y="5240"/>
                    </a:lnTo>
                    <a:lnTo>
                      <a:pt x="1013" y="5224"/>
                    </a:lnTo>
                    <a:lnTo>
                      <a:pt x="964" y="5206"/>
                    </a:lnTo>
                    <a:lnTo>
                      <a:pt x="914" y="5188"/>
                    </a:lnTo>
                    <a:lnTo>
                      <a:pt x="866" y="5168"/>
                    </a:lnTo>
                    <a:lnTo>
                      <a:pt x="818" y="5147"/>
                    </a:lnTo>
                    <a:lnTo>
                      <a:pt x="772" y="5124"/>
                    </a:lnTo>
                    <a:lnTo>
                      <a:pt x="727" y="5100"/>
                    </a:lnTo>
                    <a:lnTo>
                      <a:pt x="683" y="5076"/>
                    </a:lnTo>
                    <a:lnTo>
                      <a:pt x="639" y="5052"/>
                    </a:lnTo>
                    <a:lnTo>
                      <a:pt x="596" y="5025"/>
                    </a:lnTo>
                    <a:lnTo>
                      <a:pt x="555" y="4997"/>
                    </a:lnTo>
                    <a:lnTo>
                      <a:pt x="514" y="4969"/>
                    </a:lnTo>
                    <a:lnTo>
                      <a:pt x="474" y="4940"/>
                    </a:lnTo>
                    <a:lnTo>
                      <a:pt x="435" y="4910"/>
                    </a:lnTo>
                    <a:lnTo>
                      <a:pt x="398" y="4879"/>
                    </a:lnTo>
                    <a:lnTo>
                      <a:pt x="361" y="4846"/>
                    </a:lnTo>
                    <a:lnTo>
                      <a:pt x="325" y="4814"/>
                    </a:lnTo>
                    <a:lnTo>
                      <a:pt x="309" y="4799"/>
                    </a:lnTo>
                    <a:lnTo>
                      <a:pt x="290" y="4781"/>
                    </a:lnTo>
                    <a:lnTo>
                      <a:pt x="269" y="4760"/>
                    </a:lnTo>
                    <a:lnTo>
                      <a:pt x="249" y="4738"/>
                    </a:lnTo>
                    <a:lnTo>
                      <a:pt x="226" y="4715"/>
                    </a:lnTo>
                    <a:lnTo>
                      <a:pt x="203" y="4689"/>
                    </a:lnTo>
                    <a:lnTo>
                      <a:pt x="180" y="4664"/>
                    </a:lnTo>
                    <a:lnTo>
                      <a:pt x="157" y="4636"/>
                    </a:lnTo>
                    <a:lnTo>
                      <a:pt x="134" y="4609"/>
                    </a:lnTo>
                    <a:lnTo>
                      <a:pt x="110" y="4581"/>
                    </a:lnTo>
                    <a:lnTo>
                      <a:pt x="88" y="4555"/>
                    </a:lnTo>
                    <a:lnTo>
                      <a:pt x="67" y="4528"/>
                    </a:lnTo>
                    <a:lnTo>
                      <a:pt x="48" y="4502"/>
                    </a:lnTo>
                    <a:lnTo>
                      <a:pt x="30" y="4478"/>
                    </a:lnTo>
                    <a:lnTo>
                      <a:pt x="14" y="4455"/>
                    </a:lnTo>
                    <a:lnTo>
                      <a:pt x="0" y="4434"/>
                    </a:lnTo>
                    <a:lnTo>
                      <a:pt x="2078" y="2581"/>
                    </a:lnTo>
                    <a:lnTo>
                      <a:pt x="2199" y="50"/>
                    </a:lnTo>
                    <a:close/>
                  </a:path>
                </a:pathLst>
              </a:custGeom>
              <a:solidFill>
                <a:srgbClr val="99B7B7"/>
              </a:solidFill>
              <a:ln w="9525">
                <a:noFill/>
                <a:round/>
                <a:headEnd/>
                <a:tailEnd/>
              </a:ln>
            </p:spPr>
            <p:txBody>
              <a:bodyPr/>
              <a:lstStyle/>
              <a:p>
                <a:endParaRPr lang="fr-FR"/>
              </a:p>
            </p:txBody>
          </p:sp>
          <p:sp>
            <p:nvSpPr>
              <p:cNvPr id="95833" name="Freeform 589"/>
              <p:cNvSpPr>
                <a:spLocks/>
              </p:cNvSpPr>
              <p:nvPr/>
            </p:nvSpPr>
            <p:spPr bwMode="auto">
              <a:xfrm>
                <a:off x="2375" y="1889"/>
                <a:ext cx="672" cy="896"/>
              </a:xfrm>
              <a:custGeom>
                <a:avLst/>
                <a:gdLst>
                  <a:gd name="T0" fmla="*/ 0 w 4129"/>
                  <a:gd name="T1" fmla="*/ 0 h 5325"/>
                  <a:gd name="T2" fmla="*/ 0 w 4129"/>
                  <a:gd name="T3" fmla="*/ 0 h 5325"/>
                  <a:gd name="T4" fmla="*/ 0 w 4129"/>
                  <a:gd name="T5" fmla="*/ 0 h 5325"/>
                  <a:gd name="T6" fmla="*/ 0 w 4129"/>
                  <a:gd name="T7" fmla="*/ 0 h 5325"/>
                  <a:gd name="T8" fmla="*/ 0 w 4129"/>
                  <a:gd name="T9" fmla="*/ 0 h 5325"/>
                  <a:gd name="T10" fmla="*/ 0 w 4129"/>
                  <a:gd name="T11" fmla="*/ 0 h 5325"/>
                  <a:gd name="T12" fmla="*/ 0 w 4129"/>
                  <a:gd name="T13" fmla="*/ 0 h 5325"/>
                  <a:gd name="T14" fmla="*/ 0 w 4129"/>
                  <a:gd name="T15" fmla="*/ 0 h 5325"/>
                  <a:gd name="T16" fmla="*/ 0 w 4129"/>
                  <a:gd name="T17" fmla="*/ 0 h 5325"/>
                  <a:gd name="T18" fmla="*/ 0 w 4129"/>
                  <a:gd name="T19" fmla="*/ 0 h 5325"/>
                  <a:gd name="T20" fmla="*/ 0 w 4129"/>
                  <a:gd name="T21" fmla="*/ 0 h 5325"/>
                  <a:gd name="T22" fmla="*/ 0 w 4129"/>
                  <a:gd name="T23" fmla="*/ 0 h 5325"/>
                  <a:gd name="T24" fmla="*/ 0 w 4129"/>
                  <a:gd name="T25" fmla="*/ 0 h 5325"/>
                  <a:gd name="T26" fmla="*/ 0 w 4129"/>
                  <a:gd name="T27" fmla="*/ 0 h 5325"/>
                  <a:gd name="T28" fmla="*/ 0 w 4129"/>
                  <a:gd name="T29" fmla="*/ 0 h 5325"/>
                  <a:gd name="T30" fmla="*/ 0 w 4129"/>
                  <a:gd name="T31" fmla="*/ 0 h 5325"/>
                  <a:gd name="T32" fmla="*/ 0 w 4129"/>
                  <a:gd name="T33" fmla="*/ 0 h 5325"/>
                  <a:gd name="T34" fmla="*/ 0 w 4129"/>
                  <a:gd name="T35" fmla="*/ 0 h 5325"/>
                  <a:gd name="T36" fmla="*/ 0 w 4129"/>
                  <a:gd name="T37" fmla="*/ 0 h 5325"/>
                  <a:gd name="T38" fmla="*/ 0 w 4129"/>
                  <a:gd name="T39" fmla="*/ 0 h 5325"/>
                  <a:gd name="T40" fmla="*/ 0 w 4129"/>
                  <a:gd name="T41" fmla="*/ 0 h 5325"/>
                  <a:gd name="T42" fmla="*/ 0 w 4129"/>
                  <a:gd name="T43" fmla="*/ 0 h 5325"/>
                  <a:gd name="T44" fmla="*/ 0 w 4129"/>
                  <a:gd name="T45" fmla="*/ 0 h 5325"/>
                  <a:gd name="T46" fmla="*/ 0 w 4129"/>
                  <a:gd name="T47" fmla="*/ 0 h 5325"/>
                  <a:gd name="T48" fmla="*/ 0 w 4129"/>
                  <a:gd name="T49" fmla="*/ 0 h 5325"/>
                  <a:gd name="T50" fmla="*/ 0 w 4129"/>
                  <a:gd name="T51" fmla="*/ 0 h 5325"/>
                  <a:gd name="T52" fmla="*/ 0 w 4129"/>
                  <a:gd name="T53" fmla="*/ 0 h 5325"/>
                  <a:gd name="T54" fmla="*/ 0 w 4129"/>
                  <a:gd name="T55" fmla="*/ 0 h 5325"/>
                  <a:gd name="T56" fmla="*/ 0 w 4129"/>
                  <a:gd name="T57" fmla="*/ 0 h 5325"/>
                  <a:gd name="T58" fmla="*/ 0 w 4129"/>
                  <a:gd name="T59" fmla="*/ 0 h 5325"/>
                  <a:gd name="T60" fmla="*/ 0 w 4129"/>
                  <a:gd name="T61" fmla="*/ 0 h 5325"/>
                  <a:gd name="T62" fmla="*/ 0 w 4129"/>
                  <a:gd name="T63" fmla="*/ 0 h 5325"/>
                  <a:gd name="T64" fmla="*/ 0 w 4129"/>
                  <a:gd name="T65" fmla="*/ 0 h 5325"/>
                  <a:gd name="T66" fmla="*/ 0 w 4129"/>
                  <a:gd name="T67" fmla="*/ 0 h 5325"/>
                  <a:gd name="T68" fmla="*/ 0 w 4129"/>
                  <a:gd name="T69" fmla="*/ 0 h 5325"/>
                  <a:gd name="T70" fmla="*/ 0 w 4129"/>
                  <a:gd name="T71" fmla="*/ 0 h 5325"/>
                  <a:gd name="T72" fmla="*/ 0 w 4129"/>
                  <a:gd name="T73" fmla="*/ 0 h 5325"/>
                  <a:gd name="T74" fmla="*/ 0 w 4129"/>
                  <a:gd name="T75" fmla="*/ 0 h 5325"/>
                  <a:gd name="T76" fmla="*/ 0 w 4129"/>
                  <a:gd name="T77" fmla="*/ 0 h 5325"/>
                  <a:gd name="T78" fmla="*/ 0 w 4129"/>
                  <a:gd name="T79" fmla="*/ 0 h 5325"/>
                  <a:gd name="T80" fmla="*/ 0 w 4129"/>
                  <a:gd name="T81" fmla="*/ 0 h 5325"/>
                  <a:gd name="T82" fmla="*/ 0 w 4129"/>
                  <a:gd name="T83" fmla="*/ 0 h 5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29"/>
                  <a:gd name="T127" fmla="*/ 0 h 5325"/>
                  <a:gd name="T128" fmla="*/ 4129 w 4129"/>
                  <a:gd name="T129" fmla="*/ 5325 h 53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29" h="5325">
                    <a:moveTo>
                      <a:pt x="2223" y="41"/>
                    </a:moveTo>
                    <a:lnTo>
                      <a:pt x="2299" y="29"/>
                    </a:lnTo>
                    <a:lnTo>
                      <a:pt x="2375" y="19"/>
                    </a:lnTo>
                    <a:lnTo>
                      <a:pt x="2449" y="11"/>
                    </a:lnTo>
                    <a:lnTo>
                      <a:pt x="2523" y="5"/>
                    </a:lnTo>
                    <a:lnTo>
                      <a:pt x="2596" y="1"/>
                    </a:lnTo>
                    <a:lnTo>
                      <a:pt x="2667" y="0"/>
                    </a:lnTo>
                    <a:lnTo>
                      <a:pt x="2738" y="0"/>
                    </a:lnTo>
                    <a:lnTo>
                      <a:pt x="2808" y="1"/>
                    </a:lnTo>
                    <a:lnTo>
                      <a:pt x="2876" y="6"/>
                    </a:lnTo>
                    <a:lnTo>
                      <a:pt x="2945" y="12"/>
                    </a:lnTo>
                    <a:lnTo>
                      <a:pt x="3011" y="20"/>
                    </a:lnTo>
                    <a:lnTo>
                      <a:pt x="3076" y="29"/>
                    </a:lnTo>
                    <a:lnTo>
                      <a:pt x="3141" y="40"/>
                    </a:lnTo>
                    <a:lnTo>
                      <a:pt x="3203" y="54"/>
                    </a:lnTo>
                    <a:lnTo>
                      <a:pt x="3265" y="68"/>
                    </a:lnTo>
                    <a:lnTo>
                      <a:pt x="3327" y="85"/>
                    </a:lnTo>
                    <a:lnTo>
                      <a:pt x="3386" y="103"/>
                    </a:lnTo>
                    <a:lnTo>
                      <a:pt x="3444" y="122"/>
                    </a:lnTo>
                    <a:lnTo>
                      <a:pt x="3502" y="144"/>
                    </a:lnTo>
                    <a:lnTo>
                      <a:pt x="3557" y="168"/>
                    </a:lnTo>
                    <a:lnTo>
                      <a:pt x="3612" y="192"/>
                    </a:lnTo>
                    <a:lnTo>
                      <a:pt x="3665" y="217"/>
                    </a:lnTo>
                    <a:lnTo>
                      <a:pt x="3718" y="245"/>
                    </a:lnTo>
                    <a:lnTo>
                      <a:pt x="3769" y="274"/>
                    </a:lnTo>
                    <a:lnTo>
                      <a:pt x="3819" y="306"/>
                    </a:lnTo>
                    <a:lnTo>
                      <a:pt x="3867" y="337"/>
                    </a:lnTo>
                    <a:lnTo>
                      <a:pt x="3914" y="371"/>
                    </a:lnTo>
                    <a:lnTo>
                      <a:pt x="3960" y="406"/>
                    </a:lnTo>
                    <a:lnTo>
                      <a:pt x="4004" y="442"/>
                    </a:lnTo>
                    <a:lnTo>
                      <a:pt x="4047" y="479"/>
                    </a:lnTo>
                    <a:lnTo>
                      <a:pt x="4088" y="518"/>
                    </a:lnTo>
                    <a:lnTo>
                      <a:pt x="4129" y="558"/>
                    </a:lnTo>
                    <a:lnTo>
                      <a:pt x="2037" y="2579"/>
                    </a:lnTo>
                    <a:lnTo>
                      <a:pt x="1842" y="5318"/>
                    </a:lnTo>
                    <a:lnTo>
                      <a:pt x="1780" y="5322"/>
                    </a:lnTo>
                    <a:lnTo>
                      <a:pt x="1720" y="5325"/>
                    </a:lnTo>
                    <a:lnTo>
                      <a:pt x="1660" y="5325"/>
                    </a:lnTo>
                    <a:lnTo>
                      <a:pt x="1600" y="5325"/>
                    </a:lnTo>
                    <a:lnTo>
                      <a:pt x="1542" y="5323"/>
                    </a:lnTo>
                    <a:lnTo>
                      <a:pt x="1486" y="5321"/>
                    </a:lnTo>
                    <a:lnTo>
                      <a:pt x="1430" y="5316"/>
                    </a:lnTo>
                    <a:lnTo>
                      <a:pt x="1374" y="5310"/>
                    </a:lnTo>
                    <a:lnTo>
                      <a:pt x="1320" y="5302"/>
                    </a:lnTo>
                    <a:lnTo>
                      <a:pt x="1266" y="5294"/>
                    </a:lnTo>
                    <a:lnTo>
                      <a:pt x="1214" y="5285"/>
                    </a:lnTo>
                    <a:lnTo>
                      <a:pt x="1162" y="5273"/>
                    </a:lnTo>
                    <a:lnTo>
                      <a:pt x="1111" y="5261"/>
                    </a:lnTo>
                    <a:lnTo>
                      <a:pt x="1061" y="5249"/>
                    </a:lnTo>
                    <a:lnTo>
                      <a:pt x="1012" y="5234"/>
                    </a:lnTo>
                    <a:lnTo>
                      <a:pt x="964" y="5218"/>
                    </a:lnTo>
                    <a:lnTo>
                      <a:pt x="917" y="5201"/>
                    </a:lnTo>
                    <a:lnTo>
                      <a:pt x="870" y="5184"/>
                    </a:lnTo>
                    <a:lnTo>
                      <a:pt x="825" y="5165"/>
                    </a:lnTo>
                    <a:lnTo>
                      <a:pt x="781" y="5145"/>
                    </a:lnTo>
                    <a:lnTo>
                      <a:pt x="737" y="5124"/>
                    </a:lnTo>
                    <a:lnTo>
                      <a:pt x="695" y="5102"/>
                    </a:lnTo>
                    <a:lnTo>
                      <a:pt x="653" y="5079"/>
                    </a:lnTo>
                    <a:lnTo>
                      <a:pt x="613" y="5056"/>
                    </a:lnTo>
                    <a:lnTo>
                      <a:pt x="572" y="5031"/>
                    </a:lnTo>
                    <a:lnTo>
                      <a:pt x="534" y="5006"/>
                    </a:lnTo>
                    <a:lnTo>
                      <a:pt x="495" y="4979"/>
                    </a:lnTo>
                    <a:lnTo>
                      <a:pt x="458" y="4952"/>
                    </a:lnTo>
                    <a:lnTo>
                      <a:pt x="422" y="4925"/>
                    </a:lnTo>
                    <a:lnTo>
                      <a:pt x="387" y="4896"/>
                    </a:lnTo>
                    <a:lnTo>
                      <a:pt x="354" y="4867"/>
                    </a:lnTo>
                    <a:lnTo>
                      <a:pt x="320" y="4836"/>
                    </a:lnTo>
                    <a:lnTo>
                      <a:pt x="303" y="4821"/>
                    </a:lnTo>
                    <a:lnTo>
                      <a:pt x="284" y="4805"/>
                    </a:lnTo>
                    <a:lnTo>
                      <a:pt x="264" y="4785"/>
                    </a:lnTo>
                    <a:lnTo>
                      <a:pt x="244" y="4764"/>
                    </a:lnTo>
                    <a:lnTo>
                      <a:pt x="221" y="4742"/>
                    </a:lnTo>
                    <a:lnTo>
                      <a:pt x="198" y="4719"/>
                    </a:lnTo>
                    <a:lnTo>
                      <a:pt x="176" y="4695"/>
                    </a:lnTo>
                    <a:lnTo>
                      <a:pt x="153" y="4669"/>
                    </a:lnTo>
                    <a:lnTo>
                      <a:pt x="130" y="4644"/>
                    </a:lnTo>
                    <a:lnTo>
                      <a:pt x="108" y="4618"/>
                    </a:lnTo>
                    <a:lnTo>
                      <a:pt x="87" y="4592"/>
                    </a:lnTo>
                    <a:lnTo>
                      <a:pt x="66" y="4567"/>
                    </a:lnTo>
                    <a:lnTo>
                      <a:pt x="47" y="4542"/>
                    </a:lnTo>
                    <a:lnTo>
                      <a:pt x="29" y="4519"/>
                    </a:lnTo>
                    <a:lnTo>
                      <a:pt x="14" y="4497"/>
                    </a:lnTo>
                    <a:lnTo>
                      <a:pt x="0" y="4476"/>
                    </a:lnTo>
                    <a:lnTo>
                      <a:pt x="2037" y="2579"/>
                    </a:lnTo>
                    <a:lnTo>
                      <a:pt x="2223" y="41"/>
                    </a:lnTo>
                    <a:close/>
                  </a:path>
                </a:pathLst>
              </a:custGeom>
              <a:solidFill>
                <a:srgbClr val="93B2B2"/>
              </a:solidFill>
              <a:ln w="9525">
                <a:noFill/>
                <a:round/>
                <a:headEnd/>
                <a:tailEnd/>
              </a:ln>
            </p:spPr>
            <p:txBody>
              <a:bodyPr/>
              <a:lstStyle/>
              <a:p>
                <a:endParaRPr lang="fr-FR"/>
              </a:p>
            </p:txBody>
          </p:sp>
          <p:sp>
            <p:nvSpPr>
              <p:cNvPr id="95834" name="Freeform 590"/>
              <p:cNvSpPr>
                <a:spLocks/>
              </p:cNvSpPr>
              <p:nvPr/>
            </p:nvSpPr>
            <p:spPr bwMode="auto">
              <a:xfrm>
                <a:off x="2382" y="1889"/>
                <a:ext cx="658" cy="896"/>
              </a:xfrm>
              <a:custGeom>
                <a:avLst/>
                <a:gdLst>
                  <a:gd name="T0" fmla="*/ 0 w 4045"/>
                  <a:gd name="T1" fmla="*/ 0 h 5319"/>
                  <a:gd name="T2" fmla="*/ 0 w 4045"/>
                  <a:gd name="T3" fmla="*/ 0 h 5319"/>
                  <a:gd name="T4" fmla="*/ 0 w 4045"/>
                  <a:gd name="T5" fmla="*/ 0 h 5319"/>
                  <a:gd name="T6" fmla="*/ 0 w 4045"/>
                  <a:gd name="T7" fmla="*/ 0 h 5319"/>
                  <a:gd name="T8" fmla="*/ 0 w 4045"/>
                  <a:gd name="T9" fmla="*/ 0 h 5319"/>
                  <a:gd name="T10" fmla="*/ 0 w 4045"/>
                  <a:gd name="T11" fmla="*/ 0 h 5319"/>
                  <a:gd name="T12" fmla="*/ 0 w 4045"/>
                  <a:gd name="T13" fmla="*/ 0 h 5319"/>
                  <a:gd name="T14" fmla="*/ 0 w 4045"/>
                  <a:gd name="T15" fmla="*/ 0 h 5319"/>
                  <a:gd name="T16" fmla="*/ 0 w 4045"/>
                  <a:gd name="T17" fmla="*/ 0 h 5319"/>
                  <a:gd name="T18" fmla="*/ 0 w 4045"/>
                  <a:gd name="T19" fmla="*/ 0 h 5319"/>
                  <a:gd name="T20" fmla="*/ 0 w 4045"/>
                  <a:gd name="T21" fmla="*/ 0 h 5319"/>
                  <a:gd name="T22" fmla="*/ 0 w 4045"/>
                  <a:gd name="T23" fmla="*/ 0 h 5319"/>
                  <a:gd name="T24" fmla="*/ 0 w 4045"/>
                  <a:gd name="T25" fmla="*/ 0 h 5319"/>
                  <a:gd name="T26" fmla="*/ 0 w 4045"/>
                  <a:gd name="T27" fmla="*/ 0 h 5319"/>
                  <a:gd name="T28" fmla="*/ 0 w 4045"/>
                  <a:gd name="T29" fmla="*/ 0 h 5319"/>
                  <a:gd name="T30" fmla="*/ 0 w 4045"/>
                  <a:gd name="T31" fmla="*/ 0 h 5319"/>
                  <a:gd name="T32" fmla="*/ 0 w 4045"/>
                  <a:gd name="T33" fmla="*/ 0 h 5319"/>
                  <a:gd name="T34" fmla="*/ 0 w 4045"/>
                  <a:gd name="T35" fmla="*/ 0 h 5319"/>
                  <a:gd name="T36" fmla="*/ 0 w 4045"/>
                  <a:gd name="T37" fmla="*/ 0 h 5319"/>
                  <a:gd name="T38" fmla="*/ 0 w 4045"/>
                  <a:gd name="T39" fmla="*/ 0 h 5319"/>
                  <a:gd name="T40" fmla="*/ 0 w 4045"/>
                  <a:gd name="T41" fmla="*/ 0 h 5319"/>
                  <a:gd name="T42" fmla="*/ 0 w 4045"/>
                  <a:gd name="T43" fmla="*/ 0 h 5319"/>
                  <a:gd name="T44" fmla="*/ 0 w 4045"/>
                  <a:gd name="T45" fmla="*/ 0 h 5319"/>
                  <a:gd name="T46" fmla="*/ 0 w 4045"/>
                  <a:gd name="T47" fmla="*/ 0 h 5319"/>
                  <a:gd name="T48" fmla="*/ 0 w 4045"/>
                  <a:gd name="T49" fmla="*/ 0 h 5319"/>
                  <a:gd name="T50" fmla="*/ 0 w 4045"/>
                  <a:gd name="T51" fmla="*/ 0 h 5319"/>
                  <a:gd name="T52" fmla="*/ 0 w 4045"/>
                  <a:gd name="T53" fmla="*/ 0 h 5319"/>
                  <a:gd name="T54" fmla="*/ 0 w 4045"/>
                  <a:gd name="T55" fmla="*/ 0 h 5319"/>
                  <a:gd name="T56" fmla="*/ 0 w 4045"/>
                  <a:gd name="T57" fmla="*/ 0 h 5319"/>
                  <a:gd name="T58" fmla="*/ 0 w 4045"/>
                  <a:gd name="T59" fmla="*/ 0 h 5319"/>
                  <a:gd name="T60" fmla="*/ 0 w 4045"/>
                  <a:gd name="T61" fmla="*/ 0 h 5319"/>
                  <a:gd name="T62" fmla="*/ 0 w 4045"/>
                  <a:gd name="T63" fmla="*/ 0 h 5319"/>
                  <a:gd name="T64" fmla="*/ 0 w 4045"/>
                  <a:gd name="T65" fmla="*/ 0 h 5319"/>
                  <a:gd name="T66" fmla="*/ 0 w 4045"/>
                  <a:gd name="T67" fmla="*/ 0 h 5319"/>
                  <a:gd name="T68" fmla="*/ 0 w 4045"/>
                  <a:gd name="T69" fmla="*/ 0 h 5319"/>
                  <a:gd name="T70" fmla="*/ 0 w 4045"/>
                  <a:gd name="T71" fmla="*/ 0 h 5319"/>
                  <a:gd name="T72" fmla="*/ 0 w 4045"/>
                  <a:gd name="T73" fmla="*/ 0 h 5319"/>
                  <a:gd name="T74" fmla="*/ 0 w 4045"/>
                  <a:gd name="T75" fmla="*/ 0 h 5319"/>
                  <a:gd name="T76" fmla="*/ 0 w 4045"/>
                  <a:gd name="T77" fmla="*/ 0 h 5319"/>
                  <a:gd name="T78" fmla="*/ 0 w 4045"/>
                  <a:gd name="T79" fmla="*/ 0 h 5319"/>
                  <a:gd name="T80" fmla="*/ 0 w 4045"/>
                  <a:gd name="T81" fmla="*/ 0 h 5319"/>
                  <a:gd name="T82" fmla="*/ 0 w 4045"/>
                  <a:gd name="T83" fmla="*/ 0 h 53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45"/>
                  <a:gd name="T127" fmla="*/ 0 h 5319"/>
                  <a:gd name="T128" fmla="*/ 4045 w 4045"/>
                  <a:gd name="T129" fmla="*/ 5319 h 53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45" h="5319">
                    <a:moveTo>
                      <a:pt x="2247" y="32"/>
                    </a:moveTo>
                    <a:lnTo>
                      <a:pt x="2320" y="22"/>
                    </a:lnTo>
                    <a:lnTo>
                      <a:pt x="2393" y="14"/>
                    </a:lnTo>
                    <a:lnTo>
                      <a:pt x="2464" y="7"/>
                    </a:lnTo>
                    <a:lnTo>
                      <a:pt x="2535" y="3"/>
                    </a:lnTo>
                    <a:lnTo>
                      <a:pt x="2604" y="0"/>
                    </a:lnTo>
                    <a:lnTo>
                      <a:pt x="2673" y="0"/>
                    </a:lnTo>
                    <a:lnTo>
                      <a:pt x="2740" y="1"/>
                    </a:lnTo>
                    <a:lnTo>
                      <a:pt x="2806" y="3"/>
                    </a:lnTo>
                    <a:lnTo>
                      <a:pt x="2872" y="8"/>
                    </a:lnTo>
                    <a:lnTo>
                      <a:pt x="2936" y="15"/>
                    </a:lnTo>
                    <a:lnTo>
                      <a:pt x="3000" y="22"/>
                    </a:lnTo>
                    <a:lnTo>
                      <a:pt x="3062" y="32"/>
                    </a:lnTo>
                    <a:lnTo>
                      <a:pt x="3123" y="43"/>
                    </a:lnTo>
                    <a:lnTo>
                      <a:pt x="3184" y="57"/>
                    </a:lnTo>
                    <a:lnTo>
                      <a:pt x="3242" y="70"/>
                    </a:lnTo>
                    <a:lnTo>
                      <a:pt x="3300" y="87"/>
                    </a:lnTo>
                    <a:lnTo>
                      <a:pt x="3355" y="104"/>
                    </a:lnTo>
                    <a:lnTo>
                      <a:pt x="3411" y="123"/>
                    </a:lnTo>
                    <a:lnTo>
                      <a:pt x="3464" y="144"/>
                    </a:lnTo>
                    <a:lnTo>
                      <a:pt x="3518" y="165"/>
                    </a:lnTo>
                    <a:lnTo>
                      <a:pt x="3569" y="188"/>
                    </a:lnTo>
                    <a:lnTo>
                      <a:pt x="3619" y="212"/>
                    </a:lnTo>
                    <a:lnTo>
                      <a:pt x="3668" y="238"/>
                    </a:lnTo>
                    <a:lnTo>
                      <a:pt x="3715" y="266"/>
                    </a:lnTo>
                    <a:lnTo>
                      <a:pt x="3762" y="293"/>
                    </a:lnTo>
                    <a:lnTo>
                      <a:pt x="3806" y="322"/>
                    </a:lnTo>
                    <a:lnTo>
                      <a:pt x="3850" y="353"/>
                    </a:lnTo>
                    <a:lnTo>
                      <a:pt x="3892" y="385"/>
                    </a:lnTo>
                    <a:lnTo>
                      <a:pt x="3932" y="418"/>
                    </a:lnTo>
                    <a:lnTo>
                      <a:pt x="3971" y="451"/>
                    </a:lnTo>
                    <a:lnTo>
                      <a:pt x="4009" y="486"/>
                    </a:lnTo>
                    <a:lnTo>
                      <a:pt x="4045" y="522"/>
                    </a:lnTo>
                    <a:lnTo>
                      <a:pt x="1995" y="2574"/>
                    </a:lnTo>
                    <a:lnTo>
                      <a:pt x="1742" y="5313"/>
                    </a:lnTo>
                    <a:lnTo>
                      <a:pt x="1684" y="5316"/>
                    </a:lnTo>
                    <a:lnTo>
                      <a:pt x="1626" y="5318"/>
                    </a:lnTo>
                    <a:lnTo>
                      <a:pt x="1570" y="5319"/>
                    </a:lnTo>
                    <a:lnTo>
                      <a:pt x="1514" y="5318"/>
                    </a:lnTo>
                    <a:lnTo>
                      <a:pt x="1460" y="5315"/>
                    </a:lnTo>
                    <a:lnTo>
                      <a:pt x="1405" y="5312"/>
                    </a:lnTo>
                    <a:lnTo>
                      <a:pt x="1353" y="5307"/>
                    </a:lnTo>
                    <a:lnTo>
                      <a:pt x="1301" y="5301"/>
                    </a:lnTo>
                    <a:lnTo>
                      <a:pt x="1249" y="5294"/>
                    </a:lnTo>
                    <a:lnTo>
                      <a:pt x="1199" y="5285"/>
                    </a:lnTo>
                    <a:lnTo>
                      <a:pt x="1149" y="5276"/>
                    </a:lnTo>
                    <a:lnTo>
                      <a:pt x="1101" y="5265"/>
                    </a:lnTo>
                    <a:lnTo>
                      <a:pt x="1052" y="5254"/>
                    </a:lnTo>
                    <a:lnTo>
                      <a:pt x="1006" y="5241"/>
                    </a:lnTo>
                    <a:lnTo>
                      <a:pt x="959" y="5227"/>
                    </a:lnTo>
                    <a:lnTo>
                      <a:pt x="915" y="5213"/>
                    </a:lnTo>
                    <a:lnTo>
                      <a:pt x="870" y="5197"/>
                    </a:lnTo>
                    <a:lnTo>
                      <a:pt x="827" y="5181"/>
                    </a:lnTo>
                    <a:lnTo>
                      <a:pt x="784" y="5162"/>
                    </a:lnTo>
                    <a:lnTo>
                      <a:pt x="744" y="5143"/>
                    </a:lnTo>
                    <a:lnTo>
                      <a:pt x="703" y="5125"/>
                    </a:lnTo>
                    <a:lnTo>
                      <a:pt x="662" y="5104"/>
                    </a:lnTo>
                    <a:lnTo>
                      <a:pt x="624" y="5083"/>
                    </a:lnTo>
                    <a:lnTo>
                      <a:pt x="586" y="5061"/>
                    </a:lnTo>
                    <a:lnTo>
                      <a:pt x="549" y="5038"/>
                    </a:lnTo>
                    <a:lnTo>
                      <a:pt x="513" y="5014"/>
                    </a:lnTo>
                    <a:lnTo>
                      <a:pt x="477" y="4990"/>
                    </a:lnTo>
                    <a:lnTo>
                      <a:pt x="443" y="4966"/>
                    </a:lnTo>
                    <a:lnTo>
                      <a:pt x="409" y="4940"/>
                    </a:lnTo>
                    <a:lnTo>
                      <a:pt x="377" y="4913"/>
                    </a:lnTo>
                    <a:lnTo>
                      <a:pt x="345" y="4887"/>
                    </a:lnTo>
                    <a:lnTo>
                      <a:pt x="314" y="4859"/>
                    </a:lnTo>
                    <a:lnTo>
                      <a:pt x="297" y="4845"/>
                    </a:lnTo>
                    <a:lnTo>
                      <a:pt x="278" y="4829"/>
                    </a:lnTo>
                    <a:lnTo>
                      <a:pt x="258" y="4810"/>
                    </a:lnTo>
                    <a:lnTo>
                      <a:pt x="237" y="4790"/>
                    </a:lnTo>
                    <a:lnTo>
                      <a:pt x="217" y="4769"/>
                    </a:lnTo>
                    <a:lnTo>
                      <a:pt x="195" y="4747"/>
                    </a:lnTo>
                    <a:lnTo>
                      <a:pt x="171" y="4724"/>
                    </a:lnTo>
                    <a:lnTo>
                      <a:pt x="149" y="4701"/>
                    </a:lnTo>
                    <a:lnTo>
                      <a:pt x="127" y="4677"/>
                    </a:lnTo>
                    <a:lnTo>
                      <a:pt x="105" y="4653"/>
                    </a:lnTo>
                    <a:lnTo>
                      <a:pt x="84" y="4629"/>
                    </a:lnTo>
                    <a:lnTo>
                      <a:pt x="65" y="4606"/>
                    </a:lnTo>
                    <a:lnTo>
                      <a:pt x="46" y="4582"/>
                    </a:lnTo>
                    <a:lnTo>
                      <a:pt x="29" y="4560"/>
                    </a:lnTo>
                    <a:lnTo>
                      <a:pt x="13" y="4538"/>
                    </a:lnTo>
                    <a:lnTo>
                      <a:pt x="0" y="4519"/>
                    </a:lnTo>
                    <a:lnTo>
                      <a:pt x="1995" y="2574"/>
                    </a:lnTo>
                    <a:lnTo>
                      <a:pt x="2247" y="32"/>
                    </a:lnTo>
                    <a:close/>
                  </a:path>
                </a:pathLst>
              </a:custGeom>
              <a:solidFill>
                <a:srgbClr val="8EADAD"/>
              </a:solidFill>
              <a:ln w="9525">
                <a:noFill/>
                <a:round/>
                <a:headEnd/>
                <a:tailEnd/>
              </a:ln>
            </p:spPr>
            <p:txBody>
              <a:bodyPr/>
              <a:lstStyle/>
              <a:p>
                <a:endParaRPr lang="fr-FR"/>
              </a:p>
            </p:txBody>
          </p:sp>
          <p:sp>
            <p:nvSpPr>
              <p:cNvPr id="95835" name="Freeform 591"/>
              <p:cNvSpPr>
                <a:spLocks/>
              </p:cNvSpPr>
              <p:nvPr/>
            </p:nvSpPr>
            <p:spPr bwMode="auto">
              <a:xfrm>
                <a:off x="2389" y="1889"/>
                <a:ext cx="645" cy="895"/>
              </a:xfrm>
              <a:custGeom>
                <a:avLst/>
                <a:gdLst>
                  <a:gd name="T0" fmla="*/ 0 w 3963"/>
                  <a:gd name="T1" fmla="*/ 0 h 5313"/>
                  <a:gd name="T2" fmla="*/ 0 w 3963"/>
                  <a:gd name="T3" fmla="*/ 0 h 5313"/>
                  <a:gd name="T4" fmla="*/ 0 w 3963"/>
                  <a:gd name="T5" fmla="*/ 0 h 5313"/>
                  <a:gd name="T6" fmla="*/ 0 w 3963"/>
                  <a:gd name="T7" fmla="*/ 0 h 5313"/>
                  <a:gd name="T8" fmla="*/ 0 w 3963"/>
                  <a:gd name="T9" fmla="*/ 0 h 5313"/>
                  <a:gd name="T10" fmla="*/ 0 w 3963"/>
                  <a:gd name="T11" fmla="*/ 0 h 5313"/>
                  <a:gd name="T12" fmla="*/ 0 w 3963"/>
                  <a:gd name="T13" fmla="*/ 0 h 5313"/>
                  <a:gd name="T14" fmla="*/ 0 w 3963"/>
                  <a:gd name="T15" fmla="*/ 0 h 5313"/>
                  <a:gd name="T16" fmla="*/ 0 w 3963"/>
                  <a:gd name="T17" fmla="*/ 0 h 5313"/>
                  <a:gd name="T18" fmla="*/ 0 w 3963"/>
                  <a:gd name="T19" fmla="*/ 0 h 5313"/>
                  <a:gd name="T20" fmla="*/ 0 w 3963"/>
                  <a:gd name="T21" fmla="*/ 0 h 5313"/>
                  <a:gd name="T22" fmla="*/ 0 w 3963"/>
                  <a:gd name="T23" fmla="*/ 0 h 5313"/>
                  <a:gd name="T24" fmla="*/ 0 w 3963"/>
                  <a:gd name="T25" fmla="*/ 0 h 5313"/>
                  <a:gd name="T26" fmla="*/ 0 w 3963"/>
                  <a:gd name="T27" fmla="*/ 0 h 5313"/>
                  <a:gd name="T28" fmla="*/ 0 w 3963"/>
                  <a:gd name="T29" fmla="*/ 0 h 5313"/>
                  <a:gd name="T30" fmla="*/ 0 w 3963"/>
                  <a:gd name="T31" fmla="*/ 0 h 5313"/>
                  <a:gd name="T32" fmla="*/ 0 w 3963"/>
                  <a:gd name="T33" fmla="*/ 0 h 5313"/>
                  <a:gd name="T34" fmla="*/ 0 w 3963"/>
                  <a:gd name="T35" fmla="*/ 0 h 5313"/>
                  <a:gd name="T36" fmla="*/ 0 w 3963"/>
                  <a:gd name="T37" fmla="*/ 0 h 5313"/>
                  <a:gd name="T38" fmla="*/ 0 w 3963"/>
                  <a:gd name="T39" fmla="*/ 0 h 5313"/>
                  <a:gd name="T40" fmla="*/ 0 w 3963"/>
                  <a:gd name="T41" fmla="*/ 0 h 5313"/>
                  <a:gd name="T42" fmla="*/ 0 w 3963"/>
                  <a:gd name="T43" fmla="*/ 0 h 5313"/>
                  <a:gd name="T44" fmla="*/ 0 w 3963"/>
                  <a:gd name="T45" fmla="*/ 0 h 5313"/>
                  <a:gd name="T46" fmla="*/ 0 w 3963"/>
                  <a:gd name="T47" fmla="*/ 0 h 5313"/>
                  <a:gd name="T48" fmla="*/ 0 w 3963"/>
                  <a:gd name="T49" fmla="*/ 0 h 5313"/>
                  <a:gd name="T50" fmla="*/ 0 w 3963"/>
                  <a:gd name="T51" fmla="*/ 0 h 5313"/>
                  <a:gd name="T52" fmla="*/ 0 w 3963"/>
                  <a:gd name="T53" fmla="*/ 0 h 5313"/>
                  <a:gd name="T54" fmla="*/ 0 w 3963"/>
                  <a:gd name="T55" fmla="*/ 0 h 5313"/>
                  <a:gd name="T56" fmla="*/ 0 w 3963"/>
                  <a:gd name="T57" fmla="*/ 0 h 5313"/>
                  <a:gd name="T58" fmla="*/ 0 w 3963"/>
                  <a:gd name="T59" fmla="*/ 0 h 5313"/>
                  <a:gd name="T60" fmla="*/ 0 w 3963"/>
                  <a:gd name="T61" fmla="*/ 0 h 5313"/>
                  <a:gd name="T62" fmla="*/ 0 w 3963"/>
                  <a:gd name="T63" fmla="*/ 0 h 5313"/>
                  <a:gd name="T64" fmla="*/ 0 w 3963"/>
                  <a:gd name="T65" fmla="*/ 0 h 5313"/>
                  <a:gd name="T66" fmla="*/ 0 w 3963"/>
                  <a:gd name="T67" fmla="*/ 0 h 5313"/>
                  <a:gd name="T68" fmla="*/ 0 w 3963"/>
                  <a:gd name="T69" fmla="*/ 0 h 5313"/>
                  <a:gd name="T70" fmla="*/ 0 w 3963"/>
                  <a:gd name="T71" fmla="*/ 0 h 5313"/>
                  <a:gd name="T72" fmla="*/ 0 w 3963"/>
                  <a:gd name="T73" fmla="*/ 0 h 5313"/>
                  <a:gd name="T74" fmla="*/ 0 w 3963"/>
                  <a:gd name="T75" fmla="*/ 0 h 5313"/>
                  <a:gd name="T76" fmla="*/ 0 w 3963"/>
                  <a:gd name="T77" fmla="*/ 0 h 5313"/>
                  <a:gd name="T78" fmla="*/ 0 w 3963"/>
                  <a:gd name="T79" fmla="*/ 0 h 5313"/>
                  <a:gd name="T80" fmla="*/ 0 w 3963"/>
                  <a:gd name="T81" fmla="*/ 0 h 5313"/>
                  <a:gd name="T82" fmla="*/ 0 w 3963"/>
                  <a:gd name="T83" fmla="*/ 0 h 531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63"/>
                  <a:gd name="T127" fmla="*/ 0 h 5313"/>
                  <a:gd name="T128" fmla="*/ 3963 w 3963"/>
                  <a:gd name="T129" fmla="*/ 5313 h 531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63" h="5313">
                    <a:moveTo>
                      <a:pt x="2272" y="25"/>
                    </a:moveTo>
                    <a:lnTo>
                      <a:pt x="2341" y="16"/>
                    </a:lnTo>
                    <a:lnTo>
                      <a:pt x="2411" y="10"/>
                    </a:lnTo>
                    <a:lnTo>
                      <a:pt x="2480" y="4"/>
                    </a:lnTo>
                    <a:lnTo>
                      <a:pt x="2547" y="1"/>
                    </a:lnTo>
                    <a:lnTo>
                      <a:pt x="2613" y="0"/>
                    </a:lnTo>
                    <a:lnTo>
                      <a:pt x="2678" y="0"/>
                    </a:lnTo>
                    <a:lnTo>
                      <a:pt x="2742" y="2"/>
                    </a:lnTo>
                    <a:lnTo>
                      <a:pt x="2806" y="6"/>
                    </a:lnTo>
                    <a:lnTo>
                      <a:pt x="2868" y="11"/>
                    </a:lnTo>
                    <a:lnTo>
                      <a:pt x="2929" y="18"/>
                    </a:lnTo>
                    <a:lnTo>
                      <a:pt x="2989" y="27"/>
                    </a:lnTo>
                    <a:lnTo>
                      <a:pt x="3048" y="36"/>
                    </a:lnTo>
                    <a:lnTo>
                      <a:pt x="3106" y="47"/>
                    </a:lnTo>
                    <a:lnTo>
                      <a:pt x="3163" y="60"/>
                    </a:lnTo>
                    <a:lnTo>
                      <a:pt x="3219" y="74"/>
                    </a:lnTo>
                    <a:lnTo>
                      <a:pt x="3274" y="89"/>
                    </a:lnTo>
                    <a:lnTo>
                      <a:pt x="3327" y="107"/>
                    </a:lnTo>
                    <a:lnTo>
                      <a:pt x="3378" y="124"/>
                    </a:lnTo>
                    <a:lnTo>
                      <a:pt x="3429" y="144"/>
                    </a:lnTo>
                    <a:lnTo>
                      <a:pt x="3479" y="165"/>
                    </a:lnTo>
                    <a:lnTo>
                      <a:pt x="3527" y="186"/>
                    </a:lnTo>
                    <a:lnTo>
                      <a:pt x="3573" y="209"/>
                    </a:lnTo>
                    <a:lnTo>
                      <a:pt x="3618" y="232"/>
                    </a:lnTo>
                    <a:lnTo>
                      <a:pt x="3662" y="258"/>
                    </a:lnTo>
                    <a:lnTo>
                      <a:pt x="3705" y="283"/>
                    </a:lnTo>
                    <a:lnTo>
                      <a:pt x="3747" y="310"/>
                    </a:lnTo>
                    <a:lnTo>
                      <a:pt x="3787" y="338"/>
                    </a:lnTo>
                    <a:lnTo>
                      <a:pt x="3825" y="367"/>
                    </a:lnTo>
                    <a:lnTo>
                      <a:pt x="3862" y="396"/>
                    </a:lnTo>
                    <a:lnTo>
                      <a:pt x="3897" y="426"/>
                    </a:lnTo>
                    <a:lnTo>
                      <a:pt x="3931" y="457"/>
                    </a:lnTo>
                    <a:lnTo>
                      <a:pt x="3963" y="489"/>
                    </a:lnTo>
                    <a:lnTo>
                      <a:pt x="1955" y="2573"/>
                    </a:lnTo>
                    <a:lnTo>
                      <a:pt x="1643" y="5310"/>
                    </a:lnTo>
                    <a:lnTo>
                      <a:pt x="1588" y="5312"/>
                    </a:lnTo>
                    <a:lnTo>
                      <a:pt x="1534" y="5313"/>
                    </a:lnTo>
                    <a:lnTo>
                      <a:pt x="1481" y="5312"/>
                    </a:lnTo>
                    <a:lnTo>
                      <a:pt x="1429" y="5311"/>
                    </a:lnTo>
                    <a:lnTo>
                      <a:pt x="1377" y="5308"/>
                    </a:lnTo>
                    <a:lnTo>
                      <a:pt x="1327" y="5305"/>
                    </a:lnTo>
                    <a:lnTo>
                      <a:pt x="1277" y="5299"/>
                    </a:lnTo>
                    <a:lnTo>
                      <a:pt x="1228" y="5293"/>
                    </a:lnTo>
                    <a:lnTo>
                      <a:pt x="1180" y="5286"/>
                    </a:lnTo>
                    <a:lnTo>
                      <a:pt x="1132" y="5278"/>
                    </a:lnTo>
                    <a:lnTo>
                      <a:pt x="1085" y="5269"/>
                    </a:lnTo>
                    <a:lnTo>
                      <a:pt x="1040" y="5259"/>
                    </a:lnTo>
                    <a:lnTo>
                      <a:pt x="996" y="5248"/>
                    </a:lnTo>
                    <a:lnTo>
                      <a:pt x="952" y="5235"/>
                    </a:lnTo>
                    <a:lnTo>
                      <a:pt x="909" y="5223"/>
                    </a:lnTo>
                    <a:lnTo>
                      <a:pt x="866" y="5209"/>
                    </a:lnTo>
                    <a:lnTo>
                      <a:pt x="825" y="5194"/>
                    </a:lnTo>
                    <a:lnTo>
                      <a:pt x="785" y="5178"/>
                    </a:lnTo>
                    <a:lnTo>
                      <a:pt x="745" y="5161"/>
                    </a:lnTo>
                    <a:lnTo>
                      <a:pt x="706" y="5144"/>
                    </a:lnTo>
                    <a:lnTo>
                      <a:pt x="669" y="5126"/>
                    </a:lnTo>
                    <a:lnTo>
                      <a:pt x="632" y="5108"/>
                    </a:lnTo>
                    <a:lnTo>
                      <a:pt x="596" y="5088"/>
                    </a:lnTo>
                    <a:lnTo>
                      <a:pt x="560" y="5067"/>
                    </a:lnTo>
                    <a:lnTo>
                      <a:pt x="526" y="5046"/>
                    </a:lnTo>
                    <a:lnTo>
                      <a:pt x="492" y="5025"/>
                    </a:lnTo>
                    <a:lnTo>
                      <a:pt x="459" y="5003"/>
                    </a:lnTo>
                    <a:lnTo>
                      <a:pt x="427" y="4980"/>
                    </a:lnTo>
                    <a:lnTo>
                      <a:pt x="396" y="4957"/>
                    </a:lnTo>
                    <a:lnTo>
                      <a:pt x="367" y="4932"/>
                    </a:lnTo>
                    <a:lnTo>
                      <a:pt x="337" y="4908"/>
                    </a:lnTo>
                    <a:lnTo>
                      <a:pt x="309" y="4883"/>
                    </a:lnTo>
                    <a:lnTo>
                      <a:pt x="292" y="4869"/>
                    </a:lnTo>
                    <a:lnTo>
                      <a:pt x="273" y="4853"/>
                    </a:lnTo>
                    <a:lnTo>
                      <a:pt x="253" y="4837"/>
                    </a:lnTo>
                    <a:lnTo>
                      <a:pt x="233" y="4818"/>
                    </a:lnTo>
                    <a:lnTo>
                      <a:pt x="211" y="4799"/>
                    </a:lnTo>
                    <a:lnTo>
                      <a:pt x="191" y="4778"/>
                    </a:lnTo>
                    <a:lnTo>
                      <a:pt x="168" y="4757"/>
                    </a:lnTo>
                    <a:lnTo>
                      <a:pt x="146" y="4735"/>
                    </a:lnTo>
                    <a:lnTo>
                      <a:pt x="126" y="4713"/>
                    </a:lnTo>
                    <a:lnTo>
                      <a:pt x="105" y="4691"/>
                    </a:lnTo>
                    <a:lnTo>
                      <a:pt x="84" y="4667"/>
                    </a:lnTo>
                    <a:lnTo>
                      <a:pt x="64" y="4645"/>
                    </a:lnTo>
                    <a:lnTo>
                      <a:pt x="47" y="4624"/>
                    </a:lnTo>
                    <a:lnTo>
                      <a:pt x="29" y="4602"/>
                    </a:lnTo>
                    <a:lnTo>
                      <a:pt x="14" y="4583"/>
                    </a:lnTo>
                    <a:lnTo>
                      <a:pt x="0" y="4563"/>
                    </a:lnTo>
                    <a:lnTo>
                      <a:pt x="1955" y="2573"/>
                    </a:lnTo>
                    <a:lnTo>
                      <a:pt x="2272" y="25"/>
                    </a:lnTo>
                    <a:close/>
                  </a:path>
                </a:pathLst>
              </a:custGeom>
              <a:solidFill>
                <a:srgbClr val="89A8A8"/>
              </a:solidFill>
              <a:ln w="9525">
                <a:noFill/>
                <a:round/>
                <a:headEnd/>
                <a:tailEnd/>
              </a:ln>
            </p:spPr>
            <p:txBody>
              <a:bodyPr/>
              <a:lstStyle/>
              <a:p>
                <a:endParaRPr lang="fr-FR"/>
              </a:p>
            </p:txBody>
          </p:sp>
          <p:sp>
            <p:nvSpPr>
              <p:cNvPr id="95836" name="Freeform 592"/>
              <p:cNvSpPr>
                <a:spLocks/>
              </p:cNvSpPr>
              <p:nvPr/>
            </p:nvSpPr>
            <p:spPr bwMode="auto">
              <a:xfrm>
                <a:off x="2396" y="1890"/>
                <a:ext cx="630" cy="893"/>
              </a:xfrm>
              <a:custGeom>
                <a:avLst/>
                <a:gdLst>
                  <a:gd name="T0" fmla="*/ 0 w 3879"/>
                  <a:gd name="T1" fmla="*/ 0 h 5306"/>
                  <a:gd name="T2" fmla="*/ 0 w 3879"/>
                  <a:gd name="T3" fmla="*/ 0 h 5306"/>
                  <a:gd name="T4" fmla="*/ 0 w 3879"/>
                  <a:gd name="T5" fmla="*/ 0 h 5306"/>
                  <a:gd name="T6" fmla="*/ 0 w 3879"/>
                  <a:gd name="T7" fmla="*/ 0 h 5306"/>
                  <a:gd name="T8" fmla="*/ 0 w 3879"/>
                  <a:gd name="T9" fmla="*/ 0 h 5306"/>
                  <a:gd name="T10" fmla="*/ 0 w 3879"/>
                  <a:gd name="T11" fmla="*/ 0 h 5306"/>
                  <a:gd name="T12" fmla="*/ 0 w 3879"/>
                  <a:gd name="T13" fmla="*/ 0 h 5306"/>
                  <a:gd name="T14" fmla="*/ 0 w 3879"/>
                  <a:gd name="T15" fmla="*/ 0 h 5306"/>
                  <a:gd name="T16" fmla="*/ 0 w 3879"/>
                  <a:gd name="T17" fmla="*/ 0 h 5306"/>
                  <a:gd name="T18" fmla="*/ 0 w 3879"/>
                  <a:gd name="T19" fmla="*/ 0 h 5306"/>
                  <a:gd name="T20" fmla="*/ 0 w 3879"/>
                  <a:gd name="T21" fmla="*/ 0 h 5306"/>
                  <a:gd name="T22" fmla="*/ 0 w 3879"/>
                  <a:gd name="T23" fmla="*/ 0 h 5306"/>
                  <a:gd name="T24" fmla="*/ 0 w 3879"/>
                  <a:gd name="T25" fmla="*/ 0 h 5306"/>
                  <a:gd name="T26" fmla="*/ 0 w 3879"/>
                  <a:gd name="T27" fmla="*/ 0 h 5306"/>
                  <a:gd name="T28" fmla="*/ 0 w 3879"/>
                  <a:gd name="T29" fmla="*/ 0 h 5306"/>
                  <a:gd name="T30" fmla="*/ 0 w 3879"/>
                  <a:gd name="T31" fmla="*/ 0 h 5306"/>
                  <a:gd name="T32" fmla="*/ 0 w 3879"/>
                  <a:gd name="T33" fmla="*/ 0 h 5306"/>
                  <a:gd name="T34" fmla="*/ 0 w 3879"/>
                  <a:gd name="T35" fmla="*/ 0 h 5306"/>
                  <a:gd name="T36" fmla="*/ 0 w 3879"/>
                  <a:gd name="T37" fmla="*/ 0 h 5306"/>
                  <a:gd name="T38" fmla="*/ 0 w 3879"/>
                  <a:gd name="T39" fmla="*/ 0 h 5306"/>
                  <a:gd name="T40" fmla="*/ 0 w 3879"/>
                  <a:gd name="T41" fmla="*/ 0 h 5306"/>
                  <a:gd name="T42" fmla="*/ 0 w 3879"/>
                  <a:gd name="T43" fmla="*/ 0 h 5306"/>
                  <a:gd name="T44" fmla="*/ 0 w 3879"/>
                  <a:gd name="T45" fmla="*/ 0 h 5306"/>
                  <a:gd name="T46" fmla="*/ 0 w 3879"/>
                  <a:gd name="T47" fmla="*/ 0 h 5306"/>
                  <a:gd name="T48" fmla="*/ 0 w 3879"/>
                  <a:gd name="T49" fmla="*/ 0 h 5306"/>
                  <a:gd name="T50" fmla="*/ 0 w 3879"/>
                  <a:gd name="T51" fmla="*/ 0 h 5306"/>
                  <a:gd name="T52" fmla="*/ 0 w 3879"/>
                  <a:gd name="T53" fmla="*/ 0 h 5306"/>
                  <a:gd name="T54" fmla="*/ 0 w 3879"/>
                  <a:gd name="T55" fmla="*/ 0 h 5306"/>
                  <a:gd name="T56" fmla="*/ 0 w 3879"/>
                  <a:gd name="T57" fmla="*/ 0 h 5306"/>
                  <a:gd name="T58" fmla="*/ 0 w 3879"/>
                  <a:gd name="T59" fmla="*/ 0 h 5306"/>
                  <a:gd name="T60" fmla="*/ 0 w 3879"/>
                  <a:gd name="T61" fmla="*/ 0 h 5306"/>
                  <a:gd name="T62" fmla="*/ 0 w 3879"/>
                  <a:gd name="T63" fmla="*/ 0 h 5306"/>
                  <a:gd name="T64" fmla="*/ 0 w 3879"/>
                  <a:gd name="T65" fmla="*/ 0 h 5306"/>
                  <a:gd name="T66" fmla="*/ 0 w 3879"/>
                  <a:gd name="T67" fmla="*/ 0 h 5306"/>
                  <a:gd name="T68" fmla="*/ 0 w 3879"/>
                  <a:gd name="T69" fmla="*/ 0 h 5306"/>
                  <a:gd name="T70" fmla="*/ 0 w 3879"/>
                  <a:gd name="T71" fmla="*/ 0 h 5306"/>
                  <a:gd name="T72" fmla="*/ 0 w 3879"/>
                  <a:gd name="T73" fmla="*/ 0 h 5306"/>
                  <a:gd name="T74" fmla="*/ 0 w 3879"/>
                  <a:gd name="T75" fmla="*/ 0 h 5306"/>
                  <a:gd name="T76" fmla="*/ 0 w 3879"/>
                  <a:gd name="T77" fmla="*/ 0 h 5306"/>
                  <a:gd name="T78" fmla="*/ 0 w 3879"/>
                  <a:gd name="T79" fmla="*/ 0 h 5306"/>
                  <a:gd name="T80" fmla="*/ 0 w 3879"/>
                  <a:gd name="T81" fmla="*/ 0 h 5306"/>
                  <a:gd name="T82" fmla="*/ 0 w 3879"/>
                  <a:gd name="T83" fmla="*/ 0 h 53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879"/>
                  <a:gd name="T127" fmla="*/ 0 h 5306"/>
                  <a:gd name="T128" fmla="*/ 3879 w 3879"/>
                  <a:gd name="T129" fmla="*/ 5306 h 53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879" h="5306">
                    <a:moveTo>
                      <a:pt x="2296" y="18"/>
                    </a:moveTo>
                    <a:lnTo>
                      <a:pt x="2362" y="11"/>
                    </a:lnTo>
                    <a:lnTo>
                      <a:pt x="2428" y="5"/>
                    </a:lnTo>
                    <a:lnTo>
                      <a:pt x="2493" y="1"/>
                    </a:lnTo>
                    <a:lnTo>
                      <a:pt x="2557" y="0"/>
                    </a:lnTo>
                    <a:lnTo>
                      <a:pt x="2621" y="0"/>
                    </a:lnTo>
                    <a:lnTo>
                      <a:pt x="2682" y="1"/>
                    </a:lnTo>
                    <a:lnTo>
                      <a:pt x="2744" y="4"/>
                    </a:lnTo>
                    <a:lnTo>
                      <a:pt x="2804" y="8"/>
                    </a:lnTo>
                    <a:lnTo>
                      <a:pt x="2863" y="14"/>
                    </a:lnTo>
                    <a:lnTo>
                      <a:pt x="2921" y="21"/>
                    </a:lnTo>
                    <a:lnTo>
                      <a:pt x="2978" y="30"/>
                    </a:lnTo>
                    <a:lnTo>
                      <a:pt x="3034" y="41"/>
                    </a:lnTo>
                    <a:lnTo>
                      <a:pt x="3089" y="51"/>
                    </a:lnTo>
                    <a:lnTo>
                      <a:pt x="3142" y="64"/>
                    </a:lnTo>
                    <a:lnTo>
                      <a:pt x="3194" y="78"/>
                    </a:lnTo>
                    <a:lnTo>
                      <a:pt x="3246" y="93"/>
                    </a:lnTo>
                    <a:lnTo>
                      <a:pt x="3296" y="109"/>
                    </a:lnTo>
                    <a:lnTo>
                      <a:pt x="3344" y="127"/>
                    </a:lnTo>
                    <a:lnTo>
                      <a:pt x="3392" y="144"/>
                    </a:lnTo>
                    <a:lnTo>
                      <a:pt x="3438" y="164"/>
                    </a:lnTo>
                    <a:lnTo>
                      <a:pt x="3482" y="184"/>
                    </a:lnTo>
                    <a:lnTo>
                      <a:pt x="3526" y="205"/>
                    </a:lnTo>
                    <a:lnTo>
                      <a:pt x="3568" y="227"/>
                    </a:lnTo>
                    <a:lnTo>
                      <a:pt x="3609" y="249"/>
                    </a:lnTo>
                    <a:lnTo>
                      <a:pt x="3648" y="273"/>
                    </a:lnTo>
                    <a:lnTo>
                      <a:pt x="3685" y="296"/>
                    </a:lnTo>
                    <a:lnTo>
                      <a:pt x="3721" y="322"/>
                    </a:lnTo>
                    <a:lnTo>
                      <a:pt x="3756" y="347"/>
                    </a:lnTo>
                    <a:lnTo>
                      <a:pt x="3790" y="373"/>
                    </a:lnTo>
                    <a:lnTo>
                      <a:pt x="3821" y="400"/>
                    </a:lnTo>
                    <a:lnTo>
                      <a:pt x="3851" y="426"/>
                    </a:lnTo>
                    <a:lnTo>
                      <a:pt x="3879" y="454"/>
                    </a:lnTo>
                    <a:lnTo>
                      <a:pt x="1914" y="2571"/>
                    </a:lnTo>
                    <a:lnTo>
                      <a:pt x="1542" y="5305"/>
                    </a:lnTo>
                    <a:lnTo>
                      <a:pt x="1491" y="5306"/>
                    </a:lnTo>
                    <a:lnTo>
                      <a:pt x="1440" y="5306"/>
                    </a:lnTo>
                    <a:lnTo>
                      <a:pt x="1390" y="5305"/>
                    </a:lnTo>
                    <a:lnTo>
                      <a:pt x="1342" y="5304"/>
                    </a:lnTo>
                    <a:lnTo>
                      <a:pt x="1294" y="5301"/>
                    </a:lnTo>
                    <a:lnTo>
                      <a:pt x="1246" y="5296"/>
                    </a:lnTo>
                    <a:lnTo>
                      <a:pt x="1200" y="5291"/>
                    </a:lnTo>
                    <a:lnTo>
                      <a:pt x="1155" y="5286"/>
                    </a:lnTo>
                    <a:lnTo>
                      <a:pt x="1109" y="5277"/>
                    </a:lnTo>
                    <a:lnTo>
                      <a:pt x="1065" y="5270"/>
                    </a:lnTo>
                    <a:lnTo>
                      <a:pt x="1021" y="5261"/>
                    </a:lnTo>
                    <a:lnTo>
                      <a:pt x="979" y="5251"/>
                    </a:lnTo>
                    <a:lnTo>
                      <a:pt x="938" y="5240"/>
                    </a:lnTo>
                    <a:lnTo>
                      <a:pt x="897" y="5229"/>
                    </a:lnTo>
                    <a:lnTo>
                      <a:pt x="856" y="5217"/>
                    </a:lnTo>
                    <a:lnTo>
                      <a:pt x="817" y="5203"/>
                    </a:lnTo>
                    <a:lnTo>
                      <a:pt x="779" y="5189"/>
                    </a:lnTo>
                    <a:lnTo>
                      <a:pt x="742" y="5175"/>
                    </a:lnTo>
                    <a:lnTo>
                      <a:pt x="704" y="5160"/>
                    </a:lnTo>
                    <a:lnTo>
                      <a:pt x="668" y="5144"/>
                    </a:lnTo>
                    <a:lnTo>
                      <a:pt x="634" y="5126"/>
                    </a:lnTo>
                    <a:lnTo>
                      <a:pt x="600" y="5110"/>
                    </a:lnTo>
                    <a:lnTo>
                      <a:pt x="566" y="5092"/>
                    </a:lnTo>
                    <a:lnTo>
                      <a:pt x="534" y="5073"/>
                    </a:lnTo>
                    <a:lnTo>
                      <a:pt x="501" y="5054"/>
                    </a:lnTo>
                    <a:lnTo>
                      <a:pt x="471" y="5035"/>
                    </a:lnTo>
                    <a:lnTo>
                      <a:pt x="441" y="5015"/>
                    </a:lnTo>
                    <a:lnTo>
                      <a:pt x="412" y="4994"/>
                    </a:lnTo>
                    <a:lnTo>
                      <a:pt x="384" y="4973"/>
                    </a:lnTo>
                    <a:lnTo>
                      <a:pt x="356" y="4952"/>
                    </a:lnTo>
                    <a:lnTo>
                      <a:pt x="329" y="4930"/>
                    </a:lnTo>
                    <a:lnTo>
                      <a:pt x="304" y="4908"/>
                    </a:lnTo>
                    <a:lnTo>
                      <a:pt x="287" y="4894"/>
                    </a:lnTo>
                    <a:lnTo>
                      <a:pt x="268" y="4879"/>
                    </a:lnTo>
                    <a:lnTo>
                      <a:pt x="248" y="4863"/>
                    </a:lnTo>
                    <a:lnTo>
                      <a:pt x="227" y="4845"/>
                    </a:lnTo>
                    <a:lnTo>
                      <a:pt x="206" y="4827"/>
                    </a:lnTo>
                    <a:lnTo>
                      <a:pt x="186" y="4808"/>
                    </a:lnTo>
                    <a:lnTo>
                      <a:pt x="165" y="4789"/>
                    </a:lnTo>
                    <a:lnTo>
                      <a:pt x="144" y="4768"/>
                    </a:lnTo>
                    <a:lnTo>
                      <a:pt x="122" y="4747"/>
                    </a:lnTo>
                    <a:lnTo>
                      <a:pt x="102" y="4727"/>
                    </a:lnTo>
                    <a:lnTo>
                      <a:pt x="82" y="4706"/>
                    </a:lnTo>
                    <a:lnTo>
                      <a:pt x="62" y="4685"/>
                    </a:lnTo>
                    <a:lnTo>
                      <a:pt x="45" y="4664"/>
                    </a:lnTo>
                    <a:lnTo>
                      <a:pt x="29" y="4643"/>
                    </a:lnTo>
                    <a:lnTo>
                      <a:pt x="14" y="4624"/>
                    </a:lnTo>
                    <a:lnTo>
                      <a:pt x="0" y="4605"/>
                    </a:lnTo>
                    <a:lnTo>
                      <a:pt x="1914" y="2571"/>
                    </a:lnTo>
                    <a:lnTo>
                      <a:pt x="2296" y="18"/>
                    </a:lnTo>
                    <a:close/>
                  </a:path>
                </a:pathLst>
              </a:custGeom>
              <a:solidFill>
                <a:srgbClr val="7FA0A0"/>
              </a:solidFill>
              <a:ln w="9525">
                <a:noFill/>
                <a:round/>
                <a:headEnd/>
                <a:tailEnd/>
              </a:ln>
            </p:spPr>
            <p:txBody>
              <a:bodyPr/>
              <a:lstStyle/>
              <a:p>
                <a:endParaRPr lang="fr-FR"/>
              </a:p>
            </p:txBody>
          </p:sp>
          <p:sp>
            <p:nvSpPr>
              <p:cNvPr id="95837" name="Freeform 593"/>
              <p:cNvSpPr>
                <a:spLocks/>
              </p:cNvSpPr>
              <p:nvPr/>
            </p:nvSpPr>
            <p:spPr bwMode="auto">
              <a:xfrm>
                <a:off x="2403" y="1890"/>
                <a:ext cx="617" cy="893"/>
              </a:xfrm>
              <a:custGeom>
                <a:avLst/>
                <a:gdLst>
                  <a:gd name="T0" fmla="*/ 0 w 3796"/>
                  <a:gd name="T1" fmla="*/ 0 h 5304"/>
                  <a:gd name="T2" fmla="*/ 0 w 3796"/>
                  <a:gd name="T3" fmla="*/ 0 h 5304"/>
                  <a:gd name="T4" fmla="*/ 0 w 3796"/>
                  <a:gd name="T5" fmla="*/ 0 h 5304"/>
                  <a:gd name="T6" fmla="*/ 0 w 3796"/>
                  <a:gd name="T7" fmla="*/ 0 h 5304"/>
                  <a:gd name="T8" fmla="*/ 0 w 3796"/>
                  <a:gd name="T9" fmla="*/ 0 h 5304"/>
                  <a:gd name="T10" fmla="*/ 0 w 3796"/>
                  <a:gd name="T11" fmla="*/ 0 h 5304"/>
                  <a:gd name="T12" fmla="*/ 0 w 3796"/>
                  <a:gd name="T13" fmla="*/ 0 h 5304"/>
                  <a:gd name="T14" fmla="*/ 0 w 3796"/>
                  <a:gd name="T15" fmla="*/ 0 h 5304"/>
                  <a:gd name="T16" fmla="*/ 0 w 3796"/>
                  <a:gd name="T17" fmla="*/ 0 h 5304"/>
                  <a:gd name="T18" fmla="*/ 0 w 3796"/>
                  <a:gd name="T19" fmla="*/ 0 h 5304"/>
                  <a:gd name="T20" fmla="*/ 0 w 3796"/>
                  <a:gd name="T21" fmla="*/ 0 h 5304"/>
                  <a:gd name="T22" fmla="*/ 0 w 3796"/>
                  <a:gd name="T23" fmla="*/ 0 h 5304"/>
                  <a:gd name="T24" fmla="*/ 0 w 3796"/>
                  <a:gd name="T25" fmla="*/ 0 h 5304"/>
                  <a:gd name="T26" fmla="*/ 0 w 3796"/>
                  <a:gd name="T27" fmla="*/ 0 h 5304"/>
                  <a:gd name="T28" fmla="*/ 0 w 3796"/>
                  <a:gd name="T29" fmla="*/ 0 h 5304"/>
                  <a:gd name="T30" fmla="*/ 0 w 3796"/>
                  <a:gd name="T31" fmla="*/ 0 h 5304"/>
                  <a:gd name="T32" fmla="*/ 0 w 3796"/>
                  <a:gd name="T33" fmla="*/ 0 h 5304"/>
                  <a:gd name="T34" fmla="*/ 0 w 3796"/>
                  <a:gd name="T35" fmla="*/ 0 h 5304"/>
                  <a:gd name="T36" fmla="*/ 0 w 3796"/>
                  <a:gd name="T37" fmla="*/ 0 h 5304"/>
                  <a:gd name="T38" fmla="*/ 0 w 3796"/>
                  <a:gd name="T39" fmla="*/ 0 h 5304"/>
                  <a:gd name="T40" fmla="*/ 0 w 3796"/>
                  <a:gd name="T41" fmla="*/ 0 h 5304"/>
                  <a:gd name="T42" fmla="*/ 0 w 3796"/>
                  <a:gd name="T43" fmla="*/ 0 h 5304"/>
                  <a:gd name="T44" fmla="*/ 0 w 3796"/>
                  <a:gd name="T45" fmla="*/ 0 h 5304"/>
                  <a:gd name="T46" fmla="*/ 0 w 3796"/>
                  <a:gd name="T47" fmla="*/ 0 h 5304"/>
                  <a:gd name="T48" fmla="*/ 0 w 3796"/>
                  <a:gd name="T49" fmla="*/ 0 h 5304"/>
                  <a:gd name="T50" fmla="*/ 0 w 3796"/>
                  <a:gd name="T51" fmla="*/ 0 h 5304"/>
                  <a:gd name="T52" fmla="*/ 0 w 3796"/>
                  <a:gd name="T53" fmla="*/ 0 h 5304"/>
                  <a:gd name="T54" fmla="*/ 0 w 3796"/>
                  <a:gd name="T55" fmla="*/ 0 h 5304"/>
                  <a:gd name="T56" fmla="*/ 0 w 3796"/>
                  <a:gd name="T57" fmla="*/ 0 h 5304"/>
                  <a:gd name="T58" fmla="*/ 0 w 3796"/>
                  <a:gd name="T59" fmla="*/ 0 h 5304"/>
                  <a:gd name="T60" fmla="*/ 0 w 3796"/>
                  <a:gd name="T61" fmla="*/ 0 h 5304"/>
                  <a:gd name="T62" fmla="*/ 0 w 3796"/>
                  <a:gd name="T63" fmla="*/ 0 h 5304"/>
                  <a:gd name="T64" fmla="*/ 0 w 3796"/>
                  <a:gd name="T65" fmla="*/ 0 h 5304"/>
                  <a:gd name="T66" fmla="*/ 0 w 3796"/>
                  <a:gd name="T67" fmla="*/ 0 h 5304"/>
                  <a:gd name="T68" fmla="*/ 0 w 3796"/>
                  <a:gd name="T69" fmla="*/ 0 h 5304"/>
                  <a:gd name="T70" fmla="*/ 0 w 3796"/>
                  <a:gd name="T71" fmla="*/ 0 h 5304"/>
                  <a:gd name="T72" fmla="*/ 0 w 3796"/>
                  <a:gd name="T73" fmla="*/ 0 h 5304"/>
                  <a:gd name="T74" fmla="*/ 0 w 3796"/>
                  <a:gd name="T75" fmla="*/ 0 h 5304"/>
                  <a:gd name="T76" fmla="*/ 0 w 3796"/>
                  <a:gd name="T77" fmla="*/ 0 h 5304"/>
                  <a:gd name="T78" fmla="*/ 0 w 3796"/>
                  <a:gd name="T79" fmla="*/ 0 h 5304"/>
                  <a:gd name="T80" fmla="*/ 0 w 3796"/>
                  <a:gd name="T81" fmla="*/ 0 h 5304"/>
                  <a:gd name="T82" fmla="*/ 0 w 3796"/>
                  <a:gd name="T83" fmla="*/ 0 h 53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96"/>
                  <a:gd name="T127" fmla="*/ 0 h 5304"/>
                  <a:gd name="T128" fmla="*/ 3796 w 3796"/>
                  <a:gd name="T129" fmla="*/ 5304 h 530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96" h="5304">
                    <a:moveTo>
                      <a:pt x="2321" y="12"/>
                    </a:moveTo>
                    <a:lnTo>
                      <a:pt x="2385" y="6"/>
                    </a:lnTo>
                    <a:lnTo>
                      <a:pt x="2447" y="2"/>
                    </a:lnTo>
                    <a:lnTo>
                      <a:pt x="2509" y="0"/>
                    </a:lnTo>
                    <a:lnTo>
                      <a:pt x="2569" y="0"/>
                    </a:lnTo>
                    <a:lnTo>
                      <a:pt x="2630" y="1"/>
                    </a:lnTo>
                    <a:lnTo>
                      <a:pt x="2689" y="4"/>
                    </a:lnTo>
                    <a:lnTo>
                      <a:pt x="2747" y="7"/>
                    </a:lnTo>
                    <a:lnTo>
                      <a:pt x="2804" y="13"/>
                    </a:lnTo>
                    <a:lnTo>
                      <a:pt x="2859" y="19"/>
                    </a:lnTo>
                    <a:lnTo>
                      <a:pt x="2914" y="27"/>
                    </a:lnTo>
                    <a:lnTo>
                      <a:pt x="2968" y="36"/>
                    </a:lnTo>
                    <a:lnTo>
                      <a:pt x="3021" y="47"/>
                    </a:lnTo>
                    <a:lnTo>
                      <a:pt x="3073" y="57"/>
                    </a:lnTo>
                    <a:lnTo>
                      <a:pt x="3123" y="70"/>
                    </a:lnTo>
                    <a:lnTo>
                      <a:pt x="3172" y="84"/>
                    </a:lnTo>
                    <a:lnTo>
                      <a:pt x="3220" y="98"/>
                    </a:lnTo>
                    <a:lnTo>
                      <a:pt x="3267" y="113"/>
                    </a:lnTo>
                    <a:lnTo>
                      <a:pt x="3312" y="129"/>
                    </a:lnTo>
                    <a:lnTo>
                      <a:pt x="3356" y="146"/>
                    </a:lnTo>
                    <a:lnTo>
                      <a:pt x="3399" y="164"/>
                    </a:lnTo>
                    <a:lnTo>
                      <a:pt x="3440" y="182"/>
                    </a:lnTo>
                    <a:lnTo>
                      <a:pt x="3480" y="202"/>
                    </a:lnTo>
                    <a:lnTo>
                      <a:pt x="3519" y="222"/>
                    </a:lnTo>
                    <a:lnTo>
                      <a:pt x="3556" y="243"/>
                    </a:lnTo>
                    <a:lnTo>
                      <a:pt x="3591" y="264"/>
                    </a:lnTo>
                    <a:lnTo>
                      <a:pt x="3625" y="285"/>
                    </a:lnTo>
                    <a:lnTo>
                      <a:pt x="3658" y="307"/>
                    </a:lnTo>
                    <a:lnTo>
                      <a:pt x="3688" y="329"/>
                    </a:lnTo>
                    <a:lnTo>
                      <a:pt x="3718" y="352"/>
                    </a:lnTo>
                    <a:lnTo>
                      <a:pt x="3746" y="375"/>
                    </a:lnTo>
                    <a:lnTo>
                      <a:pt x="3772" y="398"/>
                    </a:lnTo>
                    <a:lnTo>
                      <a:pt x="3796" y="422"/>
                    </a:lnTo>
                    <a:lnTo>
                      <a:pt x="1874" y="2571"/>
                    </a:lnTo>
                    <a:lnTo>
                      <a:pt x="1442" y="5304"/>
                    </a:lnTo>
                    <a:lnTo>
                      <a:pt x="1394" y="5304"/>
                    </a:lnTo>
                    <a:lnTo>
                      <a:pt x="1347" y="5304"/>
                    </a:lnTo>
                    <a:lnTo>
                      <a:pt x="1300" y="5302"/>
                    </a:lnTo>
                    <a:lnTo>
                      <a:pt x="1255" y="5300"/>
                    </a:lnTo>
                    <a:lnTo>
                      <a:pt x="1211" y="5296"/>
                    </a:lnTo>
                    <a:lnTo>
                      <a:pt x="1167" y="5291"/>
                    </a:lnTo>
                    <a:lnTo>
                      <a:pt x="1123" y="5286"/>
                    </a:lnTo>
                    <a:lnTo>
                      <a:pt x="1081" y="5280"/>
                    </a:lnTo>
                    <a:lnTo>
                      <a:pt x="1039" y="5273"/>
                    </a:lnTo>
                    <a:lnTo>
                      <a:pt x="999" y="5265"/>
                    </a:lnTo>
                    <a:lnTo>
                      <a:pt x="958" y="5255"/>
                    </a:lnTo>
                    <a:lnTo>
                      <a:pt x="919" y="5246"/>
                    </a:lnTo>
                    <a:lnTo>
                      <a:pt x="880" y="5236"/>
                    </a:lnTo>
                    <a:lnTo>
                      <a:pt x="842" y="5225"/>
                    </a:lnTo>
                    <a:lnTo>
                      <a:pt x="805" y="5214"/>
                    </a:lnTo>
                    <a:lnTo>
                      <a:pt x="769" y="5201"/>
                    </a:lnTo>
                    <a:lnTo>
                      <a:pt x="734" y="5188"/>
                    </a:lnTo>
                    <a:lnTo>
                      <a:pt x="699" y="5174"/>
                    </a:lnTo>
                    <a:lnTo>
                      <a:pt x="666" y="5160"/>
                    </a:lnTo>
                    <a:lnTo>
                      <a:pt x="632" y="5146"/>
                    </a:lnTo>
                    <a:lnTo>
                      <a:pt x="599" y="5130"/>
                    </a:lnTo>
                    <a:lnTo>
                      <a:pt x="568" y="5115"/>
                    </a:lnTo>
                    <a:lnTo>
                      <a:pt x="538" y="5099"/>
                    </a:lnTo>
                    <a:lnTo>
                      <a:pt x="508" y="5081"/>
                    </a:lnTo>
                    <a:lnTo>
                      <a:pt x="479" y="5065"/>
                    </a:lnTo>
                    <a:lnTo>
                      <a:pt x="451" y="5046"/>
                    </a:lnTo>
                    <a:lnTo>
                      <a:pt x="423" y="5029"/>
                    </a:lnTo>
                    <a:lnTo>
                      <a:pt x="396" y="5010"/>
                    </a:lnTo>
                    <a:lnTo>
                      <a:pt x="371" y="4992"/>
                    </a:lnTo>
                    <a:lnTo>
                      <a:pt x="346" y="4972"/>
                    </a:lnTo>
                    <a:lnTo>
                      <a:pt x="322" y="4953"/>
                    </a:lnTo>
                    <a:lnTo>
                      <a:pt x="299" y="4934"/>
                    </a:lnTo>
                    <a:lnTo>
                      <a:pt x="281" y="4920"/>
                    </a:lnTo>
                    <a:lnTo>
                      <a:pt x="263" y="4906"/>
                    </a:lnTo>
                    <a:lnTo>
                      <a:pt x="243" y="4891"/>
                    </a:lnTo>
                    <a:lnTo>
                      <a:pt x="223" y="4874"/>
                    </a:lnTo>
                    <a:lnTo>
                      <a:pt x="202" y="4857"/>
                    </a:lnTo>
                    <a:lnTo>
                      <a:pt x="181" y="4840"/>
                    </a:lnTo>
                    <a:lnTo>
                      <a:pt x="161" y="4821"/>
                    </a:lnTo>
                    <a:lnTo>
                      <a:pt x="140" y="4802"/>
                    </a:lnTo>
                    <a:lnTo>
                      <a:pt x="120" y="4784"/>
                    </a:lnTo>
                    <a:lnTo>
                      <a:pt x="100" y="4765"/>
                    </a:lnTo>
                    <a:lnTo>
                      <a:pt x="81" y="4746"/>
                    </a:lnTo>
                    <a:lnTo>
                      <a:pt x="62" y="4726"/>
                    </a:lnTo>
                    <a:lnTo>
                      <a:pt x="45" y="4707"/>
                    </a:lnTo>
                    <a:lnTo>
                      <a:pt x="28" y="4687"/>
                    </a:lnTo>
                    <a:lnTo>
                      <a:pt x="13" y="4669"/>
                    </a:lnTo>
                    <a:lnTo>
                      <a:pt x="0" y="4650"/>
                    </a:lnTo>
                    <a:lnTo>
                      <a:pt x="1874" y="2571"/>
                    </a:lnTo>
                    <a:lnTo>
                      <a:pt x="2321" y="12"/>
                    </a:lnTo>
                    <a:close/>
                  </a:path>
                </a:pathLst>
              </a:custGeom>
              <a:solidFill>
                <a:srgbClr val="779999"/>
              </a:solidFill>
              <a:ln w="9525">
                <a:noFill/>
                <a:round/>
                <a:headEnd/>
                <a:tailEnd/>
              </a:ln>
            </p:spPr>
            <p:txBody>
              <a:bodyPr/>
              <a:lstStyle/>
              <a:p>
                <a:endParaRPr lang="fr-FR"/>
              </a:p>
            </p:txBody>
          </p:sp>
          <p:sp>
            <p:nvSpPr>
              <p:cNvPr id="95838" name="Freeform 594"/>
              <p:cNvSpPr>
                <a:spLocks/>
              </p:cNvSpPr>
              <p:nvPr/>
            </p:nvSpPr>
            <p:spPr bwMode="auto">
              <a:xfrm>
                <a:off x="2409" y="1890"/>
                <a:ext cx="604" cy="893"/>
              </a:xfrm>
              <a:custGeom>
                <a:avLst/>
                <a:gdLst>
                  <a:gd name="T0" fmla="*/ 0 w 3713"/>
                  <a:gd name="T1" fmla="*/ 0 h 5303"/>
                  <a:gd name="T2" fmla="*/ 0 w 3713"/>
                  <a:gd name="T3" fmla="*/ 0 h 5303"/>
                  <a:gd name="T4" fmla="*/ 0 w 3713"/>
                  <a:gd name="T5" fmla="*/ 0 h 5303"/>
                  <a:gd name="T6" fmla="*/ 0 w 3713"/>
                  <a:gd name="T7" fmla="*/ 0 h 5303"/>
                  <a:gd name="T8" fmla="*/ 0 w 3713"/>
                  <a:gd name="T9" fmla="*/ 0 h 5303"/>
                  <a:gd name="T10" fmla="*/ 0 w 3713"/>
                  <a:gd name="T11" fmla="*/ 0 h 5303"/>
                  <a:gd name="T12" fmla="*/ 0 w 3713"/>
                  <a:gd name="T13" fmla="*/ 0 h 5303"/>
                  <a:gd name="T14" fmla="*/ 0 w 3713"/>
                  <a:gd name="T15" fmla="*/ 0 h 5303"/>
                  <a:gd name="T16" fmla="*/ 0 w 3713"/>
                  <a:gd name="T17" fmla="*/ 0 h 5303"/>
                  <a:gd name="T18" fmla="*/ 0 w 3713"/>
                  <a:gd name="T19" fmla="*/ 0 h 5303"/>
                  <a:gd name="T20" fmla="*/ 0 w 3713"/>
                  <a:gd name="T21" fmla="*/ 0 h 5303"/>
                  <a:gd name="T22" fmla="*/ 0 w 3713"/>
                  <a:gd name="T23" fmla="*/ 0 h 5303"/>
                  <a:gd name="T24" fmla="*/ 0 w 3713"/>
                  <a:gd name="T25" fmla="*/ 0 h 5303"/>
                  <a:gd name="T26" fmla="*/ 0 w 3713"/>
                  <a:gd name="T27" fmla="*/ 0 h 5303"/>
                  <a:gd name="T28" fmla="*/ 0 w 3713"/>
                  <a:gd name="T29" fmla="*/ 0 h 5303"/>
                  <a:gd name="T30" fmla="*/ 0 w 3713"/>
                  <a:gd name="T31" fmla="*/ 0 h 5303"/>
                  <a:gd name="T32" fmla="*/ 0 w 3713"/>
                  <a:gd name="T33" fmla="*/ 0 h 5303"/>
                  <a:gd name="T34" fmla="*/ 0 w 3713"/>
                  <a:gd name="T35" fmla="*/ 0 h 5303"/>
                  <a:gd name="T36" fmla="*/ 0 w 3713"/>
                  <a:gd name="T37" fmla="*/ 0 h 5303"/>
                  <a:gd name="T38" fmla="*/ 0 w 3713"/>
                  <a:gd name="T39" fmla="*/ 0 h 5303"/>
                  <a:gd name="T40" fmla="*/ 0 w 3713"/>
                  <a:gd name="T41" fmla="*/ 0 h 5303"/>
                  <a:gd name="T42" fmla="*/ 0 w 3713"/>
                  <a:gd name="T43" fmla="*/ 0 h 5303"/>
                  <a:gd name="T44" fmla="*/ 0 w 3713"/>
                  <a:gd name="T45" fmla="*/ 0 h 5303"/>
                  <a:gd name="T46" fmla="*/ 0 w 3713"/>
                  <a:gd name="T47" fmla="*/ 0 h 5303"/>
                  <a:gd name="T48" fmla="*/ 0 w 3713"/>
                  <a:gd name="T49" fmla="*/ 0 h 5303"/>
                  <a:gd name="T50" fmla="*/ 0 w 3713"/>
                  <a:gd name="T51" fmla="*/ 0 h 5303"/>
                  <a:gd name="T52" fmla="*/ 0 w 3713"/>
                  <a:gd name="T53" fmla="*/ 0 h 5303"/>
                  <a:gd name="T54" fmla="*/ 0 w 3713"/>
                  <a:gd name="T55" fmla="*/ 0 h 5303"/>
                  <a:gd name="T56" fmla="*/ 0 w 3713"/>
                  <a:gd name="T57" fmla="*/ 0 h 5303"/>
                  <a:gd name="T58" fmla="*/ 0 w 3713"/>
                  <a:gd name="T59" fmla="*/ 0 h 5303"/>
                  <a:gd name="T60" fmla="*/ 0 w 3713"/>
                  <a:gd name="T61" fmla="*/ 0 h 5303"/>
                  <a:gd name="T62" fmla="*/ 0 w 3713"/>
                  <a:gd name="T63" fmla="*/ 0 h 5303"/>
                  <a:gd name="T64" fmla="*/ 0 w 3713"/>
                  <a:gd name="T65" fmla="*/ 0 h 5303"/>
                  <a:gd name="T66" fmla="*/ 0 w 3713"/>
                  <a:gd name="T67" fmla="*/ 0 h 5303"/>
                  <a:gd name="T68" fmla="*/ 0 w 3713"/>
                  <a:gd name="T69" fmla="*/ 0 h 5303"/>
                  <a:gd name="T70" fmla="*/ 0 w 3713"/>
                  <a:gd name="T71" fmla="*/ 0 h 5303"/>
                  <a:gd name="T72" fmla="*/ 0 w 3713"/>
                  <a:gd name="T73" fmla="*/ 0 h 5303"/>
                  <a:gd name="T74" fmla="*/ 0 w 3713"/>
                  <a:gd name="T75" fmla="*/ 0 h 5303"/>
                  <a:gd name="T76" fmla="*/ 0 w 3713"/>
                  <a:gd name="T77" fmla="*/ 0 h 5303"/>
                  <a:gd name="T78" fmla="*/ 0 w 3713"/>
                  <a:gd name="T79" fmla="*/ 0 h 5303"/>
                  <a:gd name="T80" fmla="*/ 0 w 3713"/>
                  <a:gd name="T81" fmla="*/ 0 h 5303"/>
                  <a:gd name="T82" fmla="*/ 0 w 3713"/>
                  <a:gd name="T83" fmla="*/ 0 h 53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13"/>
                  <a:gd name="T127" fmla="*/ 0 h 5303"/>
                  <a:gd name="T128" fmla="*/ 3713 w 3713"/>
                  <a:gd name="T129" fmla="*/ 5303 h 530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13" h="5303">
                    <a:moveTo>
                      <a:pt x="2345" y="7"/>
                    </a:moveTo>
                    <a:lnTo>
                      <a:pt x="2405" y="4"/>
                    </a:lnTo>
                    <a:lnTo>
                      <a:pt x="2465" y="1"/>
                    </a:lnTo>
                    <a:lnTo>
                      <a:pt x="2524" y="0"/>
                    </a:lnTo>
                    <a:lnTo>
                      <a:pt x="2581" y="1"/>
                    </a:lnTo>
                    <a:lnTo>
                      <a:pt x="2637" y="4"/>
                    </a:lnTo>
                    <a:lnTo>
                      <a:pt x="2693" y="7"/>
                    </a:lnTo>
                    <a:lnTo>
                      <a:pt x="2748" y="12"/>
                    </a:lnTo>
                    <a:lnTo>
                      <a:pt x="2802" y="18"/>
                    </a:lnTo>
                    <a:lnTo>
                      <a:pt x="2855" y="26"/>
                    </a:lnTo>
                    <a:lnTo>
                      <a:pt x="2907" y="34"/>
                    </a:lnTo>
                    <a:lnTo>
                      <a:pt x="2958" y="43"/>
                    </a:lnTo>
                    <a:lnTo>
                      <a:pt x="3007" y="54"/>
                    </a:lnTo>
                    <a:lnTo>
                      <a:pt x="3055" y="64"/>
                    </a:lnTo>
                    <a:lnTo>
                      <a:pt x="3103" y="77"/>
                    </a:lnTo>
                    <a:lnTo>
                      <a:pt x="3148" y="90"/>
                    </a:lnTo>
                    <a:lnTo>
                      <a:pt x="3193" y="103"/>
                    </a:lnTo>
                    <a:lnTo>
                      <a:pt x="3236" y="119"/>
                    </a:lnTo>
                    <a:lnTo>
                      <a:pt x="3279" y="134"/>
                    </a:lnTo>
                    <a:lnTo>
                      <a:pt x="3320" y="150"/>
                    </a:lnTo>
                    <a:lnTo>
                      <a:pt x="3359" y="166"/>
                    </a:lnTo>
                    <a:lnTo>
                      <a:pt x="3397" y="184"/>
                    </a:lnTo>
                    <a:lnTo>
                      <a:pt x="3434" y="201"/>
                    </a:lnTo>
                    <a:lnTo>
                      <a:pt x="3469" y="218"/>
                    </a:lnTo>
                    <a:lnTo>
                      <a:pt x="3502" y="237"/>
                    </a:lnTo>
                    <a:lnTo>
                      <a:pt x="3535" y="256"/>
                    </a:lnTo>
                    <a:lnTo>
                      <a:pt x="3565" y="274"/>
                    </a:lnTo>
                    <a:lnTo>
                      <a:pt x="3594" y="294"/>
                    </a:lnTo>
                    <a:lnTo>
                      <a:pt x="3622" y="313"/>
                    </a:lnTo>
                    <a:lnTo>
                      <a:pt x="3647" y="332"/>
                    </a:lnTo>
                    <a:lnTo>
                      <a:pt x="3671" y="352"/>
                    </a:lnTo>
                    <a:lnTo>
                      <a:pt x="3693" y="371"/>
                    </a:lnTo>
                    <a:lnTo>
                      <a:pt x="3713" y="390"/>
                    </a:lnTo>
                    <a:lnTo>
                      <a:pt x="1832" y="2573"/>
                    </a:lnTo>
                    <a:lnTo>
                      <a:pt x="1342" y="5303"/>
                    </a:lnTo>
                    <a:lnTo>
                      <a:pt x="1298" y="5303"/>
                    </a:lnTo>
                    <a:lnTo>
                      <a:pt x="1254" y="5301"/>
                    </a:lnTo>
                    <a:lnTo>
                      <a:pt x="1211" y="5298"/>
                    </a:lnTo>
                    <a:lnTo>
                      <a:pt x="1169" y="5295"/>
                    </a:lnTo>
                    <a:lnTo>
                      <a:pt x="1127" y="5291"/>
                    </a:lnTo>
                    <a:lnTo>
                      <a:pt x="1087" y="5287"/>
                    </a:lnTo>
                    <a:lnTo>
                      <a:pt x="1047" y="5281"/>
                    </a:lnTo>
                    <a:lnTo>
                      <a:pt x="1008" y="5274"/>
                    </a:lnTo>
                    <a:lnTo>
                      <a:pt x="968" y="5267"/>
                    </a:lnTo>
                    <a:lnTo>
                      <a:pt x="931" y="5260"/>
                    </a:lnTo>
                    <a:lnTo>
                      <a:pt x="894" y="5251"/>
                    </a:lnTo>
                    <a:lnTo>
                      <a:pt x="858" y="5241"/>
                    </a:lnTo>
                    <a:lnTo>
                      <a:pt x="822" y="5232"/>
                    </a:lnTo>
                    <a:lnTo>
                      <a:pt x="787" y="5222"/>
                    </a:lnTo>
                    <a:lnTo>
                      <a:pt x="754" y="5211"/>
                    </a:lnTo>
                    <a:lnTo>
                      <a:pt x="720" y="5200"/>
                    </a:lnTo>
                    <a:lnTo>
                      <a:pt x="687" y="5187"/>
                    </a:lnTo>
                    <a:lnTo>
                      <a:pt x="656" y="5174"/>
                    </a:lnTo>
                    <a:lnTo>
                      <a:pt x="625" y="5161"/>
                    </a:lnTo>
                    <a:lnTo>
                      <a:pt x="595" y="5149"/>
                    </a:lnTo>
                    <a:lnTo>
                      <a:pt x="565" y="5135"/>
                    </a:lnTo>
                    <a:lnTo>
                      <a:pt x="536" y="5119"/>
                    </a:lnTo>
                    <a:lnTo>
                      <a:pt x="509" y="5106"/>
                    </a:lnTo>
                    <a:lnTo>
                      <a:pt x="482" y="5090"/>
                    </a:lnTo>
                    <a:lnTo>
                      <a:pt x="455" y="5075"/>
                    </a:lnTo>
                    <a:lnTo>
                      <a:pt x="430" y="5059"/>
                    </a:lnTo>
                    <a:lnTo>
                      <a:pt x="405" y="5043"/>
                    </a:lnTo>
                    <a:lnTo>
                      <a:pt x="381" y="5027"/>
                    </a:lnTo>
                    <a:lnTo>
                      <a:pt x="358" y="5010"/>
                    </a:lnTo>
                    <a:lnTo>
                      <a:pt x="336" y="4994"/>
                    </a:lnTo>
                    <a:lnTo>
                      <a:pt x="315" y="4978"/>
                    </a:lnTo>
                    <a:lnTo>
                      <a:pt x="294" y="4960"/>
                    </a:lnTo>
                    <a:lnTo>
                      <a:pt x="275" y="4948"/>
                    </a:lnTo>
                    <a:lnTo>
                      <a:pt x="257" y="4934"/>
                    </a:lnTo>
                    <a:lnTo>
                      <a:pt x="237" y="4920"/>
                    </a:lnTo>
                    <a:lnTo>
                      <a:pt x="217" y="4905"/>
                    </a:lnTo>
                    <a:lnTo>
                      <a:pt x="196" y="4888"/>
                    </a:lnTo>
                    <a:lnTo>
                      <a:pt x="177" y="4872"/>
                    </a:lnTo>
                    <a:lnTo>
                      <a:pt x="156" y="4856"/>
                    </a:lnTo>
                    <a:lnTo>
                      <a:pt x="136" y="4838"/>
                    </a:lnTo>
                    <a:lnTo>
                      <a:pt x="116" y="4822"/>
                    </a:lnTo>
                    <a:lnTo>
                      <a:pt x="97" y="4805"/>
                    </a:lnTo>
                    <a:lnTo>
                      <a:pt x="78" y="4786"/>
                    </a:lnTo>
                    <a:lnTo>
                      <a:pt x="61" y="4769"/>
                    </a:lnTo>
                    <a:lnTo>
                      <a:pt x="43" y="4750"/>
                    </a:lnTo>
                    <a:lnTo>
                      <a:pt x="28" y="4733"/>
                    </a:lnTo>
                    <a:lnTo>
                      <a:pt x="13" y="4714"/>
                    </a:lnTo>
                    <a:lnTo>
                      <a:pt x="0" y="4697"/>
                    </a:lnTo>
                    <a:lnTo>
                      <a:pt x="1832" y="2573"/>
                    </a:lnTo>
                    <a:lnTo>
                      <a:pt x="2345" y="7"/>
                    </a:lnTo>
                    <a:close/>
                  </a:path>
                </a:pathLst>
              </a:custGeom>
              <a:solidFill>
                <a:srgbClr val="759696"/>
              </a:solidFill>
              <a:ln w="9525">
                <a:noFill/>
                <a:round/>
                <a:headEnd/>
                <a:tailEnd/>
              </a:ln>
            </p:spPr>
            <p:txBody>
              <a:bodyPr/>
              <a:lstStyle/>
              <a:p>
                <a:endParaRPr lang="fr-FR"/>
              </a:p>
            </p:txBody>
          </p:sp>
          <p:sp>
            <p:nvSpPr>
              <p:cNvPr id="95839" name="Freeform 595"/>
              <p:cNvSpPr>
                <a:spLocks/>
              </p:cNvSpPr>
              <p:nvPr/>
            </p:nvSpPr>
            <p:spPr bwMode="auto">
              <a:xfrm>
                <a:off x="2415" y="1890"/>
                <a:ext cx="591" cy="892"/>
              </a:xfrm>
              <a:custGeom>
                <a:avLst/>
                <a:gdLst>
                  <a:gd name="T0" fmla="*/ 0 w 3630"/>
                  <a:gd name="T1" fmla="*/ 0 h 5302"/>
                  <a:gd name="T2" fmla="*/ 0 w 3630"/>
                  <a:gd name="T3" fmla="*/ 0 h 5302"/>
                  <a:gd name="T4" fmla="*/ 0 w 3630"/>
                  <a:gd name="T5" fmla="*/ 0 h 5302"/>
                  <a:gd name="T6" fmla="*/ 0 w 3630"/>
                  <a:gd name="T7" fmla="*/ 0 h 5302"/>
                  <a:gd name="T8" fmla="*/ 0 w 3630"/>
                  <a:gd name="T9" fmla="*/ 0 h 5302"/>
                  <a:gd name="T10" fmla="*/ 0 w 3630"/>
                  <a:gd name="T11" fmla="*/ 0 h 5302"/>
                  <a:gd name="T12" fmla="*/ 0 w 3630"/>
                  <a:gd name="T13" fmla="*/ 0 h 5302"/>
                  <a:gd name="T14" fmla="*/ 0 w 3630"/>
                  <a:gd name="T15" fmla="*/ 0 h 5302"/>
                  <a:gd name="T16" fmla="*/ 0 w 3630"/>
                  <a:gd name="T17" fmla="*/ 0 h 5302"/>
                  <a:gd name="T18" fmla="*/ 0 w 3630"/>
                  <a:gd name="T19" fmla="*/ 0 h 5302"/>
                  <a:gd name="T20" fmla="*/ 0 w 3630"/>
                  <a:gd name="T21" fmla="*/ 0 h 5302"/>
                  <a:gd name="T22" fmla="*/ 0 w 3630"/>
                  <a:gd name="T23" fmla="*/ 0 h 5302"/>
                  <a:gd name="T24" fmla="*/ 0 w 3630"/>
                  <a:gd name="T25" fmla="*/ 0 h 5302"/>
                  <a:gd name="T26" fmla="*/ 0 w 3630"/>
                  <a:gd name="T27" fmla="*/ 0 h 5302"/>
                  <a:gd name="T28" fmla="*/ 0 w 3630"/>
                  <a:gd name="T29" fmla="*/ 0 h 5302"/>
                  <a:gd name="T30" fmla="*/ 0 w 3630"/>
                  <a:gd name="T31" fmla="*/ 0 h 5302"/>
                  <a:gd name="T32" fmla="*/ 0 w 3630"/>
                  <a:gd name="T33" fmla="*/ 0 h 5302"/>
                  <a:gd name="T34" fmla="*/ 0 w 3630"/>
                  <a:gd name="T35" fmla="*/ 0 h 5302"/>
                  <a:gd name="T36" fmla="*/ 0 w 3630"/>
                  <a:gd name="T37" fmla="*/ 0 h 5302"/>
                  <a:gd name="T38" fmla="*/ 0 w 3630"/>
                  <a:gd name="T39" fmla="*/ 0 h 5302"/>
                  <a:gd name="T40" fmla="*/ 0 w 3630"/>
                  <a:gd name="T41" fmla="*/ 0 h 5302"/>
                  <a:gd name="T42" fmla="*/ 0 w 3630"/>
                  <a:gd name="T43" fmla="*/ 0 h 5302"/>
                  <a:gd name="T44" fmla="*/ 0 w 3630"/>
                  <a:gd name="T45" fmla="*/ 0 h 5302"/>
                  <a:gd name="T46" fmla="*/ 0 w 3630"/>
                  <a:gd name="T47" fmla="*/ 0 h 5302"/>
                  <a:gd name="T48" fmla="*/ 0 w 3630"/>
                  <a:gd name="T49" fmla="*/ 0 h 5302"/>
                  <a:gd name="T50" fmla="*/ 0 w 3630"/>
                  <a:gd name="T51" fmla="*/ 0 h 5302"/>
                  <a:gd name="T52" fmla="*/ 0 w 3630"/>
                  <a:gd name="T53" fmla="*/ 0 h 5302"/>
                  <a:gd name="T54" fmla="*/ 0 w 3630"/>
                  <a:gd name="T55" fmla="*/ 0 h 5302"/>
                  <a:gd name="T56" fmla="*/ 0 w 3630"/>
                  <a:gd name="T57" fmla="*/ 0 h 5302"/>
                  <a:gd name="T58" fmla="*/ 0 w 3630"/>
                  <a:gd name="T59" fmla="*/ 0 h 5302"/>
                  <a:gd name="T60" fmla="*/ 0 w 3630"/>
                  <a:gd name="T61" fmla="*/ 0 h 5302"/>
                  <a:gd name="T62" fmla="*/ 0 w 3630"/>
                  <a:gd name="T63" fmla="*/ 0 h 5302"/>
                  <a:gd name="T64" fmla="*/ 0 w 3630"/>
                  <a:gd name="T65" fmla="*/ 0 h 5302"/>
                  <a:gd name="T66" fmla="*/ 0 w 3630"/>
                  <a:gd name="T67" fmla="*/ 0 h 5302"/>
                  <a:gd name="T68" fmla="*/ 0 w 3630"/>
                  <a:gd name="T69" fmla="*/ 0 h 5302"/>
                  <a:gd name="T70" fmla="*/ 0 w 3630"/>
                  <a:gd name="T71" fmla="*/ 0 h 5302"/>
                  <a:gd name="T72" fmla="*/ 0 w 3630"/>
                  <a:gd name="T73" fmla="*/ 0 h 5302"/>
                  <a:gd name="T74" fmla="*/ 0 w 3630"/>
                  <a:gd name="T75" fmla="*/ 0 h 5302"/>
                  <a:gd name="T76" fmla="*/ 0 w 3630"/>
                  <a:gd name="T77" fmla="*/ 0 h 5302"/>
                  <a:gd name="T78" fmla="*/ 0 w 3630"/>
                  <a:gd name="T79" fmla="*/ 0 h 5302"/>
                  <a:gd name="T80" fmla="*/ 0 w 3630"/>
                  <a:gd name="T81" fmla="*/ 0 h 5302"/>
                  <a:gd name="T82" fmla="*/ 0 w 3630"/>
                  <a:gd name="T83" fmla="*/ 0 h 53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630"/>
                  <a:gd name="T127" fmla="*/ 0 h 5302"/>
                  <a:gd name="T128" fmla="*/ 3630 w 3630"/>
                  <a:gd name="T129" fmla="*/ 5302 h 53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630" h="5302">
                    <a:moveTo>
                      <a:pt x="2369" y="2"/>
                    </a:moveTo>
                    <a:lnTo>
                      <a:pt x="2426" y="0"/>
                    </a:lnTo>
                    <a:lnTo>
                      <a:pt x="2482" y="0"/>
                    </a:lnTo>
                    <a:lnTo>
                      <a:pt x="2537" y="0"/>
                    </a:lnTo>
                    <a:lnTo>
                      <a:pt x="2592" y="2"/>
                    </a:lnTo>
                    <a:lnTo>
                      <a:pt x="2645" y="6"/>
                    </a:lnTo>
                    <a:lnTo>
                      <a:pt x="2699" y="10"/>
                    </a:lnTo>
                    <a:lnTo>
                      <a:pt x="2750" y="16"/>
                    </a:lnTo>
                    <a:lnTo>
                      <a:pt x="2801" y="23"/>
                    </a:lnTo>
                    <a:lnTo>
                      <a:pt x="2851" y="30"/>
                    </a:lnTo>
                    <a:lnTo>
                      <a:pt x="2899" y="39"/>
                    </a:lnTo>
                    <a:lnTo>
                      <a:pt x="2947" y="49"/>
                    </a:lnTo>
                    <a:lnTo>
                      <a:pt x="2993" y="59"/>
                    </a:lnTo>
                    <a:lnTo>
                      <a:pt x="3038" y="71"/>
                    </a:lnTo>
                    <a:lnTo>
                      <a:pt x="3082" y="82"/>
                    </a:lnTo>
                    <a:lnTo>
                      <a:pt x="3125" y="95"/>
                    </a:lnTo>
                    <a:lnTo>
                      <a:pt x="3166" y="109"/>
                    </a:lnTo>
                    <a:lnTo>
                      <a:pt x="3207" y="123"/>
                    </a:lnTo>
                    <a:lnTo>
                      <a:pt x="3245" y="137"/>
                    </a:lnTo>
                    <a:lnTo>
                      <a:pt x="3282" y="152"/>
                    </a:lnTo>
                    <a:lnTo>
                      <a:pt x="3318" y="167"/>
                    </a:lnTo>
                    <a:lnTo>
                      <a:pt x="3353" y="183"/>
                    </a:lnTo>
                    <a:lnTo>
                      <a:pt x="3387" y="199"/>
                    </a:lnTo>
                    <a:lnTo>
                      <a:pt x="3418" y="215"/>
                    </a:lnTo>
                    <a:lnTo>
                      <a:pt x="3448" y="231"/>
                    </a:lnTo>
                    <a:lnTo>
                      <a:pt x="3477" y="247"/>
                    </a:lnTo>
                    <a:lnTo>
                      <a:pt x="3504" y="264"/>
                    </a:lnTo>
                    <a:lnTo>
                      <a:pt x="3530" y="280"/>
                    </a:lnTo>
                    <a:lnTo>
                      <a:pt x="3553" y="296"/>
                    </a:lnTo>
                    <a:lnTo>
                      <a:pt x="3575" y="312"/>
                    </a:lnTo>
                    <a:lnTo>
                      <a:pt x="3595" y="329"/>
                    </a:lnTo>
                    <a:lnTo>
                      <a:pt x="3613" y="344"/>
                    </a:lnTo>
                    <a:lnTo>
                      <a:pt x="3630" y="359"/>
                    </a:lnTo>
                    <a:lnTo>
                      <a:pt x="1791" y="2572"/>
                    </a:lnTo>
                    <a:lnTo>
                      <a:pt x="1242" y="5302"/>
                    </a:lnTo>
                    <a:lnTo>
                      <a:pt x="1201" y="5301"/>
                    </a:lnTo>
                    <a:lnTo>
                      <a:pt x="1161" y="5298"/>
                    </a:lnTo>
                    <a:lnTo>
                      <a:pt x="1121" y="5295"/>
                    </a:lnTo>
                    <a:lnTo>
                      <a:pt x="1082" y="5291"/>
                    </a:lnTo>
                    <a:lnTo>
                      <a:pt x="1043" y="5287"/>
                    </a:lnTo>
                    <a:lnTo>
                      <a:pt x="1006" y="5282"/>
                    </a:lnTo>
                    <a:lnTo>
                      <a:pt x="969" y="5276"/>
                    </a:lnTo>
                    <a:lnTo>
                      <a:pt x="933" y="5269"/>
                    </a:lnTo>
                    <a:lnTo>
                      <a:pt x="898" y="5262"/>
                    </a:lnTo>
                    <a:lnTo>
                      <a:pt x="863" y="5254"/>
                    </a:lnTo>
                    <a:lnTo>
                      <a:pt x="830" y="5246"/>
                    </a:lnTo>
                    <a:lnTo>
                      <a:pt x="796" y="5238"/>
                    </a:lnTo>
                    <a:lnTo>
                      <a:pt x="764" y="5229"/>
                    </a:lnTo>
                    <a:lnTo>
                      <a:pt x="732" y="5218"/>
                    </a:lnTo>
                    <a:lnTo>
                      <a:pt x="701" y="5208"/>
                    </a:lnTo>
                    <a:lnTo>
                      <a:pt x="671" y="5197"/>
                    </a:lnTo>
                    <a:lnTo>
                      <a:pt x="642" y="5187"/>
                    </a:lnTo>
                    <a:lnTo>
                      <a:pt x="613" y="5175"/>
                    </a:lnTo>
                    <a:lnTo>
                      <a:pt x="585" y="5163"/>
                    </a:lnTo>
                    <a:lnTo>
                      <a:pt x="557" y="5151"/>
                    </a:lnTo>
                    <a:lnTo>
                      <a:pt x="530" y="5138"/>
                    </a:lnTo>
                    <a:lnTo>
                      <a:pt x="505" y="5125"/>
                    </a:lnTo>
                    <a:lnTo>
                      <a:pt x="479" y="5112"/>
                    </a:lnTo>
                    <a:lnTo>
                      <a:pt x="455" y="5100"/>
                    </a:lnTo>
                    <a:lnTo>
                      <a:pt x="432" y="5086"/>
                    </a:lnTo>
                    <a:lnTo>
                      <a:pt x="408" y="5072"/>
                    </a:lnTo>
                    <a:lnTo>
                      <a:pt x="386" y="5058"/>
                    </a:lnTo>
                    <a:lnTo>
                      <a:pt x="365" y="5044"/>
                    </a:lnTo>
                    <a:lnTo>
                      <a:pt x="345" y="5030"/>
                    </a:lnTo>
                    <a:lnTo>
                      <a:pt x="325" y="5016"/>
                    </a:lnTo>
                    <a:lnTo>
                      <a:pt x="306" y="5001"/>
                    </a:lnTo>
                    <a:lnTo>
                      <a:pt x="288" y="4987"/>
                    </a:lnTo>
                    <a:lnTo>
                      <a:pt x="269" y="4974"/>
                    </a:lnTo>
                    <a:lnTo>
                      <a:pt x="251" y="4961"/>
                    </a:lnTo>
                    <a:lnTo>
                      <a:pt x="231" y="4949"/>
                    </a:lnTo>
                    <a:lnTo>
                      <a:pt x="211" y="4935"/>
                    </a:lnTo>
                    <a:lnTo>
                      <a:pt x="191" y="4921"/>
                    </a:lnTo>
                    <a:lnTo>
                      <a:pt x="172" y="4906"/>
                    </a:lnTo>
                    <a:lnTo>
                      <a:pt x="152" y="4891"/>
                    </a:lnTo>
                    <a:lnTo>
                      <a:pt x="132" y="4875"/>
                    </a:lnTo>
                    <a:lnTo>
                      <a:pt x="114" y="4860"/>
                    </a:lnTo>
                    <a:lnTo>
                      <a:pt x="95" y="4844"/>
                    </a:lnTo>
                    <a:lnTo>
                      <a:pt x="76" y="4828"/>
                    </a:lnTo>
                    <a:lnTo>
                      <a:pt x="59" y="4812"/>
                    </a:lnTo>
                    <a:lnTo>
                      <a:pt x="43" y="4794"/>
                    </a:lnTo>
                    <a:lnTo>
                      <a:pt x="28" y="4778"/>
                    </a:lnTo>
                    <a:lnTo>
                      <a:pt x="13" y="4760"/>
                    </a:lnTo>
                    <a:lnTo>
                      <a:pt x="0" y="4743"/>
                    </a:lnTo>
                    <a:lnTo>
                      <a:pt x="1791" y="2572"/>
                    </a:lnTo>
                    <a:lnTo>
                      <a:pt x="2369" y="2"/>
                    </a:lnTo>
                    <a:close/>
                  </a:path>
                </a:pathLst>
              </a:custGeom>
              <a:solidFill>
                <a:srgbClr val="709191"/>
              </a:solidFill>
              <a:ln w="9525">
                <a:noFill/>
                <a:round/>
                <a:headEnd/>
                <a:tailEnd/>
              </a:ln>
            </p:spPr>
            <p:txBody>
              <a:bodyPr/>
              <a:lstStyle/>
              <a:p>
                <a:endParaRPr lang="fr-FR"/>
              </a:p>
            </p:txBody>
          </p:sp>
          <p:sp>
            <p:nvSpPr>
              <p:cNvPr id="95840" name="Freeform 596"/>
              <p:cNvSpPr>
                <a:spLocks/>
              </p:cNvSpPr>
              <p:nvPr/>
            </p:nvSpPr>
            <p:spPr bwMode="auto">
              <a:xfrm>
                <a:off x="2422" y="1889"/>
                <a:ext cx="577" cy="893"/>
              </a:xfrm>
              <a:custGeom>
                <a:avLst/>
                <a:gdLst>
                  <a:gd name="T0" fmla="*/ 0 w 3547"/>
                  <a:gd name="T1" fmla="*/ 0 h 5303"/>
                  <a:gd name="T2" fmla="*/ 0 w 3547"/>
                  <a:gd name="T3" fmla="*/ 0 h 5303"/>
                  <a:gd name="T4" fmla="*/ 0 w 3547"/>
                  <a:gd name="T5" fmla="*/ 0 h 5303"/>
                  <a:gd name="T6" fmla="*/ 0 w 3547"/>
                  <a:gd name="T7" fmla="*/ 0 h 5303"/>
                  <a:gd name="T8" fmla="*/ 0 w 3547"/>
                  <a:gd name="T9" fmla="*/ 0 h 5303"/>
                  <a:gd name="T10" fmla="*/ 0 w 3547"/>
                  <a:gd name="T11" fmla="*/ 0 h 5303"/>
                  <a:gd name="T12" fmla="*/ 0 w 3547"/>
                  <a:gd name="T13" fmla="*/ 0 h 5303"/>
                  <a:gd name="T14" fmla="*/ 0 w 3547"/>
                  <a:gd name="T15" fmla="*/ 0 h 5303"/>
                  <a:gd name="T16" fmla="*/ 0 w 3547"/>
                  <a:gd name="T17" fmla="*/ 0 h 5303"/>
                  <a:gd name="T18" fmla="*/ 0 w 3547"/>
                  <a:gd name="T19" fmla="*/ 0 h 5303"/>
                  <a:gd name="T20" fmla="*/ 0 w 3547"/>
                  <a:gd name="T21" fmla="*/ 0 h 5303"/>
                  <a:gd name="T22" fmla="*/ 0 w 3547"/>
                  <a:gd name="T23" fmla="*/ 0 h 5303"/>
                  <a:gd name="T24" fmla="*/ 0 w 3547"/>
                  <a:gd name="T25" fmla="*/ 0 h 5303"/>
                  <a:gd name="T26" fmla="*/ 0 w 3547"/>
                  <a:gd name="T27" fmla="*/ 0 h 5303"/>
                  <a:gd name="T28" fmla="*/ 0 w 3547"/>
                  <a:gd name="T29" fmla="*/ 0 h 5303"/>
                  <a:gd name="T30" fmla="*/ 0 w 3547"/>
                  <a:gd name="T31" fmla="*/ 0 h 5303"/>
                  <a:gd name="T32" fmla="*/ 0 w 3547"/>
                  <a:gd name="T33" fmla="*/ 0 h 5303"/>
                  <a:gd name="T34" fmla="*/ 0 w 3547"/>
                  <a:gd name="T35" fmla="*/ 0 h 5303"/>
                  <a:gd name="T36" fmla="*/ 0 w 3547"/>
                  <a:gd name="T37" fmla="*/ 0 h 5303"/>
                  <a:gd name="T38" fmla="*/ 0 w 3547"/>
                  <a:gd name="T39" fmla="*/ 0 h 5303"/>
                  <a:gd name="T40" fmla="*/ 0 w 3547"/>
                  <a:gd name="T41" fmla="*/ 0 h 5303"/>
                  <a:gd name="T42" fmla="*/ 0 w 3547"/>
                  <a:gd name="T43" fmla="*/ 0 h 5303"/>
                  <a:gd name="T44" fmla="*/ 0 w 3547"/>
                  <a:gd name="T45" fmla="*/ 0 h 5303"/>
                  <a:gd name="T46" fmla="*/ 0 w 3547"/>
                  <a:gd name="T47" fmla="*/ 0 h 5303"/>
                  <a:gd name="T48" fmla="*/ 0 w 3547"/>
                  <a:gd name="T49" fmla="*/ 0 h 5303"/>
                  <a:gd name="T50" fmla="*/ 0 w 3547"/>
                  <a:gd name="T51" fmla="*/ 0 h 5303"/>
                  <a:gd name="T52" fmla="*/ 0 w 3547"/>
                  <a:gd name="T53" fmla="*/ 0 h 5303"/>
                  <a:gd name="T54" fmla="*/ 0 w 3547"/>
                  <a:gd name="T55" fmla="*/ 0 h 5303"/>
                  <a:gd name="T56" fmla="*/ 0 w 3547"/>
                  <a:gd name="T57" fmla="*/ 0 h 5303"/>
                  <a:gd name="T58" fmla="*/ 0 w 3547"/>
                  <a:gd name="T59" fmla="*/ 0 h 5303"/>
                  <a:gd name="T60" fmla="*/ 0 w 3547"/>
                  <a:gd name="T61" fmla="*/ 0 h 5303"/>
                  <a:gd name="T62" fmla="*/ 0 w 3547"/>
                  <a:gd name="T63" fmla="*/ 0 h 5303"/>
                  <a:gd name="T64" fmla="*/ 0 w 3547"/>
                  <a:gd name="T65" fmla="*/ 0 h 5303"/>
                  <a:gd name="T66" fmla="*/ 0 w 3547"/>
                  <a:gd name="T67" fmla="*/ 0 h 5303"/>
                  <a:gd name="T68" fmla="*/ 0 w 3547"/>
                  <a:gd name="T69" fmla="*/ 0 h 5303"/>
                  <a:gd name="T70" fmla="*/ 0 w 3547"/>
                  <a:gd name="T71" fmla="*/ 0 h 5303"/>
                  <a:gd name="T72" fmla="*/ 0 w 3547"/>
                  <a:gd name="T73" fmla="*/ 0 h 5303"/>
                  <a:gd name="T74" fmla="*/ 0 w 3547"/>
                  <a:gd name="T75" fmla="*/ 0 h 5303"/>
                  <a:gd name="T76" fmla="*/ 0 w 3547"/>
                  <a:gd name="T77" fmla="*/ 0 h 5303"/>
                  <a:gd name="T78" fmla="*/ 0 w 3547"/>
                  <a:gd name="T79" fmla="*/ 0 h 5303"/>
                  <a:gd name="T80" fmla="*/ 0 w 3547"/>
                  <a:gd name="T81" fmla="*/ 0 h 5303"/>
                  <a:gd name="T82" fmla="*/ 0 w 3547"/>
                  <a:gd name="T83" fmla="*/ 0 h 53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547"/>
                  <a:gd name="T127" fmla="*/ 0 h 5303"/>
                  <a:gd name="T128" fmla="*/ 3547 w 3547"/>
                  <a:gd name="T129" fmla="*/ 5303 h 530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547" h="5303">
                    <a:moveTo>
                      <a:pt x="2394" y="0"/>
                    </a:moveTo>
                    <a:lnTo>
                      <a:pt x="2447" y="0"/>
                    </a:lnTo>
                    <a:lnTo>
                      <a:pt x="2501" y="0"/>
                    </a:lnTo>
                    <a:lnTo>
                      <a:pt x="2553" y="3"/>
                    </a:lnTo>
                    <a:lnTo>
                      <a:pt x="2604" y="6"/>
                    </a:lnTo>
                    <a:lnTo>
                      <a:pt x="2654" y="11"/>
                    </a:lnTo>
                    <a:lnTo>
                      <a:pt x="2704" y="17"/>
                    </a:lnTo>
                    <a:lnTo>
                      <a:pt x="2753" y="24"/>
                    </a:lnTo>
                    <a:lnTo>
                      <a:pt x="2800" y="31"/>
                    </a:lnTo>
                    <a:lnTo>
                      <a:pt x="2847" y="40"/>
                    </a:lnTo>
                    <a:lnTo>
                      <a:pt x="2892" y="49"/>
                    </a:lnTo>
                    <a:lnTo>
                      <a:pt x="2936" y="59"/>
                    </a:lnTo>
                    <a:lnTo>
                      <a:pt x="2980" y="70"/>
                    </a:lnTo>
                    <a:lnTo>
                      <a:pt x="3022" y="81"/>
                    </a:lnTo>
                    <a:lnTo>
                      <a:pt x="3063" y="93"/>
                    </a:lnTo>
                    <a:lnTo>
                      <a:pt x="3102" y="105"/>
                    </a:lnTo>
                    <a:lnTo>
                      <a:pt x="3140" y="118"/>
                    </a:lnTo>
                    <a:lnTo>
                      <a:pt x="3177" y="132"/>
                    </a:lnTo>
                    <a:lnTo>
                      <a:pt x="3213" y="146"/>
                    </a:lnTo>
                    <a:lnTo>
                      <a:pt x="3247" y="158"/>
                    </a:lnTo>
                    <a:lnTo>
                      <a:pt x="3280" y="172"/>
                    </a:lnTo>
                    <a:lnTo>
                      <a:pt x="3311" y="187"/>
                    </a:lnTo>
                    <a:lnTo>
                      <a:pt x="3341" y="201"/>
                    </a:lnTo>
                    <a:lnTo>
                      <a:pt x="3369" y="215"/>
                    </a:lnTo>
                    <a:lnTo>
                      <a:pt x="3396" y="229"/>
                    </a:lnTo>
                    <a:lnTo>
                      <a:pt x="3421" y="243"/>
                    </a:lnTo>
                    <a:lnTo>
                      <a:pt x="3444" y="257"/>
                    </a:lnTo>
                    <a:lnTo>
                      <a:pt x="3465" y="270"/>
                    </a:lnTo>
                    <a:lnTo>
                      <a:pt x="3485" y="283"/>
                    </a:lnTo>
                    <a:lnTo>
                      <a:pt x="3504" y="295"/>
                    </a:lnTo>
                    <a:lnTo>
                      <a:pt x="3520" y="308"/>
                    </a:lnTo>
                    <a:lnTo>
                      <a:pt x="3534" y="320"/>
                    </a:lnTo>
                    <a:lnTo>
                      <a:pt x="3547" y="330"/>
                    </a:lnTo>
                    <a:lnTo>
                      <a:pt x="1751" y="2576"/>
                    </a:lnTo>
                    <a:lnTo>
                      <a:pt x="1143" y="5303"/>
                    </a:lnTo>
                    <a:lnTo>
                      <a:pt x="1106" y="5301"/>
                    </a:lnTo>
                    <a:lnTo>
                      <a:pt x="1068" y="5298"/>
                    </a:lnTo>
                    <a:lnTo>
                      <a:pt x="1032" y="5294"/>
                    </a:lnTo>
                    <a:lnTo>
                      <a:pt x="996" y="5289"/>
                    </a:lnTo>
                    <a:lnTo>
                      <a:pt x="962" y="5285"/>
                    </a:lnTo>
                    <a:lnTo>
                      <a:pt x="927" y="5279"/>
                    </a:lnTo>
                    <a:lnTo>
                      <a:pt x="894" y="5273"/>
                    </a:lnTo>
                    <a:lnTo>
                      <a:pt x="861" y="5266"/>
                    </a:lnTo>
                    <a:lnTo>
                      <a:pt x="828" y="5259"/>
                    </a:lnTo>
                    <a:lnTo>
                      <a:pt x="797" y="5252"/>
                    </a:lnTo>
                    <a:lnTo>
                      <a:pt x="767" y="5244"/>
                    </a:lnTo>
                    <a:lnTo>
                      <a:pt x="736" y="5236"/>
                    </a:lnTo>
                    <a:lnTo>
                      <a:pt x="706" y="5227"/>
                    </a:lnTo>
                    <a:lnTo>
                      <a:pt x="678" y="5217"/>
                    </a:lnTo>
                    <a:lnTo>
                      <a:pt x="649" y="5208"/>
                    </a:lnTo>
                    <a:lnTo>
                      <a:pt x="623" y="5198"/>
                    </a:lnTo>
                    <a:lnTo>
                      <a:pt x="596" y="5188"/>
                    </a:lnTo>
                    <a:lnTo>
                      <a:pt x="570" y="5178"/>
                    </a:lnTo>
                    <a:lnTo>
                      <a:pt x="545" y="5167"/>
                    </a:lnTo>
                    <a:lnTo>
                      <a:pt x="520" y="5156"/>
                    </a:lnTo>
                    <a:lnTo>
                      <a:pt x="496" y="5145"/>
                    </a:lnTo>
                    <a:lnTo>
                      <a:pt x="473" y="5134"/>
                    </a:lnTo>
                    <a:lnTo>
                      <a:pt x="451" y="5122"/>
                    </a:lnTo>
                    <a:lnTo>
                      <a:pt x="429" y="5111"/>
                    </a:lnTo>
                    <a:lnTo>
                      <a:pt x="408" y="5099"/>
                    </a:lnTo>
                    <a:lnTo>
                      <a:pt x="388" y="5087"/>
                    </a:lnTo>
                    <a:lnTo>
                      <a:pt x="368" y="5076"/>
                    </a:lnTo>
                    <a:lnTo>
                      <a:pt x="350" y="5064"/>
                    </a:lnTo>
                    <a:lnTo>
                      <a:pt x="332" y="5051"/>
                    </a:lnTo>
                    <a:lnTo>
                      <a:pt x="315" y="5040"/>
                    </a:lnTo>
                    <a:lnTo>
                      <a:pt x="299" y="5028"/>
                    </a:lnTo>
                    <a:lnTo>
                      <a:pt x="283" y="5016"/>
                    </a:lnTo>
                    <a:lnTo>
                      <a:pt x="264" y="5005"/>
                    </a:lnTo>
                    <a:lnTo>
                      <a:pt x="245" y="4992"/>
                    </a:lnTo>
                    <a:lnTo>
                      <a:pt x="226" y="4979"/>
                    </a:lnTo>
                    <a:lnTo>
                      <a:pt x="207" y="4968"/>
                    </a:lnTo>
                    <a:lnTo>
                      <a:pt x="187" y="4955"/>
                    </a:lnTo>
                    <a:lnTo>
                      <a:pt x="168" y="4941"/>
                    </a:lnTo>
                    <a:lnTo>
                      <a:pt x="149" y="4928"/>
                    </a:lnTo>
                    <a:lnTo>
                      <a:pt x="129" y="4914"/>
                    </a:lnTo>
                    <a:lnTo>
                      <a:pt x="111" y="4900"/>
                    </a:lnTo>
                    <a:lnTo>
                      <a:pt x="93" y="4886"/>
                    </a:lnTo>
                    <a:lnTo>
                      <a:pt x="76" y="4871"/>
                    </a:lnTo>
                    <a:lnTo>
                      <a:pt x="58" y="4856"/>
                    </a:lnTo>
                    <a:lnTo>
                      <a:pt x="42" y="4841"/>
                    </a:lnTo>
                    <a:lnTo>
                      <a:pt x="27" y="4825"/>
                    </a:lnTo>
                    <a:lnTo>
                      <a:pt x="13" y="4809"/>
                    </a:lnTo>
                    <a:lnTo>
                      <a:pt x="0" y="4792"/>
                    </a:lnTo>
                    <a:lnTo>
                      <a:pt x="1751" y="2576"/>
                    </a:lnTo>
                    <a:lnTo>
                      <a:pt x="2394" y="0"/>
                    </a:lnTo>
                    <a:close/>
                  </a:path>
                </a:pathLst>
              </a:custGeom>
              <a:solidFill>
                <a:srgbClr val="6B8C8C"/>
              </a:solidFill>
              <a:ln w="9525">
                <a:noFill/>
                <a:round/>
                <a:headEnd/>
                <a:tailEnd/>
              </a:ln>
            </p:spPr>
            <p:txBody>
              <a:bodyPr/>
              <a:lstStyle/>
              <a:p>
                <a:endParaRPr lang="fr-FR"/>
              </a:p>
            </p:txBody>
          </p:sp>
          <p:sp>
            <p:nvSpPr>
              <p:cNvPr id="95841" name="Freeform 597"/>
              <p:cNvSpPr>
                <a:spLocks/>
              </p:cNvSpPr>
              <p:nvPr/>
            </p:nvSpPr>
            <p:spPr bwMode="auto">
              <a:xfrm>
                <a:off x="2429" y="1888"/>
                <a:ext cx="563" cy="894"/>
              </a:xfrm>
              <a:custGeom>
                <a:avLst/>
                <a:gdLst>
                  <a:gd name="T0" fmla="*/ 0 w 3464"/>
                  <a:gd name="T1" fmla="*/ 0 h 5306"/>
                  <a:gd name="T2" fmla="*/ 0 w 3464"/>
                  <a:gd name="T3" fmla="*/ 0 h 5306"/>
                  <a:gd name="T4" fmla="*/ 0 w 3464"/>
                  <a:gd name="T5" fmla="*/ 0 h 5306"/>
                  <a:gd name="T6" fmla="*/ 0 w 3464"/>
                  <a:gd name="T7" fmla="*/ 0 h 5306"/>
                  <a:gd name="T8" fmla="*/ 0 w 3464"/>
                  <a:gd name="T9" fmla="*/ 0 h 5306"/>
                  <a:gd name="T10" fmla="*/ 0 w 3464"/>
                  <a:gd name="T11" fmla="*/ 0 h 5306"/>
                  <a:gd name="T12" fmla="*/ 0 w 3464"/>
                  <a:gd name="T13" fmla="*/ 0 h 5306"/>
                  <a:gd name="T14" fmla="*/ 0 w 3464"/>
                  <a:gd name="T15" fmla="*/ 0 h 5306"/>
                  <a:gd name="T16" fmla="*/ 0 w 3464"/>
                  <a:gd name="T17" fmla="*/ 0 h 5306"/>
                  <a:gd name="T18" fmla="*/ 0 w 3464"/>
                  <a:gd name="T19" fmla="*/ 0 h 5306"/>
                  <a:gd name="T20" fmla="*/ 0 w 3464"/>
                  <a:gd name="T21" fmla="*/ 0 h 5306"/>
                  <a:gd name="T22" fmla="*/ 0 w 3464"/>
                  <a:gd name="T23" fmla="*/ 0 h 5306"/>
                  <a:gd name="T24" fmla="*/ 0 w 3464"/>
                  <a:gd name="T25" fmla="*/ 0 h 5306"/>
                  <a:gd name="T26" fmla="*/ 0 w 3464"/>
                  <a:gd name="T27" fmla="*/ 0 h 5306"/>
                  <a:gd name="T28" fmla="*/ 0 w 3464"/>
                  <a:gd name="T29" fmla="*/ 0 h 5306"/>
                  <a:gd name="T30" fmla="*/ 0 w 3464"/>
                  <a:gd name="T31" fmla="*/ 0 h 5306"/>
                  <a:gd name="T32" fmla="*/ 0 w 3464"/>
                  <a:gd name="T33" fmla="*/ 0 h 5306"/>
                  <a:gd name="T34" fmla="*/ 0 w 3464"/>
                  <a:gd name="T35" fmla="*/ 0 h 5306"/>
                  <a:gd name="T36" fmla="*/ 0 w 3464"/>
                  <a:gd name="T37" fmla="*/ 0 h 5306"/>
                  <a:gd name="T38" fmla="*/ 0 w 3464"/>
                  <a:gd name="T39" fmla="*/ 0 h 5306"/>
                  <a:gd name="T40" fmla="*/ 0 w 3464"/>
                  <a:gd name="T41" fmla="*/ 0 h 5306"/>
                  <a:gd name="T42" fmla="*/ 0 w 3464"/>
                  <a:gd name="T43" fmla="*/ 0 h 5306"/>
                  <a:gd name="T44" fmla="*/ 0 w 3464"/>
                  <a:gd name="T45" fmla="*/ 0 h 5306"/>
                  <a:gd name="T46" fmla="*/ 0 w 3464"/>
                  <a:gd name="T47" fmla="*/ 0 h 5306"/>
                  <a:gd name="T48" fmla="*/ 0 w 3464"/>
                  <a:gd name="T49" fmla="*/ 0 h 5306"/>
                  <a:gd name="T50" fmla="*/ 0 w 3464"/>
                  <a:gd name="T51" fmla="*/ 0 h 5306"/>
                  <a:gd name="T52" fmla="*/ 0 w 3464"/>
                  <a:gd name="T53" fmla="*/ 0 h 5306"/>
                  <a:gd name="T54" fmla="*/ 0 w 3464"/>
                  <a:gd name="T55" fmla="*/ 0 h 5306"/>
                  <a:gd name="T56" fmla="*/ 0 w 3464"/>
                  <a:gd name="T57" fmla="*/ 0 h 5306"/>
                  <a:gd name="T58" fmla="*/ 0 w 3464"/>
                  <a:gd name="T59" fmla="*/ 0 h 5306"/>
                  <a:gd name="T60" fmla="*/ 0 w 3464"/>
                  <a:gd name="T61" fmla="*/ 0 h 5306"/>
                  <a:gd name="T62" fmla="*/ 0 w 3464"/>
                  <a:gd name="T63" fmla="*/ 0 h 5306"/>
                  <a:gd name="T64" fmla="*/ 0 w 3464"/>
                  <a:gd name="T65" fmla="*/ 0 h 5306"/>
                  <a:gd name="T66" fmla="*/ 0 w 3464"/>
                  <a:gd name="T67" fmla="*/ 0 h 5306"/>
                  <a:gd name="T68" fmla="*/ 0 w 3464"/>
                  <a:gd name="T69" fmla="*/ 0 h 5306"/>
                  <a:gd name="T70" fmla="*/ 0 w 3464"/>
                  <a:gd name="T71" fmla="*/ 0 h 5306"/>
                  <a:gd name="T72" fmla="*/ 0 w 3464"/>
                  <a:gd name="T73" fmla="*/ 0 h 5306"/>
                  <a:gd name="T74" fmla="*/ 0 w 3464"/>
                  <a:gd name="T75" fmla="*/ 0 h 5306"/>
                  <a:gd name="T76" fmla="*/ 0 w 3464"/>
                  <a:gd name="T77" fmla="*/ 0 h 5306"/>
                  <a:gd name="T78" fmla="*/ 0 w 3464"/>
                  <a:gd name="T79" fmla="*/ 0 h 5306"/>
                  <a:gd name="T80" fmla="*/ 0 w 3464"/>
                  <a:gd name="T81" fmla="*/ 0 h 5306"/>
                  <a:gd name="T82" fmla="*/ 0 w 3464"/>
                  <a:gd name="T83" fmla="*/ 0 h 53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464"/>
                  <a:gd name="T127" fmla="*/ 0 h 5306"/>
                  <a:gd name="T128" fmla="*/ 3464 w 3464"/>
                  <a:gd name="T129" fmla="*/ 5306 h 53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464" h="5306">
                    <a:moveTo>
                      <a:pt x="2418" y="0"/>
                    </a:moveTo>
                    <a:lnTo>
                      <a:pt x="2468" y="1"/>
                    </a:lnTo>
                    <a:lnTo>
                      <a:pt x="2518" y="3"/>
                    </a:lnTo>
                    <a:lnTo>
                      <a:pt x="2567" y="7"/>
                    </a:lnTo>
                    <a:lnTo>
                      <a:pt x="2615" y="11"/>
                    </a:lnTo>
                    <a:lnTo>
                      <a:pt x="2662" y="17"/>
                    </a:lnTo>
                    <a:lnTo>
                      <a:pt x="2708" y="24"/>
                    </a:lnTo>
                    <a:lnTo>
                      <a:pt x="2753" y="31"/>
                    </a:lnTo>
                    <a:lnTo>
                      <a:pt x="2799" y="40"/>
                    </a:lnTo>
                    <a:lnTo>
                      <a:pt x="2842" y="48"/>
                    </a:lnTo>
                    <a:lnTo>
                      <a:pt x="2883" y="59"/>
                    </a:lnTo>
                    <a:lnTo>
                      <a:pt x="2925" y="69"/>
                    </a:lnTo>
                    <a:lnTo>
                      <a:pt x="2965" y="80"/>
                    </a:lnTo>
                    <a:lnTo>
                      <a:pt x="3004" y="91"/>
                    </a:lnTo>
                    <a:lnTo>
                      <a:pt x="3041" y="103"/>
                    </a:lnTo>
                    <a:lnTo>
                      <a:pt x="3078" y="116"/>
                    </a:lnTo>
                    <a:lnTo>
                      <a:pt x="3113" y="127"/>
                    </a:lnTo>
                    <a:lnTo>
                      <a:pt x="3147" y="140"/>
                    </a:lnTo>
                    <a:lnTo>
                      <a:pt x="3179" y="153"/>
                    </a:lnTo>
                    <a:lnTo>
                      <a:pt x="3211" y="166"/>
                    </a:lnTo>
                    <a:lnTo>
                      <a:pt x="3240" y="179"/>
                    </a:lnTo>
                    <a:lnTo>
                      <a:pt x="3268" y="191"/>
                    </a:lnTo>
                    <a:lnTo>
                      <a:pt x="3294" y="203"/>
                    </a:lnTo>
                    <a:lnTo>
                      <a:pt x="3319" y="216"/>
                    </a:lnTo>
                    <a:lnTo>
                      <a:pt x="3342" y="227"/>
                    </a:lnTo>
                    <a:lnTo>
                      <a:pt x="3364" y="239"/>
                    </a:lnTo>
                    <a:lnTo>
                      <a:pt x="3384" y="249"/>
                    </a:lnTo>
                    <a:lnTo>
                      <a:pt x="3401" y="260"/>
                    </a:lnTo>
                    <a:lnTo>
                      <a:pt x="3417" y="270"/>
                    </a:lnTo>
                    <a:lnTo>
                      <a:pt x="3432" y="280"/>
                    </a:lnTo>
                    <a:lnTo>
                      <a:pt x="3444" y="288"/>
                    </a:lnTo>
                    <a:lnTo>
                      <a:pt x="3456" y="296"/>
                    </a:lnTo>
                    <a:lnTo>
                      <a:pt x="3464" y="303"/>
                    </a:lnTo>
                    <a:lnTo>
                      <a:pt x="1710" y="2581"/>
                    </a:lnTo>
                    <a:lnTo>
                      <a:pt x="1041" y="5306"/>
                    </a:lnTo>
                    <a:lnTo>
                      <a:pt x="1008" y="5303"/>
                    </a:lnTo>
                    <a:lnTo>
                      <a:pt x="974" y="5299"/>
                    </a:lnTo>
                    <a:lnTo>
                      <a:pt x="941" y="5294"/>
                    </a:lnTo>
                    <a:lnTo>
                      <a:pt x="909" y="5290"/>
                    </a:lnTo>
                    <a:lnTo>
                      <a:pt x="878" y="5284"/>
                    </a:lnTo>
                    <a:lnTo>
                      <a:pt x="846" y="5278"/>
                    </a:lnTo>
                    <a:lnTo>
                      <a:pt x="816" y="5272"/>
                    </a:lnTo>
                    <a:lnTo>
                      <a:pt x="786" y="5265"/>
                    </a:lnTo>
                    <a:lnTo>
                      <a:pt x="757" y="5258"/>
                    </a:lnTo>
                    <a:lnTo>
                      <a:pt x="729" y="5251"/>
                    </a:lnTo>
                    <a:lnTo>
                      <a:pt x="701" y="5243"/>
                    </a:lnTo>
                    <a:lnTo>
                      <a:pt x="674" y="5235"/>
                    </a:lnTo>
                    <a:lnTo>
                      <a:pt x="648" y="5227"/>
                    </a:lnTo>
                    <a:lnTo>
                      <a:pt x="622" y="5219"/>
                    </a:lnTo>
                    <a:lnTo>
                      <a:pt x="597" y="5210"/>
                    </a:lnTo>
                    <a:lnTo>
                      <a:pt x="572" y="5200"/>
                    </a:lnTo>
                    <a:lnTo>
                      <a:pt x="549" y="5191"/>
                    </a:lnTo>
                    <a:lnTo>
                      <a:pt x="526" y="5182"/>
                    </a:lnTo>
                    <a:lnTo>
                      <a:pt x="504" y="5172"/>
                    </a:lnTo>
                    <a:lnTo>
                      <a:pt x="482" y="5162"/>
                    </a:lnTo>
                    <a:lnTo>
                      <a:pt x="461" y="5153"/>
                    </a:lnTo>
                    <a:lnTo>
                      <a:pt x="441" y="5143"/>
                    </a:lnTo>
                    <a:lnTo>
                      <a:pt x="421" y="5133"/>
                    </a:lnTo>
                    <a:lnTo>
                      <a:pt x="403" y="5124"/>
                    </a:lnTo>
                    <a:lnTo>
                      <a:pt x="384" y="5113"/>
                    </a:lnTo>
                    <a:lnTo>
                      <a:pt x="367" y="5104"/>
                    </a:lnTo>
                    <a:lnTo>
                      <a:pt x="351" y="5093"/>
                    </a:lnTo>
                    <a:lnTo>
                      <a:pt x="334" y="5084"/>
                    </a:lnTo>
                    <a:lnTo>
                      <a:pt x="319" y="5075"/>
                    </a:lnTo>
                    <a:lnTo>
                      <a:pt x="304" y="5066"/>
                    </a:lnTo>
                    <a:lnTo>
                      <a:pt x="290" y="5056"/>
                    </a:lnTo>
                    <a:lnTo>
                      <a:pt x="278" y="5047"/>
                    </a:lnTo>
                    <a:lnTo>
                      <a:pt x="259" y="5035"/>
                    </a:lnTo>
                    <a:lnTo>
                      <a:pt x="239" y="5024"/>
                    </a:lnTo>
                    <a:lnTo>
                      <a:pt x="221" y="5012"/>
                    </a:lnTo>
                    <a:lnTo>
                      <a:pt x="201" y="5001"/>
                    </a:lnTo>
                    <a:lnTo>
                      <a:pt x="182" y="4990"/>
                    </a:lnTo>
                    <a:lnTo>
                      <a:pt x="164" y="4979"/>
                    </a:lnTo>
                    <a:lnTo>
                      <a:pt x="144" y="4966"/>
                    </a:lnTo>
                    <a:lnTo>
                      <a:pt x="127" y="4954"/>
                    </a:lnTo>
                    <a:lnTo>
                      <a:pt x="108" y="4943"/>
                    </a:lnTo>
                    <a:lnTo>
                      <a:pt x="91" y="4930"/>
                    </a:lnTo>
                    <a:lnTo>
                      <a:pt x="73" y="4916"/>
                    </a:lnTo>
                    <a:lnTo>
                      <a:pt x="57" y="4903"/>
                    </a:lnTo>
                    <a:lnTo>
                      <a:pt x="42" y="4888"/>
                    </a:lnTo>
                    <a:lnTo>
                      <a:pt x="27" y="4873"/>
                    </a:lnTo>
                    <a:lnTo>
                      <a:pt x="13" y="4858"/>
                    </a:lnTo>
                    <a:lnTo>
                      <a:pt x="0" y="4841"/>
                    </a:lnTo>
                    <a:lnTo>
                      <a:pt x="1710" y="2581"/>
                    </a:lnTo>
                    <a:lnTo>
                      <a:pt x="2418" y="0"/>
                    </a:lnTo>
                    <a:close/>
                  </a:path>
                </a:pathLst>
              </a:custGeom>
              <a:solidFill>
                <a:srgbClr val="638787"/>
              </a:solidFill>
              <a:ln w="9525">
                <a:noFill/>
                <a:round/>
                <a:headEnd/>
                <a:tailEnd/>
              </a:ln>
            </p:spPr>
            <p:txBody>
              <a:bodyPr/>
              <a:lstStyle/>
              <a:p>
                <a:endParaRPr lang="fr-FR"/>
              </a:p>
            </p:txBody>
          </p:sp>
          <p:sp>
            <p:nvSpPr>
              <p:cNvPr id="95842" name="Freeform 598"/>
              <p:cNvSpPr>
                <a:spLocks/>
              </p:cNvSpPr>
              <p:nvPr/>
            </p:nvSpPr>
            <p:spPr bwMode="auto">
              <a:xfrm>
                <a:off x="2436" y="1887"/>
                <a:ext cx="549" cy="894"/>
              </a:xfrm>
              <a:custGeom>
                <a:avLst/>
                <a:gdLst>
                  <a:gd name="T0" fmla="*/ 0 w 3379"/>
                  <a:gd name="T1" fmla="*/ 0 h 5311"/>
                  <a:gd name="T2" fmla="*/ 0 w 3379"/>
                  <a:gd name="T3" fmla="*/ 0 h 5311"/>
                  <a:gd name="T4" fmla="*/ 0 w 3379"/>
                  <a:gd name="T5" fmla="*/ 0 h 5311"/>
                  <a:gd name="T6" fmla="*/ 0 w 3379"/>
                  <a:gd name="T7" fmla="*/ 0 h 5311"/>
                  <a:gd name="T8" fmla="*/ 0 w 3379"/>
                  <a:gd name="T9" fmla="*/ 0 h 5311"/>
                  <a:gd name="T10" fmla="*/ 0 w 3379"/>
                  <a:gd name="T11" fmla="*/ 0 h 5311"/>
                  <a:gd name="T12" fmla="*/ 0 w 3379"/>
                  <a:gd name="T13" fmla="*/ 0 h 5311"/>
                  <a:gd name="T14" fmla="*/ 0 w 3379"/>
                  <a:gd name="T15" fmla="*/ 0 h 5311"/>
                  <a:gd name="T16" fmla="*/ 0 w 3379"/>
                  <a:gd name="T17" fmla="*/ 0 h 5311"/>
                  <a:gd name="T18" fmla="*/ 0 w 3379"/>
                  <a:gd name="T19" fmla="*/ 0 h 5311"/>
                  <a:gd name="T20" fmla="*/ 0 w 3379"/>
                  <a:gd name="T21" fmla="*/ 0 h 5311"/>
                  <a:gd name="T22" fmla="*/ 0 w 3379"/>
                  <a:gd name="T23" fmla="*/ 0 h 5311"/>
                  <a:gd name="T24" fmla="*/ 0 w 3379"/>
                  <a:gd name="T25" fmla="*/ 0 h 5311"/>
                  <a:gd name="T26" fmla="*/ 0 w 3379"/>
                  <a:gd name="T27" fmla="*/ 0 h 5311"/>
                  <a:gd name="T28" fmla="*/ 0 w 3379"/>
                  <a:gd name="T29" fmla="*/ 0 h 5311"/>
                  <a:gd name="T30" fmla="*/ 0 w 3379"/>
                  <a:gd name="T31" fmla="*/ 0 h 5311"/>
                  <a:gd name="T32" fmla="*/ 0 w 3379"/>
                  <a:gd name="T33" fmla="*/ 0 h 5311"/>
                  <a:gd name="T34" fmla="*/ 0 w 3379"/>
                  <a:gd name="T35" fmla="*/ 0 h 5311"/>
                  <a:gd name="T36" fmla="*/ 0 w 3379"/>
                  <a:gd name="T37" fmla="*/ 0 h 5311"/>
                  <a:gd name="T38" fmla="*/ 0 w 3379"/>
                  <a:gd name="T39" fmla="*/ 0 h 5311"/>
                  <a:gd name="T40" fmla="*/ 0 w 3379"/>
                  <a:gd name="T41" fmla="*/ 0 h 5311"/>
                  <a:gd name="T42" fmla="*/ 0 w 3379"/>
                  <a:gd name="T43" fmla="*/ 0 h 5311"/>
                  <a:gd name="T44" fmla="*/ 0 w 3379"/>
                  <a:gd name="T45" fmla="*/ 0 h 5311"/>
                  <a:gd name="T46" fmla="*/ 0 w 3379"/>
                  <a:gd name="T47" fmla="*/ 0 h 5311"/>
                  <a:gd name="T48" fmla="*/ 0 w 3379"/>
                  <a:gd name="T49" fmla="*/ 0 h 5311"/>
                  <a:gd name="T50" fmla="*/ 0 w 3379"/>
                  <a:gd name="T51" fmla="*/ 0 h 5311"/>
                  <a:gd name="T52" fmla="*/ 0 w 3379"/>
                  <a:gd name="T53" fmla="*/ 0 h 5311"/>
                  <a:gd name="T54" fmla="*/ 0 w 3379"/>
                  <a:gd name="T55" fmla="*/ 0 h 5311"/>
                  <a:gd name="T56" fmla="*/ 0 w 3379"/>
                  <a:gd name="T57" fmla="*/ 0 h 5311"/>
                  <a:gd name="T58" fmla="*/ 0 w 3379"/>
                  <a:gd name="T59" fmla="*/ 0 h 5311"/>
                  <a:gd name="T60" fmla="*/ 0 w 3379"/>
                  <a:gd name="T61" fmla="*/ 0 h 5311"/>
                  <a:gd name="T62" fmla="*/ 0 w 3379"/>
                  <a:gd name="T63" fmla="*/ 0 h 5311"/>
                  <a:gd name="T64" fmla="*/ 0 w 3379"/>
                  <a:gd name="T65" fmla="*/ 0 h 5311"/>
                  <a:gd name="T66" fmla="*/ 0 w 3379"/>
                  <a:gd name="T67" fmla="*/ 0 h 53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79"/>
                  <a:gd name="T103" fmla="*/ 0 h 5311"/>
                  <a:gd name="T104" fmla="*/ 3379 w 3379"/>
                  <a:gd name="T105" fmla="*/ 5311 h 53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79" h="5311">
                    <a:moveTo>
                      <a:pt x="940" y="5311"/>
                    </a:moveTo>
                    <a:lnTo>
                      <a:pt x="880" y="5302"/>
                    </a:lnTo>
                    <a:lnTo>
                      <a:pt x="822" y="5291"/>
                    </a:lnTo>
                    <a:lnTo>
                      <a:pt x="765" y="5280"/>
                    </a:lnTo>
                    <a:lnTo>
                      <a:pt x="711" y="5267"/>
                    </a:lnTo>
                    <a:lnTo>
                      <a:pt x="660" y="5252"/>
                    </a:lnTo>
                    <a:lnTo>
                      <a:pt x="613" y="5237"/>
                    </a:lnTo>
                    <a:lnTo>
                      <a:pt x="566" y="5221"/>
                    </a:lnTo>
                    <a:lnTo>
                      <a:pt x="523" y="5204"/>
                    </a:lnTo>
                    <a:lnTo>
                      <a:pt x="483" y="5188"/>
                    </a:lnTo>
                    <a:lnTo>
                      <a:pt x="444" y="5171"/>
                    </a:lnTo>
                    <a:lnTo>
                      <a:pt x="408" y="5154"/>
                    </a:lnTo>
                    <a:lnTo>
                      <a:pt x="376" y="5138"/>
                    </a:lnTo>
                    <a:lnTo>
                      <a:pt x="346" y="5122"/>
                    </a:lnTo>
                    <a:lnTo>
                      <a:pt x="318" y="5106"/>
                    </a:lnTo>
                    <a:lnTo>
                      <a:pt x="294" y="5093"/>
                    </a:lnTo>
                    <a:lnTo>
                      <a:pt x="271" y="5080"/>
                    </a:lnTo>
                    <a:lnTo>
                      <a:pt x="252" y="5068"/>
                    </a:lnTo>
                    <a:lnTo>
                      <a:pt x="233" y="5058"/>
                    </a:lnTo>
                    <a:lnTo>
                      <a:pt x="215" y="5047"/>
                    </a:lnTo>
                    <a:lnTo>
                      <a:pt x="195" y="5037"/>
                    </a:lnTo>
                    <a:lnTo>
                      <a:pt x="176" y="5027"/>
                    </a:lnTo>
                    <a:lnTo>
                      <a:pt x="158" y="5017"/>
                    </a:lnTo>
                    <a:lnTo>
                      <a:pt x="139" y="5007"/>
                    </a:lnTo>
                    <a:lnTo>
                      <a:pt x="122" y="4996"/>
                    </a:lnTo>
                    <a:lnTo>
                      <a:pt x="104" y="4986"/>
                    </a:lnTo>
                    <a:lnTo>
                      <a:pt x="87" y="4975"/>
                    </a:lnTo>
                    <a:lnTo>
                      <a:pt x="71" y="4964"/>
                    </a:lnTo>
                    <a:lnTo>
                      <a:pt x="56" y="4951"/>
                    </a:lnTo>
                    <a:lnTo>
                      <a:pt x="41" y="4938"/>
                    </a:lnTo>
                    <a:lnTo>
                      <a:pt x="27" y="4924"/>
                    </a:lnTo>
                    <a:lnTo>
                      <a:pt x="13" y="4910"/>
                    </a:lnTo>
                    <a:lnTo>
                      <a:pt x="0" y="4894"/>
                    </a:lnTo>
                    <a:lnTo>
                      <a:pt x="1667" y="2589"/>
                    </a:lnTo>
                    <a:lnTo>
                      <a:pt x="2441" y="0"/>
                    </a:lnTo>
                    <a:lnTo>
                      <a:pt x="2489" y="2"/>
                    </a:lnTo>
                    <a:lnTo>
                      <a:pt x="2535" y="7"/>
                    </a:lnTo>
                    <a:lnTo>
                      <a:pt x="2580" y="11"/>
                    </a:lnTo>
                    <a:lnTo>
                      <a:pt x="2626" y="17"/>
                    </a:lnTo>
                    <a:lnTo>
                      <a:pt x="2670" y="24"/>
                    </a:lnTo>
                    <a:lnTo>
                      <a:pt x="2713" y="32"/>
                    </a:lnTo>
                    <a:lnTo>
                      <a:pt x="2754" y="41"/>
                    </a:lnTo>
                    <a:lnTo>
                      <a:pt x="2796" y="50"/>
                    </a:lnTo>
                    <a:lnTo>
                      <a:pt x="2837" y="60"/>
                    </a:lnTo>
                    <a:lnTo>
                      <a:pt x="2875" y="71"/>
                    </a:lnTo>
                    <a:lnTo>
                      <a:pt x="2913" y="81"/>
                    </a:lnTo>
                    <a:lnTo>
                      <a:pt x="2951" y="93"/>
                    </a:lnTo>
                    <a:lnTo>
                      <a:pt x="2987" y="103"/>
                    </a:lnTo>
                    <a:lnTo>
                      <a:pt x="3020" y="115"/>
                    </a:lnTo>
                    <a:lnTo>
                      <a:pt x="3054" y="128"/>
                    </a:lnTo>
                    <a:lnTo>
                      <a:pt x="3086" y="139"/>
                    </a:lnTo>
                    <a:lnTo>
                      <a:pt x="3117" y="151"/>
                    </a:lnTo>
                    <a:lnTo>
                      <a:pt x="3146" y="162"/>
                    </a:lnTo>
                    <a:lnTo>
                      <a:pt x="3173" y="174"/>
                    </a:lnTo>
                    <a:lnTo>
                      <a:pt x="3199" y="186"/>
                    </a:lnTo>
                    <a:lnTo>
                      <a:pt x="3223" y="197"/>
                    </a:lnTo>
                    <a:lnTo>
                      <a:pt x="3247" y="208"/>
                    </a:lnTo>
                    <a:lnTo>
                      <a:pt x="3267" y="218"/>
                    </a:lnTo>
                    <a:lnTo>
                      <a:pt x="3287" y="227"/>
                    </a:lnTo>
                    <a:lnTo>
                      <a:pt x="3306" y="237"/>
                    </a:lnTo>
                    <a:lnTo>
                      <a:pt x="3322" y="245"/>
                    </a:lnTo>
                    <a:lnTo>
                      <a:pt x="3336" y="253"/>
                    </a:lnTo>
                    <a:lnTo>
                      <a:pt x="3349" y="260"/>
                    </a:lnTo>
                    <a:lnTo>
                      <a:pt x="3359" y="266"/>
                    </a:lnTo>
                    <a:lnTo>
                      <a:pt x="3367" y="270"/>
                    </a:lnTo>
                    <a:lnTo>
                      <a:pt x="3374" y="275"/>
                    </a:lnTo>
                    <a:lnTo>
                      <a:pt x="3379" y="277"/>
                    </a:lnTo>
                    <a:lnTo>
                      <a:pt x="1667" y="2589"/>
                    </a:lnTo>
                    <a:lnTo>
                      <a:pt x="940" y="5311"/>
                    </a:lnTo>
                    <a:close/>
                  </a:path>
                </a:pathLst>
              </a:custGeom>
              <a:solidFill>
                <a:srgbClr val="5E8282"/>
              </a:solidFill>
              <a:ln w="9525">
                <a:noFill/>
                <a:round/>
                <a:headEnd/>
                <a:tailEnd/>
              </a:ln>
            </p:spPr>
            <p:txBody>
              <a:bodyPr/>
              <a:lstStyle/>
              <a:p>
                <a:endParaRPr lang="fr-FR"/>
              </a:p>
            </p:txBody>
          </p:sp>
          <p:sp>
            <p:nvSpPr>
              <p:cNvPr id="95843" name="Freeform 599"/>
              <p:cNvSpPr>
                <a:spLocks/>
              </p:cNvSpPr>
              <p:nvPr/>
            </p:nvSpPr>
            <p:spPr bwMode="auto">
              <a:xfrm>
                <a:off x="2596" y="2105"/>
                <a:ext cx="15" cy="10"/>
              </a:xfrm>
              <a:custGeom>
                <a:avLst/>
                <a:gdLst>
                  <a:gd name="T0" fmla="*/ 0 w 91"/>
                  <a:gd name="T1" fmla="*/ 0 h 54"/>
                  <a:gd name="T2" fmla="*/ 0 w 91"/>
                  <a:gd name="T3" fmla="*/ 0 h 54"/>
                  <a:gd name="T4" fmla="*/ 0 w 91"/>
                  <a:gd name="T5" fmla="*/ 0 h 54"/>
                  <a:gd name="T6" fmla="*/ 0 w 91"/>
                  <a:gd name="T7" fmla="*/ 0 h 54"/>
                  <a:gd name="T8" fmla="*/ 0 w 91"/>
                  <a:gd name="T9" fmla="*/ 0 h 54"/>
                  <a:gd name="T10" fmla="*/ 0 w 91"/>
                  <a:gd name="T11" fmla="*/ 0 h 54"/>
                  <a:gd name="T12" fmla="*/ 0 60000 65536"/>
                  <a:gd name="T13" fmla="*/ 0 60000 65536"/>
                  <a:gd name="T14" fmla="*/ 0 60000 65536"/>
                  <a:gd name="T15" fmla="*/ 0 60000 65536"/>
                  <a:gd name="T16" fmla="*/ 0 60000 65536"/>
                  <a:gd name="T17" fmla="*/ 0 60000 65536"/>
                  <a:gd name="T18" fmla="*/ 0 w 91"/>
                  <a:gd name="T19" fmla="*/ 0 h 54"/>
                  <a:gd name="T20" fmla="*/ 91 w 91"/>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91" h="54">
                    <a:moveTo>
                      <a:pt x="4" y="34"/>
                    </a:moveTo>
                    <a:lnTo>
                      <a:pt x="7" y="54"/>
                    </a:lnTo>
                    <a:lnTo>
                      <a:pt x="91" y="40"/>
                    </a:lnTo>
                    <a:lnTo>
                      <a:pt x="84" y="0"/>
                    </a:lnTo>
                    <a:lnTo>
                      <a:pt x="0" y="14"/>
                    </a:lnTo>
                    <a:lnTo>
                      <a:pt x="4" y="34"/>
                    </a:lnTo>
                    <a:close/>
                  </a:path>
                </a:pathLst>
              </a:custGeom>
              <a:solidFill>
                <a:srgbClr val="B5CCCC"/>
              </a:solidFill>
              <a:ln w="9525">
                <a:noFill/>
                <a:round/>
                <a:headEnd/>
                <a:tailEnd/>
              </a:ln>
            </p:spPr>
            <p:txBody>
              <a:bodyPr/>
              <a:lstStyle/>
              <a:p>
                <a:endParaRPr lang="fr-FR"/>
              </a:p>
            </p:txBody>
          </p:sp>
          <p:sp>
            <p:nvSpPr>
              <p:cNvPr id="95844" name="Freeform 600"/>
              <p:cNvSpPr>
                <a:spLocks/>
              </p:cNvSpPr>
              <p:nvPr/>
            </p:nvSpPr>
            <p:spPr bwMode="auto">
              <a:xfrm>
                <a:off x="2595" y="2108"/>
                <a:ext cx="16" cy="10"/>
              </a:xfrm>
              <a:custGeom>
                <a:avLst/>
                <a:gdLst>
                  <a:gd name="T0" fmla="*/ 0 w 90"/>
                  <a:gd name="T1" fmla="*/ 0 h 53"/>
                  <a:gd name="T2" fmla="*/ 0 w 90"/>
                  <a:gd name="T3" fmla="*/ 0 h 53"/>
                  <a:gd name="T4" fmla="*/ 0 w 90"/>
                  <a:gd name="T5" fmla="*/ 0 h 53"/>
                  <a:gd name="T6" fmla="*/ 0 w 90"/>
                  <a:gd name="T7" fmla="*/ 0 h 53"/>
                  <a:gd name="T8" fmla="*/ 0 w 90"/>
                  <a:gd name="T9" fmla="*/ 0 h 53"/>
                  <a:gd name="T10" fmla="*/ 0 w 90"/>
                  <a:gd name="T11" fmla="*/ 0 h 53"/>
                  <a:gd name="T12" fmla="*/ 0 60000 65536"/>
                  <a:gd name="T13" fmla="*/ 0 60000 65536"/>
                  <a:gd name="T14" fmla="*/ 0 60000 65536"/>
                  <a:gd name="T15" fmla="*/ 0 60000 65536"/>
                  <a:gd name="T16" fmla="*/ 0 60000 65536"/>
                  <a:gd name="T17" fmla="*/ 0 60000 65536"/>
                  <a:gd name="T18" fmla="*/ 0 w 90"/>
                  <a:gd name="T19" fmla="*/ 0 h 53"/>
                  <a:gd name="T20" fmla="*/ 90 w 90"/>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90" h="53">
                    <a:moveTo>
                      <a:pt x="3" y="33"/>
                    </a:moveTo>
                    <a:lnTo>
                      <a:pt x="7" y="53"/>
                    </a:lnTo>
                    <a:lnTo>
                      <a:pt x="90" y="39"/>
                    </a:lnTo>
                    <a:lnTo>
                      <a:pt x="83" y="0"/>
                    </a:lnTo>
                    <a:lnTo>
                      <a:pt x="0" y="13"/>
                    </a:lnTo>
                    <a:lnTo>
                      <a:pt x="3" y="33"/>
                    </a:lnTo>
                    <a:close/>
                  </a:path>
                </a:pathLst>
              </a:custGeom>
              <a:solidFill>
                <a:srgbClr val="A8C1C1"/>
              </a:solidFill>
              <a:ln w="9525">
                <a:noFill/>
                <a:round/>
                <a:headEnd/>
                <a:tailEnd/>
              </a:ln>
            </p:spPr>
            <p:txBody>
              <a:bodyPr/>
              <a:lstStyle/>
              <a:p>
                <a:endParaRPr lang="fr-FR"/>
              </a:p>
            </p:txBody>
          </p:sp>
          <p:sp>
            <p:nvSpPr>
              <p:cNvPr id="95845" name="Freeform 601"/>
              <p:cNvSpPr>
                <a:spLocks/>
              </p:cNvSpPr>
              <p:nvPr/>
            </p:nvSpPr>
            <p:spPr bwMode="auto">
              <a:xfrm>
                <a:off x="2595" y="2112"/>
                <a:ext cx="15" cy="9"/>
              </a:xfrm>
              <a:custGeom>
                <a:avLst/>
                <a:gdLst>
                  <a:gd name="T0" fmla="*/ 0 w 90"/>
                  <a:gd name="T1" fmla="*/ 0 h 54"/>
                  <a:gd name="T2" fmla="*/ 0 w 90"/>
                  <a:gd name="T3" fmla="*/ 0 h 54"/>
                  <a:gd name="T4" fmla="*/ 0 w 90"/>
                  <a:gd name="T5" fmla="*/ 0 h 54"/>
                  <a:gd name="T6" fmla="*/ 0 w 90"/>
                  <a:gd name="T7" fmla="*/ 0 h 54"/>
                  <a:gd name="T8" fmla="*/ 0 w 90"/>
                  <a:gd name="T9" fmla="*/ 0 h 54"/>
                  <a:gd name="T10" fmla="*/ 0 w 90"/>
                  <a:gd name="T11" fmla="*/ 0 h 54"/>
                  <a:gd name="T12" fmla="*/ 0 60000 65536"/>
                  <a:gd name="T13" fmla="*/ 0 60000 65536"/>
                  <a:gd name="T14" fmla="*/ 0 60000 65536"/>
                  <a:gd name="T15" fmla="*/ 0 60000 65536"/>
                  <a:gd name="T16" fmla="*/ 0 60000 65536"/>
                  <a:gd name="T17" fmla="*/ 0 60000 65536"/>
                  <a:gd name="T18" fmla="*/ 0 w 90"/>
                  <a:gd name="T19" fmla="*/ 0 h 54"/>
                  <a:gd name="T20" fmla="*/ 90 w 90"/>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90" h="54">
                    <a:moveTo>
                      <a:pt x="3" y="34"/>
                    </a:moveTo>
                    <a:lnTo>
                      <a:pt x="7" y="54"/>
                    </a:lnTo>
                    <a:lnTo>
                      <a:pt x="90" y="40"/>
                    </a:lnTo>
                    <a:lnTo>
                      <a:pt x="83" y="0"/>
                    </a:lnTo>
                    <a:lnTo>
                      <a:pt x="0" y="14"/>
                    </a:lnTo>
                    <a:lnTo>
                      <a:pt x="3" y="34"/>
                    </a:lnTo>
                    <a:close/>
                  </a:path>
                </a:pathLst>
              </a:custGeom>
              <a:solidFill>
                <a:srgbClr val="9BB5B5"/>
              </a:solidFill>
              <a:ln w="9525">
                <a:noFill/>
                <a:round/>
                <a:headEnd/>
                <a:tailEnd/>
              </a:ln>
            </p:spPr>
            <p:txBody>
              <a:bodyPr/>
              <a:lstStyle/>
              <a:p>
                <a:endParaRPr lang="fr-FR"/>
              </a:p>
            </p:txBody>
          </p:sp>
          <p:sp>
            <p:nvSpPr>
              <p:cNvPr id="95846" name="Freeform 602"/>
              <p:cNvSpPr>
                <a:spLocks/>
              </p:cNvSpPr>
              <p:nvPr/>
            </p:nvSpPr>
            <p:spPr bwMode="auto">
              <a:xfrm>
                <a:off x="2595" y="2115"/>
                <a:ext cx="15" cy="9"/>
              </a:xfrm>
              <a:custGeom>
                <a:avLst/>
                <a:gdLst>
                  <a:gd name="T0" fmla="*/ 0 w 90"/>
                  <a:gd name="T1" fmla="*/ 0 h 53"/>
                  <a:gd name="T2" fmla="*/ 0 w 90"/>
                  <a:gd name="T3" fmla="*/ 0 h 53"/>
                  <a:gd name="T4" fmla="*/ 0 w 90"/>
                  <a:gd name="T5" fmla="*/ 0 h 53"/>
                  <a:gd name="T6" fmla="*/ 0 w 90"/>
                  <a:gd name="T7" fmla="*/ 0 h 53"/>
                  <a:gd name="T8" fmla="*/ 0 w 90"/>
                  <a:gd name="T9" fmla="*/ 0 h 53"/>
                  <a:gd name="T10" fmla="*/ 0 w 90"/>
                  <a:gd name="T11" fmla="*/ 0 h 53"/>
                  <a:gd name="T12" fmla="*/ 0 60000 65536"/>
                  <a:gd name="T13" fmla="*/ 0 60000 65536"/>
                  <a:gd name="T14" fmla="*/ 0 60000 65536"/>
                  <a:gd name="T15" fmla="*/ 0 60000 65536"/>
                  <a:gd name="T16" fmla="*/ 0 60000 65536"/>
                  <a:gd name="T17" fmla="*/ 0 60000 65536"/>
                  <a:gd name="T18" fmla="*/ 0 w 90"/>
                  <a:gd name="T19" fmla="*/ 0 h 53"/>
                  <a:gd name="T20" fmla="*/ 90 w 90"/>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90" h="53">
                    <a:moveTo>
                      <a:pt x="3" y="33"/>
                    </a:moveTo>
                    <a:lnTo>
                      <a:pt x="7" y="53"/>
                    </a:lnTo>
                    <a:lnTo>
                      <a:pt x="90" y="39"/>
                    </a:lnTo>
                    <a:lnTo>
                      <a:pt x="83" y="0"/>
                    </a:lnTo>
                    <a:lnTo>
                      <a:pt x="0" y="14"/>
                    </a:lnTo>
                    <a:lnTo>
                      <a:pt x="3" y="33"/>
                    </a:lnTo>
                    <a:close/>
                  </a:path>
                </a:pathLst>
              </a:custGeom>
              <a:solidFill>
                <a:srgbClr val="8CA8A8"/>
              </a:solidFill>
              <a:ln w="9525">
                <a:noFill/>
                <a:round/>
                <a:headEnd/>
                <a:tailEnd/>
              </a:ln>
            </p:spPr>
            <p:txBody>
              <a:bodyPr/>
              <a:lstStyle/>
              <a:p>
                <a:endParaRPr lang="fr-FR"/>
              </a:p>
            </p:txBody>
          </p:sp>
          <p:sp>
            <p:nvSpPr>
              <p:cNvPr id="95847" name="Freeform 603"/>
              <p:cNvSpPr>
                <a:spLocks/>
              </p:cNvSpPr>
              <p:nvPr/>
            </p:nvSpPr>
            <p:spPr bwMode="auto">
              <a:xfrm>
                <a:off x="2595" y="2119"/>
                <a:ext cx="15" cy="9"/>
              </a:xfrm>
              <a:custGeom>
                <a:avLst/>
                <a:gdLst>
                  <a:gd name="T0" fmla="*/ 0 w 91"/>
                  <a:gd name="T1" fmla="*/ 0 h 54"/>
                  <a:gd name="T2" fmla="*/ 0 w 91"/>
                  <a:gd name="T3" fmla="*/ 0 h 54"/>
                  <a:gd name="T4" fmla="*/ 0 w 91"/>
                  <a:gd name="T5" fmla="*/ 0 h 54"/>
                  <a:gd name="T6" fmla="*/ 0 w 91"/>
                  <a:gd name="T7" fmla="*/ 0 h 54"/>
                  <a:gd name="T8" fmla="*/ 0 w 91"/>
                  <a:gd name="T9" fmla="*/ 0 h 54"/>
                  <a:gd name="T10" fmla="*/ 0 w 91"/>
                  <a:gd name="T11" fmla="*/ 0 h 54"/>
                  <a:gd name="T12" fmla="*/ 0 60000 65536"/>
                  <a:gd name="T13" fmla="*/ 0 60000 65536"/>
                  <a:gd name="T14" fmla="*/ 0 60000 65536"/>
                  <a:gd name="T15" fmla="*/ 0 60000 65536"/>
                  <a:gd name="T16" fmla="*/ 0 60000 65536"/>
                  <a:gd name="T17" fmla="*/ 0 60000 65536"/>
                  <a:gd name="T18" fmla="*/ 0 w 91"/>
                  <a:gd name="T19" fmla="*/ 0 h 54"/>
                  <a:gd name="T20" fmla="*/ 91 w 91"/>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91" h="54">
                    <a:moveTo>
                      <a:pt x="87" y="20"/>
                    </a:moveTo>
                    <a:lnTo>
                      <a:pt x="84" y="0"/>
                    </a:lnTo>
                    <a:lnTo>
                      <a:pt x="0" y="14"/>
                    </a:lnTo>
                    <a:lnTo>
                      <a:pt x="7" y="54"/>
                    </a:lnTo>
                    <a:lnTo>
                      <a:pt x="91" y="40"/>
                    </a:lnTo>
                    <a:lnTo>
                      <a:pt x="87" y="20"/>
                    </a:lnTo>
                    <a:close/>
                  </a:path>
                </a:pathLst>
              </a:custGeom>
              <a:solidFill>
                <a:srgbClr val="7A9999"/>
              </a:solidFill>
              <a:ln w="9525">
                <a:noFill/>
                <a:round/>
                <a:headEnd/>
                <a:tailEnd/>
              </a:ln>
            </p:spPr>
            <p:txBody>
              <a:bodyPr/>
              <a:lstStyle/>
              <a:p>
                <a:endParaRPr lang="fr-FR"/>
              </a:p>
            </p:txBody>
          </p:sp>
          <p:sp>
            <p:nvSpPr>
              <p:cNvPr id="95848" name="Freeform 604"/>
              <p:cNvSpPr>
                <a:spLocks/>
              </p:cNvSpPr>
              <p:nvPr/>
            </p:nvSpPr>
            <p:spPr bwMode="auto">
              <a:xfrm>
                <a:off x="2595" y="2121"/>
                <a:ext cx="15" cy="9"/>
              </a:xfrm>
              <a:custGeom>
                <a:avLst/>
                <a:gdLst>
                  <a:gd name="T0" fmla="*/ 0 w 90"/>
                  <a:gd name="T1" fmla="*/ 0 h 53"/>
                  <a:gd name="T2" fmla="*/ 0 w 90"/>
                  <a:gd name="T3" fmla="*/ 0 h 53"/>
                  <a:gd name="T4" fmla="*/ 0 w 90"/>
                  <a:gd name="T5" fmla="*/ 0 h 53"/>
                  <a:gd name="T6" fmla="*/ 0 w 90"/>
                  <a:gd name="T7" fmla="*/ 0 h 53"/>
                  <a:gd name="T8" fmla="*/ 0 w 90"/>
                  <a:gd name="T9" fmla="*/ 0 h 53"/>
                  <a:gd name="T10" fmla="*/ 0 w 90"/>
                  <a:gd name="T11" fmla="*/ 0 h 53"/>
                  <a:gd name="T12" fmla="*/ 0 60000 65536"/>
                  <a:gd name="T13" fmla="*/ 0 60000 65536"/>
                  <a:gd name="T14" fmla="*/ 0 60000 65536"/>
                  <a:gd name="T15" fmla="*/ 0 60000 65536"/>
                  <a:gd name="T16" fmla="*/ 0 60000 65536"/>
                  <a:gd name="T17" fmla="*/ 0 60000 65536"/>
                  <a:gd name="T18" fmla="*/ 0 w 90"/>
                  <a:gd name="T19" fmla="*/ 0 h 53"/>
                  <a:gd name="T20" fmla="*/ 90 w 90"/>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90" h="53">
                    <a:moveTo>
                      <a:pt x="3" y="33"/>
                    </a:moveTo>
                    <a:lnTo>
                      <a:pt x="7" y="53"/>
                    </a:lnTo>
                    <a:lnTo>
                      <a:pt x="90" y="39"/>
                    </a:lnTo>
                    <a:lnTo>
                      <a:pt x="83" y="0"/>
                    </a:lnTo>
                    <a:lnTo>
                      <a:pt x="0" y="14"/>
                    </a:lnTo>
                    <a:lnTo>
                      <a:pt x="3" y="33"/>
                    </a:lnTo>
                    <a:close/>
                  </a:path>
                </a:pathLst>
              </a:custGeom>
              <a:solidFill>
                <a:srgbClr val="6B8989"/>
              </a:solidFill>
              <a:ln w="9525">
                <a:noFill/>
                <a:round/>
                <a:headEnd/>
                <a:tailEnd/>
              </a:ln>
            </p:spPr>
            <p:txBody>
              <a:bodyPr/>
              <a:lstStyle/>
              <a:p>
                <a:endParaRPr lang="fr-FR"/>
              </a:p>
            </p:txBody>
          </p:sp>
          <p:sp>
            <p:nvSpPr>
              <p:cNvPr id="95849" name="Freeform 605"/>
              <p:cNvSpPr>
                <a:spLocks/>
              </p:cNvSpPr>
              <p:nvPr/>
            </p:nvSpPr>
            <p:spPr bwMode="auto">
              <a:xfrm>
                <a:off x="2595" y="2125"/>
                <a:ext cx="15" cy="8"/>
              </a:xfrm>
              <a:custGeom>
                <a:avLst/>
                <a:gdLst>
                  <a:gd name="T0" fmla="*/ 0 w 90"/>
                  <a:gd name="T1" fmla="*/ 0 h 54"/>
                  <a:gd name="T2" fmla="*/ 0 w 90"/>
                  <a:gd name="T3" fmla="*/ 0 h 54"/>
                  <a:gd name="T4" fmla="*/ 0 w 90"/>
                  <a:gd name="T5" fmla="*/ 0 h 54"/>
                  <a:gd name="T6" fmla="*/ 0 w 90"/>
                  <a:gd name="T7" fmla="*/ 0 h 54"/>
                  <a:gd name="T8" fmla="*/ 0 w 90"/>
                  <a:gd name="T9" fmla="*/ 0 h 54"/>
                  <a:gd name="T10" fmla="*/ 0 w 90"/>
                  <a:gd name="T11" fmla="*/ 0 h 54"/>
                  <a:gd name="T12" fmla="*/ 0 60000 65536"/>
                  <a:gd name="T13" fmla="*/ 0 60000 65536"/>
                  <a:gd name="T14" fmla="*/ 0 60000 65536"/>
                  <a:gd name="T15" fmla="*/ 0 60000 65536"/>
                  <a:gd name="T16" fmla="*/ 0 60000 65536"/>
                  <a:gd name="T17" fmla="*/ 0 60000 65536"/>
                  <a:gd name="T18" fmla="*/ 0 w 90"/>
                  <a:gd name="T19" fmla="*/ 0 h 54"/>
                  <a:gd name="T20" fmla="*/ 90 w 90"/>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90" h="54">
                    <a:moveTo>
                      <a:pt x="3" y="34"/>
                    </a:moveTo>
                    <a:lnTo>
                      <a:pt x="7" y="54"/>
                    </a:lnTo>
                    <a:lnTo>
                      <a:pt x="90" y="40"/>
                    </a:lnTo>
                    <a:lnTo>
                      <a:pt x="83" y="0"/>
                    </a:lnTo>
                    <a:lnTo>
                      <a:pt x="0" y="14"/>
                    </a:lnTo>
                    <a:lnTo>
                      <a:pt x="3" y="34"/>
                    </a:lnTo>
                    <a:close/>
                  </a:path>
                </a:pathLst>
              </a:custGeom>
              <a:solidFill>
                <a:srgbClr val="547575"/>
              </a:solidFill>
              <a:ln w="9525">
                <a:noFill/>
                <a:round/>
                <a:headEnd/>
                <a:tailEnd/>
              </a:ln>
            </p:spPr>
            <p:txBody>
              <a:bodyPr/>
              <a:lstStyle/>
              <a:p>
                <a:endParaRPr lang="fr-FR"/>
              </a:p>
            </p:txBody>
          </p:sp>
          <p:sp>
            <p:nvSpPr>
              <p:cNvPr id="95850" name="Freeform 606"/>
              <p:cNvSpPr>
                <a:spLocks/>
              </p:cNvSpPr>
              <p:nvPr/>
            </p:nvSpPr>
            <p:spPr bwMode="auto">
              <a:xfrm>
                <a:off x="2595" y="2127"/>
                <a:ext cx="16" cy="9"/>
              </a:xfrm>
              <a:custGeom>
                <a:avLst/>
                <a:gdLst>
                  <a:gd name="T0" fmla="*/ 0 w 90"/>
                  <a:gd name="T1" fmla="*/ 0 h 53"/>
                  <a:gd name="T2" fmla="*/ 0 w 90"/>
                  <a:gd name="T3" fmla="*/ 0 h 53"/>
                  <a:gd name="T4" fmla="*/ 0 w 90"/>
                  <a:gd name="T5" fmla="*/ 0 h 53"/>
                  <a:gd name="T6" fmla="*/ 0 w 90"/>
                  <a:gd name="T7" fmla="*/ 0 h 53"/>
                  <a:gd name="T8" fmla="*/ 0 w 90"/>
                  <a:gd name="T9" fmla="*/ 0 h 53"/>
                  <a:gd name="T10" fmla="*/ 0 w 90"/>
                  <a:gd name="T11" fmla="*/ 0 h 53"/>
                  <a:gd name="T12" fmla="*/ 0 60000 65536"/>
                  <a:gd name="T13" fmla="*/ 0 60000 65536"/>
                  <a:gd name="T14" fmla="*/ 0 60000 65536"/>
                  <a:gd name="T15" fmla="*/ 0 60000 65536"/>
                  <a:gd name="T16" fmla="*/ 0 60000 65536"/>
                  <a:gd name="T17" fmla="*/ 0 60000 65536"/>
                  <a:gd name="T18" fmla="*/ 0 w 90"/>
                  <a:gd name="T19" fmla="*/ 0 h 53"/>
                  <a:gd name="T20" fmla="*/ 90 w 90"/>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90" h="53">
                    <a:moveTo>
                      <a:pt x="3" y="33"/>
                    </a:moveTo>
                    <a:lnTo>
                      <a:pt x="7" y="53"/>
                    </a:lnTo>
                    <a:lnTo>
                      <a:pt x="90" y="39"/>
                    </a:lnTo>
                    <a:lnTo>
                      <a:pt x="83" y="0"/>
                    </a:lnTo>
                    <a:lnTo>
                      <a:pt x="0" y="14"/>
                    </a:lnTo>
                    <a:lnTo>
                      <a:pt x="3" y="33"/>
                    </a:lnTo>
                    <a:close/>
                  </a:path>
                </a:pathLst>
              </a:custGeom>
              <a:solidFill>
                <a:srgbClr val="3F6060"/>
              </a:solidFill>
              <a:ln w="9525">
                <a:noFill/>
                <a:round/>
                <a:headEnd/>
                <a:tailEnd/>
              </a:ln>
            </p:spPr>
            <p:txBody>
              <a:bodyPr/>
              <a:lstStyle/>
              <a:p>
                <a:endParaRPr lang="fr-FR"/>
              </a:p>
            </p:txBody>
          </p:sp>
          <p:sp>
            <p:nvSpPr>
              <p:cNvPr id="95851" name="Freeform 607"/>
              <p:cNvSpPr>
                <a:spLocks/>
              </p:cNvSpPr>
              <p:nvPr/>
            </p:nvSpPr>
            <p:spPr bwMode="auto">
              <a:xfrm>
                <a:off x="2596" y="2130"/>
                <a:ext cx="15" cy="9"/>
              </a:xfrm>
              <a:custGeom>
                <a:avLst/>
                <a:gdLst>
                  <a:gd name="T0" fmla="*/ 0 w 91"/>
                  <a:gd name="T1" fmla="*/ 0 h 54"/>
                  <a:gd name="T2" fmla="*/ 0 w 91"/>
                  <a:gd name="T3" fmla="*/ 0 h 54"/>
                  <a:gd name="T4" fmla="*/ 0 w 91"/>
                  <a:gd name="T5" fmla="*/ 0 h 54"/>
                  <a:gd name="T6" fmla="*/ 0 w 91"/>
                  <a:gd name="T7" fmla="*/ 0 h 54"/>
                  <a:gd name="T8" fmla="*/ 0 w 91"/>
                  <a:gd name="T9" fmla="*/ 0 h 54"/>
                  <a:gd name="T10" fmla="*/ 0 w 91"/>
                  <a:gd name="T11" fmla="*/ 0 h 54"/>
                  <a:gd name="T12" fmla="*/ 0 60000 65536"/>
                  <a:gd name="T13" fmla="*/ 0 60000 65536"/>
                  <a:gd name="T14" fmla="*/ 0 60000 65536"/>
                  <a:gd name="T15" fmla="*/ 0 60000 65536"/>
                  <a:gd name="T16" fmla="*/ 0 60000 65536"/>
                  <a:gd name="T17" fmla="*/ 0 60000 65536"/>
                  <a:gd name="T18" fmla="*/ 0 w 91"/>
                  <a:gd name="T19" fmla="*/ 0 h 54"/>
                  <a:gd name="T20" fmla="*/ 91 w 91"/>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91" h="54">
                    <a:moveTo>
                      <a:pt x="4" y="34"/>
                    </a:moveTo>
                    <a:lnTo>
                      <a:pt x="7" y="54"/>
                    </a:lnTo>
                    <a:lnTo>
                      <a:pt x="91" y="40"/>
                    </a:lnTo>
                    <a:lnTo>
                      <a:pt x="84" y="0"/>
                    </a:lnTo>
                    <a:lnTo>
                      <a:pt x="0" y="14"/>
                    </a:lnTo>
                    <a:lnTo>
                      <a:pt x="4" y="34"/>
                    </a:lnTo>
                    <a:close/>
                  </a:path>
                </a:pathLst>
              </a:custGeom>
              <a:solidFill>
                <a:srgbClr val="2B4F4F"/>
              </a:solidFill>
              <a:ln w="9525">
                <a:noFill/>
                <a:round/>
                <a:headEnd/>
                <a:tailEnd/>
              </a:ln>
            </p:spPr>
            <p:txBody>
              <a:bodyPr/>
              <a:lstStyle/>
              <a:p>
                <a:endParaRPr lang="fr-FR"/>
              </a:p>
            </p:txBody>
          </p:sp>
          <p:sp>
            <p:nvSpPr>
              <p:cNvPr id="95852" name="Freeform 608"/>
              <p:cNvSpPr>
                <a:spLocks/>
              </p:cNvSpPr>
              <p:nvPr/>
            </p:nvSpPr>
            <p:spPr bwMode="auto">
              <a:xfrm>
                <a:off x="2509" y="2217"/>
                <a:ext cx="15" cy="9"/>
              </a:xfrm>
              <a:custGeom>
                <a:avLst/>
                <a:gdLst>
                  <a:gd name="T0" fmla="*/ 0 w 91"/>
                  <a:gd name="T1" fmla="*/ 0 h 54"/>
                  <a:gd name="T2" fmla="*/ 0 w 91"/>
                  <a:gd name="T3" fmla="*/ 0 h 54"/>
                  <a:gd name="T4" fmla="*/ 0 w 91"/>
                  <a:gd name="T5" fmla="*/ 0 h 54"/>
                  <a:gd name="T6" fmla="*/ 0 w 91"/>
                  <a:gd name="T7" fmla="*/ 0 h 54"/>
                  <a:gd name="T8" fmla="*/ 0 w 91"/>
                  <a:gd name="T9" fmla="*/ 0 h 54"/>
                  <a:gd name="T10" fmla="*/ 0 w 91"/>
                  <a:gd name="T11" fmla="*/ 0 h 54"/>
                  <a:gd name="T12" fmla="*/ 0 60000 65536"/>
                  <a:gd name="T13" fmla="*/ 0 60000 65536"/>
                  <a:gd name="T14" fmla="*/ 0 60000 65536"/>
                  <a:gd name="T15" fmla="*/ 0 60000 65536"/>
                  <a:gd name="T16" fmla="*/ 0 60000 65536"/>
                  <a:gd name="T17" fmla="*/ 0 60000 65536"/>
                  <a:gd name="T18" fmla="*/ 0 w 91"/>
                  <a:gd name="T19" fmla="*/ 0 h 54"/>
                  <a:gd name="T20" fmla="*/ 91 w 91"/>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91" h="54">
                    <a:moveTo>
                      <a:pt x="4" y="34"/>
                    </a:moveTo>
                    <a:lnTo>
                      <a:pt x="7" y="54"/>
                    </a:lnTo>
                    <a:lnTo>
                      <a:pt x="91" y="40"/>
                    </a:lnTo>
                    <a:lnTo>
                      <a:pt x="84" y="0"/>
                    </a:lnTo>
                    <a:lnTo>
                      <a:pt x="0" y="14"/>
                    </a:lnTo>
                    <a:lnTo>
                      <a:pt x="4" y="34"/>
                    </a:lnTo>
                    <a:close/>
                  </a:path>
                </a:pathLst>
              </a:custGeom>
              <a:solidFill>
                <a:srgbClr val="B5CCCC"/>
              </a:solidFill>
              <a:ln w="9525">
                <a:noFill/>
                <a:round/>
                <a:headEnd/>
                <a:tailEnd/>
              </a:ln>
            </p:spPr>
            <p:txBody>
              <a:bodyPr/>
              <a:lstStyle/>
              <a:p>
                <a:endParaRPr lang="fr-FR"/>
              </a:p>
            </p:txBody>
          </p:sp>
          <p:sp>
            <p:nvSpPr>
              <p:cNvPr id="95853" name="Freeform 609"/>
              <p:cNvSpPr>
                <a:spLocks/>
              </p:cNvSpPr>
              <p:nvPr/>
            </p:nvSpPr>
            <p:spPr bwMode="auto">
              <a:xfrm>
                <a:off x="2508" y="2213"/>
                <a:ext cx="16" cy="10"/>
              </a:xfrm>
              <a:custGeom>
                <a:avLst/>
                <a:gdLst>
                  <a:gd name="T0" fmla="*/ 0 w 90"/>
                  <a:gd name="T1" fmla="*/ 0 h 53"/>
                  <a:gd name="T2" fmla="*/ 0 w 90"/>
                  <a:gd name="T3" fmla="*/ 0 h 53"/>
                  <a:gd name="T4" fmla="*/ 0 w 90"/>
                  <a:gd name="T5" fmla="*/ 0 h 53"/>
                  <a:gd name="T6" fmla="*/ 0 w 90"/>
                  <a:gd name="T7" fmla="*/ 0 h 53"/>
                  <a:gd name="T8" fmla="*/ 0 w 90"/>
                  <a:gd name="T9" fmla="*/ 0 h 53"/>
                  <a:gd name="T10" fmla="*/ 0 w 90"/>
                  <a:gd name="T11" fmla="*/ 0 h 53"/>
                  <a:gd name="T12" fmla="*/ 0 60000 65536"/>
                  <a:gd name="T13" fmla="*/ 0 60000 65536"/>
                  <a:gd name="T14" fmla="*/ 0 60000 65536"/>
                  <a:gd name="T15" fmla="*/ 0 60000 65536"/>
                  <a:gd name="T16" fmla="*/ 0 60000 65536"/>
                  <a:gd name="T17" fmla="*/ 0 60000 65536"/>
                  <a:gd name="T18" fmla="*/ 0 w 90"/>
                  <a:gd name="T19" fmla="*/ 0 h 53"/>
                  <a:gd name="T20" fmla="*/ 90 w 90"/>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90" h="53">
                    <a:moveTo>
                      <a:pt x="3" y="34"/>
                    </a:moveTo>
                    <a:lnTo>
                      <a:pt x="7" y="53"/>
                    </a:lnTo>
                    <a:lnTo>
                      <a:pt x="90" y="39"/>
                    </a:lnTo>
                    <a:lnTo>
                      <a:pt x="84" y="0"/>
                    </a:lnTo>
                    <a:lnTo>
                      <a:pt x="0" y="14"/>
                    </a:lnTo>
                    <a:lnTo>
                      <a:pt x="3" y="34"/>
                    </a:lnTo>
                    <a:close/>
                  </a:path>
                </a:pathLst>
              </a:custGeom>
              <a:solidFill>
                <a:srgbClr val="A8C1C1"/>
              </a:solidFill>
              <a:ln w="9525">
                <a:noFill/>
                <a:round/>
                <a:headEnd/>
                <a:tailEnd/>
              </a:ln>
            </p:spPr>
            <p:txBody>
              <a:bodyPr/>
              <a:lstStyle/>
              <a:p>
                <a:endParaRPr lang="fr-FR"/>
              </a:p>
            </p:txBody>
          </p:sp>
          <p:sp>
            <p:nvSpPr>
              <p:cNvPr id="95854" name="Freeform 610"/>
              <p:cNvSpPr>
                <a:spLocks/>
              </p:cNvSpPr>
              <p:nvPr/>
            </p:nvSpPr>
            <p:spPr bwMode="auto">
              <a:xfrm>
                <a:off x="2508" y="2210"/>
                <a:ext cx="16" cy="10"/>
              </a:xfrm>
              <a:custGeom>
                <a:avLst/>
                <a:gdLst>
                  <a:gd name="T0" fmla="*/ 0 w 90"/>
                  <a:gd name="T1" fmla="*/ 0 h 54"/>
                  <a:gd name="T2" fmla="*/ 0 w 90"/>
                  <a:gd name="T3" fmla="*/ 0 h 54"/>
                  <a:gd name="T4" fmla="*/ 0 w 90"/>
                  <a:gd name="T5" fmla="*/ 0 h 54"/>
                  <a:gd name="T6" fmla="*/ 0 w 90"/>
                  <a:gd name="T7" fmla="*/ 0 h 54"/>
                  <a:gd name="T8" fmla="*/ 0 w 90"/>
                  <a:gd name="T9" fmla="*/ 0 h 54"/>
                  <a:gd name="T10" fmla="*/ 0 w 90"/>
                  <a:gd name="T11" fmla="*/ 0 h 54"/>
                  <a:gd name="T12" fmla="*/ 0 60000 65536"/>
                  <a:gd name="T13" fmla="*/ 0 60000 65536"/>
                  <a:gd name="T14" fmla="*/ 0 60000 65536"/>
                  <a:gd name="T15" fmla="*/ 0 60000 65536"/>
                  <a:gd name="T16" fmla="*/ 0 60000 65536"/>
                  <a:gd name="T17" fmla="*/ 0 60000 65536"/>
                  <a:gd name="T18" fmla="*/ 0 w 90"/>
                  <a:gd name="T19" fmla="*/ 0 h 54"/>
                  <a:gd name="T20" fmla="*/ 90 w 90"/>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90" h="54">
                    <a:moveTo>
                      <a:pt x="3" y="34"/>
                    </a:moveTo>
                    <a:lnTo>
                      <a:pt x="7" y="54"/>
                    </a:lnTo>
                    <a:lnTo>
                      <a:pt x="90" y="40"/>
                    </a:lnTo>
                    <a:lnTo>
                      <a:pt x="84" y="0"/>
                    </a:lnTo>
                    <a:lnTo>
                      <a:pt x="0" y="14"/>
                    </a:lnTo>
                    <a:lnTo>
                      <a:pt x="3" y="34"/>
                    </a:lnTo>
                    <a:close/>
                  </a:path>
                </a:pathLst>
              </a:custGeom>
              <a:solidFill>
                <a:srgbClr val="9BB5B5"/>
              </a:solidFill>
              <a:ln w="9525">
                <a:noFill/>
                <a:round/>
                <a:headEnd/>
                <a:tailEnd/>
              </a:ln>
            </p:spPr>
            <p:txBody>
              <a:bodyPr/>
              <a:lstStyle/>
              <a:p>
                <a:endParaRPr lang="fr-FR"/>
              </a:p>
            </p:txBody>
          </p:sp>
          <p:sp>
            <p:nvSpPr>
              <p:cNvPr id="95855" name="Freeform 611"/>
              <p:cNvSpPr>
                <a:spLocks/>
              </p:cNvSpPr>
              <p:nvPr/>
            </p:nvSpPr>
            <p:spPr bwMode="auto">
              <a:xfrm>
                <a:off x="2508" y="2207"/>
                <a:ext cx="15" cy="10"/>
              </a:xfrm>
              <a:custGeom>
                <a:avLst/>
                <a:gdLst>
                  <a:gd name="T0" fmla="*/ 0 w 90"/>
                  <a:gd name="T1" fmla="*/ 0 h 53"/>
                  <a:gd name="T2" fmla="*/ 0 w 90"/>
                  <a:gd name="T3" fmla="*/ 0 h 53"/>
                  <a:gd name="T4" fmla="*/ 0 w 90"/>
                  <a:gd name="T5" fmla="*/ 0 h 53"/>
                  <a:gd name="T6" fmla="*/ 0 w 90"/>
                  <a:gd name="T7" fmla="*/ 0 h 53"/>
                  <a:gd name="T8" fmla="*/ 0 w 90"/>
                  <a:gd name="T9" fmla="*/ 0 h 53"/>
                  <a:gd name="T10" fmla="*/ 0 w 90"/>
                  <a:gd name="T11" fmla="*/ 0 h 53"/>
                  <a:gd name="T12" fmla="*/ 0 60000 65536"/>
                  <a:gd name="T13" fmla="*/ 0 60000 65536"/>
                  <a:gd name="T14" fmla="*/ 0 60000 65536"/>
                  <a:gd name="T15" fmla="*/ 0 60000 65536"/>
                  <a:gd name="T16" fmla="*/ 0 60000 65536"/>
                  <a:gd name="T17" fmla="*/ 0 60000 65536"/>
                  <a:gd name="T18" fmla="*/ 0 w 90"/>
                  <a:gd name="T19" fmla="*/ 0 h 53"/>
                  <a:gd name="T20" fmla="*/ 90 w 90"/>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90" h="53">
                    <a:moveTo>
                      <a:pt x="3" y="34"/>
                    </a:moveTo>
                    <a:lnTo>
                      <a:pt x="7" y="53"/>
                    </a:lnTo>
                    <a:lnTo>
                      <a:pt x="90" y="39"/>
                    </a:lnTo>
                    <a:lnTo>
                      <a:pt x="83" y="0"/>
                    </a:lnTo>
                    <a:lnTo>
                      <a:pt x="0" y="14"/>
                    </a:lnTo>
                    <a:lnTo>
                      <a:pt x="3" y="34"/>
                    </a:lnTo>
                    <a:close/>
                  </a:path>
                </a:pathLst>
              </a:custGeom>
              <a:solidFill>
                <a:srgbClr val="8CA8A8"/>
              </a:solidFill>
              <a:ln w="9525">
                <a:noFill/>
                <a:round/>
                <a:headEnd/>
                <a:tailEnd/>
              </a:ln>
            </p:spPr>
            <p:txBody>
              <a:bodyPr/>
              <a:lstStyle/>
              <a:p>
                <a:endParaRPr lang="fr-FR"/>
              </a:p>
            </p:txBody>
          </p:sp>
          <p:sp>
            <p:nvSpPr>
              <p:cNvPr id="95856" name="Freeform 612"/>
              <p:cNvSpPr>
                <a:spLocks/>
              </p:cNvSpPr>
              <p:nvPr/>
            </p:nvSpPr>
            <p:spPr bwMode="auto">
              <a:xfrm>
                <a:off x="2508" y="2204"/>
                <a:ext cx="15" cy="9"/>
              </a:xfrm>
              <a:custGeom>
                <a:avLst/>
                <a:gdLst>
                  <a:gd name="T0" fmla="*/ 0 w 91"/>
                  <a:gd name="T1" fmla="*/ 0 h 53"/>
                  <a:gd name="T2" fmla="*/ 0 w 91"/>
                  <a:gd name="T3" fmla="*/ 0 h 53"/>
                  <a:gd name="T4" fmla="*/ 0 w 91"/>
                  <a:gd name="T5" fmla="*/ 0 h 53"/>
                  <a:gd name="T6" fmla="*/ 0 w 91"/>
                  <a:gd name="T7" fmla="*/ 0 h 53"/>
                  <a:gd name="T8" fmla="*/ 0 w 91"/>
                  <a:gd name="T9" fmla="*/ 0 h 53"/>
                  <a:gd name="T10" fmla="*/ 0 w 91"/>
                  <a:gd name="T11" fmla="*/ 0 h 53"/>
                  <a:gd name="T12" fmla="*/ 0 60000 65536"/>
                  <a:gd name="T13" fmla="*/ 0 60000 65536"/>
                  <a:gd name="T14" fmla="*/ 0 60000 65536"/>
                  <a:gd name="T15" fmla="*/ 0 60000 65536"/>
                  <a:gd name="T16" fmla="*/ 0 60000 65536"/>
                  <a:gd name="T17" fmla="*/ 0 60000 65536"/>
                  <a:gd name="T18" fmla="*/ 0 w 91"/>
                  <a:gd name="T19" fmla="*/ 0 h 53"/>
                  <a:gd name="T20" fmla="*/ 91 w 91"/>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91" h="53">
                    <a:moveTo>
                      <a:pt x="88" y="19"/>
                    </a:moveTo>
                    <a:lnTo>
                      <a:pt x="84" y="0"/>
                    </a:lnTo>
                    <a:lnTo>
                      <a:pt x="0" y="14"/>
                    </a:lnTo>
                    <a:lnTo>
                      <a:pt x="7" y="53"/>
                    </a:lnTo>
                    <a:lnTo>
                      <a:pt x="91" y="39"/>
                    </a:lnTo>
                    <a:lnTo>
                      <a:pt x="88" y="19"/>
                    </a:lnTo>
                    <a:close/>
                  </a:path>
                </a:pathLst>
              </a:custGeom>
              <a:solidFill>
                <a:srgbClr val="7A9999"/>
              </a:solidFill>
              <a:ln w="9525">
                <a:noFill/>
                <a:round/>
                <a:headEnd/>
                <a:tailEnd/>
              </a:ln>
            </p:spPr>
            <p:txBody>
              <a:bodyPr/>
              <a:lstStyle/>
              <a:p>
                <a:endParaRPr lang="fr-FR"/>
              </a:p>
            </p:txBody>
          </p:sp>
          <p:sp>
            <p:nvSpPr>
              <p:cNvPr id="95857" name="Freeform 613"/>
              <p:cNvSpPr>
                <a:spLocks/>
              </p:cNvSpPr>
              <p:nvPr/>
            </p:nvSpPr>
            <p:spPr bwMode="auto">
              <a:xfrm>
                <a:off x="2508" y="2201"/>
                <a:ext cx="15" cy="9"/>
              </a:xfrm>
              <a:custGeom>
                <a:avLst/>
                <a:gdLst>
                  <a:gd name="T0" fmla="*/ 0 w 90"/>
                  <a:gd name="T1" fmla="*/ 0 h 53"/>
                  <a:gd name="T2" fmla="*/ 0 w 90"/>
                  <a:gd name="T3" fmla="*/ 0 h 53"/>
                  <a:gd name="T4" fmla="*/ 0 w 90"/>
                  <a:gd name="T5" fmla="*/ 0 h 53"/>
                  <a:gd name="T6" fmla="*/ 0 w 90"/>
                  <a:gd name="T7" fmla="*/ 0 h 53"/>
                  <a:gd name="T8" fmla="*/ 0 w 90"/>
                  <a:gd name="T9" fmla="*/ 0 h 53"/>
                  <a:gd name="T10" fmla="*/ 0 w 90"/>
                  <a:gd name="T11" fmla="*/ 0 h 53"/>
                  <a:gd name="T12" fmla="*/ 0 60000 65536"/>
                  <a:gd name="T13" fmla="*/ 0 60000 65536"/>
                  <a:gd name="T14" fmla="*/ 0 60000 65536"/>
                  <a:gd name="T15" fmla="*/ 0 60000 65536"/>
                  <a:gd name="T16" fmla="*/ 0 60000 65536"/>
                  <a:gd name="T17" fmla="*/ 0 60000 65536"/>
                  <a:gd name="T18" fmla="*/ 0 w 90"/>
                  <a:gd name="T19" fmla="*/ 0 h 53"/>
                  <a:gd name="T20" fmla="*/ 90 w 90"/>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90" h="53">
                    <a:moveTo>
                      <a:pt x="3" y="34"/>
                    </a:moveTo>
                    <a:lnTo>
                      <a:pt x="7" y="53"/>
                    </a:lnTo>
                    <a:lnTo>
                      <a:pt x="90" y="39"/>
                    </a:lnTo>
                    <a:lnTo>
                      <a:pt x="83" y="0"/>
                    </a:lnTo>
                    <a:lnTo>
                      <a:pt x="0" y="14"/>
                    </a:lnTo>
                    <a:lnTo>
                      <a:pt x="3" y="34"/>
                    </a:lnTo>
                    <a:close/>
                  </a:path>
                </a:pathLst>
              </a:custGeom>
              <a:solidFill>
                <a:srgbClr val="6B8989"/>
              </a:solidFill>
              <a:ln w="9525">
                <a:noFill/>
                <a:round/>
                <a:headEnd/>
                <a:tailEnd/>
              </a:ln>
            </p:spPr>
            <p:txBody>
              <a:bodyPr/>
              <a:lstStyle/>
              <a:p>
                <a:endParaRPr lang="fr-FR"/>
              </a:p>
            </p:txBody>
          </p:sp>
          <p:sp>
            <p:nvSpPr>
              <p:cNvPr id="95858" name="Freeform 614"/>
              <p:cNvSpPr>
                <a:spLocks/>
              </p:cNvSpPr>
              <p:nvPr/>
            </p:nvSpPr>
            <p:spPr bwMode="auto">
              <a:xfrm>
                <a:off x="2508" y="2198"/>
                <a:ext cx="16" cy="9"/>
              </a:xfrm>
              <a:custGeom>
                <a:avLst/>
                <a:gdLst>
                  <a:gd name="T0" fmla="*/ 0 w 90"/>
                  <a:gd name="T1" fmla="*/ 0 h 54"/>
                  <a:gd name="T2" fmla="*/ 0 w 90"/>
                  <a:gd name="T3" fmla="*/ 0 h 54"/>
                  <a:gd name="T4" fmla="*/ 0 w 90"/>
                  <a:gd name="T5" fmla="*/ 0 h 54"/>
                  <a:gd name="T6" fmla="*/ 0 w 90"/>
                  <a:gd name="T7" fmla="*/ 0 h 54"/>
                  <a:gd name="T8" fmla="*/ 0 w 90"/>
                  <a:gd name="T9" fmla="*/ 0 h 54"/>
                  <a:gd name="T10" fmla="*/ 0 w 90"/>
                  <a:gd name="T11" fmla="*/ 0 h 54"/>
                  <a:gd name="T12" fmla="*/ 0 60000 65536"/>
                  <a:gd name="T13" fmla="*/ 0 60000 65536"/>
                  <a:gd name="T14" fmla="*/ 0 60000 65536"/>
                  <a:gd name="T15" fmla="*/ 0 60000 65536"/>
                  <a:gd name="T16" fmla="*/ 0 60000 65536"/>
                  <a:gd name="T17" fmla="*/ 0 60000 65536"/>
                  <a:gd name="T18" fmla="*/ 0 w 90"/>
                  <a:gd name="T19" fmla="*/ 0 h 54"/>
                  <a:gd name="T20" fmla="*/ 90 w 90"/>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90" h="54">
                    <a:moveTo>
                      <a:pt x="3" y="34"/>
                    </a:moveTo>
                    <a:lnTo>
                      <a:pt x="7" y="54"/>
                    </a:lnTo>
                    <a:lnTo>
                      <a:pt x="90" y="40"/>
                    </a:lnTo>
                    <a:lnTo>
                      <a:pt x="84" y="0"/>
                    </a:lnTo>
                    <a:lnTo>
                      <a:pt x="0" y="14"/>
                    </a:lnTo>
                    <a:lnTo>
                      <a:pt x="3" y="34"/>
                    </a:lnTo>
                    <a:close/>
                  </a:path>
                </a:pathLst>
              </a:custGeom>
              <a:solidFill>
                <a:srgbClr val="547575"/>
              </a:solidFill>
              <a:ln w="9525">
                <a:noFill/>
                <a:round/>
                <a:headEnd/>
                <a:tailEnd/>
              </a:ln>
            </p:spPr>
            <p:txBody>
              <a:bodyPr/>
              <a:lstStyle/>
              <a:p>
                <a:endParaRPr lang="fr-FR"/>
              </a:p>
            </p:txBody>
          </p:sp>
          <p:sp>
            <p:nvSpPr>
              <p:cNvPr id="95859" name="Freeform 615"/>
              <p:cNvSpPr>
                <a:spLocks/>
              </p:cNvSpPr>
              <p:nvPr/>
            </p:nvSpPr>
            <p:spPr bwMode="auto">
              <a:xfrm>
                <a:off x="2508" y="2195"/>
                <a:ext cx="16" cy="9"/>
              </a:xfrm>
              <a:custGeom>
                <a:avLst/>
                <a:gdLst>
                  <a:gd name="T0" fmla="*/ 0 w 90"/>
                  <a:gd name="T1" fmla="*/ 0 h 53"/>
                  <a:gd name="T2" fmla="*/ 0 w 90"/>
                  <a:gd name="T3" fmla="*/ 0 h 53"/>
                  <a:gd name="T4" fmla="*/ 0 w 90"/>
                  <a:gd name="T5" fmla="*/ 0 h 53"/>
                  <a:gd name="T6" fmla="*/ 0 w 90"/>
                  <a:gd name="T7" fmla="*/ 0 h 53"/>
                  <a:gd name="T8" fmla="*/ 0 w 90"/>
                  <a:gd name="T9" fmla="*/ 0 h 53"/>
                  <a:gd name="T10" fmla="*/ 0 w 90"/>
                  <a:gd name="T11" fmla="*/ 0 h 53"/>
                  <a:gd name="T12" fmla="*/ 0 60000 65536"/>
                  <a:gd name="T13" fmla="*/ 0 60000 65536"/>
                  <a:gd name="T14" fmla="*/ 0 60000 65536"/>
                  <a:gd name="T15" fmla="*/ 0 60000 65536"/>
                  <a:gd name="T16" fmla="*/ 0 60000 65536"/>
                  <a:gd name="T17" fmla="*/ 0 60000 65536"/>
                  <a:gd name="T18" fmla="*/ 0 w 90"/>
                  <a:gd name="T19" fmla="*/ 0 h 53"/>
                  <a:gd name="T20" fmla="*/ 90 w 90"/>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90" h="53">
                    <a:moveTo>
                      <a:pt x="3" y="33"/>
                    </a:moveTo>
                    <a:lnTo>
                      <a:pt x="7" y="53"/>
                    </a:lnTo>
                    <a:lnTo>
                      <a:pt x="90" y="39"/>
                    </a:lnTo>
                    <a:lnTo>
                      <a:pt x="84" y="0"/>
                    </a:lnTo>
                    <a:lnTo>
                      <a:pt x="0" y="14"/>
                    </a:lnTo>
                    <a:lnTo>
                      <a:pt x="3" y="33"/>
                    </a:lnTo>
                    <a:close/>
                  </a:path>
                </a:pathLst>
              </a:custGeom>
              <a:solidFill>
                <a:srgbClr val="3F6060"/>
              </a:solidFill>
              <a:ln w="9525">
                <a:noFill/>
                <a:round/>
                <a:headEnd/>
                <a:tailEnd/>
              </a:ln>
            </p:spPr>
            <p:txBody>
              <a:bodyPr/>
              <a:lstStyle/>
              <a:p>
                <a:endParaRPr lang="fr-FR"/>
              </a:p>
            </p:txBody>
          </p:sp>
          <p:sp>
            <p:nvSpPr>
              <p:cNvPr id="95860" name="Freeform 616"/>
              <p:cNvSpPr>
                <a:spLocks/>
              </p:cNvSpPr>
              <p:nvPr/>
            </p:nvSpPr>
            <p:spPr bwMode="auto">
              <a:xfrm>
                <a:off x="2509" y="2192"/>
                <a:ext cx="15" cy="9"/>
              </a:xfrm>
              <a:custGeom>
                <a:avLst/>
                <a:gdLst>
                  <a:gd name="T0" fmla="*/ 0 w 91"/>
                  <a:gd name="T1" fmla="*/ 0 h 54"/>
                  <a:gd name="T2" fmla="*/ 0 w 91"/>
                  <a:gd name="T3" fmla="*/ 0 h 54"/>
                  <a:gd name="T4" fmla="*/ 0 w 91"/>
                  <a:gd name="T5" fmla="*/ 0 h 54"/>
                  <a:gd name="T6" fmla="*/ 0 w 91"/>
                  <a:gd name="T7" fmla="*/ 0 h 54"/>
                  <a:gd name="T8" fmla="*/ 0 w 91"/>
                  <a:gd name="T9" fmla="*/ 0 h 54"/>
                  <a:gd name="T10" fmla="*/ 0 w 91"/>
                  <a:gd name="T11" fmla="*/ 0 h 54"/>
                  <a:gd name="T12" fmla="*/ 0 60000 65536"/>
                  <a:gd name="T13" fmla="*/ 0 60000 65536"/>
                  <a:gd name="T14" fmla="*/ 0 60000 65536"/>
                  <a:gd name="T15" fmla="*/ 0 60000 65536"/>
                  <a:gd name="T16" fmla="*/ 0 60000 65536"/>
                  <a:gd name="T17" fmla="*/ 0 60000 65536"/>
                  <a:gd name="T18" fmla="*/ 0 w 91"/>
                  <a:gd name="T19" fmla="*/ 0 h 54"/>
                  <a:gd name="T20" fmla="*/ 91 w 91"/>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91" h="54">
                    <a:moveTo>
                      <a:pt x="4" y="34"/>
                    </a:moveTo>
                    <a:lnTo>
                      <a:pt x="7" y="54"/>
                    </a:lnTo>
                    <a:lnTo>
                      <a:pt x="91" y="40"/>
                    </a:lnTo>
                    <a:lnTo>
                      <a:pt x="84" y="0"/>
                    </a:lnTo>
                    <a:lnTo>
                      <a:pt x="0" y="14"/>
                    </a:lnTo>
                    <a:lnTo>
                      <a:pt x="4" y="34"/>
                    </a:lnTo>
                    <a:close/>
                  </a:path>
                </a:pathLst>
              </a:custGeom>
              <a:solidFill>
                <a:srgbClr val="2B4F4F"/>
              </a:solidFill>
              <a:ln w="9525">
                <a:noFill/>
                <a:round/>
                <a:headEnd/>
                <a:tailEnd/>
              </a:ln>
            </p:spPr>
            <p:txBody>
              <a:bodyPr/>
              <a:lstStyle/>
              <a:p>
                <a:endParaRPr lang="fr-FR"/>
              </a:p>
            </p:txBody>
          </p:sp>
          <p:sp>
            <p:nvSpPr>
              <p:cNvPr id="95861" name="Freeform 617"/>
              <p:cNvSpPr>
                <a:spLocks/>
              </p:cNvSpPr>
              <p:nvPr/>
            </p:nvSpPr>
            <p:spPr bwMode="auto">
              <a:xfrm>
                <a:off x="2942" y="2442"/>
                <a:ext cx="15" cy="9"/>
              </a:xfrm>
              <a:custGeom>
                <a:avLst/>
                <a:gdLst>
                  <a:gd name="T0" fmla="*/ 0 w 90"/>
                  <a:gd name="T1" fmla="*/ 0 h 53"/>
                  <a:gd name="T2" fmla="*/ 0 w 90"/>
                  <a:gd name="T3" fmla="*/ 0 h 53"/>
                  <a:gd name="T4" fmla="*/ 0 w 90"/>
                  <a:gd name="T5" fmla="*/ 0 h 53"/>
                  <a:gd name="T6" fmla="*/ 0 w 90"/>
                  <a:gd name="T7" fmla="*/ 0 h 53"/>
                  <a:gd name="T8" fmla="*/ 0 w 90"/>
                  <a:gd name="T9" fmla="*/ 0 h 53"/>
                  <a:gd name="T10" fmla="*/ 0 w 90"/>
                  <a:gd name="T11" fmla="*/ 0 h 53"/>
                  <a:gd name="T12" fmla="*/ 0 60000 65536"/>
                  <a:gd name="T13" fmla="*/ 0 60000 65536"/>
                  <a:gd name="T14" fmla="*/ 0 60000 65536"/>
                  <a:gd name="T15" fmla="*/ 0 60000 65536"/>
                  <a:gd name="T16" fmla="*/ 0 60000 65536"/>
                  <a:gd name="T17" fmla="*/ 0 60000 65536"/>
                  <a:gd name="T18" fmla="*/ 0 w 90"/>
                  <a:gd name="T19" fmla="*/ 0 h 53"/>
                  <a:gd name="T20" fmla="*/ 90 w 90"/>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90" h="53">
                    <a:moveTo>
                      <a:pt x="87" y="19"/>
                    </a:moveTo>
                    <a:lnTo>
                      <a:pt x="83" y="0"/>
                    </a:lnTo>
                    <a:lnTo>
                      <a:pt x="0" y="13"/>
                    </a:lnTo>
                    <a:lnTo>
                      <a:pt x="7" y="53"/>
                    </a:lnTo>
                    <a:lnTo>
                      <a:pt x="90" y="39"/>
                    </a:lnTo>
                    <a:lnTo>
                      <a:pt x="87" y="19"/>
                    </a:lnTo>
                    <a:close/>
                  </a:path>
                </a:pathLst>
              </a:custGeom>
              <a:solidFill>
                <a:srgbClr val="B5CCCC"/>
              </a:solidFill>
              <a:ln w="9525">
                <a:noFill/>
                <a:round/>
                <a:headEnd/>
                <a:tailEnd/>
              </a:ln>
            </p:spPr>
            <p:txBody>
              <a:bodyPr/>
              <a:lstStyle/>
              <a:p>
                <a:endParaRPr lang="fr-FR"/>
              </a:p>
            </p:txBody>
          </p:sp>
          <p:sp>
            <p:nvSpPr>
              <p:cNvPr id="95862" name="Freeform 618"/>
              <p:cNvSpPr>
                <a:spLocks/>
              </p:cNvSpPr>
              <p:nvPr/>
            </p:nvSpPr>
            <p:spPr bwMode="auto">
              <a:xfrm>
                <a:off x="2943" y="2439"/>
                <a:ext cx="14" cy="9"/>
              </a:xfrm>
              <a:custGeom>
                <a:avLst/>
                <a:gdLst>
                  <a:gd name="T0" fmla="*/ 0 w 91"/>
                  <a:gd name="T1" fmla="*/ 0 h 53"/>
                  <a:gd name="T2" fmla="*/ 0 w 91"/>
                  <a:gd name="T3" fmla="*/ 0 h 53"/>
                  <a:gd name="T4" fmla="*/ 0 w 91"/>
                  <a:gd name="T5" fmla="*/ 0 h 53"/>
                  <a:gd name="T6" fmla="*/ 0 w 91"/>
                  <a:gd name="T7" fmla="*/ 0 h 53"/>
                  <a:gd name="T8" fmla="*/ 0 w 91"/>
                  <a:gd name="T9" fmla="*/ 0 h 53"/>
                  <a:gd name="T10" fmla="*/ 0 w 91"/>
                  <a:gd name="T11" fmla="*/ 0 h 53"/>
                  <a:gd name="T12" fmla="*/ 0 60000 65536"/>
                  <a:gd name="T13" fmla="*/ 0 60000 65536"/>
                  <a:gd name="T14" fmla="*/ 0 60000 65536"/>
                  <a:gd name="T15" fmla="*/ 0 60000 65536"/>
                  <a:gd name="T16" fmla="*/ 0 60000 65536"/>
                  <a:gd name="T17" fmla="*/ 0 60000 65536"/>
                  <a:gd name="T18" fmla="*/ 0 w 91"/>
                  <a:gd name="T19" fmla="*/ 0 h 53"/>
                  <a:gd name="T20" fmla="*/ 91 w 91"/>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91" h="53">
                    <a:moveTo>
                      <a:pt x="87" y="20"/>
                    </a:moveTo>
                    <a:lnTo>
                      <a:pt x="84" y="0"/>
                    </a:lnTo>
                    <a:lnTo>
                      <a:pt x="0" y="14"/>
                    </a:lnTo>
                    <a:lnTo>
                      <a:pt x="7" y="53"/>
                    </a:lnTo>
                    <a:lnTo>
                      <a:pt x="91" y="39"/>
                    </a:lnTo>
                    <a:lnTo>
                      <a:pt x="87" y="20"/>
                    </a:lnTo>
                    <a:close/>
                  </a:path>
                </a:pathLst>
              </a:custGeom>
              <a:solidFill>
                <a:srgbClr val="A8C1C1"/>
              </a:solidFill>
              <a:ln w="9525">
                <a:noFill/>
                <a:round/>
                <a:headEnd/>
                <a:tailEnd/>
              </a:ln>
            </p:spPr>
            <p:txBody>
              <a:bodyPr/>
              <a:lstStyle/>
              <a:p>
                <a:endParaRPr lang="fr-FR"/>
              </a:p>
            </p:txBody>
          </p:sp>
          <p:sp>
            <p:nvSpPr>
              <p:cNvPr id="95863" name="Freeform 619"/>
              <p:cNvSpPr>
                <a:spLocks/>
              </p:cNvSpPr>
              <p:nvPr/>
            </p:nvSpPr>
            <p:spPr bwMode="auto">
              <a:xfrm>
                <a:off x="2943" y="2436"/>
                <a:ext cx="14" cy="9"/>
              </a:xfrm>
              <a:custGeom>
                <a:avLst/>
                <a:gdLst>
                  <a:gd name="T0" fmla="*/ 0 w 91"/>
                  <a:gd name="T1" fmla="*/ 0 h 54"/>
                  <a:gd name="T2" fmla="*/ 0 w 91"/>
                  <a:gd name="T3" fmla="*/ 0 h 54"/>
                  <a:gd name="T4" fmla="*/ 0 w 91"/>
                  <a:gd name="T5" fmla="*/ 0 h 54"/>
                  <a:gd name="T6" fmla="*/ 0 w 91"/>
                  <a:gd name="T7" fmla="*/ 0 h 54"/>
                  <a:gd name="T8" fmla="*/ 0 w 91"/>
                  <a:gd name="T9" fmla="*/ 0 h 54"/>
                  <a:gd name="T10" fmla="*/ 0 w 91"/>
                  <a:gd name="T11" fmla="*/ 0 h 54"/>
                  <a:gd name="T12" fmla="*/ 0 60000 65536"/>
                  <a:gd name="T13" fmla="*/ 0 60000 65536"/>
                  <a:gd name="T14" fmla="*/ 0 60000 65536"/>
                  <a:gd name="T15" fmla="*/ 0 60000 65536"/>
                  <a:gd name="T16" fmla="*/ 0 60000 65536"/>
                  <a:gd name="T17" fmla="*/ 0 60000 65536"/>
                  <a:gd name="T18" fmla="*/ 0 w 91"/>
                  <a:gd name="T19" fmla="*/ 0 h 54"/>
                  <a:gd name="T20" fmla="*/ 91 w 91"/>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91" h="54">
                    <a:moveTo>
                      <a:pt x="87" y="20"/>
                    </a:moveTo>
                    <a:lnTo>
                      <a:pt x="84" y="0"/>
                    </a:lnTo>
                    <a:lnTo>
                      <a:pt x="0" y="14"/>
                    </a:lnTo>
                    <a:lnTo>
                      <a:pt x="7" y="54"/>
                    </a:lnTo>
                    <a:lnTo>
                      <a:pt x="91" y="40"/>
                    </a:lnTo>
                    <a:lnTo>
                      <a:pt x="87" y="20"/>
                    </a:lnTo>
                    <a:close/>
                  </a:path>
                </a:pathLst>
              </a:custGeom>
              <a:solidFill>
                <a:srgbClr val="9BB5B5"/>
              </a:solidFill>
              <a:ln w="9525">
                <a:noFill/>
                <a:round/>
                <a:headEnd/>
                <a:tailEnd/>
              </a:ln>
            </p:spPr>
            <p:txBody>
              <a:bodyPr/>
              <a:lstStyle/>
              <a:p>
                <a:endParaRPr lang="fr-FR"/>
              </a:p>
            </p:txBody>
          </p:sp>
          <p:sp>
            <p:nvSpPr>
              <p:cNvPr id="95864" name="Freeform 620"/>
              <p:cNvSpPr>
                <a:spLocks/>
              </p:cNvSpPr>
              <p:nvPr/>
            </p:nvSpPr>
            <p:spPr bwMode="auto">
              <a:xfrm>
                <a:off x="2943" y="2433"/>
                <a:ext cx="14" cy="9"/>
              </a:xfrm>
              <a:custGeom>
                <a:avLst/>
                <a:gdLst>
                  <a:gd name="T0" fmla="*/ 0 w 91"/>
                  <a:gd name="T1" fmla="*/ 0 h 53"/>
                  <a:gd name="T2" fmla="*/ 0 w 91"/>
                  <a:gd name="T3" fmla="*/ 0 h 53"/>
                  <a:gd name="T4" fmla="*/ 0 w 91"/>
                  <a:gd name="T5" fmla="*/ 0 h 53"/>
                  <a:gd name="T6" fmla="*/ 0 w 91"/>
                  <a:gd name="T7" fmla="*/ 0 h 53"/>
                  <a:gd name="T8" fmla="*/ 0 w 91"/>
                  <a:gd name="T9" fmla="*/ 0 h 53"/>
                  <a:gd name="T10" fmla="*/ 0 w 91"/>
                  <a:gd name="T11" fmla="*/ 0 h 53"/>
                  <a:gd name="T12" fmla="*/ 0 60000 65536"/>
                  <a:gd name="T13" fmla="*/ 0 60000 65536"/>
                  <a:gd name="T14" fmla="*/ 0 60000 65536"/>
                  <a:gd name="T15" fmla="*/ 0 60000 65536"/>
                  <a:gd name="T16" fmla="*/ 0 60000 65536"/>
                  <a:gd name="T17" fmla="*/ 0 60000 65536"/>
                  <a:gd name="T18" fmla="*/ 0 w 91"/>
                  <a:gd name="T19" fmla="*/ 0 h 53"/>
                  <a:gd name="T20" fmla="*/ 91 w 91"/>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91" h="53">
                    <a:moveTo>
                      <a:pt x="87" y="20"/>
                    </a:moveTo>
                    <a:lnTo>
                      <a:pt x="84" y="0"/>
                    </a:lnTo>
                    <a:lnTo>
                      <a:pt x="0" y="14"/>
                    </a:lnTo>
                    <a:lnTo>
                      <a:pt x="7" y="53"/>
                    </a:lnTo>
                    <a:lnTo>
                      <a:pt x="91" y="39"/>
                    </a:lnTo>
                    <a:lnTo>
                      <a:pt x="87" y="20"/>
                    </a:lnTo>
                    <a:close/>
                  </a:path>
                </a:pathLst>
              </a:custGeom>
              <a:solidFill>
                <a:srgbClr val="8CA8A8"/>
              </a:solidFill>
              <a:ln w="9525">
                <a:noFill/>
                <a:round/>
                <a:headEnd/>
                <a:tailEnd/>
              </a:ln>
            </p:spPr>
            <p:txBody>
              <a:bodyPr/>
              <a:lstStyle/>
              <a:p>
                <a:endParaRPr lang="fr-FR"/>
              </a:p>
            </p:txBody>
          </p:sp>
          <p:sp>
            <p:nvSpPr>
              <p:cNvPr id="95865" name="Freeform 621"/>
              <p:cNvSpPr>
                <a:spLocks/>
              </p:cNvSpPr>
              <p:nvPr/>
            </p:nvSpPr>
            <p:spPr bwMode="auto">
              <a:xfrm>
                <a:off x="2943" y="2430"/>
                <a:ext cx="15" cy="9"/>
              </a:xfrm>
              <a:custGeom>
                <a:avLst/>
                <a:gdLst>
                  <a:gd name="T0" fmla="*/ 0 w 90"/>
                  <a:gd name="T1" fmla="*/ 0 h 54"/>
                  <a:gd name="T2" fmla="*/ 0 w 90"/>
                  <a:gd name="T3" fmla="*/ 0 h 54"/>
                  <a:gd name="T4" fmla="*/ 0 w 90"/>
                  <a:gd name="T5" fmla="*/ 0 h 54"/>
                  <a:gd name="T6" fmla="*/ 0 w 90"/>
                  <a:gd name="T7" fmla="*/ 0 h 54"/>
                  <a:gd name="T8" fmla="*/ 0 w 90"/>
                  <a:gd name="T9" fmla="*/ 0 h 54"/>
                  <a:gd name="T10" fmla="*/ 0 w 90"/>
                  <a:gd name="T11" fmla="*/ 0 h 54"/>
                  <a:gd name="T12" fmla="*/ 0 60000 65536"/>
                  <a:gd name="T13" fmla="*/ 0 60000 65536"/>
                  <a:gd name="T14" fmla="*/ 0 60000 65536"/>
                  <a:gd name="T15" fmla="*/ 0 60000 65536"/>
                  <a:gd name="T16" fmla="*/ 0 60000 65536"/>
                  <a:gd name="T17" fmla="*/ 0 60000 65536"/>
                  <a:gd name="T18" fmla="*/ 0 w 90"/>
                  <a:gd name="T19" fmla="*/ 0 h 54"/>
                  <a:gd name="T20" fmla="*/ 90 w 90"/>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90" h="54">
                    <a:moveTo>
                      <a:pt x="3" y="34"/>
                    </a:moveTo>
                    <a:lnTo>
                      <a:pt x="7" y="54"/>
                    </a:lnTo>
                    <a:lnTo>
                      <a:pt x="90" y="40"/>
                    </a:lnTo>
                    <a:lnTo>
                      <a:pt x="83" y="0"/>
                    </a:lnTo>
                    <a:lnTo>
                      <a:pt x="0" y="14"/>
                    </a:lnTo>
                    <a:lnTo>
                      <a:pt x="3" y="34"/>
                    </a:lnTo>
                    <a:close/>
                  </a:path>
                </a:pathLst>
              </a:custGeom>
              <a:solidFill>
                <a:srgbClr val="7A9999"/>
              </a:solidFill>
              <a:ln w="9525">
                <a:noFill/>
                <a:round/>
                <a:headEnd/>
                <a:tailEnd/>
              </a:ln>
            </p:spPr>
            <p:txBody>
              <a:bodyPr/>
              <a:lstStyle/>
              <a:p>
                <a:endParaRPr lang="fr-FR"/>
              </a:p>
            </p:txBody>
          </p:sp>
          <p:sp>
            <p:nvSpPr>
              <p:cNvPr id="95866" name="Freeform 622"/>
              <p:cNvSpPr>
                <a:spLocks/>
              </p:cNvSpPr>
              <p:nvPr/>
            </p:nvSpPr>
            <p:spPr bwMode="auto">
              <a:xfrm>
                <a:off x="2943" y="2427"/>
                <a:ext cx="14" cy="9"/>
              </a:xfrm>
              <a:custGeom>
                <a:avLst/>
                <a:gdLst>
                  <a:gd name="T0" fmla="*/ 0 w 90"/>
                  <a:gd name="T1" fmla="*/ 0 h 53"/>
                  <a:gd name="T2" fmla="*/ 0 w 90"/>
                  <a:gd name="T3" fmla="*/ 0 h 53"/>
                  <a:gd name="T4" fmla="*/ 0 w 90"/>
                  <a:gd name="T5" fmla="*/ 0 h 53"/>
                  <a:gd name="T6" fmla="*/ 0 w 90"/>
                  <a:gd name="T7" fmla="*/ 0 h 53"/>
                  <a:gd name="T8" fmla="*/ 0 w 90"/>
                  <a:gd name="T9" fmla="*/ 0 h 53"/>
                  <a:gd name="T10" fmla="*/ 0 w 90"/>
                  <a:gd name="T11" fmla="*/ 0 h 53"/>
                  <a:gd name="T12" fmla="*/ 0 60000 65536"/>
                  <a:gd name="T13" fmla="*/ 0 60000 65536"/>
                  <a:gd name="T14" fmla="*/ 0 60000 65536"/>
                  <a:gd name="T15" fmla="*/ 0 60000 65536"/>
                  <a:gd name="T16" fmla="*/ 0 60000 65536"/>
                  <a:gd name="T17" fmla="*/ 0 60000 65536"/>
                  <a:gd name="T18" fmla="*/ 0 w 90"/>
                  <a:gd name="T19" fmla="*/ 0 h 53"/>
                  <a:gd name="T20" fmla="*/ 90 w 90"/>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90" h="53">
                    <a:moveTo>
                      <a:pt x="3" y="33"/>
                    </a:moveTo>
                    <a:lnTo>
                      <a:pt x="6" y="53"/>
                    </a:lnTo>
                    <a:lnTo>
                      <a:pt x="90" y="39"/>
                    </a:lnTo>
                    <a:lnTo>
                      <a:pt x="83" y="0"/>
                    </a:lnTo>
                    <a:lnTo>
                      <a:pt x="0" y="14"/>
                    </a:lnTo>
                    <a:lnTo>
                      <a:pt x="3" y="33"/>
                    </a:lnTo>
                    <a:close/>
                  </a:path>
                </a:pathLst>
              </a:custGeom>
              <a:solidFill>
                <a:srgbClr val="6B8989"/>
              </a:solidFill>
              <a:ln w="9525">
                <a:noFill/>
                <a:round/>
                <a:headEnd/>
                <a:tailEnd/>
              </a:ln>
            </p:spPr>
            <p:txBody>
              <a:bodyPr/>
              <a:lstStyle/>
              <a:p>
                <a:endParaRPr lang="fr-FR"/>
              </a:p>
            </p:txBody>
          </p:sp>
          <p:sp>
            <p:nvSpPr>
              <p:cNvPr id="95867" name="Freeform 623"/>
              <p:cNvSpPr>
                <a:spLocks/>
              </p:cNvSpPr>
              <p:nvPr/>
            </p:nvSpPr>
            <p:spPr bwMode="auto">
              <a:xfrm>
                <a:off x="2943" y="2423"/>
                <a:ext cx="14" cy="10"/>
              </a:xfrm>
              <a:custGeom>
                <a:avLst/>
                <a:gdLst>
                  <a:gd name="T0" fmla="*/ 0 w 91"/>
                  <a:gd name="T1" fmla="*/ 0 h 54"/>
                  <a:gd name="T2" fmla="*/ 0 w 91"/>
                  <a:gd name="T3" fmla="*/ 0 h 54"/>
                  <a:gd name="T4" fmla="*/ 0 w 91"/>
                  <a:gd name="T5" fmla="*/ 0 h 54"/>
                  <a:gd name="T6" fmla="*/ 0 w 91"/>
                  <a:gd name="T7" fmla="*/ 0 h 54"/>
                  <a:gd name="T8" fmla="*/ 0 w 91"/>
                  <a:gd name="T9" fmla="*/ 0 h 54"/>
                  <a:gd name="T10" fmla="*/ 0 w 91"/>
                  <a:gd name="T11" fmla="*/ 0 h 54"/>
                  <a:gd name="T12" fmla="*/ 0 60000 65536"/>
                  <a:gd name="T13" fmla="*/ 0 60000 65536"/>
                  <a:gd name="T14" fmla="*/ 0 60000 65536"/>
                  <a:gd name="T15" fmla="*/ 0 60000 65536"/>
                  <a:gd name="T16" fmla="*/ 0 60000 65536"/>
                  <a:gd name="T17" fmla="*/ 0 60000 65536"/>
                  <a:gd name="T18" fmla="*/ 0 w 91"/>
                  <a:gd name="T19" fmla="*/ 0 h 54"/>
                  <a:gd name="T20" fmla="*/ 91 w 91"/>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91" h="54">
                    <a:moveTo>
                      <a:pt x="4" y="34"/>
                    </a:moveTo>
                    <a:lnTo>
                      <a:pt x="7" y="54"/>
                    </a:lnTo>
                    <a:lnTo>
                      <a:pt x="91" y="40"/>
                    </a:lnTo>
                    <a:lnTo>
                      <a:pt x="84" y="0"/>
                    </a:lnTo>
                    <a:lnTo>
                      <a:pt x="0" y="14"/>
                    </a:lnTo>
                    <a:lnTo>
                      <a:pt x="4" y="34"/>
                    </a:lnTo>
                    <a:close/>
                  </a:path>
                </a:pathLst>
              </a:custGeom>
              <a:solidFill>
                <a:srgbClr val="547575"/>
              </a:solidFill>
              <a:ln w="9525">
                <a:noFill/>
                <a:round/>
                <a:headEnd/>
                <a:tailEnd/>
              </a:ln>
            </p:spPr>
            <p:txBody>
              <a:bodyPr/>
              <a:lstStyle/>
              <a:p>
                <a:endParaRPr lang="fr-FR"/>
              </a:p>
            </p:txBody>
          </p:sp>
          <p:sp>
            <p:nvSpPr>
              <p:cNvPr id="95868" name="Freeform 624"/>
              <p:cNvSpPr>
                <a:spLocks/>
              </p:cNvSpPr>
              <p:nvPr/>
            </p:nvSpPr>
            <p:spPr bwMode="auto">
              <a:xfrm>
                <a:off x="2943" y="2420"/>
                <a:ext cx="14" cy="10"/>
              </a:xfrm>
              <a:custGeom>
                <a:avLst/>
                <a:gdLst>
                  <a:gd name="T0" fmla="*/ 0 w 91"/>
                  <a:gd name="T1" fmla="*/ 0 h 53"/>
                  <a:gd name="T2" fmla="*/ 0 w 91"/>
                  <a:gd name="T3" fmla="*/ 0 h 53"/>
                  <a:gd name="T4" fmla="*/ 0 w 91"/>
                  <a:gd name="T5" fmla="*/ 0 h 53"/>
                  <a:gd name="T6" fmla="*/ 0 w 91"/>
                  <a:gd name="T7" fmla="*/ 0 h 53"/>
                  <a:gd name="T8" fmla="*/ 0 w 91"/>
                  <a:gd name="T9" fmla="*/ 0 h 53"/>
                  <a:gd name="T10" fmla="*/ 0 w 91"/>
                  <a:gd name="T11" fmla="*/ 0 h 53"/>
                  <a:gd name="T12" fmla="*/ 0 60000 65536"/>
                  <a:gd name="T13" fmla="*/ 0 60000 65536"/>
                  <a:gd name="T14" fmla="*/ 0 60000 65536"/>
                  <a:gd name="T15" fmla="*/ 0 60000 65536"/>
                  <a:gd name="T16" fmla="*/ 0 60000 65536"/>
                  <a:gd name="T17" fmla="*/ 0 60000 65536"/>
                  <a:gd name="T18" fmla="*/ 0 w 91"/>
                  <a:gd name="T19" fmla="*/ 0 h 53"/>
                  <a:gd name="T20" fmla="*/ 91 w 91"/>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91" h="53">
                    <a:moveTo>
                      <a:pt x="4" y="33"/>
                    </a:moveTo>
                    <a:lnTo>
                      <a:pt x="7" y="53"/>
                    </a:lnTo>
                    <a:lnTo>
                      <a:pt x="91" y="39"/>
                    </a:lnTo>
                    <a:lnTo>
                      <a:pt x="84" y="0"/>
                    </a:lnTo>
                    <a:lnTo>
                      <a:pt x="0" y="14"/>
                    </a:lnTo>
                    <a:lnTo>
                      <a:pt x="4" y="33"/>
                    </a:lnTo>
                    <a:close/>
                  </a:path>
                </a:pathLst>
              </a:custGeom>
              <a:solidFill>
                <a:srgbClr val="3F6060"/>
              </a:solidFill>
              <a:ln w="9525">
                <a:noFill/>
                <a:round/>
                <a:headEnd/>
                <a:tailEnd/>
              </a:ln>
            </p:spPr>
            <p:txBody>
              <a:bodyPr/>
              <a:lstStyle/>
              <a:p>
                <a:endParaRPr lang="fr-FR"/>
              </a:p>
            </p:txBody>
          </p:sp>
          <p:sp>
            <p:nvSpPr>
              <p:cNvPr id="95869" name="Freeform 625"/>
              <p:cNvSpPr>
                <a:spLocks/>
              </p:cNvSpPr>
              <p:nvPr/>
            </p:nvSpPr>
            <p:spPr bwMode="auto">
              <a:xfrm>
                <a:off x="2942" y="2417"/>
                <a:ext cx="15" cy="10"/>
              </a:xfrm>
              <a:custGeom>
                <a:avLst/>
                <a:gdLst>
                  <a:gd name="T0" fmla="*/ 0 w 90"/>
                  <a:gd name="T1" fmla="*/ 0 h 54"/>
                  <a:gd name="T2" fmla="*/ 0 w 90"/>
                  <a:gd name="T3" fmla="*/ 0 h 54"/>
                  <a:gd name="T4" fmla="*/ 0 w 90"/>
                  <a:gd name="T5" fmla="*/ 0 h 54"/>
                  <a:gd name="T6" fmla="*/ 0 w 90"/>
                  <a:gd name="T7" fmla="*/ 0 h 54"/>
                  <a:gd name="T8" fmla="*/ 0 w 90"/>
                  <a:gd name="T9" fmla="*/ 0 h 54"/>
                  <a:gd name="T10" fmla="*/ 0 w 90"/>
                  <a:gd name="T11" fmla="*/ 0 h 54"/>
                  <a:gd name="T12" fmla="*/ 0 60000 65536"/>
                  <a:gd name="T13" fmla="*/ 0 60000 65536"/>
                  <a:gd name="T14" fmla="*/ 0 60000 65536"/>
                  <a:gd name="T15" fmla="*/ 0 60000 65536"/>
                  <a:gd name="T16" fmla="*/ 0 60000 65536"/>
                  <a:gd name="T17" fmla="*/ 0 60000 65536"/>
                  <a:gd name="T18" fmla="*/ 0 w 90"/>
                  <a:gd name="T19" fmla="*/ 0 h 54"/>
                  <a:gd name="T20" fmla="*/ 90 w 90"/>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90" h="54">
                    <a:moveTo>
                      <a:pt x="87" y="20"/>
                    </a:moveTo>
                    <a:lnTo>
                      <a:pt x="83" y="0"/>
                    </a:lnTo>
                    <a:lnTo>
                      <a:pt x="0" y="14"/>
                    </a:lnTo>
                    <a:lnTo>
                      <a:pt x="7" y="54"/>
                    </a:lnTo>
                    <a:lnTo>
                      <a:pt x="90" y="40"/>
                    </a:lnTo>
                    <a:lnTo>
                      <a:pt x="87" y="20"/>
                    </a:lnTo>
                    <a:close/>
                  </a:path>
                </a:pathLst>
              </a:custGeom>
              <a:solidFill>
                <a:srgbClr val="2B4F4F"/>
              </a:solidFill>
              <a:ln w="9525">
                <a:noFill/>
                <a:round/>
                <a:headEnd/>
                <a:tailEnd/>
              </a:ln>
            </p:spPr>
            <p:txBody>
              <a:bodyPr/>
              <a:lstStyle/>
              <a:p>
                <a:endParaRPr lang="fr-FR"/>
              </a:p>
            </p:txBody>
          </p:sp>
          <p:sp>
            <p:nvSpPr>
              <p:cNvPr id="95870" name="Freeform 626"/>
              <p:cNvSpPr>
                <a:spLocks/>
              </p:cNvSpPr>
              <p:nvPr/>
            </p:nvSpPr>
            <p:spPr bwMode="auto">
              <a:xfrm>
                <a:off x="2847" y="2496"/>
                <a:ext cx="15" cy="9"/>
              </a:xfrm>
              <a:custGeom>
                <a:avLst/>
                <a:gdLst>
                  <a:gd name="T0" fmla="*/ 0 w 90"/>
                  <a:gd name="T1" fmla="*/ 0 h 53"/>
                  <a:gd name="T2" fmla="*/ 0 w 90"/>
                  <a:gd name="T3" fmla="*/ 0 h 53"/>
                  <a:gd name="T4" fmla="*/ 0 w 90"/>
                  <a:gd name="T5" fmla="*/ 0 h 53"/>
                  <a:gd name="T6" fmla="*/ 0 w 90"/>
                  <a:gd name="T7" fmla="*/ 0 h 53"/>
                  <a:gd name="T8" fmla="*/ 0 w 90"/>
                  <a:gd name="T9" fmla="*/ 0 h 53"/>
                  <a:gd name="T10" fmla="*/ 0 w 90"/>
                  <a:gd name="T11" fmla="*/ 0 h 53"/>
                  <a:gd name="T12" fmla="*/ 0 60000 65536"/>
                  <a:gd name="T13" fmla="*/ 0 60000 65536"/>
                  <a:gd name="T14" fmla="*/ 0 60000 65536"/>
                  <a:gd name="T15" fmla="*/ 0 60000 65536"/>
                  <a:gd name="T16" fmla="*/ 0 60000 65536"/>
                  <a:gd name="T17" fmla="*/ 0 60000 65536"/>
                  <a:gd name="T18" fmla="*/ 0 w 90"/>
                  <a:gd name="T19" fmla="*/ 0 h 53"/>
                  <a:gd name="T20" fmla="*/ 90 w 90"/>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90" h="53">
                    <a:moveTo>
                      <a:pt x="87" y="19"/>
                    </a:moveTo>
                    <a:lnTo>
                      <a:pt x="83" y="0"/>
                    </a:lnTo>
                    <a:lnTo>
                      <a:pt x="0" y="14"/>
                    </a:lnTo>
                    <a:lnTo>
                      <a:pt x="7" y="53"/>
                    </a:lnTo>
                    <a:lnTo>
                      <a:pt x="90" y="39"/>
                    </a:lnTo>
                    <a:lnTo>
                      <a:pt x="87" y="19"/>
                    </a:lnTo>
                    <a:close/>
                  </a:path>
                </a:pathLst>
              </a:custGeom>
              <a:solidFill>
                <a:srgbClr val="B5CCCC"/>
              </a:solidFill>
              <a:ln w="9525">
                <a:noFill/>
                <a:round/>
                <a:headEnd/>
                <a:tailEnd/>
              </a:ln>
            </p:spPr>
            <p:txBody>
              <a:bodyPr/>
              <a:lstStyle/>
              <a:p>
                <a:endParaRPr lang="fr-FR"/>
              </a:p>
            </p:txBody>
          </p:sp>
          <p:sp>
            <p:nvSpPr>
              <p:cNvPr id="95871" name="Freeform 627"/>
              <p:cNvSpPr>
                <a:spLocks/>
              </p:cNvSpPr>
              <p:nvPr/>
            </p:nvSpPr>
            <p:spPr bwMode="auto">
              <a:xfrm>
                <a:off x="2847" y="2499"/>
                <a:ext cx="15" cy="9"/>
              </a:xfrm>
              <a:custGeom>
                <a:avLst/>
                <a:gdLst>
                  <a:gd name="T0" fmla="*/ 0 w 90"/>
                  <a:gd name="T1" fmla="*/ 0 h 54"/>
                  <a:gd name="T2" fmla="*/ 0 w 90"/>
                  <a:gd name="T3" fmla="*/ 0 h 54"/>
                  <a:gd name="T4" fmla="*/ 0 w 90"/>
                  <a:gd name="T5" fmla="*/ 0 h 54"/>
                  <a:gd name="T6" fmla="*/ 0 w 90"/>
                  <a:gd name="T7" fmla="*/ 0 h 54"/>
                  <a:gd name="T8" fmla="*/ 0 w 90"/>
                  <a:gd name="T9" fmla="*/ 0 h 54"/>
                  <a:gd name="T10" fmla="*/ 0 w 90"/>
                  <a:gd name="T11" fmla="*/ 0 h 54"/>
                  <a:gd name="T12" fmla="*/ 0 60000 65536"/>
                  <a:gd name="T13" fmla="*/ 0 60000 65536"/>
                  <a:gd name="T14" fmla="*/ 0 60000 65536"/>
                  <a:gd name="T15" fmla="*/ 0 60000 65536"/>
                  <a:gd name="T16" fmla="*/ 0 60000 65536"/>
                  <a:gd name="T17" fmla="*/ 0 60000 65536"/>
                  <a:gd name="T18" fmla="*/ 0 w 90"/>
                  <a:gd name="T19" fmla="*/ 0 h 54"/>
                  <a:gd name="T20" fmla="*/ 90 w 90"/>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90" h="54">
                    <a:moveTo>
                      <a:pt x="3" y="34"/>
                    </a:moveTo>
                    <a:lnTo>
                      <a:pt x="7" y="54"/>
                    </a:lnTo>
                    <a:lnTo>
                      <a:pt x="90" y="40"/>
                    </a:lnTo>
                    <a:lnTo>
                      <a:pt x="83" y="0"/>
                    </a:lnTo>
                    <a:lnTo>
                      <a:pt x="0" y="14"/>
                    </a:lnTo>
                    <a:lnTo>
                      <a:pt x="3" y="34"/>
                    </a:lnTo>
                    <a:close/>
                  </a:path>
                </a:pathLst>
              </a:custGeom>
              <a:solidFill>
                <a:srgbClr val="A8C1C1"/>
              </a:solidFill>
              <a:ln w="9525">
                <a:noFill/>
                <a:round/>
                <a:headEnd/>
                <a:tailEnd/>
              </a:ln>
            </p:spPr>
            <p:txBody>
              <a:bodyPr/>
              <a:lstStyle/>
              <a:p>
                <a:endParaRPr lang="fr-FR"/>
              </a:p>
            </p:txBody>
          </p:sp>
          <p:sp>
            <p:nvSpPr>
              <p:cNvPr id="95872" name="Freeform 628"/>
              <p:cNvSpPr>
                <a:spLocks/>
              </p:cNvSpPr>
              <p:nvPr/>
            </p:nvSpPr>
            <p:spPr bwMode="auto">
              <a:xfrm>
                <a:off x="2847" y="2502"/>
                <a:ext cx="15" cy="9"/>
              </a:xfrm>
              <a:custGeom>
                <a:avLst/>
                <a:gdLst>
                  <a:gd name="T0" fmla="*/ 0 w 91"/>
                  <a:gd name="T1" fmla="*/ 0 h 53"/>
                  <a:gd name="T2" fmla="*/ 0 w 91"/>
                  <a:gd name="T3" fmla="*/ 0 h 53"/>
                  <a:gd name="T4" fmla="*/ 0 w 91"/>
                  <a:gd name="T5" fmla="*/ 0 h 53"/>
                  <a:gd name="T6" fmla="*/ 0 w 91"/>
                  <a:gd name="T7" fmla="*/ 0 h 53"/>
                  <a:gd name="T8" fmla="*/ 0 w 91"/>
                  <a:gd name="T9" fmla="*/ 0 h 53"/>
                  <a:gd name="T10" fmla="*/ 0 w 91"/>
                  <a:gd name="T11" fmla="*/ 0 h 53"/>
                  <a:gd name="T12" fmla="*/ 0 60000 65536"/>
                  <a:gd name="T13" fmla="*/ 0 60000 65536"/>
                  <a:gd name="T14" fmla="*/ 0 60000 65536"/>
                  <a:gd name="T15" fmla="*/ 0 60000 65536"/>
                  <a:gd name="T16" fmla="*/ 0 60000 65536"/>
                  <a:gd name="T17" fmla="*/ 0 60000 65536"/>
                  <a:gd name="T18" fmla="*/ 0 w 91"/>
                  <a:gd name="T19" fmla="*/ 0 h 53"/>
                  <a:gd name="T20" fmla="*/ 91 w 91"/>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91" h="53">
                    <a:moveTo>
                      <a:pt x="4" y="33"/>
                    </a:moveTo>
                    <a:lnTo>
                      <a:pt x="7" y="53"/>
                    </a:lnTo>
                    <a:lnTo>
                      <a:pt x="91" y="39"/>
                    </a:lnTo>
                    <a:lnTo>
                      <a:pt x="84" y="0"/>
                    </a:lnTo>
                    <a:lnTo>
                      <a:pt x="0" y="14"/>
                    </a:lnTo>
                    <a:lnTo>
                      <a:pt x="4" y="33"/>
                    </a:lnTo>
                    <a:close/>
                  </a:path>
                </a:pathLst>
              </a:custGeom>
              <a:solidFill>
                <a:srgbClr val="9BB5B5"/>
              </a:solidFill>
              <a:ln w="9525">
                <a:noFill/>
                <a:round/>
                <a:headEnd/>
                <a:tailEnd/>
              </a:ln>
            </p:spPr>
            <p:txBody>
              <a:bodyPr/>
              <a:lstStyle/>
              <a:p>
                <a:endParaRPr lang="fr-FR"/>
              </a:p>
            </p:txBody>
          </p:sp>
          <p:sp>
            <p:nvSpPr>
              <p:cNvPr id="95873" name="Freeform 629"/>
              <p:cNvSpPr>
                <a:spLocks/>
              </p:cNvSpPr>
              <p:nvPr/>
            </p:nvSpPr>
            <p:spPr bwMode="auto">
              <a:xfrm>
                <a:off x="2847" y="2505"/>
                <a:ext cx="15" cy="9"/>
              </a:xfrm>
              <a:custGeom>
                <a:avLst/>
                <a:gdLst>
                  <a:gd name="T0" fmla="*/ 0 w 91"/>
                  <a:gd name="T1" fmla="*/ 0 h 54"/>
                  <a:gd name="T2" fmla="*/ 0 w 91"/>
                  <a:gd name="T3" fmla="*/ 0 h 54"/>
                  <a:gd name="T4" fmla="*/ 0 w 91"/>
                  <a:gd name="T5" fmla="*/ 0 h 54"/>
                  <a:gd name="T6" fmla="*/ 0 w 91"/>
                  <a:gd name="T7" fmla="*/ 0 h 54"/>
                  <a:gd name="T8" fmla="*/ 0 w 91"/>
                  <a:gd name="T9" fmla="*/ 0 h 54"/>
                  <a:gd name="T10" fmla="*/ 0 w 91"/>
                  <a:gd name="T11" fmla="*/ 0 h 54"/>
                  <a:gd name="T12" fmla="*/ 0 60000 65536"/>
                  <a:gd name="T13" fmla="*/ 0 60000 65536"/>
                  <a:gd name="T14" fmla="*/ 0 60000 65536"/>
                  <a:gd name="T15" fmla="*/ 0 60000 65536"/>
                  <a:gd name="T16" fmla="*/ 0 60000 65536"/>
                  <a:gd name="T17" fmla="*/ 0 60000 65536"/>
                  <a:gd name="T18" fmla="*/ 0 w 91"/>
                  <a:gd name="T19" fmla="*/ 0 h 54"/>
                  <a:gd name="T20" fmla="*/ 91 w 91"/>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91" h="54">
                    <a:moveTo>
                      <a:pt x="4" y="34"/>
                    </a:moveTo>
                    <a:lnTo>
                      <a:pt x="7" y="54"/>
                    </a:lnTo>
                    <a:lnTo>
                      <a:pt x="91" y="40"/>
                    </a:lnTo>
                    <a:lnTo>
                      <a:pt x="84" y="0"/>
                    </a:lnTo>
                    <a:lnTo>
                      <a:pt x="0" y="14"/>
                    </a:lnTo>
                    <a:lnTo>
                      <a:pt x="4" y="34"/>
                    </a:lnTo>
                    <a:close/>
                  </a:path>
                </a:pathLst>
              </a:custGeom>
              <a:solidFill>
                <a:srgbClr val="8CA8A8"/>
              </a:solidFill>
              <a:ln w="9525">
                <a:noFill/>
                <a:round/>
                <a:headEnd/>
                <a:tailEnd/>
              </a:ln>
            </p:spPr>
            <p:txBody>
              <a:bodyPr/>
              <a:lstStyle/>
              <a:p>
                <a:endParaRPr lang="fr-FR"/>
              </a:p>
            </p:txBody>
          </p:sp>
          <p:sp>
            <p:nvSpPr>
              <p:cNvPr id="95874" name="Freeform 630"/>
              <p:cNvSpPr>
                <a:spLocks/>
              </p:cNvSpPr>
              <p:nvPr/>
            </p:nvSpPr>
            <p:spPr bwMode="auto">
              <a:xfrm>
                <a:off x="2848" y="2508"/>
                <a:ext cx="14" cy="9"/>
              </a:xfrm>
              <a:custGeom>
                <a:avLst/>
                <a:gdLst>
                  <a:gd name="T0" fmla="*/ 0 w 91"/>
                  <a:gd name="T1" fmla="*/ 0 h 53"/>
                  <a:gd name="T2" fmla="*/ 0 w 91"/>
                  <a:gd name="T3" fmla="*/ 0 h 53"/>
                  <a:gd name="T4" fmla="*/ 0 w 91"/>
                  <a:gd name="T5" fmla="*/ 0 h 53"/>
                  <a:gd name="T6" fmla="*/ 0 w 91"/>
                  <a:gd name="T7" fmla="*/ 0 h 53"/>
                  <a:gd name="T8" fmla="*/ 0 w 91"/>
                  <a:gd name="T9" fmla="*/ 0 h 53"/>
                  <a:gd name="T10" fmla="*/ 0 w 91"/>
                  <a:gd name="T11" fmla="*/ 0 h 53"/>
                  <a:gd name="T12" fmla="*/ 0 60000 65536"/>
                  <a:gd name="T13" fmla="*/ 0 60000 65536"/>
                  <a:gd name="T14" fmla="*/ 0 60000 65536"/>
                  <a:gd name="T15" fmla="*/ 0 60000 65536"/>
                  <a:gd name="T16" fmla="*/ 0 60000 65536"/>
                  <a:gd name="T17" fmla="*/ 0 60000 65536"/>
                  <a:gd name="T18" fmla="*/ 0 w 91"/>
                  <a:gd name="T19" fmla="*/ 0 h 53"/>
                  <a:gd name="T20" fmla="*/ 91 w 91"/>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91" h="53">
                    <a:moveTo>
                      <a:pt x="4" y="33"/>
                    </a:moveTo>
                    <a:lnTo>
                      <a:pt x="7" y="53"/>
                    </a:lnTo>
                    <a:lnTo>
                      <a:pt x="91" y="39"/>
                    </a:lnTo>
                    <a:lnTo>
                      <a:pt x="84" y="0"/>
                    </a:lnTo>
                    <a:lnTo>
                      <a:pt x="0" y="14"/>
                    </a:lnTo>
                    <a:lnTo>
                      <a:pt x="4" y="33"/>
                    </a:lnTo>
                    <a:close/>
                  </a:path>
                </a:pathLst>
              </a:custGeom>
              <a:solidFill>
                <a:srgbClr val="7A9999"/>
              </a:solidFill>
              <a:ln w="9525">
                <a:noFill/>
                <a:round/>
                <a:headEnd/>
                <a:tailEnd/>
              </a:ln>
            </p:spPr>
            <p:txBody>
              <a:bodyPr/>
              <a:lstStyle/>
              <a:p>
                <a:endParaRPr lang="fr-FR"/>
              </a:p>
            </p:txBody>
          </p:sp>
          <p:sp>
            <p:nvSpPr>
              <p:cNvPr id="95875" name="Freeform 631"/>
              <p:cNvSpPr>
                <a:spLocks/>
              </p:cNvSpPr>
              <p:nvPr/>
            </p:nvSpPr>
            <p:spPr bwMode="auto">
              <a:xfrm>
                <a:off x="2847" y="2511"/>
                <a:ext cx="15" cy="9"/>
              </a:xfrm>
              <a:custGeom>
                <a:avLst/>
                <a:gdLst>
                  <a:gd name="T0" fmla="*/ 0 w 91"/>
                  <a:gd name="T1" fmla="*/ 0 h 54"/>
                  <a:gd name="T2" fmla="*/ 0 w 91"/>
                  <a:gd name="T3" fmla="*/ 0 h 54"/>
                  <a:gd name="T4" fmla="*/ 0 w 91"/>
                  <a:gd name="T5" fmla="*/ 0 h 54"/>
                  <a:gd name="T6" fmla="*/ 0 w 91"/>
                  <a:gd name="T7" fmla="*/ 0 h 54"/>
                  <a:gd name="T8" fmla="*/ 0 w 91"/>
                  <a:gd name="T9" fmla="*/ 0 h 54"/>
                  <a:gd name="T10" fmla="*/ 0 w 91"/>
                  <a:gd name="T11" fmla="*/ 0 h 54"/>
                  <a:gd name="T12" fmla="*/ 0 60000 65536"/>
                  <a:gd name="T13" fmla="*/ 0 60000 65536"/>
                  <a:gd name="T14" fmla="*/ 0 60000 65536"/>
                  <a:gd name="T15" fmla="*/ 0 60000 65536"/>
                  <a:gd name="T16" fmla="*/ 0 60000 65536"/>
                  <a:gd name="T17" fmla="*/ 0 60000 65536"/>
                  <a:gd name="T18" fmla="*/ 0 w 91"/>
                  <a:gd name="T19" fmla="*/ 0 h 54"/>
                  <a:gd name="T20" fmla="*/ 91 w 91"/>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91" h="54">
                    <a:moveTo>
                      <a:pt x="4" y="34"/>
                    </a:moveTo>
                    <a:lnTo>
                      <a:pt x="7" y="54"/>
                    </a:lnTo>
                    <a:lnTo>
                      <a:pt x="91" y="40"/>
                    </a:lnTo>
                    <a:lnTo>
                      <a:pt x="84" y="0"/>
                    </a:lnTo>
                    <a:lnTo>
                      <a:pt x="0" y="14"/>
                    </a:lnTo>
                    <a:lnTo>
                      <a:pt x="4" y="34"/>
                    </a:lnTo>
                    <a:close/>
                  </a:path>
                </a:pathLst>
              </a:custGeom>
              <a:solidFill>
                <a:srgbClr val="6B8989"/>
              </a:solidFill>
              <a:ln w="9525">
                <a:noFill/>
                <a:round/>
                <a:headEnd/>
                <a:tailEnd/>
              </a:ln>
            </p:spPr>
            <p:txBody>
              <a:bodyPr/>
              <a:lstStyle/>
              <a:p>
                <a:endParaRPr lang="fr-FR"/>
              </a:p>
            </p:txBody>
          </p:sp>
          <p:sp>
            <p:nvSpPr>
              <p:cNvPr id="95876" name="Freeform 632"/>
              <p:cNvSpPr>
                <a:spLocks/>
              </p:cNvSpPr>
              <p:nvPr/>
            </p:nvSpPr>
            <p:spPr bwMode="auto">
              <a:xfrm>
                <a:off x="2847" y="2514"/>
                <a:ext cx="15" cy="9"/>
              </a:xfrm>
              <a:custGeom>
                <a:avLst/>
                <a:gdLst>
                  <a:gd name="T0" fmla="*/ 0 w 91"/>
                  <a:gd name="T1" fmla="*/ 0 h 53"/>
                  <a:gd name="T2" fmla="*/ 0 w 91"/>
                  <a:gd name="T3" fmla="*/ 0 h 53"/>
                  <a:gd name="T4" fmla="*/ 0 w 91"/>
                  <a:gd name="T5" fmla="*/ 0 h 53"/>
                  <a:gd name="T6" fmla="*/ 0 w 91"/>
                  <a:gd name="T7" fmla="*/ 0 h 53"/>
                  <a:gd name="T8" fmla="*/ 0 w 91"/>
                  <a:gd name="T9" fmla="*/ 0 h 53"/>
                  <a:gd name="T10" fmla="*/ 0 w 91"/>
                  <a:gd name="T11" fmla="*/ 0 h 53"/>
                  <a:gd name="T12" fmla="*/ 0 60000 65536"/>
                  <a:gd name="T13" fmla="*/ 0 60000 65536"/>
                  <a:gd name="T14" fmla="*/ 0 60000 65536"/>
                  <a:gd name="T15" fmla="*/ 0 60000 65536"/>
                  <a:gd name="T16" fmla="*/ 0 60000 65536"/>
                  <a:gd name="T17" fmla="*/ 0 60000 65536"/>
                  <a:gd name="T18" fmla="*/ 0 w 91"/>
                  <a:gd name="T19" fmla="*/ 0 h 53"/>
                  <a:gd name="T20" fmla="*/ 91 w 91"/>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91" h="53">
                    <a:moveTo>
                      <a:pt x="4" y="33"/>
                    </a:moveTo>
                    <a:lnTo>
                      <a:pt x="7" y="53"/>
                    </a:lnTo>
                    <a:lnTo>
                      <a:pt x="91" y="39"/>
                    </a:lnTo>
                    <a:lnTo>
                      <a:pt x="84" y="0"/>
                    </a:lnTo>
                    <a:lnTo>
                      <a:pt x="0" y="14"/>
                    </a:lnTo>
                    <a:lnTo>
                      <a:pt x="4" y="33"/>
                    </a:lnTo>
                    <a:close/>
                  </a:path>
                </a:pathLst>
              </a:custGeom>
              <a:solidFill>
                <a:srgbClr val="547575"/>
              </a:solidFill>
              <a:ln w="9525">
                <a:noFill/>
                <a:round/>
                <a:headEnd/>
                <a:tailEnd/>
              </a:ln>
            </p:spPr>
            <p:txBody>
              <a:bodyPr/>
              <a:lstStyle/>
              <a:p>
                <a:endParaRPr lang="fr-FR"/>
              </a:p>
            </p:txBody>
          </p:sp>
          <p:sp>
            <p:nvSpPr>
              <p:cNvPr id="95877" name="Freeform 633"/>
              <p:cNvSpPr>
                <a:spLocks/>
              </p:cNvSpPr>
              <p:nvPr/>
            </p:nvSpPr>
            <p:spPr bwMode="auto">
              <a:xfrm>
                <a:off x="2847" y="2517"/>
                <a:ext cx="15" cy="9"/>
              </a:xfrm>
              <a:custGeom>
                <a:avLst/>
                <a:gdLst>
                  <a:gd name="T0" fmla="*/ 0 w 90"/>
                  <a:gd name="T1" fmla="*/ 0 h 54"/>
                  <a:gd name="T2" fmla="*/ 0 w 90"/>
                  <a:gd name="T3" fmla="*/ 0 h 54"/>
                  <a:gd name="T4" fmla="*/ 0 w 90"/>
                  <a:gd name="T5" fmla="*/ 0 h 54"/>
                  <a:gd name="T6" fmla="*/ 0 w 90"/>
                  <a:gd name="T7" fmla="*/ 0 h 54"/>
                  <a:gd name="T8" fmla="*/ 0 w 90"/>
                  <a:gd name="T9" fmla="*/ 0 h 54"/>
                  <a:gd name="T10" fmla="*/ 0 w 90"/>
                  <a:gd name="T11" fmla="*/ 0 h 54"/>
                  <a:gd name="T12" fmla="*/ 0 60000 65536"/>
                  <a:gd name="T13" fmla="*/ 0 60000 65536"/>
                  <a:gd name="T14" fmla="*/ 0 60000 65536"/>
                  <a:gd name="T15" fmla="*/ 0 60000 65536"/>
                  <a:gd name="T16" fmla="*/ 0 60000 65536"/>
                  <a:gd name="T17" fmla="*/ 0 60000 65536"/>
                  <a:gd name="T18" fmla="*/ 0 w 90"/>
                  <a:gd name="T19" fmla="*/ 0 h 54"/>
                  <a:gd name="T20" fmla="*/ 90 w 90"/>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90" h="54">
                    <a:moveTo>
                      <a:pt x="3" y="34"/>
                    </a:moveTo>
                    <a:lnTo>
                      <a:pt x="7" y="54"/>
                    </a:lnTo>
                    <a:lnTo>
                      <a:pt x="90" y="40"/>
                    </a:lnTo>
                    <a:lnTo>
                      <a:pt x="83" y="0"/>
                    </a:lnTo>
                    <a:lnTo>
                      <a:pt x="0" y="14"/>
                    </a:lnTo>
                    <a:lnTo>
                      <a:pt x="3" y="34"/>
                    </a:lnTo>
                    <a:close/>
                  </a:path>
                </a:pathLst>
              </a:custGeom>
              <a:solidFill>
                <a:srgbClr val="3F6060"/>
              </a:solidFill>
              <a:ln w="9525">
                <a:noFill/>
                <a:round/>
                <a:headEnd/>
                <a:tailEnd/>
              </a:ln>
            </p:spPr>
            <p:txBody>
              <a:bodyPr/>
              <a:lstStyle/>
              <a:p>
                <a:endParaRPr lang="fr-FR"/>
              </a:p>
            </p:txBody>
          </p:sp>
          <p:sp>
            <p:nvSpPr>
              <p:cNvPr id="95878" name="Freeform 634"/>
              <p:cNvSpPr>
                <a:spLocks/>
              </p:cNvSpPr>
              <p:nvPr/>
            </p:nvSpPr>
            <p:spPr bwMode="auto">
              <a:xfrm>
                <a:off x="2847" y="2520"/>
                <a:ext cx="15" cy="9"/>
              </a:xfrm>
              <a:custGeom>
                <a:avLst/>
                <a:gdLst>
                  <a:gd name="T0" fmla="*/ 0 w 90"/>
                  <a:gd name="T1" fmla="*/ 0 h 53"/>
                  <a:gd name="T2" fmla="*/ 0 w 90"/>
                  <a:gd name="T3" fmla="*/ 0 h 53"/>
                  <a:gd name="T4" fmla="*/ 0 w 90"/>
                  <a:gd name="T5" fmla="*/ 0 h 53"/>
                  <a:gd name="T6" fmla="*/ 0 w 90"/>
                  <a:gd name="T7" fmla="*/ 0 h 53"/>
                  <a:gd name="T8" fmla="*/ 0 w 90"/>
                  <a:gd name="T9" fmla="*/ 0 h 53"/>
                  <a:gd name="T10" fmla="*/ 0 w 90"/>
                  <a:gd name="T11" fmla="*/ 0 h 53"/>
                  <a:gd name="T12" fmla="*/ 0 60000 65536"/>
                  <a:gd name="T13" fmla="*/ 0 60000 65536"/>
                  <a:gd name="T14" fmla="*/ 0 60000 65536"/>
                  <a:gd name="T15" fmla="*/ 0 60000 65536"/>
                  <a:gd name="T16" fmla="*/ 0 60000 65536"/>
                  <a:gd name="T17" fmla="*/ 0 60000 65536"/>
                  <a:gd name="T18" fmla="*/ 0 w 90"/>
                  <a:gd name="T19" fmla="*/ 0 h 53"/>
                  <a:gd name="T20" fmla="*/ 90 w 90"/>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90" h="53">
                    <a:moveTo>
                      <a:pt x="87" y="20"/>
                    </a:moveTo>
                    <a:lnTo>
                      <a:pt x="83" y="0"/>
                    </a:lnTo>
                    <a:lnTo>
                      <a:pt x="0" y="14"/>
                    </a:lnTo>
                    <a:lnTo>
                      <a:pt x="7" y="53"/>
                    </a:lnTo>
                    <a:lnTo>
                      <a:pt x="90" y="39"/>
                    </a:lnTo>
                    <a:lnTo>
                      <a:pt x="87" y="20"/>
                    </a:lnTo>
                    <a:close/>
                  </a:path>
                </a:pathLst>
              </a:custGeom>
              <a:solidFill>
                <a:srgbClr val="2B4F4F"/>
              </a:solidFill>
              <a:ln w="9525">
                <a:noFill/>
                <a:round/>
                <a:headEnd/>
                <a:tailEnd/>
              </a:ln>
            </p:spPr>
            <p:txBody>
              <a:bodyPr/>
              <a:lstStyle/>
              <a:p>
                <a:endParaRPr lang="fr-FR"/>
              </a:p>
            </p:txBody>
          </p:sp>
          <p:sp>
            <p:nvSpPr>
              <p:cNvPr id="95879" name="Freeform 635"/>
              <p:cNvSpPr>
                <a:spLocks/>
              </p:cNvSpPr>
              <p:nvPr/>
            </p:nvSpPr>
            <p:spPr bwMode="auto">
              <a:xfrm>
                <a:off x="2643" y="2766"/>
                <a:ext cx="48" cy="18"/>
              </a:xfrm>
              <a:custGeom>
                <a:avLst/>
                <a:gdLst>
                  <a:gd name="T0" fmla="*/ 0 w 293"/>
                  <a:gd name="T1" fmla="*/ 0 h 108"/>
                  <a:gd name="T2" fmla="*/ 0 w 293"/>
                  <a:gd name="T3" fmla="*/ 0 h 108"/>
                  <a:gd name="T4" fmla="*/ 0 w 293"/>
                  <a:gd name="T5" fmla="*/ 0 h 108"/>
                  <a:gd name="T6" fmla="*/ 0 w 293"/>
                  <a:gd name="T7" fmla="*/ 0 h 108"/>
                  <a:gd name="T8" fmla="*/ 0 w 293"/>
                  <a:gd name="T9" fmla="*/ 0 h 108"/>
                  <a:gd name="T10" fmla="*/ 0 60000 65536"/>
                  <a:gd name="T11" fmla="*/ 0 60000 65536"/>
                  <a:gd name="T12" fmla="*/ 0 60000 65536"/>
                  <a:gd name="T13" fmla="*/ 0 60000 65536"/>
                  <a:gd name="T14" fmla="*/ 0 60000 65536"/>
                  <a:gd name="T15" fmla="*/ 0 w 293"/>
                  <a:gd name="T16" fmla="*/ 0 h 108"/>
                  <a:gd name="T17" fmla="*/ 293 w 293"/>
                  <a:gd name="T18" fmla="*/ 108 h 108"/>
                </a:gdLst>
                <a:ahLst/>
                <a:cxnLst>
                  <a:cxn ang="T10">
                    <a:pos x="T0" y="T1"/>
                  </a:cxn>
                  <a:cxn ang="T11">
                    <a:pos x="T2" y="T3"/>
                  </a:cxn>
                  <a:cxn ang="T12">
                    <a:pos x="T4" y="T5"/>
                  </a:cxn>
                  <a:cxn ang="T13">
                    <a:pos x="T6" y="T7"/>
                  </a:cxn>
                  <a:cxn ang="T14">
                    <a:pos x="T8" y="T9"/>
                  </a:cxn>
                </a:cxnLst>
                <a:rect l="T15" t="T16" r="T17" b="T18"/>
                <a:pathLst>
                  <a:path w="293" h="108">
                    <a:moveTo>
                      <a:pt x="293" y="57"/>
                    </a:moveTo>
                    <a:lnTo>
                      <a:pt x="211" y="0"/>
                    </a:lnTo>
                    <a:lnTo>
                      <a:pt x="95" y="20"/>
                    </a:lnTo>
                    <a:lnTo>
                      <a:pt x="0" y="108"/>
                    </a:lnTo>
                    <a:lnTo>
                      <a:pt x="293" y="57"/>
                    </a:lnTo>
                    <a:close/>
                  </a:path>
                </a:pathLst>
              </a:custGeom>
              <a:solidFill>
                <a:srgbClr val="B5CCCC"/>
              </a:solidFill>
              <a:ln w="9525">
                <a:noFill/>
                <a:round/>
                <a:headEnd/>
                <a:tailEnd/>
              </a:ln>
            </p:spPr>
            <p:txBody>
              <a:bodyPr/>
              <a:lstStyle/>
              <a:p>
                <a:endParaRPr lang="fr-FR"/>
              </a:p>
            </p:txBody>
          </p:sp>
          <p:sp>
            <p:nvSpPr>
              <p:cNvPr id="95880" name="Freeform 636"/>
              <p:cNvSpPr>
                <a:spLocks/>
              </p:cNvSpPr>
              <p:nvPr/>
            </p:nvSpPr>
            <p:spPr bwMode="auto">
              <a:xfrm>
                <a:off x="2764" y="2743"/>
                <a:ext cx="48" cy="19"/>
              </a:xfrm>
              <a:custGeom>
                <a:avLst/>
                <a:gdLst>
                  <a:gd name="T0" fmla="*/ 0 w 294"/>
                  <a:gd name="T1" fmla="*/ 0 h 108"/>
                  <a:gd name="T2" fmla="*/ 0 w 294"/>
                  <a:gd name="T3" fmla="*/ 0 h 108"/>
                  <a:gd name="T4" fmla="*/ 0 w 294"/>
                  <a:gd name="T5" fmla="*/ 0 h 108"/>
                  <a:gd name="T6" fmla="*/ 0 w 294"/>
                  <a:gd name="T7" fmla="*/ 0 h 108"/>
                  <a:gd name="T8" fmla="*/ 0 w 294"/>
                  <a:gd name="T9" fmla="*/ 0 h 108"/>
                  <a:gd name="T10" fmla="*/ 0 60000 65536"/>
                  <a:gd name="T11" fmla="*/ 0 60000 65536"/>
                  <a:gd name="T12" fmla="*/ 0 60000 65536"/>
                  <a:gd name="T13" fmla="*/ 0 60000 65536"/>
                  <a:gd name="T14" fmla="*/ 0 60000 65536"/>
                  <a:gd name="T15" fmla="*/ 0 w 294"/>
                  <a:gd name="T16" fmla="*/ 0 h 108"/>
                  <a:gd name="T17" fmla="*/ 294 w 294"/>
                  <a:gd name="T18" fmla="*/ 108 h 108"/>
                </a:gdLst>
                <a:ahLst/>
                <a:cxnLst>
                  <a:cxn ang="T10">
                    <a:pos x="T0" y="T1"/>
                  </a:cxn>
                  <a:cxn ang="T11">
                    <a:pos x="T2" y="T3"/>
                  </a:cxn>
                  <a:cxn ang="T12">
                    <a:pos x="T4" y="T5"/>
                  </a:cxn>
                  <a:cxn ang="T13">
                    <a:pos x="T6" y="T7"/>
                  </a:cxn>
                  <a:cxn ang="T14">
                    <a:pos x="T8" y="T9"/>
                  </a:cxn>
                </a:cxnLst>
                <a:rect l="T15" t="T16" r="T17" b="T18"/>
                <a:pathLst>
                  <a:path w="294" h="108">
                    <a:moveTo>
                      <a:pt x="294" y="56"/>
                    </a:moveTo>
                    <a:lnTo>
                      <a:pt x="212" y="0"/>
                    </a:lnTo>
                    <a:lnTo>
                      <a:pt x="95" y="19"/>
                    </a:lnTo>
                    <a:lnTo>
                      <a:pt x="0" y="108"/>
                    </a:lnTo>
                    <a:lnTo>
                      <a:pt x="294" y="56"/>
                    </a:lnTo>
                    <a:close/>
                  </a:path>
                </a:pathLst>
              </a:custGeom>
              <a:solidFill>
                <a:srgbClr val="B5CCCC"/>
              </a:solidFill>
              <a:ln w="9525">
                <a:noFill/>
                <a:round/>
                <a:headEnd/>
                <a:tailEnd/>
              </a:ln>
            </p:spPr>
            <p:txBody>
              <a:bodyPr/>
              <a:lstStyle/>
              <a:p>
                <a:endParaRPr lang="fr-FR"/>
              </a:p>
            </p:txBody>
          </p:sp>
          <p:sp>
            <p:nvSpPr>
              <p:cNvPr id="95881" name="Freeform 637"/>
              <p:cNvSpPr>
                <a:spLocks/>
              </p:cNvSpPr>
              <p:nvPr/>
            </p:nvSpPr>
            <p:spPr bwMode="auto">
              <a:xfrm>
                <a:off x="2801" y="2427"/>
                <a:ext cx="11" cy="23"/>
              </a:xfrm>
              <a:custGeom>
                <a:avLst/>
                <a:gdLst>
                  <a:gd name="T0" fmla="*/ 0 w 64"/>
                  <a:gd name="T1" fmla="*/ 0 h 138"/>
                  <a:gd name="T2" fmla="*/ 0 w 64"/>
                  <a:gd name="T3" fmla="*/ 0 h 138"/>
                  <a:gd name="T4" fmla="*/ 0 w 64"/>
                  <a:gd name="T5" fmla="*/ 0 h 138"/>
                  <a:gd name="T6" fmla="*/ 0 w 64"/>
                  <a:gd name="T7" fmla="*/ 0 h 138"/>
                  <a:gd name="T8" fmla="*/ 0 w 64"/>
                  <a:gd name="T9" fmla="*/ 0 h 138"/>
                  <a:gd name="T10" fmla="*/ 0 60000 65536"/>
                  <a:gd name="T11" fmla="*/ 0 60000 65536"/>
                  <a:gd name="T12" fmla="*/ 0 60000 65536"/>
                  <a:gd name="T13" fmla="*/ 0 60000 65536"/>
                  <a:gd name="T14" fmla="*/ 0 60000 65536"/>
                  <a:gd name="T15" fmla="*/ 0 w 64"/>
                  <a:gd name="T16" fmla="*/ 0 h 138"/>
                  <a:gd name="T17" fmla="*/ 64 w 64"/>
                  <a:gd name="T18" fmla="*/ 138 h 138"/>
                </a:gdLst>
                <a:ahLst/>
                <a:cxnLst>
                  <a:cxn ang="T10">
                    <a:pos x="T0" y="T1"/>
                  </a:cxn>
                  <a:cxn ang="T11">
                    <a:pos x="T2" y="T3"/>
                  </a:cxn>
                  <a:cxn ang="T12">
                    <a:pos x="T4" y="T5"/>
                  </a:cxn>
                  <a:cxn ang="T13">
                    <a:pos x="T6" y="T7"/>
                  </a:cxn>
                  <a:cxn ang="T14">
                    <a:pos x="T8" y="T9"/>
                  </a:cxn>
                </a:cxnLst>
                <a:rect l="T15" t="T16" r="T17" b="T18"/>
                <a:pathLst>
                  <a:path w="64" h="138">
                    <a:moveTo>
                      <a:pt x="64" y="138"/>
                    </a:moveTo>
                    <a:lnTo>
                      <a:pt x="64" y="111"/>
                    </a:lnTo>
                    <a:lnTo>
                      <a:pt x="0" y="0"/>
                    </a:lnTo>
                    <a:lnTo>
                      <a:pt x="0" y="79"/>
                    </a:lnTo>
                    <a:lnTo>
                      <a:pt x="64" y="138"/>
                    </a:lnTo>
                    <a:close/>
                  </a:path>
                </a:pathLst>
              </a:custGeom>
              <a:solidFill>
                <a:srgbClr val="2B4F4F"/>
              </a:solidFill>
              <a:ln w="9525">
                <a:noFill/>
                <a:round/>
                <a:headEnd/>
                <a:tailEnd/>
              </a:ln>
            </p:spPr>
            <p:txBody>
              <a:bodyPr/>
              <a:lstStyle/>
              <a:p>
                <a:endParaRPr lang="fr-FR"/>
              </a:p>
            </p:txBody>
          </p:sp>
          <p:sp>
            <p:nvSpPr>
              <p:cNvPr id="95882" name="Freeform 638"/>
              <p:cNvSpPr>
                <a:spLocks/>
              </p:cNvSpPr>
              <p:nvPr/>
            </p:nvSpPr>
            <p:spPr bwMode="auto">
              <a:xfrm>
                <a:off x="2764" y="2417"/>
                <a:ext cx="12" cy="17"/>
              </a:xfrm>
              <a:custGeom>
                <a:avLst/>
                <a:gdLst>
                  <a:gd name="T0" fmla="*/ 0 w 72"/>
                  <a:gd name="T1" fmla="*/ 0 h 100"/>
                  <a:gd name="T2" fmla="*/ 0 w 72"/>
                  <a:gd name="T3" fmla="*/ 0 h 100"/>
                  <a:gd name="T4" fmla="*/ 0 w 72"/>
                  <a:gd name="T5" fmla="*/ 0 h 100"/>
                  <a:gd name="T6" fmla="*/ 0 w 72"/>
                  <a:gd name="T7" fmla="*/ 0 h 100"/>
                  <a:gd name="T8" fmla="*/ 0 w 72"/>
                  <a:gd name="T9" fmla="*/ 0 h 100"/>
                  <a:gd name="T10" fmla="*/ 0 60000 65536"/>
                  <a:gd name="T11" fmla="*/ 0 60000 65536"/>
                  <a:gd name="T12" fmla="*/ 0 60000 65536"/>
                  <a:gd name="T13" fmla="*/ 0 60000 65536"/>
                  <a:gd name="T14" fmla="*/ 0 60000 65536"/>
                  <a:gd name="T15" fmla="*/ 0 w 72"/>
                  <a:gd name="T16" fmla="*/ 0 h 100"/>
                  <a:gd name="T17" fmla="*/ 72 w 72"/>
                  <a:gd name="T18" fmla="*/ 100 h 100"/>
                </a:gdLst>
                <a:ahLst/>
                <a:cxnLst>
                  <a:cxn ang="T10">
                    <a:pos x="T0" y="T1"/>
                  </a:cxn>
                  <a:cxn ang="T11">
                    <a:pos x="T2" y="T3"/>
                  </a:cxn>
                  <a:cxn ang="T12">
                    <a:pos x="T4" y="T5"/>
                  </a:cxn>
                  <a:cxn ang="T13">
                    <a:pos x="T6" y="T7"/>
                  </a:cxn>
                  <a:cxn ang="T14">
                    <a:pos x="T8" y="T9"/>
                  </a:cxn>
                </a:cxnLst>
                <a:rect l="T15" t="T16" r="T17" b="T18"/>
                <a:pathLst>
                  <a:path w="72" h="100">
                    <a:moveTo>
                      <a:pt x="0" y="100"/>
                    </a:moveTo>
                    <a:lnTo>
                      <a:pt x="72" y="74"/>
                    </a:lnTo>
                    <a:lnTo>
                      <a:pt x="72" y="0"/>
                    </a:lnTo>
                    <a:lnTo>
                      <a:pt x="0" y="35"/>
                    </a:lnTo>
                    <a:lnTo>
                      <a:pt x="0" y="100"/>
                    </a:lnTo>
                    <a:close/>
                  </a:path>
                </a:pathLst>
              </a:custGeom>
              <a:solidFill>
                <a:srgbClr val="2B4F4F"/>
              </a:solidFill>
              <a:ln w="9525">
                <a:noFill/>
                <a:round/>
                <a:headEnd/>
                <a:tailEnd/>
              </a:ln>
            </p:spPr>
            <p:txBody>
              <a:bodyPr/>
              <a:lstStyle/>
              <a:p>
                <a:endParaRPr lang="fr-FR"/>
              </a:p>
            </p:txBody>
          </p:sp>
          <p:sp>
            <p:nvSpPr>
              <p:cNvPr id="95883" name="Freeform 639"/>
              <p:cNvSpPr>
                <a:spLocks/>
              </p:cNvSpPr>
              <p:nvPr/>
            </p:nvSpPr>
            <p:spPr bwMode="auto">
              <a:xfrm>
                <a:off x="2681" y="2387"/>
                <a:ext cx="14" cy="13"/>
              </a:xfrm>
              <a:custGeom>
                <a:avLst/>
                <a:gdLst>
                  <a:gd name="T0" fmla="*/ 0 w 84"/>
                  <a:gd name="T1" fmla="*/ 0 h 77"/>
                  <a:gd name="T2" fmla="*/ 0 w 84"/>
                  <a:gd name="T3" fmla="*/ 0 h 77"/>
                  <a:gd name="T4" fmla="*/ 0 w 84"/>
                  <a:gd name="T5" fmla="*/ 0 h 77"/>
                  <a:gd name="T6" fmla="*/ 0 w 84"/>
                  <a:gd name="T7" fmla="*/ 0 h 77"/>
                  <a:gd name="T8" fmla="*/ 0 w 84"/>
                  <a:gd name="T9" fmla="*/ 0 h 77"/>
                  <a:gd name="T10" fmla="*/ 0 60000 65536"/>
                  <a:gd name="T11" fmla="*/ 0 60000 65536"/>
                  <a:gd name="T12" fmla="*/ 0 60000 65536"/>
                  <a:gd name="T13" fmla="*/ 0 60000 65536"/>
                  <a:gd name="T14" fmla="*/ 0 60000 65536"/>
                  <a:gd name="T15" fmla="*/ 0 w 84"/>
                  <a:gd name="T16" fmla="*/ 0 h 77"/>
                  <a:gd name="T17" fmla="*/ 84 w 84"/>
                  <a:gd name="T18" fmla="*/ 77 h 77"/>
                </a:gdLst>
                <a:ahLst/>
                <a:cxnLst>
                  <a:cxn ang="T10">
                    <a:pos x="T0" y="T1"/>
                  </a:cxn>
                  <a:cxn ang="T11">
                    <a:pos x="T2" y="T3"/>
                  </a:cxn>
                  <a:cxn ang="T12">
                    <a:pos x="T4" y="T5"/>
                  </a:cxn>
                  <a:cxn ang="T13">
                    <a:pos x="T6" y="T7"/>
                  </a:cxn>
                  <a:cxn ang="T14">
                    <a:pos x="T8" y="T9"/>
                  </a:cxn>
                </a:cxnLst>
                <a:rect l="T15" t="T16" r="T17" b="T18"/>
                <a:pathLst>
                  <a:path w="84" h="77">
                    <a:moveTo>
                      <a:pt x="64" y="72"/>
                    </a:moveTo>
                    <a:lnTo>
                      <a:pt x="0" y="0"/>
                    </a:lnTo>
                    <a:lnTo>
                      <a:pt x="80" y="24"/>
                    </a:lnTo>
                    <a:lnTo>
                      <a:pt x="84" y="77"/>
                    </a:lnTo>
                    <a:lnTo>
                      <a:pt x="64" y="72"/>
                    </a:lnTo>
                    <a:close/>
                  </a:path>
                </a:pathLst>
              </a:custGeom>
              <a:solidFill>
                <a:srgbClr val="B5CCCC"/>
              </a:solidFill>
              <a:ln w="9525">
                <a:noFill/>
                <a:round/>
                <a:headEnd/>
                <a:tailEnd/>
              </a:ln>
            </p:spPr>
            <p:txBody>
              <a:bodyPr/>
              <a:lstStyle/>
              <a:p>
                <a:endParaRPr lang="fr-FR"/>
              </a:p>
            </p:txBody>
          </p:sp>
          <p:sp>
            <p:nvSpPr>
              <p:cNvPr id="95884" name="Freeform 640"/>
              <p:cNvSpPr>
                <a:spLocks/>
              </p:cNvSpPr>
              <p:nvPr/>
            </p:nvSpPr>
            <p:spPr bwMode="auto">
              <a:xfrm>
                <a:off x="2641" y="2374"/>
                <a:ext cx="14" cy="10"/>
              </a:xfrm>
              <a:custGeom>
                <a:avLst/>
                <a:gdLst>
                  <a:gd name="T0" fmla="*/ 0 w 88"/>
                  <a:gd name="T1" fmla="*/ 0 h 57"/>
                  <a:gd name="T2" fmla="*/ 0 w 88"/>
                  <a:gd name="T3" fmla="*/ 0 h 57"/>
                  <a:gd name="T4" fmla="*/ 0 w 88"/>
                  <a:gd name="T5" fmla="*/ 0 h 57"/>
                  <a:gd name="T6" fmla="*/ 0 w 88"/>
                  <a:gd name="T7" fmla="*/ 0 h 57"/>
                  <a:gd name="T8" fmla="*/ 0 w 88"/>
                  <a:gd name="T9" fmla="*/ 0 h 57"/>
                  <a:gd name="T10" fmla="*/ 0 60000 65536"/>
                  <a:gd name="T11" fmla="*/ 0 60000 65536"/>
                  <a:gd name="T12" fmla="*/ 0 60000 65536"/>
                  <a:gd name="T13" fmla="*/ 0 60000 65536"/>
                  <a:gd name="T14" fmla="*/ 0 60000 65536"/>
                  <a:gd name="T15" fmla="*/ 0 w 88"/>
                  <a:gd name="T16" fmla="*/ 0 h 57"/>
                  <a:gd name="T17" fmla="*/ 88 w 88"/>
                  <a:gd name="T18" fmla="*/ 57 h 57"/>
                </a:gdLst>
                <a:ahLst/>
                <a:cxnLst>
                  <a:cxn ang="T10">
                    <a:pos x="T0" y="T1"/>
                  </a:cxn>
                  <a:cxn ang="T11">
                    <a:pos x="T2" y="T3"/>
                  </a:cxn>
                  <a:cxn ang="T12">
                    <a:pos x="T4" y="T5"/>
                  </a:cxn>
                  <a:cxn ang="T13">
                    <a:pos x="T6" y="T7"/>
                  </a:cxn>
                  <a:cxn ang="T14">
                    <a:pos x="T8" y="T9"/>
                  </a:cxn>
                </a:cxnLst>
                <a:rect l="T15" t="T16" r="T17" b="T18"/>
                <a:pathLst>
                  <a:path w="88" h="57">
                    <a:moveTo>
                      <a:pt x="16" y="57"/>
                    </a:moveTo>
                    <a:lnTo>
                      <a:pt x="88" y="29"/>
                    </a:lnTo>
                    <a:lnTo>
                      <a:pt x="9" y="0"/>
                    </a:lnTo>
                    <a:lnTo>
                      <a:pt x="0" y="51"/>
                    </a:lnTo>
                    <a:lnTo>
                      <a:pt x="16" y="57"/>
                    </a:lnTo>
                    <a:close/>
                  </a:path>
                </a:pathLst>
              </a:custGeom>
              <a:solidFill>
                <a:srgbClr val="B5CCCC"/>
              </a:solidFill>
              <a:ln w="9525">
                <a:noFill/>
                <a:round/>
                <a:headEnd/>
                <a:tailEnd/>
              </a:ln>
            </p:spPr>
            <p:txBody>
              <a:bodyPr/>
              <a:lstStyle/>
              <a:p>
                <a:endParaRPr lang="fr-FR"/>
              </a:p>
            </p:txBody>
          </p:sp>
          <p:sp>
            <p:nvSpPr>
              <p:cNvPr id="95885" name="Freeform 641"/>
              <p:cNvSpPr>
                <a:spLocks/>
              </p:cNvSpPr>
              <p:nvPr/>
            </p:nvSpPr>
            <p:spPr bwMode="auto">
              <a:xfrm>
                <a:off x="2642" y="2023"/>
                <a:ext cx="13" cy="22"/>
              </a:xfrm>
              <a:custGeom>
                <a:avLst/>
                <a:gdLst>
                  <a:gd name="T0" fmla="*/ 0 w 83"/>
                  <a:gd name="T1" fmla="*/ 0 h 132"/>
                  <a:gd name="T2" fmla="*/ 0 w 83"/>
                  <a:gd name="T3" fmla="*/ 0 h 132"/>
                  <a:gd name="T4" fmla="*/ 0 w 83"/>
                  <a:gd name="T5" fmla="*/ 0 h 132"/>
                  <a:gd name="T6" fmla="*/ 0 w 83"/>
                  <a:gd name="T7" fmla="*/ 0 h 132"/>
                  <a:gd name="T8" fmla="*/ 0 w 83"/>
                  <a:gd name="T9" fmla="*/ 0 h 132"/>
                  <a:gd name="T10" fmla="*/ 0 w 83"/>
                  <a:gd name="T11" fmla="*/ 0 h 132"/>
                  <a:gd name="T12" fmla="*/ 0 w 83"/>
                  <a:gd name="T13" fmla="*/ 0 h 132"/>
                  <a:gd name="T14" fmla="*/ 0 w 83"/>
                  <a:gd name="T15" fmla="*/ 0 h 132"/>
                  <a:gd name="T16" fmla="*/ 0 w 83"/>
                  <a:gd name="T17" fmla="*/ 0 h 132"/>
                  <a:gd name="T18" fmla="*/ 0 w 83"/>
                  <a:gd name="T19" fmla="*/ 0 h 132"/>
                  <a:gd name="T20" fmla="*/ 0 w 83"/>
                  <a:gd name="T21" fmla="*/ 0 h 132"/>
                  <a:gd name="T22" fmla="*/ 0 w 83"/>
                  <a:gd name="T23" fmla="*/ 0 h 1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132"/>
                  <a:gd name="T38" fmla="*/ 83 w 83"/>
                  <a:gd name="T39" fmla="*/ 132 h 1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132">
                    <a:moveTo>
                      <a:pt x="11" y="121"/>
                    </a:moveTo>
                    <a:lnTo>
                      <a:pt x="83" y="0"/>
                    </a:lnTo>
                    <a:lnTo>
                      <a:pt x="81" y="2"/>
                    </a:lnTo>
                    <a:lnTo>
                      <a:pt x="78" y="3"/>
                    </a:lnTo>
                    <a:lnTo>
                      <a:pt x="72" y="7"/>
                    </a:lnTo>
                    <a:lnTo>
                      <a:pt x="64" y="12"/>
                    </a:lnTo>
                    <a:lnTo>
                      <a:pt x="52" y="20"/>
                    </a:lnTo>
                    <a:lnTo>
                      <a:pt x="40" y="29"/>
                    </a:lnTo>
                    <a:lnTo>
                      <a:pt x="24" y="42"/>
                    </a:lnTo>
                    <a:lnTo>
                      <a:pt x="7" y="56"/>
                    </a:lnTo>
                    <a:lnTo>
                      <a:pt x="0" y="132"/>
                    </a:lnTo>
                    <a:lnTo>
                      <a:pt x="11" y="121"/>
                    </a:lnTo>
                    <a:close/>
                  </a:path>
                </a:pathLst>
              </a:custGeom>
              <a:solidFill>
                <a:srgbClr val="B5CCCC"/>
              </a:solidFill>
              <a:ln w="9525">
                <a:noFill/>
                <a:round/>
                <a:headEnd/>
                <a:tailEnd/>
              </a:ln>
            </p:spPr>
            <p:txBody>
              <a:bodyPr/>
              <a:lstStyle/>
              <a:p>
                <a:endParaRPr lang="fr-FR"/>
              </a:p>
            </p:txBody>
          </p:sp>
          <p:sp>
            <p:nvSpPr>
              <p:cNvPr id="95886" name="Freeform 642"/>
              <p:cNvSpPr>
                <a:spLocks/>
              </p:cNvSpPr>
              <p:nvPr/>
            </p:nvSpPr>
            <p:spPr bwMode="auto">
              <a:xfrm>
                <a:off x="2681" y="2005"/>
                <a:ext cx="12" cy="8"/>
              </a:xfrm>
              <a:custGeom>
                <a:avLst/>
                <a:gdLst>
                  <a:gd name="T0" fmla="*/ 0 w 72"/>
                  <a:gd name="T1" fmla="*/ 0 h 45"/>
                  <a:gd name="T2" fmla="*/ 0 w 72"/>
                  <a:gd name="T3" fmla="*/ 0 h 45"/>
                  <a:gd name="T4" fmla="*/ 0 w 72"/>
                  <a:gd name="T5" fmla="*/ 0 h 45"/>
                  <a:gd name="T6" fmla="*/ 0 w 72"/>
                  <a:gd name="T7" fmla="*/ 0 h 45"/>
                  <a:gd name="T8" fmla="*/ 0 w 72"/>
                  <a:gd name="T9" fmla="*/ 0 h 45"/>
                  <a:gd name="T10" fmla="*/ 0 w 72"/>
                  <a:gd name="T11" fmla="*/ 0 h 45"/>
                  <a:gd name="T12" fmla="*/ 0 w 72"/>
                  <a:gd name="T13" fmla="*/ 0 h 45"/>
                  <a:gd name="T14" fmla="*/ 0 w 72"/>
                  <a:gd name="T15" fmla="*/ 0 h 45"/>
                  <a:gd name="T16" fmla="*/ 0 w 72"/>
                  <a:gd name="T17" fmla="*/ 0 h 45"/>
                  <a:gd name="T18" fmla="*/ 0 w 72"/>
                  <a:gd name="T19" fmla="*/ 0 h 45"/>
                  <a:gd name="T20" fmla="*/ 0 w 72"/>
                  <a:gd name="T21" fmla="*/ 0 h 45"/>
                  <a:gd name="T22" fmla="*/ 0 w 72"/>
                  <a:gd name="T23" fmla="*/ 0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2"/>
                  <a:gd name="T37" fmla="*/ 0 h 45"/>
                  <a:gd name="T38" fmla="*/ 72 w 72"/>
                  <a:gd name="T39" fmla="*/ 45 h 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2" h="45">
                    <a:moveTo>
                      <a:pt x="64" y="45"/>
                    </a:moveTo>
                    <a:lnTo>
                      <a:pt x="0" y="25"/>
                    </a:lnTo>
                    <a:lnTo>
                      <a:pt x="2" y="25"/>
                    </a:lnTo>
                    <a:lnTo>
                      <a:pt x="4" y="24"/>
                    </a:lnTo>
                    <a:lnTo>
                      <a:pt x="9" y="22"/>
                    </a:lnTo>
                    <a:lnTo>
                      <a:pt x="15" y="19"/>
                    </a:lnTo>
                    <a:lnTo>
                      <a:pt x="25" y="16"/>
                    </a:lnTo>
                    <a:lnTo>
                      <a:pt x="36" y="11"/>
                    </a:lnTo>
                    <a:lnTo>
                      <a:pt x="51" y="5"/>
                    </a:lnTo>
                    <a:lnTo>
                      <a:pt x="70" y="0"/>
                    </a:lnTo>
                    <a:lnTo>
                      <a:pt x="72" y="41"/>
                    </a:lnTo>
                    <a:lnTo>
                      <a:pt x="64" y="45"/>
                    </a:lnTo>
                    <a:close/>
                  </a:path>
                </a:pathLst>
              </a:custGeom>
              <a:solidFill>
                <a:srgbClr val="B5CCCC"/>
              </a:solidFill>
              <a:ln w="9525">
                <a:noFill/>
                <a:round/>
                <a:headEnd/>
                <a:tailEnd/>
              </a:ln>
            </p:spPr>
            <p:txBody>
              <a:bodyPr/>
              <a:lstStyle/>
              <a:p>
                <a:endParaRPr lang="fr-FR"/>
              </a:p>
            </p:txBody>
          </p:sp>
          <p:sp>
            <p:nvSpPr>
              <p:cNvPr id="95887" name="Freeform 643"/>
              <p:cNvSpPr>
                <a:spLocks/>
              </p:cNvSpPr>
              <p:nvPr/>
            </p:nvSpPr>
            <p:spPr bwMode="auto">
              <a:xfrm>
                <a:off x="2801" y="2006"/>
                <a:ext cx="11" cy="21"/>
              </a:xfrm>
              <a:custGeom>
                <a:avLst/>
                <a:gdLst>
                  <a:gd name="T0" fmla="*/ 0 w 64"/>
                  <a:gd name="T1" fmla="*/ 0 h 123"/>
                  <a:gd name="T2" fmla="*/ 0 w 64"/>
                  <a:gd name="T3" fmla="*/ 0 h 123"/>
                  <a:gd name="T4" fmla="*/ 0 w 64"/>
                  <a:gd name="T5" fmla="*/ 0 h 123"/>
                  <a:gd name="T6" fmla="*/ 0 w 64"/>
                  <a:gd name="T7" fmla="*/ 0 h 123"/>
                  <a:gd name="T8" fmla="*/ 0 w 64"/>
                  <a:gd name="T9" fmla="*/ 0 h 123"/>
                  <a:gd name="T10" fmla="*/ 0 60000 65536"/>
                  <a:gd name="T11" fmla="*/ 0 60000 65536"/>
                  <a:gd name="T12" fmla="*/ 0 60000 65536"/>
                  <a:gd name="T13" fmla="*/ 0 60000 65536"/>
                  <a:gd name="T14" fmla="*/ 0 60000 65536"/>
                  <a:gd name="T15" fmla="*/ 0 w 64"/>
                  <a:gd name="T16" fmla="*/ 0 h 123"/>
                  <a:gd name="T17" fmla="*/ 64 w 64"/>
                  <a:gd name="T18" fmla="*/ 123 h 123"/>
                </a:gdLst>
                <a:ahLst/>
                <a:cxnLst>
                  <a:cxn ang="T10">
                    <a:pos x="T0" y="T1"/>
                  </a:cxn>
                  <a:cxn ang="T11">
                    <a:pos x="T2" y="T3"/>
                  </a:cxn>
                  <a:cxn ang="T12">
                    <a:pos x="T4" y="T5"/>
                  </a:cxn>
                  <a:cxn ang="T13">
                    <a:pos x="T6" y="T7"/>
                  </a:cxn>
                  <a:cxn ang="T14">
                    <a:pos x="T8" y="T9"/>
                  </a:cxn>
                </a:cxnLst>
                <a:rect l="T15" t="T16" r="T17" b="T18"/>
                <a:pathLst>
                  <a:path w="64" h="123">
                    <a:moveTo>
                      <a:pt x="64" y="87"/>
                    </a:moveTo>
                    <a:lnTo>
                      <a:pt x="0" y="0"/>
                    </a:lnTo>
                    <a:lnTo>
                      <a:pt x="0" y="87"/>
                    </a:lnTo>
                    <a:lnTo>
                      <a:pt x="64" y="123"/>
                    </a:lnTo>
                    <a:lnTo>
                      <a:pt x="64" y="87"/>
                    </a:lnTo>
                    <a:close/>
                  </a:path>
                </a:pathLst>
              </a:custGeom>
              <a:solidFill>
                <a:srgbClr val="2B4F4F"/>
              </a:solidFill>
              <a:ln w="9525">
                <a:noFill/>
                <a:round/>
                <a:headEnd/>
                <a:tailEnd/>
              </a:ln>
            </p:spPr>
            <p:txBody>
              <a:bodyPr/>
              <a:lstStyle/>
              <a:p>
                <a:endParaRPr lang="fr-FR"/>
              </a:p>
            </p:txBody>
          </p:sp>
          <p:sp>
            <p:nvSpPr>
              <p:cNvPr id="95888" name="Freeform 644"/>
              <p:cNvSpPr>
                <a:spLocks/>
              </p:cNvSpPr>
              <p:nvPr/>
            </p:nvSpPr>
            <p:spPr bwMode="auto">
              <a:xfrm>
                <a:off x="2764" y="1998"/>
                <a:ext cx="12" cy="15"/>
              </a:xfrm>
              <a:custGeom>
                <a:avLst/>
                <a:gdLst>
                  <a:gd name="T0" fmla="*/ 0 w 72"/>
                  <a:gd name="T1" fmla="*/ 0 h 84"/>
                  <a:gd name="T2" fmla="*/ 0 w 72"/>
                  <a:gd name="T3" fmla="*/ 0 h 84"/>
                  <a:gd name="T4" fmla="*/ 0 w 72"/>
                  <a:gd name="T5" fmla="*/ 0 h 84"/>
                  <a:gd name="T6" fmla="*/ 0 w 72"/>
                  <a:gd name="T7" fmla="*/ 0 h 84"/>
                  <a:gd name="T8" fmla="*/ 0 w 72"/>
                  <a:gd name="T9" fmla="*/ 0 h 84"/>
                  <a:gd name="T10" fmla="*/ 0 60000 65536"/>
                  <a:gd name="T11" fmla="*/ 0 60000 65536"/>
                  <a:gd name="T12" fmla="*/ 0 60000 65536"/>
                  <a:gd name="T13" fmla="*/ 0 60000 65536"/>
                  <a:gd name="T14" fmla="*/ 0 60000 65536"/>
                  <a:gd name="T15" fmla="*/ 0 w 72"/>
                  <a:gd name="T16" fmla="*/ 0 h 84"/>
                  <a:gd name="T17" fmla="*/ 72 w 72"/>
                  <a:gd name="T18" fmla="*/ 84 h 84"/>
                </a:gdLst>
                <a:ahLst/>
                <a:cxnLst>
                  <a:cxn ang="T10">
                    <a:pos x="T0" y="T1"/>
                  </a:cxn>
                  <a:cxn ang="T11">
                    <a:pos x="T2" y="T3"/>
                  </a:cxn>
                  <a:cxn ang="T12">
                    <a:pos x="T4" y="T5"/>
                  </a:cxn>
                  <a:cxn ang="T13">
                    <a:pos x="T6" y="T7"/>
                  </a:cxn>
                  <a:cxn ang="T14">
                    <a:pos x="T8" y="T9"/>
                  </a:cxn>
                </a:cxnLst>
                <a:rect l="T15" t="T16" r="T17" b="T18"/>
                <a:pathLst>
                  <a:path w="72" h="84">
                    <a:moveTo>
                      <a:pt x="72" y="0"/>
                    </a:moveTo>
                    <a:lnTo>
                      <a:pt x="0" y="34"/>
                    </a:lnTo>
                    <a:lnTo>
                      <a:pt x="0" y="75"/>
                    </a:lnTo>
                    <a:lnTo>
                      <a:pt x="72" y="84"/>
                    </a:lnTo>
                    <a:lnTo>
                      <a:pt x="72" y="0"/>
                    </a:lnTo>
                    <a:close/>
                  </a:path>
                </a:pathLst>
              </a:custGeom>
              <a:solidFill>
                <a:srgbClr val="2B4F4F"/>
              </a:solidFill>
              <a:ln w="9525">
                <a:noFill/>
                <a:round/>
                <a:headEnd/>
                <a:tailEnd/>
              </a:ln>
            </p:spPr>
            <p:txBody>
              <a:bodyPr/>
              <a:lstStyle/>
              <a:p>
                <a:endParaRPr lang="fr-FR"/>
              </a:p>
            </p:txBody>
          </p:sp>
          <p:sp>
            <p:nvSpPr>
              <p:cNvPr id="95889" name="Freeform 645"/>
              <p:cNvSpPr>
                <a:spLocks/>
              </p:cNvSpPr>
              <p:nvPr/>
            </p:nvSpPr>
            <p:spPr bwMode="auto">
              <a:xfrm>
                <a:off x="2731" y="2259"/>
                <a:ext cx="431" cy="524"/>
              </a:xfrm>
              <a:custGeom>
                <a:avLst/>
                <a:gdLst>
                  <a:gd name="T0" fmla="*/ 0 w 2650"/>
                  <a:gd name="T1" fmla="*/ 0 h 3115"/>
                  <a:gd name="T2" fmla="*/ 0 w 2650"/>
                  <a:gd name="T3" fmla="*/ 0 h 3115"/>
                  <a:gd name="T4" fmla="*/ 0 w 2650"/>
                  <a:gd name="T5" fmla="*/ 0 h 3115"/>
                  <a:gd name="T6" fmla="*/ 0 w 2650"/>
                  <a:gd name="T7" fmla="*/ 0 h 3115"/>
                  <a:gd name="T8" fmla="*/ 0 w 2650"/>
                  <a:gd name="T9" fmla="*/ 0 h 3115"/>
                  <a:gd name="T10" fmla="*/ 0 w 2650"/>
                  <a:gd name="T11" fmla="*/ 0 h 3115"/>
                  <a:gd name="T12" fmla="*/ 0 w 2650"/>
                  <a:gd name="T13" fmla="*/ 0 h 3115"/>
                  <a:gd name="T14" fmla="*/ 0 w 2650"/>
                  <a:gd name="T15" fmla="*/ 0 h 3115"/>
                  <a:gd name="T16" fmla="*/ 0 w 2650"/>
                  <a:gd name="T17" fmla="*/ 0 h 3115"/>
                  <a:gd name="T18" fmla="*/ 0 w 2650"/>
                  <a:gd name="T19" fmla="*/ 0 h 3115"/>
                  <a:gd name="T20" fmla="*/ 0 w 2650"/>
                  <a:gd name="T21" fmla="*/ 0 h 3115"/>
                  <a:gd name="T22" fmla="*/ 0 w 2650"/>
                  <a:gd name="T23" fmla="*/ 0 h 3115"/>
                  <a:gd name="T24" fmla="*/ 0 w 2650"/>
                  <a:gd name="T25" fmla="*/ 0 h 3115"/>
                  <a:gd name="T26" fmla="*/ 0 w 2650"/>
                  <a:gd name="T27" fmla="*/ 0 h 3115"/>
                  <a:gd name="T28" fmla="*/ 0 w 2650"/>
                  <a:gd name="T29" fmla="*/ 0 h 3115"/>
                  <a:gd name="T30" fmla="*/ 0 w 2650"/>
                  <a:gd name="T31" fmla="*/ 0 h 3115"/>
                  <a:gd name="T32" fmla="*/ 0 w 2650"/>
                  <a:gd name="T33" fmla="*/ 0 h 3115"/>
                  <a:gd name="T34" fmla="*/ 0 w 2650"/>
                  <a:gd name="T35" fmla="*/ 0 h 3115"/>
                  <a:gd name="T36" fmla="*/ 0 w 2650"/>
                  <a:gd name="T37" fmla="*/ 0 h 3115"/>
                  <a:gd name="T38" fmla="*/ 0 w 2650"/>
                  <a:gd name="T39" fmla="*/ 0 h 3115"/>
                  <a:gd name="T40" fmla="*/ 0 w 2650"/>
                  <a:gd name="T41" fmla="*/ 0 h 3115"/>
                  <a:gd name="T42" fmla="*/ 0 w 2650"/>
                  <a:gd name="T43" fmla="*/ 0 h 3115"/>
                  <a:gd name="T44" fmla="*/ 0 w 2650"/>
                  <a:gd name="T45" fmla="*/ 0 h 3115"/>
                  <a:gd name="T46" fmla="*/ 0 w 2650"/>
                  <a:gd name="T47" fmla="*/ 0 h 3115"/>
                  <a:gd name="T48" fmla="*/ 0 w 2650"/>
                  <a:gd name="T49" fmla="*/ 0 h 3115"/>
                  <a:gd name="T50" fmla="*/ 0 w 2650"/>
                  <a:gd name="T51" fmla="*/ 0 h 3115"/>
                  <a:gd name="T52" fmla="*/ 0 w 2650"/>
                  <a:gd name="T53" fmla="*/ 0 h 3115"/>
                  <a:gd name="T54" fmla="*/ 0 w 2650"/>
                  <a:gd name="T55" fmla="*/ 0 h 3115"/>
                  <a:gd name="T56" fmla="*/ 0 w 2650"/>
                  <a:gd name="T57" fmla="*/ 0 h 3115"/>
                  <a:gd name="T58" fmla="*/ 0 w 2650"/>
                  <a:gd name="T59" fmla="*/ 0 h 3115"/>
                  <a:gd name="T60" fmla="*/ 0 w 2650"/>
                  <a:gd name="T61" fmla="*/ 0 h 3115"/>
                  <a:gd name="T62" fmla="*/ 0 w 2650"/>
                  <a:gd name="T63" fmla="*/ 0 h 3115"/>
                  <a:gd name="T64" fmla="*/ 0 w 2650"/>
                  <a:gd name="T65" fmla="*/ 0 h 3115"/>
                  <a:gd name="T66" fmla="*/ 0 w 2650"/>
                  <a:gd name="T67" fmla="*/ 0 h 311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50"/>
                  <a:gd name="T103" fmla="*/ 0 h 3115"/>
                  <a:gd name="T104" fmla="*/ 2650 w 2650"/>
                  <a:gd name="T105" fmla="*/ 3115 h 311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50" h="3115">
                    <a:moveTo>
                      <a:pt x="2627" y="0"/>
                    </a:moveTo>
                    <a:lnTo>
                      <a:pt x="2627" y="0"/>
                    </a:lnTo>
                    <a:lnTo>
                      <a:pt x="2624" y="135"/>
                    </a:lnTo>
                    <a:lnTo>
                      <a:pt x="2613" y="270"/>
                    </a:lnTo>
                    <a:lnTo>
                      <a:pt x="2597" y="406"/>
                    </a:lnTo>
                    <a:lnTo>
                      <a:pt x="2574" y="539"/>
                    </a:lnTo>
                    <a:lnTo>
                      <a:pt x="2544" y="671"/>
                    </a:lnTo>
                    <a:lnTo>
                      <a:pt x="2509" y="802"/>
                    </a:lnTo>
                    <a:lnTo>
                      <a:pt x="2468" y="932"/>
                    </a:lnTo>
                    <a:lnTo>
                      <a:pt x="2422" y="1059"/>
                    </a:lnTo>
                    <a:lnTo>
                      <a:pt x="2368" y="1186"/>
                    </a:lnTo>
                    <a:lnTo>
                      <a:pt x="2310" y="1309"/>
                    </a:lnTo>
                    <a:lnTo>
                      <a:pt x="2246" y="1429"/>
                    </a:lnTo>
                    <a:lnTo>
                      <a:pt x="2178" y="1549"/>
                    </a:lnTo>
                    <a:lnTo>
                      <a:pt x="2106" y="1664"/>
                    </a:lnTo>
                    <a:lnTo>
                      <a:pt x="2027" y="1778"/>
                    </a:lnTo>
                    <a:lnTo>
                      <a:pt x="1945" y="1888"/>
                    </a:lnTo>
                    <a:lnTo>
                      <a:pt x="1858" y="1995"/>
                    </a:lnTo>
                    <a:lnTo>
                      <a:pt x="1767" y="2097"/>
                    </a:lnTo>
                    <a:lnTo>
                      <a:pt x="1671" y="2197"/>
                    </a:lnTo>
                    <a:lnTo>
                      <a:pt x="1572" y="2292"/>
                    </a:lnTo>
                    <a:lnTo>
                      <a:pt x="1470" y="2383"/>
                    </a:lnTo>
                    <a:lnTo>
                      <a:pt x="1362" y="2471"/>
                    </a:lnTo>
                    <a:lnTo>
                      <a:pt x="1252" y="2554"/>
                    </a:lnTo>
                    <a:lnTo>
                      <a:pt x="1138" y="2633"/>
                    </a:lnTo>
                    <a:lnTo>
                      <a:pt x="1023" y="2705"/>
                    </a:lnTo>
                    <a:lnTo>
                      <a:pt x="903" y="2773"/>
                    </a:lnTo>
                    <a:lnTo>
                      <a:pt x="782" y="2836"/>
                    </a:lnTo>
                    <a:lnTo>
                      <a:pt x="656" y="2893"/>
                    </a:lnTo>
                    <a:lnTo>
                      <a:pt x="530" y="2945"/>
                    </a:lnTo>
                    <a:lnTo>
                      <a:pt x="401" y="2992"/>
                    </a:lnTo>
                    <a:lnTo>
                      <a:pt x="268" y="3030"/>
                    </a:lnTo>
                    <a:lnTo>
                      <a:pt x="136" y="3064"/>
                    </a:lnTo>
                    <a:lnTo>
                      <a:pt x="0" y="3091"/>
                    </a:lnTo>
                    <a:lnTo>
                      <a:pt x="5" y="3115"/>
                    </a:lnTo>
                    <a:lnTo>
                      <a:pt x="141" y="3087"/>
                    </a:lnTo>
                    <a:lnTo>
                      <a:pt x="275" y="3053"/>
                    </a:lnTo>
                    <a:lnTo>
                      <a:pt x="408" y="3012"/>
                    </a:lnTo>
                    <a:lnTo>
                      <a:pt x="539" y="2966"/>
                    </a:lnTo>
                    <a:lnTo>
                      <a:pt x="665" y="2914"/>
                    </a:lnTo>
                    <a:lnTo>
                      <a:pt x="791" y="2857"/>
                    </a:lnTo>
                    <a:lnTo>
                      <a:pt x="915" y="2794"/>
                    </a:lnTo>
                    <a:lnTo>
                      <a:pt x="1035" y="2726"/>
                    </a:lnTo>
                    <a:lnTo>
                      <a:pt x="1152" y="2651"/>
                    </a:lnTo>
                    <a:lnTo>
                      <a:pt x="1266" y="2572"/>
                    </a:lnTo>
                    <a:lnTo>
                      <a:pt x="1376" y="2490"/>
                    </a:lnTo>
                    <a:lnTo>
                      <a:pt x="1484" y="2402"/>
                    </a:lnTo>
                    <a:lnTo>
                      <a:pt x="1588" y="2309"/>
                    </a:lnTo>
                    <a:lnTo>
                      <a:pt x="1687" y="2213"/>
                    </a:lnTo>
                    <a:lnTo>
                      <a:pt x="1783" y="2114"/>
                    </a:lnTo>
                    <a:lnTo>
                      <a:pt x="1876" y="2009"/>
                    </a:lnTo>
                    <a:lnTo>
                      <a:pt x="1963" y="1902"/>
                    </a:lnTo>
                    <a:lnTo>
                      <a:pt x="2046" y="1792"/>
                    </a:lnTo>
                    <a:lnTo>
                      <a:pt x="2125" y="1678"/>
                    </a:lnTo>
                    <a:lnTo>
                      <a:pt x="2199" y="1561"/>
                    </a:lnTo>
                    <a:lnTo>
                      <a:pt x="2267" y="1441"/>
                    </a:lnTo>
                    <a:lnTo>
                      <a:pt x="2331" y="1318"/>
                    </a:lnTo>
                    <a:lnTo>
                      <a:pt x="2389" y="1195"/>
                    </a:lnTo>
                    <a:lnTo>
                      <a:pt x="2443" y="1068"/>
                    </a:lnTo>
                    <a:lnTo>
                      <a:pt x="2489" y="939"/>
                    </a:lnTo>
                    <a:lnTo>
                      <a:pt x="2532" y="809"/>
                    </a:lnTo>
                    <a:lnTo>
                      <a:pt x="2567" y="676"/>
                    </a:lnTo>
                    <a:lnTo>
                      <a:pt x="2597" y="543"/>
                    </a:lnTo>
                    <a:lnTo>
                      <a:pt x="2620" y="409"/>
                    </a:lnTo>
                    <a:lnTo>
                      <a:pt x="2636" y="273"/>
                    </a:lnTo>
                    <a:lnTo>
                      <a:pt x="2647" y="137"/>
                    </a:lnTo>
                    <a:lnTo>
                      <a:pt x="2650" y="0"/>
                    </a:lnTo>
                    <a:lnTo>
                      <a:pt x="2627" y="0"/>
                    </a:lnTo>
                    <a:close/>
                  </a:path>
                </a:pathLst>
              </a:custGeom>
              <a:solidFill>
                <a:srgbClr val="336666"/>
              </a:solidFill>
              <a:ln w="9525">
                <a:noFill/>
                <a:round/>
                <a:headEnd/>
                <a:tailEnd/>
              </a:ln>
            </p:spPr>
            <p:txBody>
              <a:bodyPr/>
              <a:lstStyle/>
              <a:p>
                <a:endParaRPr lang="fr-FR"/>
              </a:p>
            </p:txBody>
          </p:sp>
          <p:sp>
            <p:nvSpPr>
              <p:cNvPr id="95890" name="Freeform 646"/>
              <p:cNvSpPr>
                <a:spLocks/>
              </p:cNvSpPr>
              <p:nvPr/>
            </p:nvSpPr>
            <p:spPr bwMode="auto">
              <a:xfrm>
                <a:off x="2731" y="1884"/>
                <a:ext cx="431" cy="375"/>
              </a:xfrm>
              <a:custGeom>
                <a:avLst/>
                <a:gdLst>
                  <a:gd name="T0" fmla="*/ 0 w 2650"/>
                  <a:gd name="T1" fmla="*/ 0 h 2225"/>
                  <a:gd name="T2" fmla="*/ 0 w 2650"/>
                  <a:gd name="T3" fmla="*/ 0 h 2225"/>
                  <a:gd name="T4" fmla="*/ 0 w 2650"/>
                  <a:gd name="T5" fmla="*/ 0 h 2225"/>
                  <a:gd name="T6" fmla="*/ 0 w 2650"/>
                  <a:gd name="T7" fmla="*/ 0 h 2225"/>
                  <a:gd name="T8" fmla="*/ 0 w 2650"/>
                  <a:gd name="T9" fmla="*/ 0 h 2225"/>
                  <a:gd name="T10" fmla="*/ 0 w 2650"/>
                  <a:gd name="T11" fmla="*/ 0 h 2225"/>
                  <a:gd name="T12" fmla="*/ 0 w 2650"/>
                  <a:gd name="T13" fmla="*/ 0 h 2225"/>
                  <a:gd name="T14" fmla="*/ 0 w 2650"/>
                  <a:gd name="T15" fmla="*/ 0 h 2225"/>
                  <a:gd name="T16" fmla="*/ 0 w 2650"/>
                  <a:gd name="T17" fmla="*/ 0 h 2225"/>
                  <a:gd name="T18" fmla="*/ 0 w 2650"/>
                  <a:gd name="T19" fmla="*/ 0 h 2225"/>
                  <a:gd name="T20" fmla="*/ 0 w 2650"/>
                  <a:gd name="T21" fmla="*/ 0 h 2225"/>
                  <a:gd name="T22" fmla="*/ 0 w 2650"/>
                  <a:gd name="T23" fmla="*/ 0 h 2225"/>
                  <a:gd name="T24" fmla="*/ 0 w 2650"/>
                  <a:gd name="T25" fmla="*/ 0 h 2225"/>
                  <a:gd name="T26" fmla="*/ 0 w 2650"/>
                  <a:gd name="T27" fmla="*/ 0 h 2225"/>
                  <a:gd name="T28" fmla="*/ 0 w 2650"/>
                  <a:gd name="T29" fmla="*/ 0 h 2225"/>
                  <a:gd name="T30" fmla="*/ 0 w 2650"/>
                  <a:gd name="T31" fmla="*/ 0 h 2225"/>
                  <a:gd name="T32" fmla="*/ 0 w 2650"/>
                  <a:gd name="T33" fmla="*/ 0 h 2225"/>
                  <a:gd name="T34" fmla="*/ 0 w 2650"/>
                  <a:gd name="T35" fmla="*/ 0 h 2225"/>
                  <a:gd name="T36" fmla="*/ 0 w 2650"/>
                  <a:gd name="T37" fmla="*/ 0 h 2225"/>
                  <a:gd name="T38" fmla="*/ 0 w 2650"/>
                  <a:gd name="T39" fmla="*/ 0 h 2225"/>
                  <a:gd name="T40" fmla="*/ 0 w 2650"/>
                  <a:gd name="T41" fmla="*/ 0 h 2225"/>
                  <a:gd name="T42" fmla="*/ 0 w 2650"/>
                  <a:gd name="T43" fmla="*/ 0 h 2225"/>
                  <a:gd name="T44" fmla="*/ 0 w 2650"/>
                  <a:gd name="T45" fmla="*/ 0 h 2225"/>
                  <a:gd name="T46" fmla="*/ 0 w 2650"/>
                  <a:gd name="T47" fmla="*/ 0 h 2225"/>
                  <a:gd name="T48" fmla="*/ 0 w 2650"/>
                  <a:gd name="T49" fmla="*/ 0 h 2225"/>
                  <a:gd name="T50" fmla="*/ 0 w 2650"/>
                  <a:gd name="T51" fmla="*/ 0 h 2225"/>
                  <a:gd name="T52" fmla="*/ 0 w 2650"/>
                  <a:gd name="T53" fmla="*/ 0 h 2225"/>
                  <a:gd name="T54" fmla="*/ 0 w 2650"/>
                  <a:gd name="T55" fmla="*/ 0 h 2225"/>
                  <a:gd name="T56" fmla="*/ 0 w 2650"/>
                  <a:gd name="T57" fmla="*/ 0 h 2225"/>
                  <a:gd name="T58" fmla="*/ 0 w 2650"/>
                  <a:gd name="T59" fmla="*/ 0 h 2225"/>
                  <a:gd name="T60" fmla="*/ 0 w 2650"/>
                  <a:gd name="T61" fmla="*/ 0 h 2225"/>
                  <a:gd name="T62" fmla="*/ 0 w 2650"/>
                  <a:gd name="T63" fmla="*/ 0 h 2225"/>
                  <a:gd name="T64" fmla="*/ 0 w 2650"/>
                  <a:gd name="T65" fmla="*/ 0 h 2225"/>
                  <a:gd name="T66" fmla="*/ 0 w 2650"/>
                  <a:gd name="T67" fmla="*/ 0 h 22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50"/>
                  <a:gd name="T103" fmla="*/ 0 h 2225"/>
                  <a:gd name="T104" fmla="*/ 2650 w 2650"/>
                  <a:gd name="T105" fmla="*/ 2225 h 222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50" h="2225">
                    <a:moveTo>
                      <a:pt x="5" y="63"/>
                    </a:moveTo>
                    <a:lnTo>
                      <a:pt x="5" y="63"/>
                    </a:lnTo>
                    <a:lnTo>
                      <a:pt x="140" y="43"/>
                    </a:lnTo>
                    <a:lnTo>
                      <a:pt x="273" y="30"/>
                    </a:lnTo>
                    <a:lnTo>
                      <a:pt x="404" y="23"/>
                    </a:lnTo>
                    <a:lnTo>
                      <a:pt x="534" y="24"/>
                    </a:lnTo>
                    <a:lnTo>
                      <a:pt x="660" y="31"/>
                    </a:lnTo>
                    <a:lnTo>
                      <a:pt x="785" y="44"/>
                    </a:lnTo>
                    <a:lnTo>
                      <a:pt x="907" y="63"/>
                    </a:lnTo>
                    <a:lnTo>
                      <a:pt x="1026" y="90"/>
                    </a:lnTo>
                    <a:lnTo>
                      <a:pt x="1141" y="123"/>
                    </a:lnTo>
                    <a:lnTo>
                      <a:pt x="1255" y="159"/>
                    </a:lnTo>
                    <a:lnTo>
                      <a:pt x="1364" y="203"/>
                    </a:lnTo>
                    <a:lnTo>
                      <a:pt x="1472" y="253"/>
                    </a:lnTo>
                    <a:lnTo>
                      <a:pt x="1574" y="309"/>
                    </a:lnTo>
                    <a:lnTo>
                      <a:pt x="1673" y="368"/>
                    </a:lnTo>
                    <a:lnTo>
                      <a:pt x="1768" y="434"/>
                    </a:lnTo>
                    <a:lnTo>
                      <a:pt x="1860" y="505"/>
                    </a:lnTo>
                    <a:lnTo>
                      <a:pt x="1946" y="580"/>
                    </a:lnTo>
                    <a:lnTo>
                      <a:pt x="2028" y="662"/>
                    </a:lnTo>
                    <a:lnTo>
                      <a:pt x="2106" y="748"/>
                    </a:lnTo>
                    <a:lnTo>
                      <a:pt x="2179" y="837"/>
                    </a:lnTo>
                    <a:lnTo>
                      <a:pt x="2248" y="931"/>
                    </a:lnTo>
                    <a:lnTo>
                      <a:pt x="2310" y="1030"/>
                    </a:lnTo>
                    <a:lnTo>
                      <a:pt x="2368" y="1133"/>
                    </a:lnTo>
                    <a:lnTo>
                      <a:pt x="2422" y="1240"/>
                    </a:lnTo>
                    <a:lnTo>
                      <a:pt x="2468" y="1351"/>
                    </a:lnTo>
                    <a:lnTo>
                      <a:pt x="2510" y="1465"/>
                    </a:lnTo>
                    <a:lnTo>
                      <a:pt x="2544" y="1584"/>
                    </a:lnTo>
                    <a:lnTo>
                      <a:pt x="2574" y="1706"/>
                    </a:lnTo>
                    <a:lnTo>
                      <a:pt x="2597" y="1831"/>
                    </a:lnTo>
                    <a:lnTo>
                      <a:pt x="2613" y="1959"/>
                    </a:lnTo>
                    <a:lnTo>
                      <a:pt x="2624" y="2091"/>
                    </a:lnTo>
                    <a:lnTo>
                      <a:pt x="2627" y="2225"/>
                    </a:lnTo>
                    <a:lnTo>
                      <a:pt x="2650" y="2225"/>
                    </a:lnTo>
                    <a:lnTo>
                      <a:pt x="2647" y="2089"/>
                    </a:lnTo>
                    <a:lnTo>
                      <a:pt x="2636" y="1957"/>
                    </a:lnTo>
                    <a:lnTo>
                      <a:pt x="2620" y="1826"/>
                    </a:lnTo>
                    <a:lnTo>
                      <a:pt x="2597" y="1701"/>
                    </a:lnTo>
                    <a:lnTo>
                      <a:pt x="2567" y="1577"/>
                    </a:lnTo>
                    <a:lnTo>
                      <a:pt x="2531" y="1458"/>
                    </a:lnTo>
                    <a:lnTo>
                      <a:pt x="2489" y="1342"/>
                    </a:lnTo>
                    <a:lnTo>
                      <a:pt x="2443" y="1231"/>
                    </a:lnTo>
                    <a:lnTo>
                      <a:pt x="2389" y="1121"/>
                    </a:lnTo>
                    <a:lnTo>
                      <a:pt x="2331" y="1018"/>
                    </a:lnTo>
                    <a:lnTo>
                      <a:pt x="2266" y="917"/>
                    </a:lnTo>
                    <a:lnTo>
                      <a:pt x="2198" y="823"/>
                    </a:lnTo>
                    <a:lnTo>
                      <a:pt x="2125" y="731"/>
                    </a:lnTo>
                    <a:lnTo>
                      <a:pt x="2044" y="645"/>
                    </a:lnTo>
                    <a:lnTo>
                      <a:pt x="1962" y="564"/>
                    </a:lnTo>
                    <a:lnTo>
                      <a:pt x="1874" y="486"/>
                    </a:lnTo>
                    <a:lnTo>
                      <a:pt x="1782" y="415"/>
                    </a:lnTo>
                    <a:lnTo>
                      <a:pt x="1685" y="349"/>
                    </a:lnTo>
                    <a:lnTo>
                      <a:pt x="1586" y="288"/>
                    </a:lnTo>
                    <a:lnTo>
                      <a:pt x="1481" y="232"/>
                    </a:lnTo>
                    <a:lnTo>
                      <a:pt x="1373" y="182"/>
                    </a:lnTo>
                    <a:lnTo>
                      <a:pt x="1262" y="138"/>
                    </a:lnTo>
                    <a:lnTo>
                      <a:pt x="1148" y="99"/>
                    </a:lnTo>
                    <a:lnTo>
                      <a:pt x="1031" y="67"/>
                    </a:lnTo>
                    <a:lnTo>
                      <a:pt x="912" y="40"/>
                    </a:lnTo>
                    <a:lnTo>
                      <a:pt x="787" y="21"/>
                    </a:lnTo>
                    <a:lnTo>
                      <a:pt x="662" y="8"/>
                    </a:lnTo>
                    <a:lnTo>
                      <a:pt x="534" y="1"/>
                    </a:lnTo>
                    <a:lnTo>
                      <a:pt x="404" y="0"/>
                    </a:lnTo>
                    <a:lnTo>
                      <a:pt x="271" y="7"/>
                    </a:lnTo>
                    <a:lnTo>
                      <a:pt x="137" y="19"/>
                    </a:lnTo>
                    <a:lnTo>
                      <a:pt x="0" y="40"/>
                    </a:lnTo>
                    <a:lnTo>
                      <a:pt x="5" y="63"/>
                    </a:lnTo>
                    <a:close/>
                  </a:path>
                </a:pathLst>
              </a:custGeom>
              <a:solidFill>
                <a:srgbClr val="336666"/>
              </a:solidFill>
              <a:ln w="9525">
                <a:noFill/>
                <a:round/>
                <a:headEnd/>
                <a:tailEnd/>
              </a:ln>
            </p:spPr>
            <p:txBody>
              <a:bodyPr/>
              <a:lstStyle/>
              <a:p>
                <a:endParaRPr lang="fr-FR"/>
              </a:p>
            </p:txBody>
          </p:sp>
          <p:sp>
            <p:nvSpPr>
              <p:cNvPr id="95891" name="Freeform 647"/>
              <p:cNvSpPr>
                <a:spLocks/>
              </p:cNvSpPr>
              <p:nvPr/>
            </p:nvSpPr>
            <p:spPr bwMode="auto">
              <a:xfrm>
                <a:off x="2300" y="1891"/>
                <a:ext cx="432" cy="524"/>
              </a:xfrm>
              <a:custGeom>
                <a:avLst/>
                <a:gdLst>
                  <a:gd name="T0" fmla="*/ 0 w 2650"/>
                  <a:gd name="T1" fmla="*/ 0 h 3115"/>
                  <a:gd name="T2" fmla="*/ 0 w 2650"/>
                  <a:gd name="T3" fmla="*/ 0 h 3115"/>
                  <a:gd name="T4" fmla="*/ 0 w 2650"/>
                  <a:gd name="T5" fmla="*/ 0 h 3115"/>
                  <a:gd name="T6" fmla="*/ 0 w 2650"/>
                  <a:gd name="T7" fmla="*/ 0 h 3115"/>
                  <a:gd name="T8" fmla="*/ 0 w 2650"/>
                  <a:gd name="T9" fmla="*/ 0 h 3115"/>
                  <a:gd name="T10" fmla="*/ 0 w 2650"/>
                  <a:gd name="T11" fmla="*/ 0 h 3115"/>
                  <a:gd name="T12" fmla="*/ 0 w 2650"/>
                  <a:gd name="T13" fmla="*/ 0 h 3115"/>
                  <a:gd name="T14" fmla="*/ 0 w 2650"/>
                  <a:gd name="T15" fmla="*/ 0 h 3115"/>
                  <a:gd name="T16" fmla="*/ 0 w 2650"/>
                  <a:gd name="T17" fmla="*/ 0 h 3115"/>
                  <a:gd name="T18" fmla="*/ 0 w 2650"/>
                  <a:gd name="T19" fmla="*/ 0 h 3115"/>
                  <a:gd name="T20" fmla="*/ 0 w 2650"/>
                  <a:gd name="T21" fmla="*/ 0 h 3115"/>
                  <a:gd name="T22" fmla="*/ 0 w 2650"/>
                  <a:gd name="T23" fmla="*/ 0 h 3115"/>
                  <a:gd name="T24" fmla="*/ 0 w 2650"/>
                  <a:gd name="T25" fmla="*/ 0 h 3115"/>
                  <a:gd name="T26" fmla="*/ 0 w 2650"/>
                  <a:gd name="T27" fmla="*/ 0 h 3115"/>
                  <a:gd name="T28" fmla="*/ 0 w 2650"/>
                  <a:gd name="T29" fmla="*/ 0 h 3115"/>
                  <a:gd name="T30" fmla="*/ 0 w 2650"/>
                  <a:gd name="T31" fmla="*/ 0 h 3115"/>
                  <a:gd name="T32" fmla="*/ 0 w 2650"/>
                  <a:gd name="T33" fmla="*/ 0 h 3115"/>
                  <a:gd name="T34" fmla="*/ 0 w 2650"/>
                  <a:gd name="T35" fmla="*/ 0 h 3115"/>
                  <a:gd name="T36" fmla="*/ 0 w 2650"/>
                  <a:gd name="T37" fmla="*/ 0 h 3115"/>
                  <a:gd name="T38" fmla="*/ 0 w 2650"/>
                  <a:gd name="T39" fmla="*/ 0 h 3115"/>
                  <a:gd name="T40" fmla="*/ 0 w 2650"/>
                  <a:gd name="T41" fmla="*/ 0 h 3115"/>
                  <a:gd name="T42" fmla="*/ 0 w 2650"/>
                  <a:gd name="T43" fmla="*/ 0 h 3115"/>
                  <a:gd name="T44" fmla="*/ 0 w 2650"/>
                  <a:gd name="T45" fmla="*/ 0 h 3115"/>
                  <a:gd name="T46" fmla="*/ 0 w 2650"/>
                  <a:gd name="T47" fmla="*/ 0 h 3115"/>
                  <a:gd name="T48" fmla="*/ 0 w 2650"/>
                  <a:gd name="T49" fmla="*/ 0 h 3115"/>
                  <a:gd name="T50" fmla="*/ 0 w 2650"/>
                  <a:gd name="T51" fmla="*/ 0 h 3115"/>
                  <a:gd name="T52" fmla="*/ 0 w 2650"/>
                  <a:gd name="T53" fmla="*/ 0 h 3115"/>
                  <a:gd name="T54" fmla="*/ 0 w 2650"/>
                  <a:gd name="T55" fmla="*/ 0 h 3115"/>
                  <a:gd name="T56" fmla="*/ 0 w 2650"/>
                  <a:gd name="T57" fmla="*/ 0 h 3115"/>
                  <a:gd name="T58" fmla="*/ 0 w 2650"/>
                  <a:gd name="T59" fmla="*/ 0 h 3115"/>
                  <a:gd name="T60" fmla="*/ 0 w 2650"/>
                  <a:gd name="T61" fmla="*/ 0 h 3115"/>
                  <a:gd name="T62" fmla="*/ 0 w 2650"/>
                  <a:gd name="T63" fmla="*/ 0 h 3115"/>
                  <a:gd name="T64" fmla="*/ 0 w 2650"/>
                  <a:gd name="T65" fmla="*/ 0 h 3115"/>
                  <a:gd name="T66" fmla="*/ 0 w 2650"/>
                  <a:gd name="T67" fmla="*/ 0 h 311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50"/>
                  <a:gd name="T103" fmla="*/ 0 h 3115"/>
                  <a:gd name="T104" fmla="*/ 2650 w 2650"/>
                  <a:gd name="T105" fmla="*/ 3115 h 311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50" h="3115">
                    <a:moveTo>
                      <a:pt x="23" y="3115"/>
                    </a:moveTo>
                    <a:lnTo>
                      <a:pt x="23" y="3115"/>
                    </a:lnTo>
                    <a:lnTo>
                      <a:pt x="27" y="2980"/>
                    </a:lnTo>
                    <a:lnTo>
                      <a:pt x="37" y="2844"/>
                    </a:lnTo>
                    <a:lnTo>
                      <a:pt x="53" y="2710"/>
                    </a:lnTo>
                    <a:lnTo>
                      <a:pt x="77" y="2576"/>
                    </a:lnTo>
                    <a:lnTo>
                      <a:pt x="107" y="2444"/>
                    </a:lnTo>
                    <a:lnTo>
                      <a:pt x="142" y="2314"/>
                    </a:lnTo>
                    <a:lnTo>
                      <a:pt x="182" y="2184"/>
                    </a:lnTo>
                    <a:lnTo>
                      <a:pt x="230" y="2057"/>
                    </a:lnTo>
                    <a:lnTo>
                      <a:pt x="282" y="1930"/>
                    </a:lnTo>
                    <a:lnTo>
                      <a:pt x="340" y="1806"/>
                    </a:lnTo>
                    <a:lnTo>
                      <a:pt x="404" y="1685"/>
                    </a:lnTo>
                    <a:lnTo>
                      <a:pt x="472" y="1567"/>
                    </a:lnTo>
                    <a:lnTo>
                      <a:pt x="544" y="1452"/>
                    </a:lnTo>
                    <a:lnTo>
                      <a:pt x="623" y="1338"/>
                    </a:lnTo>
                    <a:lnTo>
                      <a:pt x="706" y="1228"/>
                    </a:lnTo>
                    <a:lnTo>
                      <a:pt x="793" y="1121"/>
                    </a:lnTo>
                    <a:lnTo>
                      <a:pt x="883" y="1018"/>
                    </a:lnTo>
                    <a:lnTo>
                      <a:pt x="980" y="919"/>
                    </a:lnTo>
                    <a:lnTo>
                      <a:pt x="1078" y="823"/>
                    </a:lnTo>
                    <a:lnTo>
                      <a:pt x="1180" y="732"/>
                    </a:lnTo>
                    <a:lnTo>
                      <a:pt x="1288" y="645"/>
                    </a:lnTo>
                    <a:lnTo>
                      <a:pt x="1399" y="561"/>
                    </a:lnTo>
                    <a:lnTo>
                      <a:pt x="1512" y="483"/>
                    </a:lnTo>
                    <a:lnTo>
                      <a:pt x="1627" y="410"/>
                    </a:lnTo>
                    <a:lnTo>
                      <a:pt x="1747" y="343"/>
                    </a:lnTo>
                    <a:lnTo>
                      <a:pt x="1869" y="279"/>
                    </a:lnTo>
                    <a:lnTo>
                      <a:pt x="1994" y="222"/>
                    </a:lnTo>
                    <a:lnTo>
                      <a:pt x="2121" y="170"/>
                    </a:lnTo>
                    <a:lnTo>
                      <a:pt x="2249" y="123"/>
                    </a:lnTo>
                    <a:lnTo>
                      <a:pt x="2382" y="85"/>
                    </a:lnTo>
                    <a:lnTo>
                      <a:pt x="2514" y="51"/>
                    </a:lnTo>
                    <a:lnTo>
                      <a:pt x="2650" y="23"/>
                    </a:lnTo>
                    <a:lnTo>
                      <a:pt x="2645" y="0"/>
                    </a:lnTo>
                    <a:lnTo>
                      <a:pt x="2510" y="28"/>
                    </a:lnTo>
                    <a:lnTo>
                      <a:pt x="2375" y="62"/>
                    </a:lnTo>
                    <a:lnTo>
                      <a:pt x="2243" y="102"/>
                    </a:lnTo>
                    <a:lnTo>
                      <a:pt x="2111" y="149"/>
                    </a:lnTo>
                    <a:lnTo>
                      <a:pt x="1985" y="201"/>
                    </a:lnTo>
                    <a:lnTo>
                      <a:pt x="1859" y="258"/>
                    </a:lnTo>
                    <a:lnTo>
                      <a:pt x="1735" y="322"/>
                    </a:lnTo>
                    <a:lnTo>
                      <a:pt x="1616" y="389"/>
                    </a:lnTo>
                    <a:lnTo>
                      <a:pt x="1498" y="465"/>
                    </a:lnTo>
                    <a:lnTo>
                      <a:pt x="1385" y="543"/>
                    </a:lnTo>
                    <a:lnTo>
                      <a:pt x="1274" y="626"/>
                    </a:lnTo>
                    <a:lnTo>
                      <a:pt x="1166" y="713"/>
                    </a:lnTo>
                    <a:lnTo>
                      <a:pt x="1062" y="806"/>
                    </a:lnTo>
                    <a:lnTo>
                      <a:pt x="963" y="903"/>
                    </a:lnTo>
                    <a:lnTo>
                      <a:pt x="867" y="1001"/>
                    </a:lnTo>
                    <a:lnTo>
                      <a:pt x="774" y="1107"/>
                    </a:lnTo>
                    <a:lnTo>
                      <a:pt x="687" y="1214"/>
                    </a:lnTo>
                    <a:lnTo>
                      <a:pt x="605" y="1324"/>
                    </a:lnTo>
                    <a:lnTo>
                      <a:pt x="526" y="1438"/>
                    </a:lnTo>
                    <a:lnTo>
                      <a:pt x="451" y="1555"/>
                    </a:lnTo>
                    <a:lnTo>
                      <a:pt x="383" y="1674"/>
                    </a:lnTo>
                    <a:lnTo>
                      <a:pt x="319" y="1797"/>
                    </a:lnTo>
                    <a:lnTo>
                      <a:pt x="261" y="1921"/>
                    </a:lnTo>
                    <a:lnTo>
                      <a:pt x="209" y="2048"/>
                    </a:lnTo>
                    <a:lnTo>
                      <a:pt x="161" y="2177"/>
                    </a:lnTo>
                    <a:lnTo>
                      <a:pt x="118" y="2307"/>
                    </a:lnTo>
                    <a:lnTo>
                      <a:pt x="84" y="2439"/>
                    </a:lnTo>
                    <a:lnTo>
                      <a:pt x="53" y="2572"/>
                    </a:lnTo>
                    <a:lnTo>
                      <a:pt x="30" y="2707"/>
                    </a:lnTo>
                    <a:lnTo>
                      <a:pt x="14" y="2842"/>
                    </a:lnTo>
                    <a:lnTo>
                      <a:pt x="3" y="2978"/>
                    </a:lnTo>
                    <a:lnTo>
                      <a:pt x="0" y="3115"/>
                    </a:lnTo>
                    <a:lnTo>
                      <a:pt x="23" y="3115"/>
                    </a:lnTo>
                    <a:close/>
                  </a:path>
                </a:pathLst>
              </a:custGeom>
              <a:solidFill>
                <a:srgbClr val="336666"/>
              </a:solidFill>
              <a:ln w="9525">
                <a:noFill/>
                <a:round/>
                <a:headEnd/>
                <a:tailEnd/>
              </a:ln>
            </p:spPr>
            <p:txBody>
              <a:bodyPr/>
              <a:lstStyle/>
              <a:p>
                <a:endParaRPr lang="fr-FR"/>
              </a:p>
            </p:txBody>
          </p:sp>
          <p:sp>
            <p:nvSpPr>
              <p:cNvPr id="95892" name="Freeform 648"/>
              <p:cNvSpPr>
                <a:spLocks/>
              </p:cNvSpPr>
              <p:nvPr/>
            </p:nvSpPr>
            <p:spPr bwMode="auto">
              <a:xfrm>
                <a:off x="2300" y="2415"/>
                <a:ext cx="432" cy="375"/>
              </a:xfrm>
              <a:custGeom>
                <a:avLst/>
                <a:gdLst>
                  <a:gd name="T0" fmla="*/ 0 w 2650"/>
                  <a:gd name="T1" fmla="*/ 0 h 2225"/>
                  <a:gd name="T2" fmla="*/ 0 w 2650"/>
                  <a:gd name="T3" fmla="*/ 0 h 2225"/>
                  <a:gd name="T4" fmla="*/ 0 w 2650"/>
                  <a:gd name="T5" fmla="*/ 0 h 2225"/>
                  <a:gd name="T6" fmla="*/ 0 w 2650"/>
                  <a:gd name="T7" fmla="*/ 0 h 2225"/>
                  <a:gd name="T8" fmla="*/ 0 w 2650"/>
                  <a:gd name="T9" fmla="*/ 0 h 2225"/>
                  <a:gd name="T10" fmla="*/ 0 w 2650"/>
                  <a:gd name="T11" fmla="*/ 0 h 2225"/>
                  <a:gd name="T12" fmla="*/ 0 w 2650"/>
                  <a:gd name="T13" fmla="*/ 0 h 2225"/>
                  <a:gd name="T14" fmla="*/ 0 w 2650"/>
                  <a:gd name="T15" fmla="*/ 0 h 2225"/>
                  <a:gd name="T16" fmla="*/ 0 w 2650"/>
                  <a:gd name="T17" fmla="*/ 0 h 2225"/>
                  <a:gd name="T18" fmla="*/ 0 w 2650"/>
                  <a:gd name="T19" fmla="*/ 0 h 2225"/>
                  <a:gd name="T20" fmla="*/ 0 w 2650"/>
                  <a:gd name="T21" fmla="*/ 0 h 2225"/>
                  <a:gd name="T22" fmla="*/ 0 w 2650"/>
                  <a:gd name="T23" fmla="*/ 0 h 2225"/>
                  <a:gd name="T24" fmla="*/ 0 w 2650"/>
                  <a:gd name="T25" fmla="*/ 0 h 2225"/>
                  <a:gd name="T26" fmla="*/ 0 w 2650"/>
                  <a:gd name="T27" fmla="*/ 0 h 2225"/>
                  <a:gd name="T28" fmla="*/ 0 w 2650"/>
                  <a:gd name="T29" fmla="*/ 0 h 2225"/>
                  <a:gd name="T30" fmla="*/ 0 w 2650"/>
                  <a:gd name="T31" fmla="*/ 0 h 2225"/>
                  <a:gd name="T32" fmla="*/ 0 w 2650"/>
                  <a:gd name="T33" fmla="*/ 0 h 2225"/>
                  <a:gd name="T34" fmla="*/ 0 w 2650"/>
                  <a:gd name="T35" fmla="*/ 0 h 2225"/>
                  <a:gd name="T36" fmla="*/ 0 w 2650"/>
                  <a:gd name="T37" fmla="*/ 0 h 2225"/>
                  <a:gd name="T38" fmla="*/ 0 w 2650"/>
                  <a:gd name="T39" fmla="*/ 0 h 2225"/>
                  <a:gd name="T40" fmla="*/ 0 w 2650"/>
                  <a:gd name="T41" fmla="*/ 0 h 2225"/>
                  <a:gd name="T42" fmla="*/ 0 w 2650"/>
                  <a:gd name="T43" fmla="*/ 0 h 2225"/>
                  <a:gd name="T44" fmla="*/ 0 w 2650"/>
                  <a:gd name="T45" fmla="*/ 0 h 2225"/>
                  <a:gd name="T46" fmla="*/ 0 w 2650"/>
                  <a:gd name="T47" fmla="*/ 0 h 2225"/>
                  <a:gd name="T48" fmla="*/ 0 w 2650"/>
                  <a:gd name="T49" fmla="*/ 0 h 2225"/>
                  <a:gd name="T50" fmla="*/ 0 w 2650"/>
                  <a:gd name="T51" fmla="*/ 0 h 2225"/>
                  <a:gd name="T52" fmla="*/ 0 w 2650"/>
                  <a:gd name="T53" fmla="*/ 0 h 2225"/>
                  <a:gd name="T54" fmla="*/ 0 w 2650"/>
                  <a:gd name="T55" fmla="*/ 0 h 2225"/>
                  <a:gd name="T56" fmla="*/ 0 w 2650"/>
                  <a:gd name="T57" fmla="*/ 0 h 2225"/>
                  <a:gd name="T58" fmla="*/ 0 w 2650"/>
                  <a:gd name="T59" fmla="*/ 0 h 2225"/>
                  <a:gd name="T60" fmla="*/ 0 w 2650"/>
                  <a:gd name="T61" fmla="*/ 0 h 2225"/>
                  <a:gd name="T62" fmla="*/ 0 w 2650"/>
                  <a:gd name="T63" fmla="*/ 0 h 2225"/>
                  <a:gd name="T64" fmla="*/ 0 w 2650"/>
                  <a:gd name="T65" fmla="*/ 0 h 2225"/>
                  <a:gd name="T66" fmla="*/ 0 w 2650"/>
                  <a:gd name="T67" fmla="*/ 0 h 22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50"/>
                  <a:gd name="T103" fmla="*/ 0 h 2225"/>
                  <a:gd name="T104" fmla="*/ 2650 w 2650"/>
                  <a:gd name="T105" fmla="*/ 2225 h 222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50" h="2225">
                    <a:moveTo>
                      <a:pt x="2645" y="2161"/>
                    </a:moveTo>
                    <a:lnTo>
                      <a:pt x="2645" y="2161"/>
                    </a:lnTo>
                    <a:lnTo>
                      <a:pt x="2511" y="2182"/>
                    </a:lnTo>
                    <a:lnTo>
                      <a:pt x="2377" y="2195"/>
                    </a:lnTo>
                    <a:lnTo>
                      <a:pt x="2246" y="2202"/>
                    </a:lnTo>
                    <a:lnTo>
                      <a:pt x="2116" y="2202"/>
                    </a:lnTo>
                    <a:lnTo>
                      <a:pt x="1991" y="2195"/>
                    </a:lnTo>
                    <a:lnTo>
                      <a:pt x="1865" y="2181"/>
                    </a:lnTo>
                    <a:lnTo>
                      <a:pt x="1743" y="2161"/>
                    </a:lnTo>
                    <a:lnTo>
                      <a:pt x="1624" y="2135"/>
                    </a:lnTo>
                    <a:lnTo>
                      <a:pt x="1509" y="2103"/>
                    </a:lnTo>
                    <a:lnTo>
                      <a:pt x="1395" y="2066"/>
                    </a:lnTo>
                    <a:lnTo>
                      <a:pt x="1286" y="2022"/>
                    </a:lnTo>
                    <a:lnTo>
                      <a:pt x="1178" y="1972"/>
                    </a:lnTo>
                    <a:lnTo>
                      <a:pt x="1076" y="1916"/>
                    </a:lnTo>
                    <a:lnTo>
                      <a:pt x="977" y="1857"/>
                    </a:lnTo>
                    <a:lnTo>
                      <a:pt x="882" y="1791"/>
                    </a:lnTo>
                    <a:lnTo>
                      <a:pt x="790" y="1720"/>
                    </a:lnTo>
                    <a:lnTo>
                      <a:pt x="705" y="1645"/>
                    </a:lnTo>
                    <a:lnTo>
                      <a:pt x="622" y="1564"/>
                    </a:lnTo>
                    <a:lnTo>
                      <a:pt x="544" y="1479"/>
                    </a:lnTo>
                    <a:lnTo>
                      <a:pt x="471" y="1389"/>
                    </a:lnTo>
                    <a:lnTo>
                      <a:pt x="403" y="1294"/>
                    </a:lnTo>
                    <a:lnTo>
                      <a:pt x="340" y="1196"/>
                    </a:lnTo>
                    <a:lnTo>
                      <a:pt x="282" y="1092"/>
                    </a:lnTo>
                    <a:lnTo>
                      <a:pt x="230" y="986"/>
                    </a:lnTo>
                    <a:lnTo>
                      <a:pt x="182" y="875"/>
                    </a:lnTo>
                    <a:lnTo>
                      <a:pt x="140" y="761"/>
                    </a:lnTo>
                    <a:lnTo>
                      <a:pt x="107" y="641"/>
                    </a:lnTo>
                    <a:lnTo>
                      <a:pt x="77" y="520"/>
                    </a:lnTo>
                    <a:lnTo>
                      <a:pt x="53" y="394"/>
                    </a:lnTo>
                    <a:lnTo>
                      <a:pt x="37" y="266"/>
                    </a:lnTo>
                    <a:lnTo>
                      <a:pt x="27" y="134"/>
                    </a:lnTo>
                    <a:lnTo>
                      <a:pt x="23" y="0"/>
                    </a:lnTo>
                    <a:lnTo>
                      <a:pt x="0" y="0"/>
                    </a:lnTo>
                    <a:lnTo>
                      <a:pt x="3" y="136"/>
                    </a:lnTo>
                    <a:lnTo>
                      <a:pt x="14" y="268"/>
                    </a:lnTo>
                    <a:lnTo>
                      <a:pt x="30" y="398"/>
                    </a:lnTo>
                    <a:lnTo>
                      <a:pt x="53" y="525"/>
                    </a:lnTo>
                    <a:lnTo>
                      <a:pt x="84" y="648"/>
                    </a:lnTo>
                    <a:lnTo>
                      <a:pt x="119" y="768"/>
                    </a:lnTo>
                    <a:lnTo>
                      <a:pt x="161" y="884"/>
                    </a:lnTo>
                    <a:lnTo>
                      <a:pt x="209" y="995"/>
                    </a:lnTo>
                    <a:lnTo>
                      <a:pt x="261" y="1103"/>
                    </a:lnTo>
                    <a:lnTo>
                      <a:pt x="319" y="1208"/>
                    </a:lnTo>
                    <a:lnTo>
                      <a:pt x="384" y="1308"/>
                    </a:lnTo>
                    <a:lnTo>
                      <a:pt x="453" y="1403"/>
                    </a:lnTo>
                    <a:lnTo>
                      <a:pt x="526" y="1495"/>
                    </a:lnTo>
                    <a:lnTo>
                      <a:pt x="606" y="1581"/>
                    </a:lnTo>
                    <a:lnTo>
                      <a:pt x="688" y="1661"/>
                    </a:lnTo>
                    <a:lnTo>
                      <a:pt x="776" y="1739"/>
                    </a:lnTo>
                    <a:lnTo>
                      <a:pt x="868" y="1810"/>
                    </a:lnTo>
                    <a:lnTo>
                      <a:pt x="966" y="1876"/>
                    </a:lnTo>
                    <a:lnTo>
                      <a:pt x="1064" y="1937"/>
                    </a:lnTo>
                    <a:lnTo>
                      <a:pt x="1169" y="1993"/>
                    </a:lnTo>
                    <a:lnTo>
                      <a:pt x="1277" y="2043"/>
                    </a:lnTo>
                    <a:lnTo>
                      <a:pt x="1388" y="2087"/>
                    </a:lnTo>
                    <a:lnTo>
                      <a:pt x="1502" y="2127"/>
                    </a:lnTo>
                    <a:lnTo>
                      <a:pt x="1619" y="2158"/>
                    </a:lnTo>
                    <a:lnTo>
                      <a:pt x="1739" y="2185"/>
                    </a:lnTo>
                    <a:lnTo>
                      <a:pt x="1863" y="2204"/>
                    </a:lnTo>
                    <a:lnTo>
                      <a:pt x="1988" y="2218"/>
                    </a:lnTo>
                    <a:lnTo>
                      <a:pt x="2116" y="2225"/>
                    </a:lnTo>
                    <a:lnTo>
                      <a:pt x="2246" y="2225"/>
                    </a:lnTo>
                    <a:lnTo>
                      <a:pt x="2379" y="2218"/>
                    </a:lnTo>
                    <a:lnTo>
                      <a:pt x="2513" y="2206"/>
                    </a:lnTo>
                    <a:lnTo>
                      <a:pt x="2650" y="2185"/>
                    </a:lnTo>
                    <a:lnTo>
                      <a:pt x="2645" y="2161"/>
                    </a:lnTo>
                    <a:close/>
                  </a:path>
                </a:pathLst>
              </a:custGeom>
              <a:solidFill>
                <a:srgbClr val="336666"/>
              </a:solidFill>
              <a:ln w="9525">
                <a:noFill/>
                <a:round/>
                <a:headEnd/>
                <a:tailEnd/>
              </a:ln>
            </p:spPr>
            <p:txBody>
              <a:bodyPr/>
              <a:lstStyle/>
              <a:p>
                <a:endParaRPr lang="fr-FR"/>
              </a:p>
            </p:txBody>
          </p:sp>
          <p:sp>
            <p:nvSpPr>
              <p:cNvPr id="95893" name="Freeform 649"/>
              <p:cNvSpPr>
                <a:spLocks/>
              </p:cNvSpPr>
              <p:nvPr/>
            </p:nvSpPr>
            <p:spPr bwMode="auto">
              <a:xfrm>
                <a:off x="3289" y="1593"/>
                <a:ext cx="61" cy="47"/>
              </a:xfrm>
              <a:custGeom>
                <a:avLst/>
                <a:gdLst>
                  <a:gd name="T0" fmla="*/ 0 w 371"/>
                  <a:gd name="T1" fmla="*/ 0 h 281"/>
                  <a:gd name="T2" fmla="*/ 0 w 371"/>
                  <a:gd name="T3" fmla="*/ 0 h 281"/>
                  <a:gd name="T4" fmla="*/ 0 w 371"/>
                  <a:gd name="T5" fmla="*/ 0 h 281"/>
                  <a:gd name="T6" fmla="*/ 0 w 371"/>
                  <a:gd name="T7" fmla="*/ 0 h 281"/>
                  <a:gd name="T8" fmla="*/ 0 w 371"/>
                  <a:gd name="T9" fmla="*/ 0 h 281"/>
                  <a:gd name="T10" fmla="*/ 0 w 371"/>
                  <a:gd name="T11" fmla="*/ 0 h 281"/>
                  <a:gd name="T12" fmla="*/ 0 w 371"/>
                  <a:gd name="T13" fmla="*/ 0 h 281"/>
                  <a:gd name="T14" fmla="*/ 0 w 371"/>
                  <a:gd name="T15" fmla="*/ 0 h 281"/>
                  <a:gd name="T16" fmla="*/ 0 w 371"/>
                  <a:gd name="T17" fmla="*/ 0 h 281"/>
                  <a:gd name="T18" fmla="*/ 0 w 371"/>
                  <a:gd name="T19" fmla="*/ 0 h 281"/>
                  <a:gd name="T20" fmla="*/ 0 w 371"/>
                  <a:gd name="T21" fmla="*/ 0 h 281"/>
                  <a:gd name="T22" fmla="*/ 0 w 371"/>
                  <a:gd name="T23" fmla="*/ 0 h 281"/>
                  <a:gd name="T24" fmla="*/ 0 w 371"/>
                  <a:gd name="T25" fmla="*/ 0 h 281"/>
                  <a:gd name="T26" fmla="*/ 0 w 371"/>
                  <a:gd name="T27" fmla="*/ 0 h 281"/>
                  <a:gd name="T28" fmla="*/ 0 w 371"/>
                  <a:gd name="T29" fmla="*/ 0 h 281"/>
                  <a:gd name="T30" fmla="*/ 0 w 371"/>
                  <a:gd name="T31" fmla="*/ 0 h 281"/>
                  <a:gd name="T32" fmla="*/ 0 w 371"/>
                  <a:gd name="T33" fmla="*/ 0 h 281"/>
                  <a:gd name="T34" fmla="*/ 0 w 371"/>
                  <a:gd name="T35" fmla="*/ 0 h 281"/>
                  <a:gd name="T36" fmla="*/ 0 w 371"/>
                  <a:gd name="T37" fmla="*/ 0 h 281"/>
                  <a:gd name="T38" fmla="*/ 0 w 371"/>
                  <a:gd name="T39" fmla="*/ 0 h 281"/>
                  <a:gd name="T40" fmla="*/ 0 w 371"/>
                  <a:gd name="T41" fmla="*/ 0 h 281"/>
                  <a:gd name="T42" fmla="*/ 0 w 371"/>
                  <a:gd name="T43" fmla="*/ 0 h 281"/>
                  <a:gd name="T44" fmla="*/ 0 w 371"/>
                  <a:gd name="T45" fmla="*/ 0 h 281"/>
                  <a:gd name="T46" fmla="*/ 0 w 371"/>
                  <a:gd name="T47" fmla="*/ 0 h 281"/>
                  <a:gd name="T48" fmla="*/ 0 w 371"/>
                  <a:gd name="T49" fmla="*/ 0 h 281"/>
                  <a:gd name="T50" fmla="*/ 0 w 371"/>
                  <a:gd name="T51" fmla="*/ 0 h 281"/>
                  <a:gd name="T52" fmla="*/ 0 w 371"/>
                  <a:gd name="T53" fmla="*/ 0 h 2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71"/>
                  <a:gd name="T82" fmla="*/ 0 h 281"/>
                  <a:gd name="T83" fmla="*/ 371 w 371"/>
                  <a:gd name="T84" fmla="*/ 281 h 2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71" h="281">
                    <a:moveTo>
                      <a:pt x="226" y="105"/>
                    </a:moveTo>
                    <a:lnTo>
                      <a:pt x="371" y="281"/>
                    </a:lnTo>
                    <a:lnTo>
                      <a:pt x="367" y="280"/>
                    </a:lnTo>
                    <a:lnTo>
                      <a:pt x="356" y="277"/>
                    </a:lnTo>
                    <a:lnTo>
                      <a:pt x="338" y="272"/>
                    </a:lnTo>
                    <a:lnTo>
                      <a:pt x="316" y="265"/>
                    </a:lnTo>
                    <a:lnTo>
                      <a:pt x="291" y="257"/>
                    </a:lnTo>
                    <a:lnTo>
                      <a:pt x="261" y="248"/>
                    </a:lnTo>
                    <a:lnTo>
                      <a:pt x="229" y="237"/>
                    </a:lnTo>
                    <a:lnTo>
                      <a:pt x="197" y="227"/>
                    </a:lnTo>
                    <a:lnTo>
                      <a:pt x="163" y="215"/>
                    </a:lnTo>
                    <a:lnTo>
                      <a:pt x="132" y="203"/>
                    </a:lnTo>
                    <a:lnTo>
                      <a:pt x="101" y="193"/>
                    </a:lnTo>
                    <a:lnTo>
                      <a:pt x="74" y="181"/>
                    </a:lnTo>
                    <a:lnTo>
                      <a:pt x="49" y="171"/>
                    </a:lnTo>
                    <a:lnTo>
                      <a:pt x="30" y="160"/>
                    </a:lnTo>
                    <a:lnTo>
                      <a:pt x="17" y="152"/>
                    </a:lnTo>
                    <a:lnTo>
                      <a:pt x="10" y="144"/>
                    </a:lnTo>
                    <a:lnTo>
                      <a:pt x="5" y="128"/>
                    </a:lnTo>
                    <a:lnTo>
                      <a:pt x="2" y="107"/>
                    </a:lnTo>
                    <a:lnTo>
                      <a:pt x="1" y="83"/>
                    </a:lnTo>
                    <a:lnTo>
                      <a:pt x="0" y="58"/>
                    </a:lnTo>
                    <a:lnTo>
                      <a:pt x="1" y="36"/>
                    </a:lnTo>
                    <a:lnTo>
                      <a:pt x="1" y="18"/>
                    </a:lnTo>
                    <a:lnTo>
                      <a:pt x="2" y="5"/>
                    </a:lnTo>
                    <a:lnTo>
                      <a:pt x="2" y="0"/>
                    </a:lnTo>
                    <a:lnTo>
                      <a:pt x="226" y="105"/>
                    </a:lnTo>
                    <a:close/>
                  </a:path>
                </a:pathLst>
              </a:custGeom>
              <a:solidFill>
                <a:srgbClr val="96B5B5"/>
              </a:solidFill>
              <a:ln w="9525">
                <a:noFill/>
                <a:round/>
                <a:headEnd/>
                <a:tailEnd/>
              </a:ln>
            </p:spPr>
            <p:txBody>
              <a:bodyPr/>
              <a:lstStyle/>
              <a:p>
                <a:endParaRPr lang="fr-FR"/>
              </a:p>
            </p:txBody>
          </p:sp>
          <p:sp>
            <p:nvSpPr>
              <p:cNvPr id="95894" name="Freeform 650"/>
              <p:cNvSpPr>
                <a:spLocks/>
              </p:cNvSpPr>
              <p:nvPr/>
            </p:nvSpPr>
            <p:spPr bwMode="auto">
              <a:xfrm>
                <a:off x="3326" y="1610"/>
                <a:ext cx="25" cy="30"/>
              </a:xfrm>
              <a:custGeom>
                <a:avLst/>
                <a:gdLst>
                  <a:gd name="T0" fmla="*/ 0 w 149"/>
                  <a:gd name="T1" fmla="*/ 0 h 183"/>
                  <a:gd name="T2" fmla="*/ 0 w 149"/>
                  <a:gd name="T3" fmla="*/ 0 h 183"/>
                  <a:gd name="T4" fmla="*/ 0 w 149"/>
                  <a:gd name="T5" fmla="*/ 0 h 183"/>
                  <a:gd name="T6" fmla="*/ 0 w 149"/>
                  <a:gd name="T7" fmla="*/ 0 h 183"/>
                  <a:gd name="T8" fmla="*/ 0 w 149"/>
                  <a:gd name="T9" fmla="*/ 0 h 183"/>
                  <a:gd name="T10" fmla="*/ 0 w 149"/>
                  <a:gd name="T11" fmla="*/ 0 h 183"/>
                  <a:gd name="T12" fmla="*/ 0 w 149"/>
                  <a:gd name="T13" fmla="*/ 0 h 183"/>
                  <a:gd name="T14" fmla="*/ 0 60000 65536"/>
                  <a:gd name="T15" fmla="*/ 0 60000 65536"/>
                  <a:gd name="T16" fmla="*/ 0 60000 65536"/>
                  <a:gd name="T17" fmla="*/ 0 60000 65536"/>
                  <a:gd name="T18" fmla="*/ 0 60000 65536"/>
                  <a:gd name="T19" fmla="*/ 0 60000 65536"/>
                  <a:gd name="T20" fmla="*/ 0 60000 65536"/>
                  <a:gd name="T21" fmla="*/ 0 w 149"/>
                  <a:gd name="T22" fmla="*/ 0 h 183"/>
                  <a:gd name="T23" fmla="*/ 149 w 149"/>
                  <a:gd name="T24" fmla="*/ 183 h 1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9" h="183">
                    <a:moveTo>
                      <a:pt x="146" y="183"/>
                    </a:moveTo>
                    <a:lnTo>
                      <a:pt x="149" y="177"/>
                    </a:lnTo>
                    <a:lnTo>
                      <a:pt x="4" y="0"/>
                    </a:lnTo>
                    <a:lnTo>
                      <a:pt x="0" y="5"/>
                    </a:lnTo>
                    <a:lnTo>
                      <a:pt x="145" y="182"/>
                    </a:lnTo>
                    <a:lnTo>
                      <a:pt x="148" y="176"/>
                    </a:lnTo>
                    <a:lnTo>
                      <a:pt x="146" y="183"/>
                    </a:lnTo>
                    <a:close/>
                  </a:path>
                </a:pathLst>
              </a:custGeom>
              <a:solidFill>
                <a:srgbClr val="000000"/>
              </a:solidFill>
              <a:ln w="9525">
                <a:noFill/>
                <a:round/>
                <a:headEnd/>
                <a:tailEnd/>
              </a:ln>
            </p:spPr>
            <p:txBody>
              <a:bodyPr/>
              <a:lstStyle/>
              <a:p>
                <a:endParaRPr lang="fr-FR"/>
              </a:p>
            </p:txBody>
          </p:sp>
          <p:sp>
            <p:nvSpPr>
              <p:cNvPr id="95895" name="Freeform 651"/>
              <p:cNvSpPr>
                <a:spLocks/>
              </p:cNvSpPr>
              <p:nvPr/>
            </p:nvSpPr>
            <p:spPr bwMode="auto">
              <a:xfrm>
                <a:off x="3290" y="1617"/>
                <a:ext cx="60" cy="23"/>
              </a:xfrm>
              <a:custGeom>
                <a:avLst/>
                <a:gdLst>
                  <a:gd name="T0" fmla="*/ 0 w 366"/>
                  <a:gd name="T1" fmla="*/ 0 h 142"/>
                  <a:gd name="T2" fmla="*/ 0 w 366"/>
                  <a:gd name="T3" fmla="*/ 0 h 142"/>
                  <a:gd name="T4" fmla="*/ 0 w 366"/>
                  <a:gd name="T5" fmla="*/ 0 h 142"/>
                  <a:gd name="T6" fmla="*/ 0 w 366"/>
                  <a:gd name="T7" fmla="*/ 0 h 142"/>
                  <a:gd name="T8" fmla="*/ 0 w 366"/>
                  <a:gd name="T9" fmla="*/ 0 h 142"/>
                  <a:gd name="T10" fmla="*/ 0 w 366"/>
                  <a:gd name="T11" fmla="*/ 0 h 142"/>
                  <a:gd name="T12" fmla="*/ 0 w 366"/>
                  <a:gd name="T13" fmla="*/ 0 h 142"/>
                  <a:gd name="T14" fmla="*/ 0 w 366"/>
                  <a:gd name="T15" fmla="*/ 0 h 142"/>
                  <a:gd name="T16" fmla="*/ 0 w 366"/>
                  <a:gd name="T17" fmla="*/ 0 h 142"/>
                  <a:gd name="T18" fmla="*/ 0 w 366"/>
                  <a:gd name="T19" fmla="*/ 0 h 142"/>
                  <a:gd name="T20" fmla="*/ 0 w 366"/>
                  <a:gd name="T21" fmla="*/ 0 h 142"/>
                  <a:gd name="T22" fmla="*/ 0 w 366"/>
                  <a:gd name="T23" fmla="*/ 0 h 142"/>
                  <a:gd name="T24" fmla="*/ 0 w 366"/>
                  <a:gd name="T25" fmla="*/ 0 h 142"/>
                  <a:gd name="T26" fmla="*/ 0 w 366"/>
                  <a:gd name="T27" fmla="*/ 0 h 142"/>
                  <a:gd name="T28" fmla="*/ 0 w 366"/>
                  <a:gd name="T29" fmla="*/ 0 h 142"/>
                  <a:gd name="T30" fmla="*/ 0 w 366"/>
                  <a:gd name="T31" fmla="*/ 0 h 142"/>
                  <a:gd name="T32" fmla="*/ 0 w 366"/>
                  <a:gd name="T33" fmla="*/ 0 h 142"/>
                  <a:gd name="T34" fmla="*/ 0 w 366"/>
                  <a:gd name="T35" fmla="*/ 0 h 142"/>
                  <a:gd name="T36" fmla="*/ 0 w 366"/>
                  <a:gd name="T37" fmla="*/ 0 h 142"/>
                  <a:gd name="T38" fmla="*/ 0 w 366"/>
                  <a:gd name="T39" fmla="*/ 0 h 142"/>
                  <a:gd name="T40" fmla="*/ 0 w 366"/>
                  <a:gd name="T41" fmla="*/ 0 h 142"/>
                  <a:gd name="T42" fmla="*/ 0 w 366"/>
                  <a:gd name="T43" fmla="*/ 0 h 142"/>
                  <a:gd name="T44" fmla="*/ 0 w 366"/>
                  <a:gd name="T45" fmla="*/ 0 h 142"/>
                  <a:gd name="T46" fmla="*/ 0 w 366"/>
                  <a:gd name="T47" fmla="*/ 0 h 142"/>
                  <a:gd name="T48" fmla="*/ 0 w 366"/>
                  <a:gd name="T49" fmla="*/ 0 h 142"/>
                  <a:gd name="T50" fmla="*/ 0 w 366"/>
                  <a:gd name="T51" fmla="*/ 0 h 142"/>
                  <a:gd name="T52" fmla="*/ 0 w 366"/>
                  <a:gd name="T53" fmla="*/ 0 h 142"/>
                  <a:gd name="T54" fmla="*/ 0 w 366"/>
                  <a:gd name="T55" fmla="*/ 0 h 142"/>
                  <a:gd name="T56" fmla="*/ 0 w 366"/>
                  <a:gd name="T57" fmla="*/ 0 h 142"/>
                  <a:gd name="T58" fmla="*/ 0 w 366"/>
                  <a:gd name="T59" fmla="*/ 0 h 142"/>
                  <a:gd name="T60" fmla="*/ 0 w 366"/>
                  <a:gd name="T61" fmla="*/ 0 h 142"/>
                  <a:gd name="T62" fmla="*/ 0 w 366"/>
                  <a:gd name="T63" fmla="*/ 0 h 142"/>
                  <a:gd name="T64" fmla="*/ 0 w 366"/>
                  <a:gd name="T65" fmla="*/ 0 h 142"/>
                  <a:gd name="T66" fmla="*/ 0 w 366"/>
                  <a:gd name="T67" fmla="*/ 0 h 142"/>
                  <a:gd name="T68" fmla="*/ 0 w 366"/>
                  <a:gd name="T69" fmla="*/ 0 h 142"/>
                  <a:gd name="T70" fmla="*/ 0 w 366"/>
                  <a:gd name="T71" fmla="*/ 0 h 142"/>
                  <a:gd name="T72" fmla="*/ 0 w 366"/>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66"/>
                  <a:gd name="T112" fmla="*/ 0 h 142"/>
                  <a:gd name="T113" fmla="*/ 366 w 366"/>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66" h="142">
                    <a:moveTo>
                      <a:pt x="0" y="2"/>
                    </a:moveTo>
                    <a:lnTo>
                      <a:pt x="0" y="2"/>
                    </a:lnTo>
                    <a:lnTo>
                      <a:pt x="9" y="12"/>
                    </a:lnTo>
                    <a:lnTo>
                      <a:pt x="23" y="21"/>
                    </a:lnTo>
                    <a:lnTo>
                      <a:pt x="42" y="31"/>
                    </a:lnTo>
                    <a:lnTo>
                      <a:pt x="67" y="42"/>
                    </a:lnTo>
                    <a:lnTo>
                      <a:pt x="93" y="53"/>
                    </a:lnTo>
                    <a:lnTo>
                      <a:pt x="125" y="64"/>
                    </a:lnTo>
                    <a:lnTo>
                      <a:pt x="156" y="76"/>
                    </a:lnTo>
                    <a:lnTo>
                      <a:pt x="190" y="87"/>
                    </a:lnTo>
                    <a:lnTo>
                      <a:pt x="222" y="98"/>
                    </a:lnTo>
                    <a:lnTo>
                      <a:pt x="254" y="108"/>
                    </a:lnTo>
                    <a:lnTo>
                      <a:pt x="284" y="117"/>
                    </a:lnTo>
                    <a:lnTo>
                      <a:pt x="309" y="125"/>
                    </a:lnTo>
                    <a:lnTo>
                      <a:pt x="331" y="132"/>
                    </a:lnTo>
                    <a:lnTo>
                      <a:pt x="349" y="137"/>
                    </a:lnTo>
                    <a:lnTo>
                      <a:pt x="360" y="141"/>
                    </a:lnTo>
                    <a:lnTo>
                      <a:pt x="364" y="142"/>
                    </a:lnTo>
                    <a:lnTo>
                      <a:pt x="366" y="135"/>
                    </a:lnTo>
                    <a:lnTo>
                      <a:pt x="363" y="134"/>
                    </a:lnTo>
                    <a:lnTo>
                      <a:pt x="351" y="130"/>
                    </a:lnTo>
                    <a:lnTo>
                      <a:pt x="334" y="125"/>
                    </a:lnTo>
                    <a:lnTo>
                      <a:pt x="312" y="118"/>
                    </a:lnTo>
                    <a:lnTo>
                      <a:pt x="286" y="110"/>
                    </a:lnTo>
                    <a:lnTo>
                      <a:pt x="256" y="101"/>
                    </a:lnTo>
                    <a:lnTo>
                      <a:pt x="225" y="91"/>
                    </a:lnTo>
                    <a:lnTo>
                      <a:pt x="192" y="80"/>
                    </a:lnTo>
                    <a:lnTo>
                      <a:pt x="158" y="69"/>
                    </a:lnTo>
                    <a:lnTo>
                      <a:pt x="127" y="57"/>
                    </a:lnTo>
                    <a:lnTo>
                      <a:pt x="96" y="46"/>
                    </a:lnTo>
                    <a:lnTo>
                      <a:pt x="69" y="35"/>
                    </a:lnTo>
                    <a:lnTo>
                      <a:pt x="45" y="24"/>
                    </a:lnTo>
                    <a:lnTo>
                      <a:pt x="25" y="14"/>
                    </a:lnTo>
                    <a:lnTo>
                      <a:pt x="13" y="7"/>
                    </a:lnTo>
                    <a:lnTo>
                      <a:pt x="7" y="0"/>
                    </a:lnTo>
                    <a:lnTo>
                      <a:pt x="0" y="2"/>
                    </a:lnTo>
                    <a:close/>
                  </a:path>
                </a:pathLst>
              </a:custGeom>
              <a:solidFill>
                <a:srgbClr val="000000"/>
              </a:solidFill>
              <a:ln w="9525">
                <a:noFill/>
                <a:round/>
                <a:headEnd/>
                <a:tailEnd/>
              </a:ln>
            </p:spPr>
            <p:txBody>
              <a:bodyPr/>
              <a:lstStyle/>
              <a:p>
                <a:endParaRPr lang="fr-FR"/>
              </a:p>
            </p:txBody>
          </p:sp>
          <p:sp>
            <p:nvSpPr>
              <p:cNvPr id="95896" name="Freeform 652"/>
              <p:cNvSpPr>
                <a:spLocks/>
              </p:cNvSpPr>
              <p:nvPr/>
            </p:nvSpPr>
            <p:spPr bwMode="auto">
              <a:xfrm>
                <a:off x="3289" y="1592"/>
                <a:ext cx="3" cy="25"/>
              </a:xfrm>
              <a:custGeom>
                <a:avLst/>
                <a:gdLst>
                  <a:gd name="T0" fmla="*/ 0 w 17"/>
                  <a:gd name="T1" fmla="*/ 0 h 148"/>
                  <a:gd name="T2" fmla="*/ 0 w 17"/>
                  <a:gd name="T3" fmla="*/ 0 h 148"/>
                  <a:gd name="T4" fmla="*/ 0 w 17"/>
                  <a:gd name="T5" fmla="*/ 0 h 148"/>
                  <a:gd name="T6" fmla="*/ 0 w 17"/>
                  <a:gd name="T7" fmla="*/ 0 h 148"/>
                  <a:gd name="T8" fmla="*/ 0 w 17"/>
                  <a:gd name="T9" fmla="*/ 0 h 148"/>
                  <a:gd name="T10" fmla="*/ 0 w 17"/>
                  <a:gd name="T11" fmla="*/ 0 h 148"/>
                  <a:gd name="T12" fmla="*/ 0 w 17"/>
                  <a:gd name="T13" fmla="*/ 0 h 148"/>
                  <a:gd name="T14" fmla="*/ 0 w 17"/>
                  <a:gd name="T15" fmla="*/ 0 h 148"/>
                  <a:gd name="T16" fmla="*/ 0 w 17"/>
                  <a:gd name="T17" fmla="*/ 0 h 148"/>
                  <a:gd name="T18" fmla="*/ 0 w 17"/>
                  <a:gd name="T19" fmla="*/ 0 h 148"/>
                  <a:gd name="T20" fmla="*/ 0 w 17"/>
                  <a:gd name="T21" fmla="*/ 0 h 148"/>
                  <a:gd name="T22" fmla="*/ 0 w 17"/>
                  <a:gd name="T23" fmla="*/ 0 h 148"/>
                  <a:gd name="T24" fmla="*/ 0 w 17"/>
                  <a:gd name="T25" fmla="*/ 0 h 148"/>
                  <a:gd name="T26" fmla="*/ 0 w 17"/>
                  <a:gd name="T27" fmla="*/ 0 h 148"/>
                  <a:gd name="T28" fmla="*/ 0 w 17"/>
                  <a:gd name="T29" fmla="*/ 0 h 148"/>
                  <a:gd name="T30" fmla="*/ 0 w 17"/>
                  <a:gd name="T31" fmla="*/ 0 h 148"/>
                  <a:gd name="T32" fmla="*/ 0 w 17"/>
                  <a:gd name="T33" fmla="*/ 0 h 148"/>
                  <a:gd name="T34" fmla="*/ 0 w 17"/>
                  <a:gd name="T35" fmla="*/ 0 h 148"/>
                  <a:gd name="T36" fmla="*/ 0 w 17"/>
                  <a:gd name="T37" fmla="*/ 0 h 148"/>
                  <a:gd name="T38" fmla="*/ 0 w 17"/>
                  <a:gd name="T39" fmla="*/ 0 h 148"/>
                  <a:gd name="T40" fmla="*/ 0 w 17"/>
                  <a:gd name="T41" fmla="*/ 0 h 1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48"/>
                  <a:gd name="T65" fmla="*/ 17 w 17"/>
                  <a:gd name="T66" fmla="*/ 148 h 1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48">
                    <a:moveTo>
                      <a:pt x="7" y="0"/>
                    </a:moveTo>
                    <a:lnTo>
                      <a:pt x="2" y="3"/>
                    </a:lnTo>
                    <a:lnTo>
                      <a:pt x="2" y="8"/>
                    </a:lnTo>
                    <a:lnTo>
                      <a:pt x="1" y="21"/>
                    </a:lnTo>
                    <a:lnTo>
                      <a:pt x="1" y="39"/>
                    </a:lnTo>
                    <a:lnTo>
                      <a:pt x="0" y="61"/>
                    </a:lnTo>
                    <a:lnTo>
                      <a:pt x="1" y="86"/>
                    </a:lnTo>
                    <a:lnTo>
                      <a:pt x="2" y="110"/>
                    </a:lnTo>
                    <a:lnTo>
                      <a:pt x="6" y="132"/>
                    </a:lnTo>
                    <a:lnTo>
                      <a:pt x="10" y="148"/>
                    </a:lnTo>
                    <a:lnTo>
                      <a:pt x="17" y="146"/>
                    </a:lnTo>
                    <a:lnTo>
                      <a:pt x="13" y="130"/>
                    </a:lnTo>
                    <a:lnTo>
                      <a:pt x="9" y="110"/>
                    </a:lnTo>
                    <a:lnTo>
                      <a:pt x="8" y="86"/>
                    </a:lnTo>
                    <a:lnTo>
                      <a:pt x="7" y="61"/>
                    </a:lnTo>
                    <a:lnTo>
                      <a:pt x="8" y="39"/>
                    </a:lnTo>
                    <a:lnTo>
                      <a:pt x="8" y="21"/>
                    </a:lnTo>
                    <a:lnTo>
                      <a:pt x="9" y="8"/>
                    </a:lnTo>
                    <a:lnTo>
                      <a:pt x="9" y="3"/>
                    </a:lnTo>
                    <a:lnTo>
                      <a:pt x="5" y="7"/>
                    </a:lnTo>
                    <a:lnTo>
                      <a:pt x="7" y="0"/>
                    </a:lnTo>
                    <a:close/>
                  </a:path>
                </a:pathLst>
              </a:custGeom>
              <a:solidFill>
                <a:srgbClr val="000000"/>
              </a:solidFill>
              <a:ln w="9525">
                <a:noFill/>
                <a:round/>
                <a:headEnd/>
                <a:tailEnd/>
              </a:ln>
            </p:spPr>
            <p:txBody>
              <a:bodyPr/>
              <a:lstStyle/>
              <a:p>
                <a:endParaRPr lang="fr-FR"/>
              </a:p>
            </p:txBody>
          </p:sp>
          <p:sp>
            <p:nvSpPr>
              <p:cNvPr id="95897" name="Freeform 653"/>
              <p:cNvSpPr>
                <a:spLocks/>
              </p:cNvSpPr>
              <p:nvPr/>
            </p:nvSpPr>
            <p:spPr bwMode="auto">
              <a:xfrm>
                <a:off x="3289" y="1592"/>
                <a:ext cx="37" cy="19"/>
              </a:xfrm>
              <a:custGeom>
                <a:avLst/>
                <a:gdLst>
                  <a:gd name="T0" fmla="*/ 0 w 227"/>
                  <a:gd name="T1" fmla="*/ 0 h 111"/>
                  <a:gd name="T2" fmla="*/ 0 w 227"/>
                  <a:gd name="T3" fmla="*/ 0 h 111"/>
                  <a:gd name="T4" fmla="*/ 0 w 227"/>
                  <a:gd name="T5" fmla="*/ 0 h 111"/>
                  <a:gd name="T6" fmla="*/ 0 w 227"/>
                  <a:gd name="T7" fmla="*/ 0 h 111"/>
                  <a:gd name="T8" fmla="*/ 0 w 227"/>
                  <a:gd name="T9" fmla="*/ 0 h 111"/>
                  <a:gd name="T10" fmla="*/ 0 w 227"/>
                  <a:gd name="T11" fmla="*/ 0 h 111"/>
                  <a:gd name="T12" fmla="*/ 0 w 227"/>
                  <a:gd name="T13" fmla="*/ 0 h 111"/>
                  <a:gd name="T14" fmla="*/ 0 60000 65536"/>
                  <a:gd name="T15" fmla="*/ 0 60000 65536"/>
                  <a:gd name="T16" fmla="*/ 0 60000 65536"/>
                  <a:gd name="T17" fmla="*/ 0 60000 65536"/>
                  <a:gd name="T18" fmla="*/ 0 60000 65536"/>
                  <a:gd name="T19" fmla="*/ 0 60000 65536"/>
                  <a:gd name="T20" fmla="*/ 0 60000 65536"/>
                  <a:gd name="T21" fmla="*/ 0 w 227"/>
                  <a:gd name="T22" fmla="*/ 0 h 111"/>
                  <a:gd name="T23" fmla="*/ 227 w 227"/>
                  <a:gd name="T24" fmla="*/ 111 h 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7" h="111">
                    <a:moveTo>
                      <a:pt x="227" y="105"/>
                    </a:moveTo>
                    <a:lnTo>
                      <a:pt x="226" y="104"/>
                    </a:lnTo>
                    <a:lnTo>
                      <a:pt x="2" y="0"/>
                    </a:lnTo>
                    <a:lnTo>
                      <a:pt x="0" y="7"/>
                    </a:lnTo>
                    <a:lnTo>
                      <a:pt x="224" y="111"/>
                    </a:lnTo>
                    <a:lnTo>
                      <a:pt x="223" y="110"/>
                    </a:lnTo>
                    <a:lnTo>
                      <a:pt x="227" y="105"/>
                    </a:lnTo>
                    <a:close/>
                  </a:path>
                </a:pathLst>
              </a:custGeom>
              <a:solidFill>
                <a:srgbClr val="000000"/>
              </a:solidFill>
              <a:ln w="9525">
                <a:noFill/>
                <a:round/>
                <a:headEnd/>
                <a:tailEnd/>
              </a:ln>
            </p:spPr>
            <p:txBody>
              <a:bodyPr/>
              <a:lstStyle/>
              <a:p>
                <a:endParaRPr lang="fr-FR"/>
              </a:p>
            </p:txBody>
          </p:sp>
          <p:sp>
            <p:nvSpPr>
              <p:cNvPr id="95898" name="Freeform 654"/>
              <p:cNvSpPr>
                <a:spLocks/>
              </p:cNvSpPr>
              <p:nvPr/>
            </p:nvSpPr>
            <p:spPr bwMode="auto">
              <a:xfrm>
                <a:off x="3259" y="1467"/>
                <a:ext cx="84" cy="46"/>
              </a:xfrm>
              <a:custGeom>
                <a:avLst/>
                <a:gdLst>
                  <a:gd name="T0" fmla="*/ 0 w 515"/>
                  <a:gd name="T1" fmla="*/ 0 h 268"/>
                  <a:gd name="T2" fmla="*/ 0 w 515"/>
                  <a:gd name="T3" fmla="*/ 0 h 268"/>
                  <a:gd name="T4" fmla="*/ 0 w 515"/>
                  <a:gd name="T5" fmla="*/ 0 h 268"/>
                  <a:gd name="T6" fmla="*/ 0 w 515"/>
                  <a:gd name="T7" fmla="*/ 0 h 268"/>
                  <a:gd name="T8" fmla="*/ 0 w 515"/>
                  <a:gd name="T9" fmla="*/ 0 h 268"/>
                  <a:gd name="T10" fmla="*/ 0 w 515"/>
                  <a:gd name="T11" fmla="*/ 0 h 268"/>
                  <a:gd name="T12" fmla="*/ 0 w 515"/>
                  <a:gd name="T13" fmla="*/ 0 h 268"/>
                  <a:gd name="T14" fmla="*/ 0 w 515"/>
                  <a:gd name="T15" fmla="*/ 0 h 268"/>
                  <a:gd name="T16" fmla="*/ 0 w 515"/>
                  <a:gd name="T17" fmla="*/ 0 h 268"/>
                  <a:gd name="T18" fmla="*/ 0 w 515"/>
                  <a:gd name="T19" fmla="*/ 0 h 268"/>
                  <a:gd name="T20" fmla="*/ 0 w 515"/>
                  <a:gd name="T21" fmla="*/ 0 h 268"/>
                  <a:gd name="T22" fmla="*/ 0 w 515"/>
                  <a:gd name="T23" fmla="*/ 0 h 268"/>
                  <a:gd name="T24" fmla="*/ 0 w 515"/>
                  <a:gd name="T25" fmla="*/ 0 h 268"/>
                  <a:gd name="T26" fmla="*/ 0 w 515"/>
                  <a:gd name="T27" fmla="*/ 0 h 268"/>
                  <a:gd name="T28" fmla="*/ 0 w 515"/>
                  <a:gd name="T29" fmla="*/ 0 h 268"/>
                  <a:gd name="T30" fmla="*/ 0 w 515"/>
                  <a:gd name="T31" fmla="*/ 0 h 268"/>
                  <a:gd name="T32" fmla="*/ 0 w 515"/>
                  <a:gd name="T33" fmla="*/ 0 h 268"/>
                  <a:gd name="T34" fmla="*/ 0 w 515"/>
                  <a:gd name="T35" fmla="*/ 0 h 268"/>
                  <a:gd name="T36" fmla="*/ 0 w 515"/>
                  <a:gd name="T37" fmla="*/ 0 h 268"/>
                  <a:gd name="T38" fmla="*/ 0 w 515"/>
                  <a:gd name="T39" fmla="*/ 0 h 268"/>
                  <a:gd name="T40" fmla="*/ 0 w 515"/>
                  <a:gd name="T41" fmla="*/ 0 h 268"/>
                  <a:gd name="T42" fmla="*/ 0 w 515"/>
                  <a:gd name="T43" fmla="*/ 0 h 268"/>
                  <a:gd name="T44" fmla="*/ 0 w 515"/>
                  <a:gd name="T45" fmla="*/ 0 h 268"/>
                  <a:gd name="T46" fmla="*/ 0 w 515"/>
                  <a:gd name="T47" fmla="*/ 0 h 268"/>
                  <a:gd name="T48" fmla="*/ 0 w 515"/>
                  <a:gd name="T49" fmla="*/ 0 h 268"/>
                  <a:gd name="T50" fmla="*/ 0 w 515"/>
                  <a:gd name="T51" fmla="*/ 0 h 268"/>
                  <a:gd name="T52" fmla="*/ 0 w 515"/>
                  <a:gd name="T53" fmla="*/ 0 h 268"/>
                  <a:gd name="T54" fmla="*/ 0 w 515"/>
                  <a:gd name="T55" fmla="*/ 0 h 268"/>
                  <a:gd name="T56" fmla="*/ 0 w 515"/>
                  <a:gd name="T57" fmla="*/ 0 h 268"/>
                  <a:gd name="T58" fmla="*/ 0 w 515"/>
                  <a:gd name="T59" fmla="*/ 0 h 268"/>
                  <a:gd name="T60" fmla="*/ 0 w 515"/>
                  <a:gd name="T61" fmla="*/ 0 h 268"/>
                  <a:gd name="T62" fmla="*/ 0 w 515"/>
                  <a:gd name="T63" fmla="*/ 0 h 268"/>
                  <a:gd name="T64" fmla="*/ 0 w 515"/>
                  <a:gd name="T65" fmla="*/ 0 h 268"/>
                  <a:gd name="T66" fmla="*/ 0 w 515"/>
                  <a:gd name="T67" fmla="*/ 0 h 268"/>
                  <a:gd name="T68" fmla="*/ 0 w 515"/>
                  <a:gd name="T69" fmla="*/ 0 h 2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5"/>
                  <a:gd name="T106" fmla="*/ 0 h 268"/>
                  <a:gd name="T107" fmla="*/ 515 w 515"/>
                  <a:gd name="T108" fmla="*/ 268 h 2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5" h="268">
                    <a:moveTo>
                      <a:pt x="370" y="0"/>
                    </a:moveTo>
                    <a:lnTo>
                      <a:pt x="515" y="177"/>
                    </a:lnTo>
                    <a:lnTo>
                      <a:pt x="511" y="178"/>
                    </a:lnTo>
                    <a:lnTo>
                      <a:pt x="498" y="181"/>
                    </a:lnTo>
                    <a:lnTo>
                      <a:pt x="478" y="187"/>
                    </a:lnTo>
                    <a:lnTo>
                      <a:pt x="453" y="193"/>
                    </a:lnTo>
                    <a:lnTo>
                      <a:pt x="422" y="201"/>
                    </a:lnTo>
                    <a:lnTo>
                      <a:pt x="389" y="210"/>
                    </a:lnTo>
                    <a:lnTo>
                      <a:pt x="352" y="220"/>
                    </a:lnTo>
                    <a:lnTo>
                      <a:pt x="313" y="229"/>
                    </a:lnTo>
                    <a:lnTo>
                      <a:pt x="275" y="238"/>
                    </a:lnTo>
                    <a:lnTo>
                      <a:pt x="237" y="246"/>
                    </a:lnTo>
                    <a:lnTo>
                      <a:pt x="199" y="254"/>
                    </a:lnTo>
                    <a:lnTo>
                      <a:pt x="167" y="260"/>
                    </a:lnTo>
                    <a:lnTo>
                      <a:pt x="137" y="265"/>
                    </a:lnTo>
                    <a:lnTo>
                      <a:pt x="112" y="268"/>
                    </a:lnTo>
                    <a:lnTo>
                      <a:pt x="94" y="268"/>
                    </a:lnTo>
                    <a:lnTo>
                      <a:pt x="83" y="266"/>
                    </a:lnTo>
                    <a:lnTo>
                      <a:pt x="76" y="260"/>
                    </a:lnTo>
                    <a:lnTo>
                      <a:pt x="69" y="251"/>
                    </a:lnTo>
                    <a:lnTo>
                      <a:pt x="62" y="240"/>
                    </a:lnTo>
                    <a:lnTo>
                      <a:pt x="56" y="227"/>
                    </a:lnTo>
                    <a:lnTo>
                      <a:pt x="49" y="210"/>
                    </a:lnTo>
                    <a:lnTo>
                      <a:pt x="42" y="194"/>
                    </a:lnTo>
                    <a:lnTo>
                      <a:pt x="35" y="177"/>
                    </a:lnTo>
                    <a:lnTo>
                      <a:pt x="28" y="159"/>
                    </a:lnTo>
                    <a:lnTo>
                      <a:pt x="22" y="142"/>
                    </a:lnTo>
                    <a:lnTo>
                      <a:pt x="17" y="124"/>
                    </a:lnTo>
                    <a:lnTo>
                      <a:pt x="11" y="109"/>
                    </a:lnTo>
                    <a:lnTo>
                      <a:pt x="8" y="95"/>
                    </a:lnTo>
                    <a:lnTo>
                      <a:pt x="4" y="84"/>
                    </a:lnTo>
                    <a:lnTo>
                      <a:pt x="2" y="76"/>
                    </a:lnTo>
                    <a:lnTo>
                      <a:pt x="0" y="70"/>
                    </a:lnTo>
                    <a:lnTo>
                      <a:pt x="0" y="67"/>
                    </a:lnTo>
                    <a:lnTo>
                      <a:pt x="370" y="0"/>
                    </a:lnTo>
                    <a:close/>
                  </a:path>
                </a:pathLst>
              </a:custGeom>
              <a:solidFill>
                <a:srgbClr val="96B5B5"/>
              </a:solidFill>
              <a:ln w="9525">
                <a:noFill/>
                <a:round/>
                <a:headEnd/>
                <a:tailEnd/>
              </a:ln>
            </p:spPr>
            <p:txBody>
              <a:bodyPr/>
              <a:lstStyle/>
              <a:p>
                <a:endParaRPr lang="fr-FR"/>
              </a:p>
            </p:txBody>
          </p:sp>
          <p:sp>
            <p:nvSpPr>
              <p:cNvPr id="95899" name="Freeform 655"/>
              <p:cNvSpPr>
                <a:spLocks/>
              </p:cNvSpPr>
              <p:nvPr/>
            </p:nvSpPr>
            <p:spPr bwMode="auto">
              <a:xfrm>
                <a:off x="3319" y="1467"/>
                <a:ext cx="25" cy="31"/>
              </a:xfrm>
              <a:custGeom>
                <a:avLst/>
                <a:gdLst>
                  <a:gd name="T0" fmla="*/ 0 w 150"/>
                  <a:gd name="T1" fmla="*/ 0 h 182"/>
                  <a:gd name="T2" fmla="*/ 0 w 150"/>
                  <a:gd name="T3" fmla="*/ 0 h 182"/>
                  <a:gd name="T4" fmla="*/ 0 w 150"/>
                  <a:gd name="T5" fmla="*/ 0 h 182"/>
                  <a:gd name="T6" fmla="*/ 0 w 150"/>
                  <a:gd name="T7" fmla="*/ 0 h 182"/>
                  <a:gd name="T8" fmla="*/ 0 w 150"/>
                  <a:gd name="T9" fmla="*/ 0 h 182"/>
                  <a:gd name="T10" fmla="*/ 0 w 150"/>
                  <a:gd name="T11" fmla="*/ 0 h 182"/>
                  <a:gd name="T12" fmla="*/ 0 w 150"/>
                  <a:gd name="T13" fmla="*/ 0 h 182"/>
                  <a:gd name="T14" fmla="*/ 0 60000 65536"/>
                  <a:gd name="T15" fmla="*/ 0 60000 65536"/>
                  <a:gd name="T16" fmla="*/ 0 60000 65536"/>
                  <a:gd name="T17" fmla="*/ 0 60000 65536"/>
                  <a:gd name="T18" fmla="*/ 0 60000 65536"/>
                  <a:gd name="T19" fmla="*/ 0 60000 65536"/>
                  <a:gd name="T20" fmla="*/ 0 60000 65536"/>
                  <a:gd name="T21" fmla="*/ 0 w 150"/>
                  <a:gd name="T22" fmla="*/ 0 h 182"/>
                  <a:gd name="T23" fmla="*/ 150 w 15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2">
                    <a:moveTo>
                      <a:pt x="148" y="182"/>
                    </a:moveTo>
                    <a:lnTo>
                      <a:pt x="150" y="176"/>
                    </a:lnTo>
                    <a:lnTo>
                      <a:pt x="4" y="0"/>
                    </a:lnTo>
                    <a:lnTo>
                      <a:pt x="0" y="4"/>
                    </a:lnTo>
                    <a:lnTo>
                      <a:pt x="145" y="181"/>
                    </a:lnTo>
                    <a:lnTo>
                      <a:pt x="146" y="175"/>
                    </a:lnTo>
                    <a:lnTo>
                      <a:pt x="148" y="182"/>
                    </a:lnTo>
                    <a:close/>
                  </a:path>
                </a:pathLst>
              </a:custGeom>
              <a:solidFill>
                <a:srgbClr val="000000"/>
              </a:solidFill>
              <a:ln w="9525">
                <a:noFill/>
                <a:round/>
                <a:headEnd/>
                <a:tailEnd/>
              </a:ln>
            </p:spPr>
            <p:txBody>
              <a:bodyPr/>
              <a:lstStyle/>
              <a:p>
                <a:endParaRPr lang="fr-FR"/>
              </a:p>
            </p:txBody>
          </p:sp>
          <p:sp>
            <p:nvSpPr>
              <p:cNvPr id="95900" name="Freeform 656"/>
              <p:cNvSpPr>
                <a:spLocks/>
              </p:cNvSpPr>
              <p:nvPr/>
            </p:nvSpPr>
            <p:spPr bwMode="auto">
              <a:xfrm>
                <a:off x="3273" y="1497"/>
                <a:ext cx="70" cy="16"/>
              </a:xfrm>
              <a:custGeom>
                <a:avLst/>
                <a:gdLst>
                  <a:gd name="T0" fmla="*/ 0 w 435"/>
                  <a:gd name="T1" fmla="*/ 0 h 99"/>
                  <a:gd name="T2" fmla="*/ 0 w 435"/>
                  <a:gd name="T3" fmla="*/ 0 h 99"/>
                  <a:gd name="T4" fmla="*/ 0 w 435"/>
                  <a:gd name="T5" fmla="*/ 0 h 99"/>
                  <a:gd name="T6" fmla="*/ 0 w 435"/>
                  <a:gd name="T7" fmla="*/ 0 h 99"/>
                  <a:gd name="T8" fmla="*/ 0 w 435"/>
                  <a:gd name="T9" fmla="*/ 0 h 99"/>
                  <a:gd name="T10" fmla="*/ 0 w 435"/>
                  <a:gd name="T11" fmla="*/ 0 h 99"/>
                  <a:gd name="T12" fmla="*/ 0 w 435"/>
                  <a:gd name="T13" fmla="*/ 0 h 99"/>
                  <a:gd name="T14" fmla="*/ 0 w 435"/>
                  <a:gd name="T15" fmla="*/ 0 h 99"/>
                  <a:gd name="T16" fmla="*/ 0 w 435"/>
                  <a:gd name="T17" fmla="*/ 0 h 99"/>
                  <a:gd name="T18" fmla="*/ 0 w 435"/>
                  <a:gd name="T19" fmla="*/ 0 h 99"/>
                  <a:gd name="T20" fmla="*/ 0 w 435"/>
                  <a:gd name="T21" fmla="*/ 0 h 99"/>
                  <a:gd name="T22" fmla="*/ 0 w 435"/>
                  <a:gd name="T23" fmla="*/ 0 h 99"/>
                  <a:gd name="T24" fmla="*/ 0 w 435"/>
                  <a:gd name="T25" fmla="*/ 0 h 99"/>
                  <a:gd name="T26" fmla="*/ 0 w 435"/>
                  <a:gd name="T27" fmla="*/ 0 h 99"/>
                  <a:gd name="T28" fmla="*/ 0 w 435"/>
                  <a:gd name="T29" fmla="*/ 0 h 99"/>
                  <a:gd name="T30" fmla="*/ 0 w 435"/>
                  <a:gd name="T31" fmla="*/ 0 h 99"/>
                  <a:gd name="T32" fmla="*/ 0 w 435"/>
                  <a:gd name="T33" fmla="*/ 0 h 99"/>
                  <a:gd name="T34" fmla="*/ 0 w 435"/>
                  <a:gd name="T35" fmla="*/ 0 h 99"/>
                  <a:gd name="T36" fmla="*/ 0 w 435"/>
                  <a:gd name="T37" fmla="*/ 0 h 99"/>
                  <a:gd name="T38" fmla="*/ 0 w 435"/>
                  <a:gd name="T39" fmla="*/ 0 h 99"/>
                  <a:gd name="T40" fmla="*/ 0 w 435"/>
                  <a:gd name="T41" fmla="*/ 0 h 99"/>
                  <a:gd name="T42" fmla="*/ 0 w 435"/>
                  <a:gd name="T43" fmla="*/ 0 h 99"/>
                  <a:gd name="T44" fmla="*/ 0 w 435"/>
                  <a:gd name="T45" fmla="*/ 0 h 99"/>
                  <a:gd name="T46" fmla="*/ 0 w 435"/>
                  <a:gd name="T47" fmla="*/ 0 h 99"/>
                  <a:gd name="T48" fmla="*/ 0 w 435"/>
                  <a:gd name="T49" fmla="*/ 0 h 99"/>
                  <a:gd name="T50" fmla="*/ 0 w 435"/>
                  <a:gd name="T51" fmla="*/ 0 h 99"/>
                  <a:gd name="T52" fmla="*/ 0 w 435"/>
                  <a:gd name="T53" fmla="*/ 0 h 99"/>
                  <a:gd name="T54" fmla="*/ 0 w 435"/>
                  <a:gd name="T55" fmla="*/ 0 h 99"/>
                  <a:gd name="T56" fmla="*/ 0 w 435"/>
                  <a:gd name="T57" fmla="*/ 0 h 99"/>
                  <a:gd name="T58" fmla="*/ 0 w 435"/>
                  <a:gd name="T59" fmla="*/ 0 h 99"/>
                  <a:gd name="T60" fmla="*/ 0 w 435"/>
                  <a:gd name="T61" fmla="*/ 0 h 99"/>
                  <a:gd name="T62" fmla="*/ 0 w 435"/>
                  <a:gd name="T63" fmla="*/ 0 h 99"/>
                  <a:gd name="T64" fmla="*/ 0 w 435"/>
                  <a:gd name="T65" fmla="*/ 0 h 99"/>
                  <a:gd name="T66" fmla="*/ 0 w 435"/>
                  <a:gd name="T67" fmla="*/ 0 h 99"/>
                  <a:gd name="T68" fmla="*/ 0 w 435"/>
                  <a:gd name="T69" fmla="*/ 0 h 99"/>
                  <a:gd name="T70" fmla="*/ 0 w 435"/>
                  <a:gd name="T71" fmla="*/ 0 h 99"/>
                  <a:gd name="T72" fmla="*/ 0 w 435"/>
                  <a:gd name="T73" fmla="*/ 0 h 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5"/>
                  <a:gd name="T112" fmla="*/ 0 h 99"/>
                  <a:gd name="T113" fmla="*/ 435 w 435"/>
                  <a:gd name="T114" fmla="*/ 99 h 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5" h="99">
                    <a:moveTo>
                      <a:pt x="0" y="96"/>
                    </a:moveTo>
                    <a:lnTo>
                      <a:pt x="1" y="96"/>
                    </a:lnTo>
                    <a:lnTo>
                      <a:pt x="13" y="99"/>
                    </a:lnTo>
                    <a:lnTo>
                      <a:pt x="31" y="99"/>
                    </a:lnTo>
                    <a:lnTo>
                      <a:pt x="56" y="95"/>
                    </a:lnTo>
                    <a:lnTo>
                      <a:pt x="86" y="91"/>
                    </a:lnTo>
                    <a:lnTo>
                      <a:pt x="120" y="85"/>
                    </a:lnTo>
                    <a:lnTo>
                      <a:pt x="157" y="77"/>
                    </a:lnTo>
                    <a:lnTo>
                      <a:pt x="195" y="69"/>
                    </a:lnTo>
                    <a:lnTo>
                      <a:pt x="233" y="59"/>
                    </a:lnTo>
                    <a:lnTo>
                      <a:pt x="272" y="50"/>
                    </a:lnTo>
                    <a:lnTo>
                      <a:pt x="309" y="41"/>
                    </a:lnTo>
                    <a:lnTo>
                      <a:pt x="342" y="31"/>
                    </a:lnTo>
                    <a:lnTo>
                      <a:pt x="373" y="23"/>
                    </a:lnTo>
                    <a:lnTo>
                      <a:pt x="398" y="18"/>
                    </a:lnTo>
                    <a:lnTo>
                      <a:pt x="418" y="12"/>
                    </a:lnTo>
                    <a:lnTo>
                      <a:pt x="431" y="8"/>
                    </a:lnTo>
                    <a:lnTo>
                      <a:pt x="435" y="7"/>
                    </a:lnTo>
                    <a:lnTo>
                      <a:pt x="433" y="0"/>
                    </a:lnTo>
                    <a:lnTo>
                      <a:pt x="428" y="1"/>
                    </a:lnTo>
                    <a:lnTo>
                      <a:pt x="416" y="5"/>
                    </a:lnTo>
                    <a:lnTo>
                      <a:pt x="396" y="11"/>
                    </a:lnTo>
                    <a:lnTo>
                      <a:pt x="370" y="16"/>
                    </a:lnTo>
                    <a:lnTo>
                      <a:pt x="340" y="24"/>
                    </a:lnTo>
                    <a:lnTo>
                      <a:pt x="307" y="34"/>
                    </a:lnTo>
                    <a:lnTo>
                      <a:pt x="269" y="43"/>
                    </a:lnTo>
                    <a:lnTo>
                      <a:pt x="231" y="52"/>
                    </a:lnTo>
                    <a:lnTo>
                      <a:pt x="193" y="62"/>
                    </a:lnTo>
                    <a:lnTo>
                      <a:pt x="154" y="70"/>
                    </a:lnTo>
                    <a:lnTo>
                      <a:pt x="117" y="78"/>
                    </a:lnTo>
                    <a:lnTo>
                      <a:pt x="86" y="84"/>
                    </a:lnTo>
                    <a:lnTo>
                      <a:pt x="56" y="88"/>
                    </a:lnTo>
                    <a:lnTo>
                      <a:pt x="31" y="92"/>
                    </a:lnTo>
                    <a:lnTo>
                      <a:pt x="13" y="92"/>
                    </a:lnTo>
                    <a:lnTo>
                      <a:pt x="4" y="90"/>
                    </a:lnTo>
                    <a:lnTo>
                      <a:pt x="5" y="90"/>
                    </a:lnTo>
                    <a:lnTo>
                      <a:pt x="0" y="96"/>
                    </a:lnTo>
                    <a:close/>
                  </a:path>
                </a:pathLst>
              </a:custGeom>
              <a:solidFill>
                <a:srgbClr val="000000"/>
              </a:solidFill>
              <a:ln w="9525">
                <a:noFill/>
                <a:round/>
                <a:headEnd/>
                <a:tailEnd/>
              </a:ln>
            </p:spPr>
            <p:txBody>
              <a:bodyPr/>
              <a:lstStyle/>
              <a:p>
                <a:endParaRPr lang="fr-FR"/>
              </a:p>
            </p:txBody>
          </p:sp>
          <p:sp>
            <p:nvSpPr>
              <p:cNvPr id="95901" name="Freeform 657"/>
              <p:cNvSpPr>
                <a:spLocks/>
              </p:cNvSpPr>
              <p:nvPr/>
            </p:nvSpPr>
            <p:spPr bwMode="auto">
              <a:xfrm>
                <a:off x="3259" y="1479"/>
                <a:ext cx="14" cy="34"/>
              </a:xfrm>
              <a:custGeom>
                <a:avLst/>
                <a:gdLst>
                  <a:gd name="T0" fmla="*/ 0 w 90"/>
                  <a:gd name="T1" fmla="*/ 0 h 205"/>
                  <a:gd name="T2" fmla="*/ 0 w 90"/>
                  <a:gd name="T3" fmla="*/ 0 h 205"/>
                  <a:gd name="T4" fmla="*/ 0 w 90"/>
                  <a:gd name="T5" fmla="*/ 0 h 205"/>
                  <a:gd name="T6" fmla="*/ 0 w 90"/>
                  <a:gd name="T7" fmla="*/ 0 h 205"/>
                  <a:gd name="T8" fmla="*/ 0 w 90"/>
                  <a:gd name="T9" fmla="*/ 0 h 205"/>
                  <a:gd name="T10" fmla="*/ 0 w 90"/>
                  <a:gd name="T11" fmla="*/ 0 h 205"/>
                  <a:gd name="T12" fmla="*/ 0 w 90"/>
                  <a:gd name="T13" fmla="*/ 0 h 205"/>
                  <a:gd name="T14" fmla="*/ 0 w 90"/>
                  <a:gd name="T15" fmla="*/ 0 h 205"/>
                  <a:gd name="T16" fmla="*/ 0 w 90"/>
                  <a:gd name="T17" fmla="*/ 0 h 205"/>
                  <a:gd name="T18" fmla="*/ 0 w 90"/>
                  <a:gd name="T19" fmla="*/ 0 h 205"/>
                  <a:gd name="T20" fmla="*/ 0 w 90"/>
                  <a:gd name="T21" fmla="*/ 0 h 205"/>
                  <a:gd name="T22" fmla="*/ 0 w 90"/>
                  <a:gd name="T23" fmla="*/ 0 h 205"/>
                  <a:gd name="T24" fmla="*/ 0 w 90"/>
                  <a:gd name="T25" fmla="*/ 0 h 205"/>
                  <a:gd name="T26" fmla="*/ 0 w 90"/>
                  <a:gd name="T27" fmla="*/ 0 h 205"/>
                  <a:gd name="T28" fmla="*/ 0 w 90"/>
                  <a:gd name="T29" fmla="*/ 0 h 205"/>
                  <a:gd name="T30" fmla="*/ 0 w 90"/>
                  <a:gd name="T31" fmla="*/ 0 h 205"/>
                  <a:gd name="T32" fmla="*/ 0 w 90"/>
                  <a:gd name="T33" fmla="*/ 0 h 205"/>
                  <a:gd name="T34" fmla="*/ 0 w 90"/>
                  <a:gd name="T35" fmla="*/ 0 h 205"/>
                  <a:gd name="T36" fmla="*/ 0 w 90"/>
                  <a:gd name="T37" fmla="*/ 0 h 205"/>
                  <a:gd name="T38" fmla="*/ 0 w 90"/>
                  <a:gd name="T39" fmla="*/ 0 h 205"/>
                  <a:gd name="T40" fmla="*/ 0 w 90"/>
                  <a:gd name="T41" fmla="*/ 0 h 205"/>
                  <a:gd name="T42" fmla="*/ 0 w 90"/>
                  <a:gd name="T43" fmla="*/ 0 h 205"/>
                  <a:gd name="T44" fmla="*/ 0 w 90"/>
                  <a:gd name="T45" fmla="*/ 0 h 205"/>
                  <a:gd name="T46" fmla="*/ 0 w 90"/>
                  <a:gd name="T47" fmla="*/ 0 h 205"/>
                  <a:gd name="T48" fmla="*/ 0 w 90"/>
                  <a:gd name="T49" fmla="*/ 0 h 205"/>
                  <a:gd name="T50" fmla="*/ 0 w 90"/>
                  <a:gd name="T51" fmla="*/ 0 h 205"/>
                  <a:gd name="T52" fmla="*/ 0 w 90"/>
                  <a:gd name="T53" fmla="*/ 0 h 205"/>
                  <a:gd name="T54" fmla="*/ 0 w 90"/>
                  <a:gd name="T55" fmla="*/ 0 h 205"/>
                  <a:gd name="T56" fmla="*/ 0 w 90"/>
                  <a:gd name="T57" fmla="*/ 0 h 205"/>
                  <a:gd name="T58" fmla="*/ 0 w 90"/>
                  <a:gd name="T59" fmla="*/ 0 h 205"/>
                  <a:gd name="T60" fmla="*/ 0 w 90"/>
                  <a:gd name="T61" fmla="*/ 0 h 205"/>
                  <a:gd name="T62" fmla="*/ 0 w 90"/>
                  <a:gd name="T63" fmla="*/ 0 h 205"/>
                  <a:gd name="T64" fmla="*/ 0 w 90"/>
                  <a:gd name="T65" fmla="*/ 0 h 205"/>
                  <a:gd name="T66" fmla="*/ 0 w 90"/>
                  <a:gd name="T67" fmla="*/ 0 h 205"/>
                  <a:gd name="T68" fmla="*/ 0 w 90"/>
                  <a:gd name="T69" fmla="*/ 0 h 205"/>
                  <a:gd name="T70" fmla="*/ 0 w 90"/>
                  <a:gd name="T71" fmla="*/ 0 h 205"/>
                  <a:gd name="T72" fmla="*/ 0 w 90"/>
                  <a:gd name="T73" fmla="*/ 0 h 2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0"/>
                  <a:gd name="T112" fmla="*/ 0 h 205"/>
                  <a:gd name="T113" fmla="*/ 90 w 90"/>
                  <a:gd name="T114" fmla="*/ 205 h 2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0" h="205">
                    <a:moveTo>
                      <a:pt x="3" y="0"/>
                    </a:moveTo>
                    <a:lnTo>
                      <a:pt x="0" y="5"/>
                    </a:lnTo>
                    <a:lnTo>
                      <a:pt x="0" y="7"/>
                    </a:lnTo>
                    <a:lnTo>
                      <a:pt x="3" y="13"/>
                    </a:lnTo>
                    <a:lnTo>
                      <a:pt x="5" y="21"/>
                    </a:lnTo>
                    <a:lnTo>
                      <a:pt x="8" y="32"/>
                    </a:lnTo>
                    <a:lnTo>
                      <a:pt x="12" y="46"/>
                    </a:lnTo>
                    <a:lnTo>
                      <a:pt x="18" y="61"/>
                    </a:lnTo>
                    <a:lnTo>
                      <a:pt x="22" y="79"/>
                    </a:lnTo>
                    <a:lnTo>
                      <a:pt x="28" y="96"/>
                    </a:lnTo>
                    <a:lnTo>
                      <a:pt x="35" y="114"/>
                    </a:lnTo>
                    <a:lnTo>
                      <a:pt x="42" y="131"/>
                    </a:lnTo>
                    <a:lnTo>
                      <a:pt x="49" y="147"/>
                    </a:lnTo>
                    <a:lnTo>
                      <a:pt x="56" y="164"/>
                    </a:lnTo>
                    <a:lnTo>
                      <a:pt x="63" y="178"/>
                    </a:lnTo>
                    <a:lnTo>
                      <a:pt x="71" y="189"/>
                    </a:lnTo>
                    <a:lnTo>
                      <a:pt x="78" y="199"/>
                    </a:lnTo>
                    <a:lnTo>
                      <a:pt x="85" y="205"/>
                    </a:lnTo>
                    <a:lnTo>
                      <a:pt x="90" y="199"/>
                    </a:lnTo>
                    <a:lnTo>
                      <a:pt x="83" y="194"/>
                    </a:lnTo>
                    <a:lnTo>
                      <a:pt x="76" y="185"/>
                    </a:lnTo>
                    <a:lnTo>
                      <a:pt x="70" y="175"/>
                    </a:lnTo>
                    <a:lnTo>
                      <a:pt x="63" y="161"/>
                    </a:lnTo>
                    <a:lnTo>
                      <a:pt x="56" y="145"/>
                    </a:lnTo>
                    <a:lnTo>
                      <a:pt x="49" y="129"/>
                    </a:lnTo>
                    <a:lnTo>
                      <a:pt x="42" y="111"/>
                    </a:lnTo>
                    <a:lnTo>
                      <a:pt x="35" y="94"/>
                    </a:lnTo>
                    <a:lnTo>
                      <a:pt x="29" y="77"/>
                    </a:lnTo>
                    <a:lnTo>
                      <a:pt x="25" y="59"/>
                    </a:lnTo>
                    <a:lnTo>
                      <a:pt x="19" y="44"/>
                    </a:lnTo>
                    <a:lnTo>
                      <a:pt x="15" y="30"/>
                    </a:lnTo>
                    <a:lnTo>
                      <a:pt x="12" y="18"/>
                    </a:lnTo>
                    <a:lnTo>
                      <a:pt x="10" y="10"/>
                    </a:lnTo>
                    <a:lnTo>
                      <a:pt x="7" y="5"/>
                    </a:lnTo>
                    <a:lnTo>
                      <a:pt x="7" y="2"/>
                    </a:lnTo>
                    <a:lnTo>
                      <a:pt x="5" y="7"/>
                    </a:lnTo>
                    <a:lnTo>
                      <a:pt x="3" y="0"/>
                    </a:lnTo>
                    <a:close/>
                  </a:path>
                </a:pathLst>
              </a:custGeom>
              <a:solidFill>
                <a:srgbClr val="000000"/>
              </a:solidFill>
              <a:ln w="9525">
                <a:noFill/>
                <a:round/>
                <a:headEnd/>
                <a:tailEnd/>
              </a:ln>
            </p:spPr>
            <p:txBody>
              <a:bodyPr/>
              <a:lstStyle/>
              <a:p>
                <a:endParaRPr lang="fr-FR"/>
              </a:p>
            </p:txBody>
          </p:sp>
          <p:sp>
            <p:nvSpPr>
              <p:cNvPr id="95902" name="Freeform 658"/>
              <p:cNvSpPr>
                <a:spLocks/>
              </p:cNvSpPr>
              <p:nvPr/>
            </p:nvSpPr>
            <p:spPr bwMode="auto">
              <a:xfrm>
                <a:off x="3259" y="1467"/>
                <a:ext cx="60" cy="13"/>
              </a:xfrm>
              <a:custGeom>
                <a:avLst/>
                <a:gdLst>
                  <a:gd name="T0" fmla="*/ 0 w 373"/>
                  <a:gd name="T1" fmla="*/ 0 h 74"/>
                  <a:gd name="T2" fmla="*/ 0 w 373"/>
                  <a:gd name="T3" fmla="*/ 0 h 74"/>
                  <a:gd name="T4" fmla="*/ 0 w 373"/>
                  <a:gd name="T5" fmla="*/ 0 h 74"/>
                  <a:gd name="T6" fmla="*/ 0 w 373"/>
                  <a:gd name="T7" fmla="*/ 0 h 74"/>
                  <a:gd name="T8" fmla="*/ 0 w 373"/>
                  <a:gd name="T9" fmla="*/ 0 h 74"/>
                  <a:gd name="T10" fmla="*/ 0 w 373"/>
                  <a:gd name="T11" fmla="*/ 0 h 74"/>
                  <a:gd name="T12" fmla="*/ 0 w 373"/>
                  <a:gd name="T13" fmla="*/ 0 h 74"/>
                  <a:gd name="T14" fmla="*/ 0 60000 65536"/>
                  <a:gd name="T15" fmla="*/ 0 60000 65536"/>
                  <a:gd name="T16" fmla="*/ 0 60000 65536"/>
                  <a:gd name="T17" fmla="*/ 0 60000 65536"/>
                  <a:gd name="T18" fmla="*/ 0 60000 65536"/>
                  <a:gd name="T19" fmla="*/ 0 60000 65536"/>
                  <a:gd name="T20" fmla="*/ 0 60000 65536"/>
                  <a:gd name="T21" fmla="*/ 0 w 373"/>
                  <a:gd name="T22" fmla="*/ 0 h 74"/>
                  <a:gd name="T23" fmla="*/ 373 w 373"/>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 h="74">
                    <a:moveTo>
                      <a:pt x="373" y="1"/>
                    </a:moveTo>
                    <a:lnTo>
                      <a:pt x="370" y="0"/>
                    </a:lnTo>
                    <a:lnTo>
                      <a:pt x="0" y="67"/>
                    </a:lnTo>
                    <a:lnTo>
                      <a:pt x="2" y="74"/>
                    </a:lnTo>
                    <a:lnTo>
                      <a:pt x="372" y="7"/>
                    </a:lnTo>
                    <a:lnTo>
                      <a:pt x="369" y="5"/>
                    </a:lnTo>
                    <a:lnTo>
                      <a:pt x="373" y="1"/>
                    </a:lnTo>
                    <a:close/>
                  </a:path>
                </a:pathLst>
              </a:custGeom>
              <a:solidFill>
                <a:srgbClr val="000000"/>
              </a:solidFill>
              <a:ln w="9525">
                <a:noFill/>
                <a:round/>
                <a:headEnd/>
                <a:tailEnd/>
              </a:ln>
            </p:spPr>
            <p:txBody>
              <a:bodyPr/>
              <a:lstStyle/>
              <a:p>
                <a:endParaRPr lang="fr-FR"/>
              </a:p>
            </p:txBody>
          </p:sp>
          <p:sp>
            <p:nvSpPr>
              <p:cNvPr id="95903" name="Freeform 659"/>
              <p:cNvSpPr>
                <a:spLocks/>
              </p:cNvSpPr>
              <p:nvPr/>
            </p:nvSpPr>
            <p:spPr bwMode="auto">
              <a:xfrm>
                <a:off x="3074" y="1814"/>
                <a:ext cx="36" cy="64"/>
              </a:xfrm>
              <a:custGeom>
                <a:avLst/>
                <a:gdLst>
                  <a:gd name="T0" fmla="*/ 0 w 223"/>
                  <a:gd name="T1" fmla="*/ 0 h 386"/>
                  <a:gd name="T2" fmla="*/ 0 w 223"/>
                  <a:gd name="T3" fmla="*/ 0 h 386"/>
                  <a:gd name="T4" fmla="*/ 0 w 223"/>
                  <a:gd name="T5" fmla="*/ 0 h 386"/>
                  <a:gd name="T6" fmla="*/ 0 w 223"/>
                  <a:gd name="T7" fmla="*/ 0 h 386"/>
                  <a:gd name="T8" fmla="*/ 0 w 223"/>
                  <a:gd name="T9" fmla="*/ 0 h 386"/>
                  <a:gd name="T10" fmla="*/ 0 w 223"/>
                  <a:gd name="T11" fmla="*/ 0 h 386"/>
                  <a:gd name="T12" fmla="*/ 0 w 223"/>
                  <a:gd name="T13" fmla="*/ 0 h 386"/>
                  <a:gd name="T14" fmla="*/ 0 w 223"/>
                  <a:gd name="T15" fmla="*/ 0 h 386"/>
                  <a:gd name="T16" fmla="*/ 0 w 223"/>
                  <a:gd name="T17" fmla="*/ 0 h 386"/>
                  <a:gd name="T18" fmla="*/ 0 w 223"/>
                  <a:gd name="T19" fmla="*/ 0 h 386"/>
                  <a:gd name="T20" fmla="*/ 0 w 223"/>
                  <a:gd name="T21" fmla="*/ 0 h 386"/>
                  <a:gd name="T22" fmla="*/ 0 w 223"/>
                  <a:gd name="T23" fmla="*/ 0 h 386"/>
                  <a:gd name="T24" fmla="*/ 0 w 223"/>
                  <a:gd name="T25" fmla="*/ 0 h 386"/>
                  <a:gd name="T26" fmla="*/ 0 w 223"/>
                  <a:gd name="T27" fmla="*/ 0 h 386"/>
                  <a:gd name="T28" fmla="*/ 0 w 223"/>
                  <a:gd name="T29" fmla="*/ 0 h 386"/>
                  <a:gd name="T30" fmla="*/ 0 w 223"/>
                  <a:gd name="T31" fmla="*/ 0 h 386"/>
                  <a:gd name="T32" fmla="*/ 0 w 223"/>
                  <a:gd name="T33" fmla="*/ 0 h 386"/>
                  <a:gd name="T34" fmla="*/ 0 w 223"/>
                  <a:gd name="T35" fmla="*/ 0 h 386"/>
                  <a:gd name="T36" fmla="*/ 0 w 223"/>
                  <a:gd name="T37" fmla="*/ 0 h 386"/>
                  <a:gd name="T38" fmla="*/ 0 w 223"/>
                  <a:gd name="T39" fmla="*/ 0 h 386"/>
                  <a:gd name="T40" fmla="*/ 0 w 223"/>
                  <a:gd name="T41" fmla="*/ 0 h 386"/>
                  <a:gd name="T42" fmla="*/ 0 w 223"/>
                  <a:gd name="T43" fmla="*/ 0 h 386"/>
                  <a:gd name="T44" fmla="*/ 0 w 223"/>
                  <a:gd name="T45" fmla="*/ 0 h 386"/>
                  <a:gd name="T46" fmla="*/ 0 w 223"/>
                  <a:gd name="T47" fmla="*/ 0 h 386"/>
                  <a:gd name="T48" fmla="*/ 0 w 223"/>
                  <a:gd name="T49" fmla="*/ 0 h 386"/>
                  <a:gd name="T50" fmla="*/ 0 w 223"/>
                  <a:gd name="T51" fmla="*/ 0 h 386"/>
                  <a:gd name="T52" fmla="*/ 0 w 223"/>
                  <a:gd name="T53" fmla="*/ 0 h 3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3"/>
                  <a:gd name="T82" fmla="*/ 0 h 386"/>
                  <a:gd name="T83" fmla="*/ 223 w 223"/>
                  <a:gd name="T84" fmla="*/ 386 h 3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3" h="386">
                    <a:moveTo>
                      <a:pt x="223" y="386"/>
                    </a:moveTo>
                    <a:lnTo>
                      <a:pt x="78" y="209"/>
                    </a:lnTo>
                    <a:lnTo>
                      <a:pt x="0" y="0"/>
                    </a:lnTo>
                    <a:lnTo>
                      <a:pt x="5" y="0"/>
                    </a:lnTo>
                    <a:lnTo>
                      <a:pt x="17" y="1"/>
                    </a:lnTo>
                    <a:lnTo>
                      <a:pt x="33" y="2"/>
                    </a:lnTo>
                    <a:lnTo>
                      <a:pt x="52" y="5"/>
                    </a:lnTo>
                    <a:lnTo>
                      <a:pt x="73" y="9"/>
                    </a:lnTo>
                    <a:lnTo>
                      <a:pt x="94" y="16"/>
                    </a:lnTo>
                    <a:lnTo>
                      <a:pt x="112" y="27"/>
                    </a:lnTo>
                    <a:lnTo>
                      <a:pt x="126" y="40"/>
                    </a:lnTo>
                    <a:lnTo>
                      <a:pt x="131" y="50"/>
                    </a:lnTo>
                    <a:lnTo>
                      <a:pt x="138" y="66"/>
                    </a:lnTo>
                    <a:lnTo>
                      <a:pt x="145" y="86"/>
                    </a:lnTo>
                    <a:lnTo>
                      <a:pt x="152" y="110"/>
                    </a:lnTo>
                    <a:lnTo>
                      <a:pt x="160" y="138"/>
                    </a:lnTo>
                    <a:lnTo>
                      <a:pt x="169" y="167"/>
                    </a:lnTo>
                    <a:lnTo>
                      <a:pt x="177" y="197"/>
                    </a:lnTo>
                    <a:lnTo>
                      <a:pt x="185" y="228"/>
                    </a:lnTo>
                    <a:lnTo>
                      <a:pt x="193" y="258"/>
                    </a:lnTo>
                    <a:lnTo>
                      <a:pt x="200" y="287"/>
                    </a:lnTo>
                    <a:lnTo>
                      <a:pt x="206" y="314"/>
                    </a:lnTo>
                    <a:lnTo>
                      <a:pt x="212" y="337"/>
                    </a:lnTo>
                    <a:lnTo>
                      <a:pt x="216" y="357"/>
                    </a:lnTo>
                    <a:lnTo>
                      <a:pt x="220" y="373"/>
                    </a:lnTo>
                    <a:lnTo>
                      <a:pt x="222" y="382"/>
                    </a:lnTo>
                    <a:lnTo>
                      <a:pt x="223" y="386"/>
                    </a:lnTo>
                    <a:close/>
                  </a:path>
                </a:pathLst>
              </a:custGeom>
              <a:solidFill>
                <a:srgbClr val="708E8E"/>
              </a:solidFill>
              <a:ln w="9525">
                <a:noFill/>
                <a:round/>
                <a:headEnd/>
                <a:tailEnd/>
              </a:ln>
            </p:spPr>
            <p:txBody>
              <a:bodyPr/>
              <a:lstStyle/>
              <a:p>
                <a:endParaRPr lang="fr-FR"/>
              </a:p>
            </p:txBody>
          </p:sp>
          <p:sp>
            <p:nvSpPr>
              <p:cNvPr id="95904" name="Freeform 660"/>
              <p:cNvSpPr>
                <a:spLocks/>
              </p:cNvSpPr>
              <p:nvPr/>
            </p:nvSpPr>
            <p:spPr bwMode="auto">
              <a:xfrm>
                <a:off x="3086" y="1849"/>
                <a:ext cx="24" cy="30"/>
              </a:xfrm>
              <a:custGeom>
                <a:avLst/>
                <a:gdLst>
                  <a:gd name="T0" fmla="*/ 0 w 150"/>
                  <a:gd name="T1" fmla="*/ 0 h 181"/>
                  <a:gd name="T2" fmla="*/ 0 w 150"/>
                  <a:gd name="T3" fmla="*/ 0 h 181"/>
                  <a:gd name="T4" fmla="*/ 0 w 150"/>
                  <a:gd name="T5" fmla="*/ 0 h 181"/>
                  <a:gd name="T6" fmla="*/ 0 w 150"/>
                  <a:gd name="T7" fmla="*/ 0 h 181"/>
                  <a:gd name="T8" fmla="*/ 0 w 150"/>
                  <a:gd name="T9" fmla="*/ 0 h 181"/>
                  <a:gd name="T10" fmla="*/ 0 w 150"/>
                  <a:gd name="T11" fmla="*/ 0 h 181"/>
                  <a:gd name="T12" fmla="*/ 0 w 150"/>
                  <a:gd name="T13" fmla="*/ 0 h 181"/>
                  <a:gd name="T14" fmla="*/ 0 60000 65536"/>
                  <a:gd name="T15" fmla="*/ 0 60000 65536"/>
                  <a:gd name="T16" fmla="*/ 0 60000 65536"/>
                  <a:gd name="T17" fmla="*/ 0 60000 65536"/>
                  <a:gd name="T18" fmla="*/ 0 60000 65536"/>
                  <a:gd name="T19" fmla="*/ 0 60000 65536"/>
                  <a:gd name="T20" fmla="*/ 0 60000 65536"/>
                  <a:gd name="T21" fmla="*/ 0 w 150"/>
                  <a:gd name="T22" fmla="*/ 0 h 181"/>
                  <a:gd name="T23" fmla="*/ 150 w 150"/>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1">
                    <a:moveTo>
                      <a:pt x="0" y="3"/>
                    </a:moveTo>
                    <a:lnTo>
                      <a:pt x="1" y="4"/>
                    </a:lnTo>
                    <a:lnTo>
                      <a:pt x="146" y="181"/>
                    </a:lnTo>
                    <a:lnTo>
                      <a:pt x="150" y="176"/>
                    </a:lnTo>
                    <a:lnTo>
                      <a:pt x="5" y="0"/>
                    </a:lnTo>
                    <a:lnTo>
                      <a:pt x="7" y="1"/>
                    </a:lnTo>
                    <a:lnTo>
                      <a:pt x="0" y="3"/>
                    </a:lnTo>
                    <a:close/>
                  </a:path>
                </a:pathLst>
              </a:custGeom>
              <a:solidFill>
                <a:srgbClr val="000000"/>
              </a:solidFill>
              <a:ln w="9525">
                <a:noFill/>
                <a:round/>
                <a:headEnd/>
                <a:tailEnd/>
              </a:ln>
            </p:spPr>
            <p:txBody>
              <a:bodyPr/>
              <a:lstStyle/>
              <a:p>
                <a:endParaRPr lang="fr-FR"/>
              </a:p>
            </p:txBody>
          </p:sp>
          <p:sp>
            <p:nvSpPr>
              <p:cNvPr id="95905" name="Freeform 661"/>
              <p:cNvSpPr>
                <a:spLocks/>
              </p:cNvSpPr>
              <p:nvPr/>
            </p:nvSpPr>
            <p:spPr bwMode="auto">
              <a:xfrm>
                <a:off x="3073" y="1814"/>
                <a:ext cx="14" cy="35"/>
              </a:xfrm>
              <a:custGeom>
                <a:avLst/>
                <a:gdLst>
                  <a:gd name="T0" fmla="*/ 0 w 85"/>
                  <a:gd name="T1" fmla="*/ 0 h 213"/>
                  <a:gd name="T2" fmla="*/ 0 w 85"/>
                  <a:gd name="T3" fmla="*/ 0 h 213"/>
                  <a:gd name="T4" fmla="*/ 0 w 85"/>
                  <a:gd name="T5" fmla="*/ 0 h 213"/>
                  <a:gd name="T6" fmla="*/ 0 w 85"/>
                  <a:gd name="T7" fmla="*/ 0 h 213"/>
                  <a:gd name="T8" fmla="*/ 0 w 85"/>
                  <a:gd name="T9" fmla="*/ 0 h 213"/>
                  <a:gd name="T10" fmla="*/ 0 w 85"/>
                  <a:gd name="T11" fmla="*/ 0 h 213"/>
                  <a:gd name="T12" fmla="*/ 0 w 85"/>
                  <a:gd name="T13" fmla="*/ 0 h 213"/>
                  <a:gd name="T14" fmla="*/ 0 60000 65536"/>
                  <a:gd name="T15" fmla="*/ 0 60000 65536"/>
                  <a:gd name="T16" fmla="*/ 0 60000 65536"/>
                  <a:gd name="T17" fmla="*/ 0 60000 65536"/>
                  <a:gd name="T18" fmla="*/ 0 60000 65536"/>
                  <a:gd name="T19" fmla="*/ 0 60000 65536"/>
                  <a:gd name="T20" fmla="*/ 0 60000 65536"/>
                  <a:gd name="T21" fmla="*/ 0 w 85"/>
                  <a:gd name="T22" fmla="*/ 0 h 213"/>
                  <a:gd name="T23" fmla="*/ 85 w 85"/>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213">
                    <a:moveTo>
                      <a:pt x="3" y="0"/>
                    </a:moveTo>
                    <a:lnTo>
                      <a:pt x="0" y="4"/>
                    </a:lnTo>
                    <a:lnTo>
                      <a:pt x="78" y="213"/>
                    </a:lnTo>
                    <a:lnTo>
                      <a:pt x="85" y="211"/>
                    </a:lnTo>
                    <a:lnTo>
                      <a:pt x="7" y="2"/>
                    </a:lnTo>
                    <a:lnTo>
                      <a:pt x="3" y="6"/>
                    </a:lnTo>
                    <a:lnTo>
                      <a:pt x="3" y="0"/>
                    </a:lnTo>
                    <a:close/>
                  </a:path>
                </a:pathLst>
              </a:custGeom>
              <a:solidFill>
                <a:srgbClr val="000000"/>
              </a:solidFill>
              <a:ln w="9525">
                <a:noFill/>
                <a:round/>
                <a:headEnd/>
                <a:tailEnd/>
              </a:ln>
            </p:spPr>
            <p:txBody>
              <a:bodyPr/>
              <a:lstStyle/>
              <a:p>
                <a:endParaRPr lang="fr-FR"/>
              </a:p>
            </p:txBody>
          </p:sp>
          <p:sp>
            <p:nvSpPr>
              <p:cNvPr id="95906" name="Freeform 662"/>
              <p:cNvSpPr>
                <a:spLocks/>
              </p:cNvSpPr>
              <p:nvPr/>
            </p:nvSpPr>
            <p:spPr bwMode="auto">
              <a:xfrm>
                <a:off x="3074" y="1814"/>
                <a:ext cx="21" cy="7"/>
              </a:xfrm>
              <a:custGeom>
                <a:avLst/>
                <a:gdLst>
                  <a:gd name="T0" fmla="*/ 0 w 128"/>
                  <a:gd name="T1" fmla="*/ 0 h 45"/>
                  <a:gd name="T2" fmla="*/ 0 w 128"/>
                  <a:gd name="T3" fmla="*/ 0 h 45"/>
                  <a:gd name="T4" fmla="*/ 0 w 128"/>
                  <a:gd name="T5" fmla="*/ 0 h 45"/>
                  <a:gd name="T6" fmla="*/ 0 w 128"/>
                  <a:gd name="T7" fmla="*/ 0 h 45"/>
                  <a:gd name="T8" fmla="*/ 0 w 128"/>
                  <a:gd name="T9" fmla="*/ 0 h 45"/>
                  <a:gd name="T10" fmla="*/ 0 w 128"/>
                  <a:gd name="T11" fmla="*/ 0 h 45"/>
                  <a:gd name="T12" fmla="*/ 0 w 128"/>
                  <a:gd name="T13" fmla="*/ 0 h 45"/>
                  <a:gd name="T14" fmla="*/ 0 w 128"/>
                  <a:gd name="T15" fmla="*/ 0 h 45"/>
                  <a:gd name="T16" fmla="*/ 0 w 128"/>
                  <a:gd name="T17" fmla="*/ 0 h 45"/>
                  <a:gd name="T18" fmla="*/ 0 w 128"/>
                  <a:gd name="T19" fmla="*/ 0 h 45"/>
                  <a:gd name="T20" fmla="*/ 0 w 128"/>
                  <a:gd name="T21" fmla="*/ 0 h 45"/>
                  <a:gd name="T22" fmla="*/ 0 w 128"/>
                  <a:gd name="T23" fmla="*/ 0 h 45"/>
                  <a:gd name="T24" fmla="*/ 0 w 128"/>
                  <a:gd name="T25" fmla="*/ 0 h 45"/>
                  <a:gd name="T26" fmla="*/ 0 w 128"/>
                  <a:gd name="T27" fmla="*/ 0 h 45"/>
                  <a:gd name="T28" fmla="*/ 0 w 128"/>
                  <a:gd name="T29" fmla="*/ 0 h 45"/>
                  <a:gd name="T30" fmla="*/ 0 w 128"/>
                  <a:gd name="T31" fmla="*/ 0 h 45"/>
                  <a:gd name="T32" fmla="*/ 0 w 128"/>
                  <a:gd name="T33" fmla="*/ 0 h 45"/>
                  <a:gd name="T34" fmla="*/ 0 w 128"/>
                  <a:gd name="T35" fmla="*/ 0 h 45"/>
                  <a:gd name="T36" fmla="*/ 0 w 128"/>
                  <a:gd name="T37" fmla="*/ 0 h 45"/>
                  <a:gd name="T38" fmla="*/ 0 w 128"/>
                  <a:gd name="T39" fmla="*/ 0 h 45"/>
                  <a:gd name="T40" fmla="*/ 0 w 128"/>
                  <a:gd name="T41" fmla="*/ 0 h 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8"/>
                  <a:gd name="T64" fmla="*/ 0 h 45"/>
                  <a:gd name="T65" fmla="*/ 128 w 128"/>
                  <a:gd name="T66" fmla="*/ 45 h 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8" h="45">
                    <a:moveTo>
                      <a:pt x="128" y="40"/>
                    </a:moveTo>
                    <a:lnTo>
                      <a:pt x="128" y="40"/>
                    </a:lnTo>
                    <a:lnTo>
                      <a:pt x="114" y="27"/>
                    </a:lnTo>
                    <a:lnTo>
                      <a:pt x="95" y="16"/>
                    </a:lnTo>
                    <a:lnTo>
                      <a:pt x="75" y="9"/>
                    </a:lnTo>
                    <a:lnTo>
                      <a:pt x="54" y="4"/>
                    </a:lnTo>
                    <a:lnTo>
                      <a:pt x="33" y="2"/>
                    </a:lnTo>
                    <a:lnTo>
                      <a:pt x="17" y="1"/>
                    </a:lnTo>
                    <a:lnTo>
                      <a:pt x="5" y="0"/>
                    </a:lnTo>
                    <a:lnTo>
                      <a:pt x="0" y="0"/>
                    </a:lnTo>
                    <a:lnTo>
                      <a:pt x="0" y="6"/>
                    </a:lnTo>
                    <a:lnTo>
                      <a:pt x="5" y="6"/>
                    </a:lnTo>
                    <a:lnTo>
                      <a:pt x="17" y="8"/>
                    </a:lnTo>
                    <a:lnTo>
                      <a:pt x="33" y="9"/>
                    </a:lnTo>
                    <a:lnTo>
                      <a:pt x="51" y="11"/>
                    </a:lnTo>
                    <a:lnTo>
                      <a:pt x="72" y="16"/>
                    </a:lnTo>
                    <a:lnTo>
                      <a:pt x="93" y="23"/>
                    </a:lnTo>
                    <a:lnTo>
                      <a:pt x="109" y="32"/>
                    </a:lnTo>
                    <a:lnTo>
                      <a:pt x="123" y="45"/>
                    </a:lnTo>
                    <a:lnTo>
                      <a:pt x="128" y="40"/>
                    </a:lnTo>
                    <a:close/>
                  </a:path>
                </a:pathLst>
              </a:custGeom>
              <a:solidFill>
                <a:srgbClr val="000000"/>
              </a:solidFill>
              <a:ln w="9525">
                <a:noFill/>
                <a:round/>
                <a:headEnd/>
                <a:tailEnd/>
              </a:ln>
            </p:spPr>
            <p:txBody>
              <a:bodyPr/>
              <a:lstStyle/>
              <a:p>
                <a:endParaRPr lang="fr-FR"/>
              </a:p>
            </p:txBody>
          </p:sp>
          <p:sp>
            <p:nvSpPr>
              <p:cNvPr id="95907" name="Freeform 663"/>
              <p:cNvSpPr>
                <a:spLocks/>
              </p:cNvSpPr>
              <p:nvPr/>
            </p:nvSpPr>
            <p:spPr bwMode="auto">
              <a:xfrm>
                <a:off x="3094" y="1820"/>
                <a:ext cx="16" cy="59"/>
              </a:xfrm>
              <a:custGeom>
                <a:avLst/>
                <a:gdLst>
                  <a:gd name="T0" fmla="*/ 0 w 104"/>
                  <a:gd name="T1" fmla="*/ 0 h 351"/>
                  <a:gd name="T2" fmla="*/ 0 w 104"/>
                  <a:gd name="T3" fmla="*/ 0 h 351"/>
                  <a:gd name="T4" fmla="*/ 0 w 104"/>
                  <a:gd name="T5" fmla="*/ 0 h 351"/>
                  <a:gd name="T6" fmla="*/ 0 w 104"/>
                  <a:gd name="T7" fmla="*/ 0 h 351"/>
                  <a:gd name="T8" fmla="*/ 0 w 104"/>
                  <a:gd name="T9" fmla="*/ 0 h 351"/>
                  <a:gd name="T10" fmla="*/ 0 w 104"/>
                  <a:gd name="T11" fmla="*/ 0 h 351"/>
                  <a:gd name="T12" fmla="*/ 0 w 104"/>
                  <a:gd name="T13" fmla="*/ 0 h 351"/>
                  <a:gd name="T14" fmla="*/ 0 w 104"/>
                  <a:gd name="T15" fmla="*/ 0 h 351"/>
                  <a:gd name="T16" fmla="*/ 0 w 104"/>
                  <a:gd name="T17" fmla="*/ 0 h 351"/>
                  <a:gd name="T18" fmla="*/ 0 w 104"/>
                  <a:gd name="T19" fmla="*/ 0 h 351"/>
                  <a:gd name="T20" fmla="*/ 0 w 104"/>
                  <a:gd name="T21" fmla="*/ 0 h 351"/>
                  <a:gd name="T22" fmla="*/ 0 w 104"/>
                  <a:gd name="T23" fmla="*/ 0 h 351"/>
                  <a:gd name="T24" fmla="*/ 0 w 104"/>
                  <a:gd name="T25" fmla="*/ 0 h 351"/>
                  <a:gd name="T26" fmla="*/ 0 w 104"/>
                  <a:gd name="T27" fmla="*/ 0 h 351"/>
                  <a:gd name="T28" fmla="*/ 0 w 104"/>
                  <a:gd name="T29" fmla="*/ 0 h 351"/>
                  <a:gd name="T30" fmla="*/ 0 w 104"/>
                  <a:gd name="T31" fmla="*/ 0 h 351"/>
                  <a:gd name="T32" fmla="*/ 0 w 104"/>
                  <a:gd name="T33" fmla="*/ 0 h 351"/>
                  <a:gd name="T34" fmla="*/ 0 w 104"/>
                  <a:gd name="T35" fmla="*/ 0 h 351"/>
                  <a:gd name="T36" fmla="*/ 0 w 104"/>
                  <a:gd name="T37" fmla="*/ 0 h 351"/>
                  <a:gd name="T38" fmla="*/ 0 w 104"/>
                  <a:gd name="T39" fmla="*/ 0 h 351"/>
                  <a:gd name="T40" fmla="*/ 0 w 104"/>
                  <a:gd name="T41" fmla="*/ 0 h 351"/>
                  <a:gd name="T42" fmla="*/ 0 w 104"/>
                  <a:gd name="T43" fmla="*/ 0 h 351"/>
                  <a:gd name="T44" fmla="*/ 0 w 104"/>
                  <a:gd name="T45" fmla="*/ 0 h 351"/>
                  <a:gd name="T46" fmla="*/ 0 w 104"/>
                  <a:gd name="T47" fmla="*/ 0 h 351"/>
                  <a:gd name="T48" fmla="*/ 0 w 104"/>
                  <a:gd name="T49" fmla="*/ 0 h 351"/>
                  <a:gd name="T50" fmla="*/ 0 w 104"/>
                  <a:gd name="T51" fmla="*/ 0 h 351"/>
                  <a:gd name="T52" fmla="*/ 0 w 104"/>
                  <a:gd name="T53" fmla="*/ 0 h 351"/>
                  <a:gd name="T54" fmla="*/ 0 w 104"/>
                  <a:gd name="T55" fmla="*/ 0 h 351"/>
                  <a:gd name="T56" fmla="*/ 0 w 104"/>
                  <a:gd name="T57" fmla="*/ 0 h 351"/>
                  <a:gd name="T58" fmla="*/ 0 w 104"/>
                  <a:gd name="T59" fmla="*/ 0 h 351"/>
                  <a:gd name="T60" fmla="*/ 0 w 104"/>
                  <a:gd name="T61" fmla="*/ 0 h 351"/>
                  <a:gd name="T62" fmla="*/ 0 w 104"/>
                  <a:gd name="T63" fmla="*/ 0 h 351"/>
                  <a:gd name="T64" fmla="*/ 0 w 104"/>
                  <a:gd name="T65" fmla="*/ 0 h 351"/>
                  <a:gd name="T66" fmla="*/ 0 w 104"/>
                  <a:gd name="T67" fmla="*/ 0 h 351"/>
                  <a:gd name="T68" fmla="*/ 0 w 104"/>
                  <a:gd name="T69" fmla="*/ 0 h 351"/>
                  <a:gd name="T70" fmla="*/ 0 w 104"/>
                  <a:gd name="T71" fmla="*/ 0 h 351"/>
                  <a:gd name="T72" fmla="*/ 0 w 104"/>
                  <a:gd name="T73" fmla="*/ 0 h 35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4"/>
                  <a:gd name="T112" fmla="*/ 0 h 351"/>
                  <a:gd name="T113" fmla="*/ 104 w 104"/>
                  <a:gd name="T114" fmla="*/ 351 h 35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4" h="351">
                    <a:moveTo>
                      <a:pt x="98" y="351"/>
                    </a:moveTo>
                    <a:lnTo>
                      <a:pt x="104" y="347"/>
                    </a:lnTo>
                    <a:lnTo>
                      <a:pt x="102" y="344"/>
                    </a:lnTo>
                    <a:lnTo>
                      <a:pt x="100" y="335"/>
                    </a:lnTo>
                    <a:lnTo>
                      <a:pt x="97" y="318"/>
                    </a:lnTo>
                    <a:lnTo>
                      <a:pt x="92" y="299"/>
                    </a:lnTo>
                    <a:lnTo>
                      <a:pt x="86" y="275"/>
                    </a:lnTo>
                    <a:lnTo>
                      <a:pt x="80" y="249"/>
                    </a:lnTo>
                    <a:lnTo>
                      <a:pt x="73" y="220"/>
                    </a:lnTo>
                    <a:lnTo>
                      <a:pt x="65" y="189"/>
                    </a:lnTo>
                    <a:lnTo>
                      <a:pt x="57" y="159"/>
                    </a:lnTo>
                    <a:lnTo>
                      <a:pt x="49" y="129"/>
                    </a:lnTo>
                    <a:lnTo>
                      <a:pt x="41" y="100"/>
                    </a:lnTo>
                    <a:lnTo>
                      <a:pt x="33" y="72"/>
                    </a:lnTo>
                    <a:lnTo>
                      <a:pt x="26" y="48"/>
                    </a:lnTo>
                    <a:lnTo>
                      <a:pt x="19" y="28"/>
                    </a:lnTo>
                    <a:lnTo>
                      <a:pt x="12" y="12"/>
                    </a:lnTo>
                    <a:lnTo>
                      <a:pt x="5" y="0"/>
                    </a:lnTo>
                    <a:lnTo>
                      <a:pt x="0" y="5"/>
                    </a:lnTo>
                    <a:lnTo>
                      <a:pt x="5" y="14"/>
                    </a:lnTo>
                    <a:lnTo>
                      <a:pt x="12" y="30"/>
                    </a:lnTo>
                    <a:lnTo>
                      <a:pt x="19" y="50"/>
                    </a:lnTo>
                    <a:lnTo>
                      <a:pt x="26" y="75"/>
                    </a:lnTo>
                    <a:lnTo>
                      <a:pt x="34" y="102"/>
                    </a:lnTo>
                    <a:lnTo>
                      <a:pt x="42" y="131"/>
                    </a:lnTo>
                    <a:lnTo>
                      <a:pt x="50" y="162"/>
                    </a:lnTo>
                    <a:lnTo>
                      <a:pt x="58" y="192"/>
                    </a:lnTo>
                    <a:lnTo>
                      <a:pt x="66" y="222"/>
                    </a:lnTo>
                    <a:lnTo>
                      <a:pt x="73" y="251"/>
                    </a:lnTo>
                    <a:lnTo>
                      <a:pt x="79" y="278"/>
                    </a:lnTo>
                    <a:lnTo>
                      <a:pt x="85" y="301"/>
                    </a:lnTo>
                    <a:lnTo>
                      <a:pt x="90" y="321"/>
                    </a:lnTo>
                    <a:lnTo>
                      <a:pt x="93" y="337"/>
                    </a:lnTo>
                    <a:lnTo>
                      <a:pt x="95" y="346"/>
                    </a:lnTo>
                    <a:lnTo>
                      <a:pt x="97" y="350"/>
                    </a:lnTo>
                    <a:lnTo>
                      <a:pt x="102" y="346"/>
                    </a:lnTo>
                    <a:lnTo>
                      <a:pt x="98" y="351"/>
                    </a:lnTo>
                    <a:close/>
                  </a:path>
                </a:pathLst>
              </a:custGeom>
              <a:solidFill>
                <a:srgbClr val="000000"/>
              </a:solidFill>
              <a:ln w="9525">
                <a:noFill/>
                <a:round/>
                <a:headEnd/>
                <a:tailEnd/>
              </a:ln>
            </p:spPr>
            <p:txBody>
              <a:bodyPr/>
              <a:lstStyle/>
              <a:p>
                <a:endParaRPr lang="fr-FR"/>
              </a:p>
            </p:txBody>
          </p:sp>
          <p:sp>
            <p:nvSpPr>
              <p:cNvPr id="95908" name="Freeform 664"/>
              <p:cNvSpPr>
                <a:spLocks/>
              </p:cNvSpPr>
              <p:nvPr/>
            </p:nvSpPr>
            <p:spPr bwMode="auto">
              <a:xfrm>
                <a:off x="2864" y="1366"/>
                <a:ext cx="490" cy="512"/>
              </a:xfrm>
              <a:custGeom>
                <a:avLst/>
                <a:gdLst>
                  <a:gd name="T0" fmla="*/ 0 w 3010"/>
                  <a:gd name="T1" fmla="*/ 0 h 3048"/>
                  <a:gd name="T2" fmla="*/ 0 w 3010"/>
                  <a:gd name="T3" fmla="*/ 0 h 3048"/>
                  <a:gd name="T4" fmla="*/ 0 w 3010"/>
                  <a:gd name="T5" fmla="*/ 0 h 3048"/>
                  <a:gd name="T6" fmla="*/ 0 w 3010"/>
                  <a:gd name="T7" fmla="*/ 0 h 3048"/>
                  <a:gd name="T8" fmla="*/ 0 w 3010"/>
                  <a:gd name="T9" fmla="*/ 0 h 3048"/>
                  <a:gd name="T10" fmla="*/ 0 w 3010"/>
                  <a:gd name="T11" fmla="*/ 0 h 3048"/>
                  <a:gd name="T12" fmla="*/ 0 w 3010"/>
                  <a:gd name="T13" fmla="*/ 0 h 3048"/>
                  <a:gd name="T14" fmla="*/ 0 w 3010"/>
                  <a:gd name="T15" fmla="*/ 0 h 3048"/>
                  <a:gd name="T16" fmla="*/ 0 w 3010"/>
                  <a:gd name="T17" fmla="*/ 0 h 3048"/>
                  <a:gd name="T18" fmla="*/ 0 w 3010"/>
                  <a:gd name="T19" fmla="*/ 0 h 3048"/>
                  <a:gd name="T20" fmla="*/ 0 w 3010"/>
                  <a:gd name="T21" fmla="*/ 0 h 3048"/>
                  <a:gd name="T22" fmla="*/ 0 w 3010"/>
                  <a:gd name="T23" fmla="*/ 0 h 3048"/>
                  <a:gd name="T24" fmla="*/ 0 w 3010"/>
                  <a:gd name="T25" fmla="*/ 0 h 3048"/>
                  <a:gd name="T26" fmla="*/ 0 w 3010"/>
                  <a:gd name="T27" fmla="*/ 0 h 3048"/>
                  <a:gd name="T28" fmla="*/ 0 w 3010"/>
                  <a:gd name="T29" fmla="*/ 0 h 3048"/>
                  <a:gd name="T30" fmla="*/ 0 w 3010"/>
                  <a:gd name="T31" fmla="*/ 0 h 3048"/>
                  <a:gd name="T32" fmla="*/ 0 w 3010"/>
                  <a:gd name="T33" fmla="*/ 0 h 3048"/>
                  <a:gd name="T34" fmla="*/ 0 w 3010"/>
                  <a:gd name="T35" fmla="*/ 0 h 3048"/>
                  <a:gd name="T36" fmla="*/ 0 w 3010"/>
                  <a:gd name="T37" fmla="*/ 0 h 3048"/>
                  <a:gd name="T38" fmla="*/ 0 w 3010"/>
                  <a:gd name="T39" fmla="*/ 0 h 3048"/>
                  <a:gd name="T40" fmla="*/ 0 w 3010"/>
                  <a:gd name="T41" fmla="*/ 0 h 3048"/>
                  <a:gd name="T42" fmla="*/ 0 w 3010"/>
                  <a:gd name="T43" fmla="*/ 0 h 3048"/>
                  <a:gd name="T44" fmla="*/ 0 w 3010"/>
                  <a:gd name="T45" fmla="*/ 0 h 3048"/>
                  <a:gd name="T46" fmla="*/ 0 w 3010"/>
                  <a:gd name="T47" fmla="*/ 0 h 3048"/>
                  <a:gd name="T48" fmla="*/ 0 w 3010"/>
                  <a:gd name="T49" fmla="*/ 0 h 3048"/>
                  <a:gd name="T50" fmla="*/ 0 w 3010"/>
                  <a:gd name="T51" fmla="*/ 0 h 3048"/>
                  <a:gd name="T52" fmla="*/ 0 w 3010"/>
                  <a:gd name="T53" fmla="*/ 0 h 3048"/>
                  <a:gd name="T54" fmla="*/ 0 w 3010"/>
                  <a:gd name="T55" fmla="*/ 0 h 3048"/>
                  <a:gd name="T56" fmla="*/ 0 w 3010"/>
                  <a:gd name="T57" fmla="*/ 0 h 3048"/>
                  <a:gd name="T58" fmla="*/ 0 w 3010"/>
                  <a:gd name="T59" fmla="*/ 0 h 3048"/>
                  <a:gd name="T60" fmla="*/ 0 w 3010"/>
                  <a:gd name="T61" fmla="*/ 0 h 3048"/>
                  <a:gd name="T62" fmla="*/ 0 w 3010"/>
                  <a:gd name="T63" fmla="*/ 0 h 3048"/>
                  <a:gd name="T64" fmla="*/ 0 w 3010"/>
                  <a:gd name="T65" fmla="*/ 0 h 3048"/>
                  <a:gd name="T66" fmla="*/ 0 w 3010"/>
                  <a:gd name="T67" fmla="*/ 0 h 3048"/>
                  <a:gd name="T68" fmla="*/ 0 w 3010"/>
                  <a:gd name="T69" fmla="*/ 0 h 3048"/>
                  <a:gd name="T70" fmla="*/ 0 w 3010"/>
                  <a:gd name="T71" fmla="*/ 0 h 3048"/>
                  <a:gd name="T72" fmla="*/ 0 w 3010"/>
                  <a:gd name="T73" fmla="*/ 0 h 3048"/>
                  <a:gd name="T74" fmla="*/ 0 w 3010"/>
                  <a:gd name="T75" fmla="*/ 0 h 3048"/>
                  <a:gd name="T76" fmla="*/ 0 w 3010"/>
                  <a:gd name="T77" fmla="*/ 0 h 3048"/>
                  <a:gd name="T78" fmla="*/ 0 w 3010"/>
                  <a:gd name="T79" fmla="*/ 0 h 3048"/>
                  <a:gd name="T80" fmla="*/ 0 w 3010"/>
                  <a:gd name="T81" fmla="*/ 0 h 3048"/>
                  <a:gd name="T82" fmla="*/ 0 w 3010"/>
                  <a:gd name="T83" fmla="*/ 0 h 3048"/>
                  <a:gd name="T84" fmla="*/ 0 w 3010"/>
                  <a:gd name="T85" fmla="*/ 0 h 3048"/>
                  <a:gd name="T86" fmla="*/ 0 w 3010"/>
                  <a:gd name="T87" fmla="*/ 0 h 3048"/>
                  <a:gd name="T88" fmla="*/ 0 w 3010"/>
                  <a:gd name="T89" fmla="*/ 0 h 3048"/>
                  <a:gd name="T90" fmla="*/ 0 w 3010"/>
                  <a:gd name="T91" fmla="*/ 0 h 3048"/>
                  <a:gd name="T92" fmla="*/ 0 w 3010"/>
                  <a:gd name="T93" fmla="*/ 0 h 3048"/>
                  <a:gd name="T94" fmla="*/ 0 w 3010"/>
                  <a:gd name="T95" fmla="*/ 0 h 3048"/>
                  <a:gd name="T96" fmla="*/ 0 w 3010"/>
                  <a:gd name="T97" fmla="*/ 0 h 3048"/>
                  <a:gd name="T98" fmla="*/ 0 w 3010"/>
                  <a:gd name="T99" fmla="*/ 0 h 3048"/>
                  <a:gd name="T100" fmla="*/ 0 w 3010"/>
                  <a:gd name="T101" fmla="*/ 0 h 3048"/>
                  <a:gd name="T102" fmla="*/ 0 w 3010"/>
                  <a:gd name="T103" fmla="*/ 0 h 3048"/>
                  <a:gd name="T104" fmla="*/ 0 w 3010"/>
                  <a:gd name="T105" fmla="*/ 0 h 3048"/>
                  <a:gd name="T106" fmla="*/ 0 w 3010"/>
                  <a:gd name="T107" fmla="*/ 0 h 3048"/>
                  <a:gd name="T108" fmla="*/ 0 w 3010"/>
                  <a:gd name="T109" fmla="*/ 0 h 30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10"/>
                  <a:gd name="T166" fmla="*/ 0 h 3048"/>
                  <a:gd name="T167" fmla="*/ 3010 w 3010"/>
                  <a:gd name="T168" fmla="*/ 3048 h 30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10" h="3048">
                    <a:moveTo>
                      <a:pt x="810" y="756"/>
                    </a:moveTo>
                    <a:lnTo>
                      <a:pt x="832" y="739"/>
                    </a:lnTo>
                    <a:lnTo>
                      <a:pt x="848" y="724"/>
                    </a:lnTo>
                    <a:lnTo>
                      <a:pt x="860" y="710"/>
                    </a:lnTo>
                    <a:lnTo>
                      <a:pt x="868" y="698"/>
                    </a:lnTo>
                    <a:lnTo>
                      <a:pt x="871" y="688"/>
                    </a:lnTo>
                    <a:lnTo>
                      <a:pt x="874" y="681"/>
                    </a:lnTo>
                    <a:lnTo>
                      <a:pt x="874" y="676"/>
                    </a:lnTo>
                    <a:lnTo>
                      <a:pt x="874" y="675"/>
                    </a:lnTo>
                    <a:lnTo>
                      <a:pt x="821" y="307"/>
                    </a:lnTo>
                    <a:lnTo>
                      <a:pt x="955" y="230"/>
                    </a:lnTo>
                    <a:lnTo>
                      <a:pt x="1090" y="155"/>
                    </a:lnTo>
                    <a:lnTo>
                      <a:pt x="1307" y="429"/>
                    </a:lnTo>
                    <a:lnTo>
                      <a:pt x="1308" y="430"/>
                    </a:lnTo>
                    <a:lnTo>
                      <a:pt x="1311" y="431"/>
                    </a:lnTo>
                    <a:lnTo>
                      <a:pt x="1317" y="433"/>
                    </a:lnTo>
                    <a:lnTo>
                      <a:pt x="1328" y="434"/>
                    </a:lnTo>
                    <a:lnTo>
                      <a:pt x="1340" y="434"/>
                    </a:lnTo>
                    <a:lnTo>
                      <a:pt x="1357" y="432"/>
                    </a:lnTo>
                    <a:lnTo>
                      <a:pt x="1379" y="426"/>
                    </a:lnTo>
                    <a:lnTo>
                      <a:pt x="1404" y="416"/>
                    </a:lnTo>
                    <a:lnTo>
                      <a:pt x="1431" y="412"/>
                    </a:lnTo>
                    <a:lnTo>
                      <a:pt x="1451" y="407"/>
                    </a:lnTo>
                    <a:lnTo>
                      <a:pt x="1466" y="400"/>
                    </a:lnTo>
                    <a:lnTo>
                      <a:pt x="1477" y="393"/>
                    </a:lnTo>
                    <a:lnTo>
                      <a:pt x="1485" y="386"/>
                    </a:lnTo>
                    <a:lnTo>
                      <a:pt x="1490" y="381"/>
                    </a:lnTo>
                    <a:lnTo>
                      <a:pt x="1491" y="376"/>
                    </a:lnTo>
                    <a:lnTo>
                      <a:pt x="1492" y="375"/>
                    </a:lnTo>
                    <a:lnTo>
                      <a:pt x="1650" y="0"/>
                    </a:lnTo>
                    <a:lnTo>
                      <a:pt x="1791" y="2"/>
                    </a:lnTo>
                    <a:lnTo>
                      <a:pt x="1932" y="5"/>
                    </a:lnTo>
                    <a:lnTo>
                      <a:pt x="1949" y="383"/>
                    </a:lnTo>
                    <a:lnTo>
                      <a:pt x="1949" y="385"/>
                    </a:lnTo>
                    <a:lnTo>
                      <a:pt x="1951" y="388"/>
                    </a:lnTo>
                    <a:lnTo>
                      <a:pt x="1956" y="394"/>
                    </a:lnTo>
                    <a:lnTo>
                      <a:pt x="1963" y="401"/>
                    </a:lnTo>
                    <a:lnTo>
                      <a:pt x="1973" y="408"/>
                    </a:lnTo>
                    <a:lnTo>
                      <a:pt x="1988" y="415"/>
                    </a:lnTo>
                    <a:lnTo>
                      <a:pt x="2008" y="421"/>
                    </a:lnTo>
                    <a:lnTo>
                      <a:pt x="2033" y="425"/>
                    </a:lnTo>
                    <a:lnTo>
                      <a:pt x="2055" y="437"/>
                    </a:lnTo>
                    <a:lnTo>
                      <a:pt x="2074" y="443"/>
                    </a:lnTo>
                    <a:lnTo>
                      <a:pt x="2089" y="446"/>
                    </a:lnTo>
                    <a:lnTo>
                      <a:pt x="2102" y="445"/>
                    </a:lnTo>
                    <a:lnTo>
                      <a:pt x="2111" y="444"/>
                    </a:lnTo>
                    <a:lnTo>
                      <a:pt x="2118" y="441"/>
                    </a:lnTo>
                    <a:lnTo>
                      <a:pt x="2123" y="439"/>
                    </a:lnTo>
                    <a:lnTo>
                      <a:pt x="2124" y="438"/>
                    </a:lnTo>
                    <a:lnTo>
                      <a:pt x="2444" y="175"/>
                    </a:lnTo>
                    <a:lnTo>
                      <a:pt x="2549" y="257"/>
                    </a:lnTo>
                    <a:lnTo>
                      <a:pt x="2652" y="338"/>
                    </a:lnTo>
                    <a:lnTo>
                      <a:pt x="2459" y="700"/>
                    </a:lnTo>
                    <a:lnTo>
                      <a:pt x="2459" y="702"/>
                    </a:lnTo>
                    <a:lnTo>
                      <a:pt x="2458" y="707"/>
                    </a:lnTo>
                    <a:lnTo>
                      <a:pt x="2458" y="714"/>
                    </a:lnTo>
                    <a:lnTo>
                      <a:pt x="2460" y="725"/>
                    </a:lnTo>
                    <a:lnTo>
                      <a:pt x="2465" y="738"/>
                    </a:lnTo>
                    <a:lnTo>
                      <a:pt x="2472" y="752"/>
                    </a:lnTo>
                    <a:lnTo>
                      <a:pt x="2484" y="768"/>
                    </a:lnTo>
                    <a:lnTo>
                      <a:pt x="2500" y="786"/>
                    </a:lnTo>
                    <a:lnTo>
                      <a:pt x="2510" y="808"/>
                    </a:lnTo>
                    <a:lnTo>
                      <a:pt x="2520" y="825"/>
                    </a:lnTo>
                    <a:lnTo>
                      <a:pt x="2530" y="836"/>
                    </a:lnTo>
                    <a:lnTo>
                      <a:pt x="2539" y="843"/>
                    </a:lnTo>
                    <a:lnTo>
                      <a:pt x="2548" y="847"/>
                    </a:lnTo>
                    <a:lnTo>
                      <a:pt x="2554" y="849"/>
                    </a:lnTo>
                    <a:lnTo>
                      <a:pt x="2559" y="849"/>
                    </a:lnTo>
                    <a:lnTo>
                      <a:pt x="2560" y="849"/>
                    </a:lnTo>
                    <a:lnTo>
                      <a:pt x="2942" y="782"/>
                    </a:lnTo>
                    <a:lnTo>
                      <a:pt x="2976" y="915"/>
                    </a:lnTo>
                    <a:lnTo>
                      <a:pt x="3010" y="1050"/>
                    </a:lnTo>
                    <a:lnTo>
                      <a:pt x="2669" y="1282"/>
                    </a:lnTo>
                    <a:lnTo>
                      <a:pt x="2668" y="1283"/>
                    </a:lnTo>
                    <a:lnTo>
                      <a:pt x="2665" y="1288"/>
                    </a:lnTo>
                    <a:lnTo>
                      <a:pt x="2661" y="1295"/>
                    </a:lnTo>
                    <a:lnTo>
                      <a:pt x="2657" y="1306"/>
                    </a:lnTo>
                    <a:lnTo>
                      <a:pt x="2653" y="1319"/>
                    </a:lnTo>
                    <a:lnTo>
                      <a:pt x="2651" y="1338"/>
                    </a:lnTo>
                    <a:lnTo>
                      <a:pt x="2650" y="1360"/>
                    </a:lnTo>
                    <a:lnTo>
                      <a:pt x="2652" y="1386"/>
                    </a:lnTo>
                    <a:lnTo>
                      <a:pt x="2647" y="1412"/>
                    </a:lnTo>
                    <a:lnTo>
                      <a:pt x="2646" y="1433"/>
                    </a:lnTo>
                    <a:lnTo>
                      <a:pt x="2649" y="1450"/>
                    </a:lnTo>
                    <a:lnTo>
                      <a:pt x="2651" y="1461"/>
                    </a:lnTo>
                    <a:lnTo>
                      <a:pt x="2655" y="1470"/>
                    </a:lnTo>
                    <a:lnTo>
                      <a:pt x="2659" y="1475"/>
                    </a:lnTo>
                    <a:lnTo>
                      <a:pt x="2662" y="1477"/>
                    </a:lnTo>
                    <a:lnTo>
                      <a:pt x="2664" y="1479"/>
                    </a:lnTo>
                    <a:lnTo>
                      <a:pt x="2984" y="1628"/>
                    </a:lnTo>
                    <a:lnTo>
                      <a:pt x="2936" y="1772"/>
                    </a:lnTo>
                    <a:lnTo>
                      <a:pt x="2889" y="1916"/>
                    </a:lnTo>
                    <a:lnTo>
                      <a:pt x="2510" y="1944"/>
                    </a:lnTo>
                    <a:lnTo>
                      <a:pt x="2509" y="1945"/>
                    </a:lnTo>
                    <a:lnTo>
                      <a:pt x="2505" y="1948"/>
                    </a:lnTo>
                    <a:lnTo>
                      <a:pt x="2498" y="1952"/>
                    </a:lnTo>
                    <a:lnTo>
                      <a:pt x="2488" y="1959"/>
                    </a:lnTo>
                    <a:lnTo>
                      <a:pt x="2478" y="1971"/>
                    </a:lnTo>
                    <a:lnTo>
                      <a:pt x="2466" y="1986"/>
                    </a:lnTo>
                    <a:lnTo>
                      <a:pt x="2455" y="2006"/>
                    </a:lnTo>
                    <a:lnTo>
                      <a:pt x="2442" y="2031"/>
                    </a:lnTo>
                    <a:lnTo>
                      <a:pt x="2423" y="2053"/>
                    </a:lnTo>
                    <a:lnTo>
                      <a:pt x="2412" y="2073"/>
                    </a:lnTo>
                    <a:lnTo>
                      <a:pt x="2404" y="2089"/>
                    </a:lnTo>
                    <a:lnTo>
                      <a:pt x="2400" y="2102"/>
                    </a:lnTo>
                    <a:lnTo>
                      <a:pt x="2398" y="2113"/>
                    </a:lnTo>
                    <a:lnTo>
                      <a:pt x="2399" y="2120"/>
                    </a:lnTo>
                    <a:lnTo>
                      <a:pt x="2400" y="2124"/>
                    </a:lnTo>
                    <a:lnTo>
                      <a:pt x="2400" y="2125"/>
                    </a:lnTo>
                    <a:lnTo>
                      <a:pt x="2558" y="2444"/>
                    </a:lnTo>
                    <a:lnTo>
                      <a:pt x="2444" y="2553"/>
                    </a:lnTo>
                    <a:lnTo>
                      <a:pt x="2330" y="2661"/>
                    </a:lnTo>
                    <a:lnTo>
                      <a:pt x="2033" y="2476"/>
                    </a:lnTo>
                    <a:lnTo>
                      <a:pt x="2032" y="2476"/>
                    </a:lnTo>
                    <a:lnTo>
                      <a:pt x="2028" y="2475"/>
                    </a:lnTo>
                    <a:lnTo>
                      <a:pt x="2019" y="2476"/>
                    </a:lnTo>
                    <a:lnTo>
                      <a:pt x="2009" y="2477"/>
                    </a:lnTo>
                    <a:lnTo>
                      <a:pt x="1995" y="2482"/>
                    </a:lnTo>
                    <a:lnTo>
                      <a:pt x="1978" y="2490"/>
                    </a:lnTo>
                    <a:lnTo>
                      <a:pt x="1958" y="2502"/>
                    </a:lnTo>
                    <a:lnTo>
                      <a:pt x="1935" y="2519"/>
                    </a:lnTo>
                    <a:lnTo>
                      <a:pt x="1909" y="2531"/>
                    </a:lnTo>
                    <a:lnTo>
                      <a:pt x="1889" y="2541"/>
                    </a:lnTo>
                    <a:lnTo>
                      <a:pt x="1875" y="2552"/>
                    </a:lnTo>
                    <a:lnTo>
                      <a:pt x="1865" y="2562"/>
                    </a:lnTo>
                    <a:lnTo>
                      <a:pt x="1859" y="2570"/>
                    </a:lnTo>
                    <a:lnTo>
                      <a:pt x="1856" y="2577"/>
                    </a:lnTo>
                    <a:lnTo>
                      <a:pt x="1853" y="2582"/>
                    </a:lnTo>
                    <a:lnTo>
                      <a:pt x="1853" y="2583"/>
                    </a:lnTo>
                    <a:lnTo>
                      <a:pt x="1799" y="2971"/>
                    </a:lnTo>
                    <a:lnTo>
                      <a:pt x="1655" y="3009"/>
                    </a:lnTo>
                    <a:lnTo>
                      <a:pt x="1512" y="3048"/>
                    </a:lnTo>
                    <a:lnTo>
                      <a:pt x="1390" y="2707"/>
                    </a:lnTo>
                    <a:lnTo>
                      <a:pt x="1389" y="2706"/>
                    </a:lnTo>
                    <a:lnTo>
                      <a:pt x="1386" y="2704"/>
                    </a:lnTo>
                    <a:lnTo>
                      <a:pt x="1380" y="2699"/>
                    </a:lnTo>
                    <a:lnTo>
                      <a:pt x="1372" y="2696"/>
                    </a:lnTo>
                    <a:lnTo>
                      <a:pt x="1359" y="2692"/>
                    </a:lnTo>
                    <a:lnTo>
                      <a:pt x="1341" y="2690"/>
                    </a:lnTo>
                    <a:lnTo>
                      <a:pt x="1321" y="2690"/>
                    </a:lnTo>
                    <a:lnTo>
                      <a:pt x="1294" y="2693"/>
                    </a:lnTo>
                    <a:lnTo>
                      <a:pt x="1268" y="2689"/>
                    </a:lnTo>
                    <a:lnTo>
                      <a:pt x="1247" y="2689"/>
                    </a:lnTo>
                    <a:lnTo>
                      <a:pt x="1231" y="2691"/>
                    </a:lnTo>
                    <a:lnTo>
                      <a:pt x="1218" y="2695"/>
                    </a:lnTo>
                    <a:lnTo>
                      <a:pt x="1209" y="2699"/>
                    </a:lnTo>
                    <a:lnTo>
                      <a:pt x="1202" y="2703"/>
                    </a:lnTo>
                    <a:lnTo>
                      <a:pt x="1199" y="2706"/>
                    </a:lnTo>
                    <a:lnTo>
                      <a:pt x="1198" y="2707"/>
                    </a:lnTo>
                    <a:lnTo>
                      <a:pt x="948" y="3039"/>
                    </a:lnTo>
                    <a:lnTo>
                      <a:pt x="820" y="2995"/>
                    </a:lnTo>
                    <a:lnTo>
                      <a:pt x="694" y="2951"/>
                    </a:lnTo>
                    <a:lnTo>
                      <a:pt x="787" y="2564"/>
                    </a:lnTo>
                    <a:lnTo>
                      <a:pt x="787" y="2563"/>
                    </a:lnTo>
                    <a:lnTo>
                      <a:pt x="785" y="2559"/>
                    </a:lnTo>
                    <a:lnTo>
                      <a:pt x="783" y="2552"/>
                    </a:lnTo>
                    <a:lnTo>
                      <a:pt x="780" y="2542"/>
                    </a:lnTo>
                    <a:lnTo>
                      <a:pt x="772" y="2532"/>
                    </a:lnTo>
                    <a:lnTo>
                      <a:pt x="760" y="2520"/>
                    </a:lnTo>
                    <a:lnTo>
                      <a:pt x="744" y="2509"/>
                    </a:lnTo>
                    <a:lnTo>
                      <a:pt x="723" y="2497"/>
                    </a:lnTo>
                    <a:lnTo>
                      <a:pt x="707" y="2480"/>
                    </a:lnTo>
                    <a:lnTo>
                      <a:pt x="691" y="2468"/>
                    </a:lnTo>
                    <a:lnTo>
                      <a:pt x="678" y="2461"/>
                    </a:lnTo>
                    <a:lnTo>
                      <a:pt x="666" y="2456"/>
                    </a:lnTo>
                    <a:lnTo>
                      <a:pt x="657" y="2455"/>
                    </a:lnTo>
                    <a:lnTo>
                      <a:pt x="650" y="2456"/>
                    </a:lnTo>
                    <a:lnTo>
                      <a:pt x="645" y="2458"/>
                    </a:lnTo>
                    <a:lnTo>
                      <a:pt x="644" y="2458"/>
                    </a:lnTo>
                    <a:lnTo>
                      <a:pt x="277" y="2628"/>
                    </a:lnTo>
                    <a:lnTo>
                      <a:pt x="206" y="2516"/>
                    </a:lnTo>
                    <a:lnTo>
                      <a:pt x="135" y="2403"/>
                    </a:lnTo>
                    <a:lnTo>
                      <a:pt x="414" y="2094"/>
                    </a:lnTo>
                    <a:lnTo>
                      <a:pt x="415" y="2093"/>
                    </a:lnTo>
                    <a:lnTo>
                      <a:pt x="416" y="2088"/>
                    </a:lnTo>
                    <a:lnTo>
                      <a:pt x="419" y="2080"/>
                    </a:lnTo>
                    <a:lnTo>
                      <a:pt x="420" y="2069"/>
                    </a:lnTo>
                    <a:lnTo>
                      <a:pt x="420" y="2056"/>
                    </a:lnTo>
                    <a:lnTo>
                      <a:pt x="418" y="2038"/>
                    </a:lnTo>
                    <a:lnTo>
                      <a:pt x="412" y="2019"/>
                    </a:lnTo>
                    <a:lnTo>
                      <a:pt x="402" y="1995"/>
                    </a:lnTo>
                    <a:lnTo>
                      <a:pt x="399" y="1970"/>
                    </a:lnTo>
                    <a:lnTo>
                      <a:pt x="394" y="1950"/>
                    </a:lnTo>
                    <a:lnTo>
                      <a:pt x="389" y="1935"/>
                    </a:lnTo>
                    <a:lnTo>
                      <a:pt x="382" y="1926"/>
                    </a:lnTo>
                    <a:lnTo>
                      <a:pt x="375" y="1919"/>
                    </a:lnTo>
                    <a:lnTo>
                      <a:pt x="370" y="1916"/>
                    </a:lnTo>
                    <a:lnTo>
                      <a:pt x="365" y="1914"/>
                    </a:lnTo>
                    <a:lnTo>
                      <a:pt x="364" y="1914"/>
                    </a:lnTo>
                    <a:lnTo>
                      <a:pt x="0" y="1870"/>
                    </a:lnTo>
                    <a:lnTo>
                      <a:pt x="7" y="1725"/>
                    </a:lnTo>
                    <a:lnTo>
                      <a:pt x="15" y="1580"/>
                    </a:lnTo>
                    <a:lnTo>
                      <a:pt x="390" y="1445"/>
                    </a:lnTo>
                    <a:lnTo>
                      <a:pt x="391" y="1444"/>
                    </a:lnTo>
                    <a:lnTo>
                      <a:pt x="395" y="1440"/>
                    </a:lnTo>
                    <a:lnTo>
                      <a:pt x="400" y="1434"/>
                    </a:lnTo>
                    <a:lnTo>
                      <a:pt x="407" y="1425"/>
                    </a:lnTo>
                    <a:lnTo>
                      <a:pt x="415" y="1412"/>
                    </a:lnTo>
                    <a:lnTo>
                      <a:pt x="422" y="1395"/>
                    </a:lnTo>
                    <a:lnTo>
                      <a:pt x="429" y="1373"/>
                    </a:lnTo>
                    <a:lnTo>
                      <a:pt x="435" y="1345"/>
                    </a:lnTo>
                    <a:lnTo>
                      <a:pt x="447" y="1319"/>
                    </a:lnTo>
                    <a:lnTo>
                      <a:pt x="454" y="1299"/>
                    </a:lnTo>
                    <a:lnTo>
                      <a:pt x="457" y="1282"/>
                    </a:lnTo>
                    <a:lnTo>
                      <a:pt x="457" y="1268"/>
                    </a:lnTo>
                    <a:lnTo>
                      <a:pt x="456" y="1259"/>
                    </a:lnTo>
                    <a:lnTo>
                      <a:pt x="454" y="1253"/>
                    </a:lnTo>
                    <a:lnTo>
                      <a:pt x="452" y="1250"/>
                    </a:lnTo>
                    <a:lnTo>
                      <a:pt x="451" y="1249"/>
                    </a:lnTo>
                    <a:lnTo>
                      <a:pt x="203" y="1002"/>
                    </a:lnTo>
                    <a:lnTo>
                      <a:pt x="286" y="871"/>
                    </a:lnTo>
                    <a:lnTo>
                      <a:pt x="371" y="741"/>
                    </a:lnTo>
                    <a:lnTo>
                      <a:pt x="723" y="824"/>
                    </a:lnTo>
                    <a:lnTo>
                      <a:pt x="724" y="824"/>
                    </a:lnTo>
                    <a:lnTo>
                      <a:pt x="730" y="822"/>
                    </a:lnTo>
                    <a:lnTo>
                      <a:pt x="737" y="820"/>
                    </a:lnTo>
                    <a:lnTo>
                      <a:pt x="747" y="814"/>
                    </a:lnTo>
                    <a:lnTo>
                      <a:pt x="760" y="806"/>
                    </a:lnTo>
                    <a:lnTo>
                      <a:pt x="775" y="795"/>
                    </a:lnTo>
                    <a:lnTo>
                      <a:pt x="791" y="778"/>
                    </a:lnTo>
                    <a:lnTo>
                      <a:pt x="810" y="756"/>
                    </a:lnTo>
                    <a:close/>
                  </a:path>
                </a:pathLst>
              </a:custGeom>
              <a:solidFill>
                <a:srgbClr val="5E8282"/>
              </a:solidFill>
              <a:ln w="9525">
                <a:noFill/>
                <a:round/>
                <a:headEnd/>
                <a:tailEnd/>
              </a:ln>
            </p:spPr>
            <p:txBody>
              <a:bodyPr/>
              <a:lstStyle/>
              <a:p>
                <a:endParaRPr lang="fr-FR"/>
              </a:p>
            </p:txBody>
          </p:sp>
          <p:sp>
            <p:nvSpPr>
              <p:cNvPr id="95909" name="Freeform 665"/>
              <p:cNvSpPr>
                <a:spLocks/>
              </p:cNvSpPr>
              <p:nvPr/>
            </p:nvSpPr>
            <p:spPr bwMode="auto">
              <a:xfrm>
                <a:off x="2995" y="1480"/>
                <a:ext cx="12" cy="14"/>
              </a:xfrm>
              <a:custGeom>
                <a:avLst/>
                <a:gdLst>
                  <a:gd name="T0" fmla="*/ 0 w 69"/>
                  <a:gd name="T1" fmla="*/ 0 h 84"/>
                  <a:gd name="T2" fmla="*/ 0 w 69"/>
                  <a:gd name="T3" fmla="*/ 0 h 84"/>
                  <a:gd name="T4" fmla="*/ 0 w 69"/>
                  <a:gd name="T5" fmla="*/ 0 h 84"/>
                  <a:gd name="T6" fmla="*/ 0 w 69"/>
                  <a:gd name="T7" fmla="*/ 0 h 84"/>
                  <a:gd name="T8" fmla="*/ 0 w 69"/>
                  <a:gd name="T9" fmla="*/ 0 h 84"/>
                  <a:gd name="T10" fmla="*/ 0 w 69"/>
                  <a:gd name="T11" fmla="*/ 0 h 84"/>
                  <a:gd name="T12" fmla="*/ 0 w 69"/>
                  <a:gd name="T13" fmla="*/ 0 h 84"/>
                  <a:gd name="T14" fmla="*/ 0 w 69"/>
                  <a:gd name="T15" fmla="*/ 0 h 84"/>
                  <a:gd name="T16" fmla="*/ 0 w 69"/>
                  <a:gd name="T17" fmla="*/ 0 h 84"/>
                  <a:gd name="T18" fmla="*/ 0 w 69"/>
                  <a:gd name="T19" fmla="*/ 0 h 84"/>
                  <a:gd name="T20" fmla="*/ 0 w 69"/>
                  <a:gd name="T21" fmla="*/ 0 h 84"/>
                  <a:gd name="T22" fmla="*/ 0 w 69"/>
                  <a:gd name="T23" fmla="*/ 0 h 84"/>
                  <a:gd name="T24" fmla="*/ 0 w 69"/>
                  <a:gd name="T25" fmla="*/ 0 h 84"/>
                  <a:gd name="T26" fmla="*/ 0 w 69"/>
                  <a:gd name="T27" fmla="*/ 0 h 84"/>
                  <a:gd name="T28" fmla="*/ 0 w 69"/>
                  <a:gd name="T29" fmla="*/ 0 h 84"/>
                  <a:gd name="T30" fmla="*/ 0 w 69"/>
                  <a:gd name="T31" fmla="*/ 0 h 84"/>
                  <a:gd name="T32" fmla="*/ 0 w 69"/>
                  <a:gd name="T33" fmla="*/ 0 h 84"/>
                  <a:gd name="T34" fmla="*/ 0 w 69"/>
                  <a:gd name="T35" fmla="*/ 0 h 84"/>
                  <a:gd name="T36" fmla="*/ 0 w 69"/>
                  <a:gd name="T37" fmla="*/ 0 h 84"/>
                  <a:gd name="T38" fmla="*/ 0 w 69"/>
                  <a:gd name="T39" fmla="*/ 0 h 84"/>
                  <a:gd name="T40" fmla="*/ 0 w 69"/>
                  <a:gd name="T41" fmla="*/ 0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84"/>
                  <a:gd name="T65" fmla="*/ 69 w 69"/>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84">
                    <a:moveTo>
                      <a:pt x="62" y="0"/>
                    </a:moveTo>
                    <a:lnTo>
                      <a:pt x="62" y="0"/>
                    </a:lnTo>
                    <a:lnTo>
                      <a:pt x="62" y="1"/>
                    </a:lnTo>
                    <a:lnTo>
                      <a:pt x="62" y="5"/>
                    </a:lnTo>
                    <a:lnTo>
                      <a:pt x="60" y="11"/>
                    </a:lnTo>
                    <a:lnTo>
                      <a:pt x="56" y="22"/>
                    </a:lnTo>
                    <a:lnTo>
                      <a:pt x="49" y="32"/>
                    </a:lnTo>
                    <a:lnTo>
                      <a:pt x="38" y="46"/>
                    </a:lnTo>
                    <a:lnTo>
                      <a:pt x="22" y="61"/>
                    </a:lnTo>
                    <a:lnTo>
                      <a:pt x="0" y="79"/>
                    </a:lnTo>
                    <a:lnTo>
                      <a:pt x="4" y="84"/>
                    </a:lnTo>
                    <a:lnTo>
                      <a:pt x="26" y="66"/>
                    </a:lnTo>
                    <a:lnTo>
                      <a:pt x="42" y="51"/>
                    </a:lnTo>
                    <a:lnTo>
                      <a:pt x="54" y="37"/>
                    </a:lnTo>
                    <a:lnTo>
                      <a:pt x="63" y="24"/>
                    </a:lnTo>
                    <a:lnTo>
                      <a:pt x="67" y="14"/>
                    </a:lnTo>
                    <a:lnTo>
                      <a:pt x="69" y="7"/>
                    </a:lnTo>
                    <a:lnTo>
                      <a:pt x="69" y="1"/>
                    </a:lnTo>
                    <a:lnTo>
                      <a:pt x="69" y="0"/>
                    </a:lnTo>
                    <a:lnTo>
                      <a:pt x="62" y="0"/>
                    </a:lnTo>
                    <a:close/>
                  </a:path>
                </a:pathLst>
              </a:custGeom>
              <a:solidFill>
                <a:srgbClr val="000000"/>
              </a:solidFill>
              <a:ln w="9525">
                <a:noFill/>
                <a:round/>
                <a:headEnd/>
                <a:tailEnd/>
              </a:ln>
            </p:spPr>
            <p:txBody>
              <a:bodyPr/>
              <a:lstStyle/>
              <a:p>
                <a:endParaRPr lang="fr-FR"/>
              </a:p>
            </p:txBody>
          </p:sp>
          <p:sp>
            <p:nvSpPr>
              <p:cNvPr id="95910" name="Freeform 666"/>
              <p:cNvSpPr>
                <a:spLocks/>
              </p:cNvSpPr>
              <p:nvPr/>
            </p:nvSpPr>
            <p:spPr bwMode="auto">
              <a:xfrm>
                <a:off x="2997" y="1417"/>
                <a:ext cx="10" cy="63"/>
              </a:xfrm>
              <a:custGeom>
                <a:avLst/>
                <a:gdLst>
                  <a:gd name="T0" fmla="*/ 0 w 59"/>
                  <a:gd name="T1" fmla="*/ 0 h 372"/>
                  <a:gd name="T2" fmla="*/ 0 w 59"/>
                  <a:gd name="T3" fmla="*/ 0 h 372"/>
                  <a:gd name="T4" fmla="*/ 0 w 59"/>
                  <a:gd name="T5" fmla="*/ 0 h 372"/>
                  <a:gd name="T6" fmla="*/ 0 w 59"/>
                  <a:gd name="T7" fmla="*/ 0 h 372"/>
                  <a:gd name="T8" fmla="*/ 0 w 59"/>
                  <a:gd name="T9" fmla="*/ 0 h 372"/>
                  <a:gd name="T10" fmla="*/ 0 w 59"/>
                  <a:gd name="T11" fmla="*/ 0 h 372"/>
                  <a:gd name="T12" fmla="*/ 0 w 59"/>
                  <a:gd name="T13" fmla="*/ 0 h 372"/>
                  <a:gd name="T14" fmla="*/ 0 60000 65536"/>
                  <a:gd name="T15" fmla="*/ 0 60000 65536"/>
                  <a:gd name="T16" fmla="*/ 0 60000 65536"/>
                  <a:gd name="T17" fmla="*/ 0 60000 65536"/>
                  <a:gd name="T18" fmla="*/ 0 60000 65536"/>
                  <a:gd name="T19" fmla="*/ 0 60000 65536"/>
                  <a:gd name="T20" fmla="*/ 0 60000 65536"/>
                  <a:gd name="T21" fmla="*/ 0 w 59"/>
                  <a:gd name="T22" fmla="*/ 0 h 372"/>
                  <a:gd name="T23" fmla="*/ 59 w 59"/>
                  <a:gd name="T24" fmla="*/ 372 h 3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372">
                    <a:moveTo>
                      <a:pt x="2" y="0"/>
                    </a:moveTo>
                    <a:lnTo>
                      <a:pt x="0" y="4"/>
                    </a:lnTo>
                    <a:lnTo>
                      <a:pt x="52" y="372"/>
                    </a:lnTo>
                    <a:lnTo>
                      <a:pt x="59" y="372"/>
                    </a:lnTo>
                    <a:lnTo>
                      <a:pt x="7" y="4"/>
                    </a:lnTo>
                    <a:lnTo>
                      <a:pt x="5" y="7"/>
                    </a:lnTo>
                    <a:lnTo>
                      <a:pt x="2" y="0"/>
                    </a:lnTo>
                    <a:close/>
                  </a:path>
                </a:pathLst>
              </a:custGeom>
              <a:solidFill>
                <a:srgbClr val="000000"/>
              </a:solidFill>
              <a:ln w="9525">
                <a:noFill/>
                <a:round/>
                <a:headEnd/>
                <a:tailEnd/>
              </a:ln>
            </p:spPr>
            <p:txBody>
              <a:bodyPr/>
              <a:lstStyle/>
              <a:p>
                <a:endParaRPr lang="fr-FR"/>
              </a:p>
            </p:txBody>
          </p:sp>
          <p:sp>
            <p:nvSpPr>
              <p:cNvPr id="95911" name="Freeform 667"/>
              <p:cNvSpPr>
                <a:spLocks/>
              </p:cNvSpPr>
              <p:nvPr/>
            </p:nvSpPr>
            <p:spPr bwMode="auto">
              <a:xfrm>
                <a:off x="2998" y="1404"/>
                <a:ext cx="22" cy="14"/>
              </a:xfrm>
              <a:custGeom>
                <a:avLst/>
                <a:gdLst>
                  <a:gd name="T0" fmla="*/ 0 w 136"/>
                  <a:gd name="T1" fmla="*/ 0 h 83"/>
                  <a:gd name="T2" fmla="*/ 0 w 136"/>
                  <a:gd name="T3" fmla="*/ 0 h 83"/>
                  <a:gd name="T4" fmla="*/ 0 w 136"/>
                  <a:gd name="T5" fmla="*/ 0 h 83"/>
                  <a:gd name="T6" fmla="*/ 0 w 136"/>
                  <a:gd name="T7" fmla="*/ 0 h 83"/>
                  <a:gd name="T8" fmla="*/ 0 w 136"/>
                  <a:gd name="T9" fmla="*/ 0 h 83"/>
                  <a:gd name="T10" fmla="*/ 0 w 136"/>
                  <a:gd name="T11" fmla="*/ 0 h 83"/>
                  <a:gd name="T12" fmla="*/ 0 w 136"/>
                  <a:gd name="T13" fmla="*/ 0 h 83"/>
                  <a:gd name="T14" fmla="*/ 0 60000 65536"/>
                  <a:gd name="T15" fmla="*/ 0 60000 65536"/>
                  <a:gd name="T16" fmla="*/ 0 60000 65536"/>
                  <a:gd name="T17" fmla="*/ 0 60000 65536"/>
                  <a:gd name="T18" fmla="*/ 0 60000 65536"/>
                  <a:gd name="T19" fmla="*/ 0 60000 65536"/>
                  <a:gd name="T20" fmla="*/ 0 60000 65536"/>
                  <a:gd name="T21" fmla="*/ 0 w 136"/>
                  <a:gd name="T22" fmla="*/ 0 h 83"/>
                  <a:gd name="T23" fmla="*/ 136 w 136"/>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83">
                    <a:moveTo>
                      <a:pt x="134" y="0"/>
                    </a:moveTo>
                    <a:lnTo>
                      <a:pt x="134" y="0"/>
                    </a:lnTo>
                    <a:lnTo>
                      <a:pt x="0" y="76"/>
                    </a:lnTo>
                    <a:lnTo>
                      <a:pt x="3" y="83"/>
                    </a:lnTo>
                    <a:lnTo>
                      <a:pt x="136" y="7"/>
                    </a:lnTo>
                    <a:lnTo>
                      <a:pt x="134" y="0"/>
                    </a:lnTo>
                    <a:close/>
                  </a:path>
                </a:pathLst>
              </a:custGeom>
              <a:solidFill>
                <a:srgbClr val="000000"/>
              </a:solidFill>
              <a:ln w="9525">
                <a:noFill/>
                <a:round/>
                <a:headEnd/>
                <a:tailEnd/>
              </a:ln>
            </p:spPr>
            <p:txBody>
              <a:bodyPr/>
              <a:lstStyle/>
              <a:p>
                <a:endParaRPr lang="fr-FR"/>
              </a:p>
            </p:txBody>
          </p:sp>
          <p:sp>
            <p:nvSpPr>
              <p:cNvPr id="95912" name="Freeform 668"/>
              <p:cNvSpPr>
                <a:spLocks/>
              </p:cNvSpPr>
              <p:nvPr/>
            </p:nvSpPr>
            <p:spPr bwMode="auto">
              <a:xfrm>
                <a:off x="3020" y="1392"/>
                <a:ext cx="22" cy="13"/>
              </a:xfrm>
              <a:custGeom>
                <a:avLst/>
                <a:gdLst>
                  <a:gd name="T0" fmla="*/ 0 w 138"/>
                  <a:gd name="T1" fmla="*/ 0 h 83"/>
                  <a:gd name="T2" fmla="*/ 0 w 138"/>
                  <a:gd name="T3" fmla="*/ 0 h 83"/>
                  <a:gd name="T4" fmla="*/ 0 w 138"/>
                  <a:gd name="T5" fmla="*/ 0 h 83"/>
                  <a:gd name="T6" fmla="*/ 0 w 138"/>
                  <a:gd name="T7" fmla="*/ 0 h 83"/>
                  <a:gd name="T8" fmla="*/ 0 w 138"/>
                  <a:gd name="T9" fmla="*/ 0 h 83"/>
                  <a:gd name="T10" fmla="*/ 0 w 138"/>
                  <a:gd name="T11" fmla="*/ 0 h 83"/>
                  <a:gd name="T12" fmla="*/ 0 w 138"/>
                  <a:gd name="T13" fmla="*/ 0 h 83"/>
                  <a:gd name="T14" fmla="*/ 0 60000 65536"/>
                  <a:gd name="T15" fmla="*/ 0 60000 65536"/>
                  <a:gd name="T16" fmla="*/ 0 60000 65536"/>
                  <a:gd name="T17" fmla="*/ 0 60000 65536"/>
                  <a:gd name="T18" fmla="*/ 0 60000 65536"/>
                  <a:gd name="T19" fmla="*/ 0 60000 65536"/>
                  <a:gd name="T20" fmla="*/ 0 60000 65536"/>
                  <a:gd name="T21" fmla="*/ 0 w 138"/>
                  <a:gd name="T22" fmla="*/ 0 h 83"/>
                  <a:gd name="T23" fmla="*/ 138 w 138"/>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83">
                    <a:moveTo>
                      <a:pt x="138" y="1"/>
                    </a:moveTo>
                    <a:lnTo>
                      <a:pt x="134" y="0"/>
                    </a:lnTo>
                    <a:lnTo>
                      <a:pt x="0" y="76"/>
                    </a:lnTo>
                    <a:lnTo>
                      <a:pt x="2" y="83"/>
                    </a:lnTo>
                    <a:lnTo>
                      <a:pt x="137" y="7"/>
                    </a:lnTo>
                    <a:lnTo>
                      <a:pt x="133" y="6"/>
                    </a:lnTo>
                    <a:lnTo>
                      <a:pt x="138" y="1"/>
                    </a:lnTo>
                    <a:close/>
                  </a:path>
                </a:pathLst>
              </a:custGeom>
              <a:solidFill>
                <a:srgbClr val="000000"/>
              </a:solidFill>
              <a:ln w="9525">
                <a:noFill/>
                <a:round/>
                <a:headEnd/>
                <a:tailEnd/>
              </a:ln>
            </p:spPr>
            <p:txBody>
              <a:bodyPr/>
              <a:lstStyle/>
              <a:p>
                <a:endParaRPr lang="fr-FR"/>
              </a:p>
            </p:txBody>
          </p:sp>
          <p:sp>
            <p:nvSpPr>
              <p:cNvPr id="95913" name="Freeform 669"/>
              <p:cNvSpPr>
                <a:spLocks/>
              </p:cNvSpPr>
              <p:nvPr/>
            </p:nvSpPr>
            <p:spPr bwMode="auto">
              <a:xfrm>
                <a:off x="3041" y="1392"/>
                <a:ext cx="36" cy="46"/>
              </a:xfrm>
              <a:custGeom>
                <a:avLst/>
                <a:gdLst>
                  <a:gd name="T0" fmla="*/ 0 w 222"/>
                  <a:gd name="T1" fmla="*/ 0 h 279"/>
                  <a:gd name="T2" fmla="*/ 0 w 222"/>
                  <a:gd name="T3" fmla="*/ 0 h 279"/>
                  <a:gd name="T4" fmla="*/ 0 w 222"/>
                  <a:gd name="T5" fmla="*/ 0 h 279"/>
                  <a:gd name="T6" fmla="*/ 0 w 222"/>
                  <a:gd name="T7" fmla="*/ 0 h 279"/>
                  <a:gd name="T8" fmla="*/ 0 w 222"/>
                  <a:gd name="T9" fmla="*/ 0 h 279"/>
                  <a:gd name="T10" fmla="*/ 0 w 222"/>
                  <a:gd name="T11" fmla="*/ 0 h 279"/>
                  <a:gd name="T12" fmla="*/ 0 w 222"/>
                  <a:gd name="T13" fmla="*/ 0 h 279"/>
                  <a:gd name="T14" fmla="*/ 0 60000 65536"/>
                  <a:gd name="T15" fmla="*/ 0 60000 65536"/>
                  <a:gd name="T16" fmla="*/ 0 60000 65536"/>
                  <a:gd name="T17" fmla="*/ 0 60000 65536"/>
                  <a:gd name="T18" fmla="*/ 0 60000 65536"/>
                  <a:gd name="T19" fmla="*/ 0 60000 65536"/>
                  <a:gd name="T20" fmla="*/ 0 60000 65536"/>
                  <a:gd name="T21" fmla="*/ 0 w 222"/>
                  <a:gd name="T22" fmla="*/ 0 h 279"/>
                  <a:gd name="T23" fmla="*/ 222 w 222"/>
                  <a:gd name="T24" fmla="*/ 279 h 2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 h="279">
                    <a:moveTo>
                      <a:pt x="222" y="274"/>
                    </a:moveTo>
                    <a:lnTo>
                      <a:pt x="222" y="274"/>
                    </a:lnTo>
                    <a:lnTo>
                      <a:pt x="5" y="0"/>
                    </a:lnTo>
                    <a:lnTo>
                      <a:pt x="0" y="5"/>
                    </a:lnTo>
                    <a:lnTo>
                      <a:pt x="217" y="279"/>
                    </a:lnTo>
                    <a:lnTo>
                      <a:pt x="222" y="274"/>
                    </a:lnTo>
                    <a:close/>
                  </a:path>
                </a:pathLst>
              </a:custGeom>
              <a:solidFill>
                <a:srgbClr val="000000"/>
              </a:solidFill>
              <a:ln w="9525">
                <a:noFill/>
                <a:round/>
                <a:headEnd/>
                <a:tailEnd/>
              </a:ln>
            </p:spPr>
            <p:txBody>
              <a:bodyPr/>
              <a:lstStyle/>
              <a:p>
                <a:endParaRPr lang="fr-FR"/>
              </a:p>
            </p:txBody>
          </p:sp>
          <p:sp>
            <p:nvSpPr>
              <p:cNvPr id="95914" name="Freeform 670"/>
              <p:cNvSpPr>
                <a:spLocks/>
              </p:cNvSpPr>
              <p:nvPr/>
            </p:nvSpPr>
            <p:spPr bwMode="auto">
              <a:xfrm>
                <a:off x="3076" y="1435"/>
                <a:ext cx="17" cy="4"/>
              </a:xfrm>
              <a:custGeom>
                <a:avLst/>
                <a:gdLst>
                  <a:gd name="T0" fmla="*/ 0 w 101"/>
                  <a:gd name="T1" fmla="*/ 0 h 26"/>
                  <a:gd name="T2" fmla="*/ 0 w 101"/>
                  <a:gd name="T3" fmla="*/ 0 h 26"/>
                  <a:gd name="T4" fmla="*/ 0 w 101"/>
                  <a:gd name="T5" fmla="*/ 0 h 26"/>
                  <a:gd name="T6" fmla="*/ 0 w 101"/>
                  <a:gd name="T7" fmla="*/ 0 h 26"/>
                  <a:gd name="T8" fmla="*/ 0 w 101"/>
                  <a:gd name="T9" fmla="*/ 0 h 26"/>
                  <a:gd name="T10" fmla="*/ 0 w 101"/>
                  <a:gd name="T11" fmla="*/ 0 h 26"/>
                  <a:gd name="T12" fmla="*/ 0 w 101"/>
                  <a:gd name="T13" fmla="*/ 0 h 26"/>
                  <a:gd name="T14" fmla="*/ 0 w 101"/>
                  <a:gd name="T15" fmla="*/ 0 h 26"/>
                  <a:gd name="T16" fmla="*/ 0 w 101"/>
                  <a:gd name="T17" fmla="*/ 0 h 26"/>
                  <a:gd name="T18" fmla="*/ 0 w 101"/>
                  <a:gd name="T19" fmla="*/ 0 h 26"/>
                  <a:gd name="T20" fmla="*/ 0 w 101"/>
                  <a:gd name="T21" fmla="*/ 0 h 26"/>
                  <a:gd name="T22" fmla="*/ 0 w 101"/>
                  <a:gd name="T23" fmla="*/ 0 h 26"/>
                  <a:gd name="T24" fmla="*/ 0 w 101"/>
                  <a:gd name="T25" fmla="*/ 0 h 26"/>
                  <a:gd name="T26" fmla="*/ 0 w 101"/>
                  <a:gd name="T27" fmla="*/ 0 h 26"/>
                  <a:gd name="T28" fmla="*/ 0 w 101"/>
                  <a:gd name="T29" fmla="*/ 0 h 26"/>
                  <a:gd name="T30" fmla="*/ 0 w 101"/>
                  <a:gd name="T31" fmla="*/ 0 h 26"/>
                  <a:gd name="T32" fmla="*/ 0 w 101"/>
                  <a:gd name="T33" fmla="*/ 0 h 26"/>
                  <a:gd name="T34" fmla="*/ 0 w 101"/>
                  <a:gd name="T35" fmla="*/ 0 h 26"/>
                  <a:gd name="T36" fmla="*/ 0 w 101"/>
                  <a:gd name="T37" fmla="*/ 0 h 26"/>
                  <a:gd name="T38" fmla="*/ 0 w 101"/>
                  <a:gd name="T39" fmla="*/ 0 h 26"/>
                  <a:gd name="T40" fmla="*/ 0 w 101"/>
                  <a:gd name="T41" fmla="*/ 0 h 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1"/>
                  <a:gd name="T64" fmla="*/ 0 h 26"/>
                  <a:gd name="T65" fmla="*/ 101 w 101"/>
                  <a:gd name="T66" fmla="*/ 26 h 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1" h="26">
                    <a:moveTo>
                      <a:pt x="100" y="0"/>
                    </a:moveTo>
                    <a:lnTo>
                      <a:pt x="99" y="0"/>
                    </a:lnTo>
                    <a:lnTo>
                      <a:pt x="73" y="11"/>
                    </a:lnTo>
                    <a:lnTo>
                      <a:pt x="51" y="17"/>
                    </a:lnTo>
                    <a:lnTo>
                      <a:pt x="36" y="19"/>
                    </a:lnTo>
                    <a:lnTo>
                      <a:pt x="24" y="19"/>
                    </a:lnTo>
                    <a:lnTo>
                      <a:pt x="14" y="18"/>
                    </a:lnTo>
                    <a:lnTo>
                      <a:pt x="8" y="16"/>
                    </a:lnTo>
                    <a:lnTo>
                      <a:pt x="5" y="14"/>
                    </a:lnTo>
                    <a:lnTo>
                      <a:pt x="0" y="19"/>
                    </a:lnTo>
                    <a:lnTo>
                      <a:pt x="3" y="21"/>
                    </a:lnTo>
                    <a:lnTo>
                      <a:pt x="6" y="22"/>
                    </a:lnTo>
                    <a:lnTo>
                      <a:pt x="12" y="25"/>
                    </a:lnTo>
                    <a:lnTo>
                      <a:pt x="24" y="26"/>
                    </a:lnTo>
                    <a:lnTo>
                      <a:pt x="36" y="26"/>
                    </a:lnTo>
                    <a:lnTo>
                      <a:pt x="54" y="24"/>
                    </a:lnTo>
                    <a:lnTo>
                      <a:pt x="76" y="18"/>
                    </a:lnTo>
                    <a:lnTo>
                      <a:pt x="101" y="7"/>
                    </a:lnTo>
                    <a:lnTo>
                      <a:pt x="100" y="7"/>
                    </a:lnTo>
                    <a:lnTo>
                      <a:pt x="100" y="0"/>
                    </a:lnTo>
                    <a:close/>
                  </a:path>
                </a:pathLst>
              </a:custGeom>
              <a:solidFill>
                <a:srgbClr val="000000"/>
              </a:solidFill>
              <a:ln w="9525">
                <a:noFill/>
                <a:round/>
                <a:headEnd/>
                <a:tailEnd/>
              </a:ln>
            </p:spPr>
            <p:txBody>
              <a:bodyPr/>
              <a:lstStyle/>
              <a:p>
                <a:endParaRPr lang="fr-FR"/>
              </a:p>
            </p:txBody>
          </p:sp>
          <p:sp>
            <p:nvSpPr>
              <p:cNvPr id="95915" name="Freeform 671"/>
              <p:cNvSpPr>
                <a:spLocks/>
              </p:cNvSpPr>
              <p:nvPr/>
            </p:nvSpPr>
            <p:spPr bwMode="auto">
              <a:xfrm>
                <a:off x="3093" y="1429"/>
                <a:ext cx="15" cy="7"/>
              </a:xfrm>
              <a:custGeom>
                <a:avLst/>
                <a:gdLst>
                  <a:gd name="T0" fmla="*/ 0 w 92"/>
                  <a:gd name="T1" fmla="*/ 0 h 45"/>
                  <a:gd name="T2" fmla="*/ 0 w 92"/>
                  <a:gd name="T3" fmla="*/ 0 h 45"/>
                  <a:gd name="T4" fmla="*/ 0 w 92"/>
                  <a:gd name="T5" fmla="*/ 0 h 45"/>
                  <a:gd name="T6" fmla="*/ 0 w 92"/>
                  <a:gd name="T7" fmla="*/ 0 h 45"/>
                  <a:gd name="T8" fmla="*/ 0 w 92"/>
                  <a:gd name="T9" fmla="*/ 0 h 45"/>
                  <a:gd name="T10" fmla="*/ 0 w 92"/>
                  <a:gd name="T11" fmla="*/ 0 h 45"/>
                  <a:gd name="T12" fmla="*/ 0 w 92"/>
                  <a:gd name="T13" fmla="*/ 0 h 45"/>
                  <a:gd name="T14" fmla="*/ 0 w 92"/>
                  <a:gd name="T15" fmla="*/ 0 h 45"/>
                  <a:gd name="T16" fmla="*/ 0 w 92"/>
                  <a:gd name="T17" fmla="*/ 0 h 45"/>
                  <a:gd name="T18" fmla="*/ 0 w 92"/>
                  <a:gd name="T19" fmla="*/ 0 h 45"/>
                  <a:gd name="T20" fmla="*/ 0 w 92"/>
                  <a:gd name="T21" fmla="*/ 0 h 45"/>
                  <a:gd name="T22" fmla="*/ 0 w 92"/>
                  <a:gd name="T23" fmla="*/ 0 h 45"/>
                  <a:gd name="T24" fmla="*/ 0 w 92"/>
                  <a:gd name="T25" fmla="*/ 0 h 45"/>
                  <a:gd name="T26" fmla="*/ 0 w 92"/>
                  <a:gd name="T27" fmla="*/ 0 h 45"/>
                  <a:gd name="T28" fmla="*/ 0 w 92"/>
                  <a:gd name="T29" fmla="*/ 0 h 45"/>
                  <a:gd name="T30" fmla="*/ 0 w 92"/>
                  <a:gd name="T31" fmla="*/ 0 h 45"/>
                  <a:gd name="T32" fmla="*/ 0 w 92"/>
                  <a:gd name="T33" fmla="*/ 0 h 45"/>
                  <a:gd name="T34" fmla="*/ 0 w 92"/>
                  <a:gd name="T35" fmla="*/ 0 h 45"/>
                  <a:gd name="T36" fmla="*/ 0 w 92"/>
                  <a:gd name="T37" fmla="*/ 0 h 45"/>
                  <a:gd name="T38" fmla="*/ 0 w 92"/>
                  <a:gd name="T39" fmla="*/ 0 h 45"/>
                  <a:gd name="T40" fmla="*/ 0 w 92"/>
                  <a:gd name="T41" fmla="*/ 0 h 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45"/>
                  <a:gd name="T65" fmla="*/ 92 w 92"/>
                  <a:gd name="T66" fmla="*/ 45 h 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45">
                    <a:moveTo>
                      <a:pt x="85" y="0"/>
                    </a:moveTo>
                    <a:lnTo>
                      <a:pt x="85" y="0"/>
                    </a:lnTo>
                    <a:lnTo>
                      <a:pt x="84" y="1"/>
                    </a:lnTo>
                    <a:lnTo>
                      <a:pt x="83" y="5"/>
                    </a:lnTo>
                    <a:lnTo>
                      <a:pt x="79" y="9"/>
                    </a:lnTo>
                    <a:lnTo>
                      <a:pt x="71" y="16"/>
                    </a:lnTo>
                    <a:lnTo>
                      <a:pt x="61" y="22"/>
                    </a:lnTo>
                    <a:lnTo>
                      <a:pt x="45" y="29"/>
                    </a:lnTo>
                    <a:lnTo>
                      <a:pt x="26" y="35"/>
                    </a:lnTo>
                    <a:lnTo>
                      <a:pt x="0" y="38"/>
                    </a:lnTo>
                    <a:lnTo>
                      <a:pt x="0" y="45"/>
                    </a:lnTo>
                    <a:lnTo>
                      <a:pt x="28" y="42"/>
                    </a:lnTo>
                    <a:lnTo>
                      <a:pt x="48" y="36"/>
                    </a:lnTo>
                    <a:lnTo>
                      <a:pt x="63" y="29"/>
                    </a:lnTo>
                    <a:lnTo>
                      <a:pt x="76" y="21"/>
                    </a:lnTo>
                    <a:lnTo>
                      <a:pt x="84" y="14"/>
                    </a:lnTo>
                    <a:lnTo>
                      <a:pt x="90" y="9"/>
                    </a:lnTo>
                    <a:lnTo>
                      <a:pt x="91" y="4"/>
                    </a:lnTo>
                    <a:lnTo>
                      <a:pt x="92" y="2"/>
                    </a:lnTo>
                    <a:lnTo>
                      <a:pt x="85" y="0"/>
                    </a:lnTo>
                    <a:close/>
                  </a:path>
                </a:pathLst>
              </a:custGeom>
              <a:solidFill>
                <a:srgbClr val="000000"/>
              </a:solidFill>
              <a:ln w="9525">
                <a:noFill/>
                <a:round/>
                <a:headEnd/>
                <a:tailEnd/>
              </a:ln>
            </p:spPr>
            <p:txBody>
              <a:bodyPr/>
              <a:lstStyle/>
              <a:p>
                <a:endParaRPr lang="fr-FR"/>
              </a:p>
            </p:txBody>
          </p:sp>
          <p:sp>
            <p:nvSpPr>
              <p:cNvPr id="95916" name="Freeform 672"/>
              <p:cNvSpPr>
                <a:spLocks/>
              </p:cNvSpPr>
              <p:nvPr/>
            </p:nvSpPr>
            <p:spPr bwMode="auto">
              <a:xfrm>
                <a:off x="3107" y="1365"/>
                <a:ext cx="26" cy="64"/>
              </a:xfrm>
              <a:custGeom>
                <a:avLst/>
                <a:gdLst>
                  <a:gd name="T0" fmla="*/ 0 w 165"/>
                  <a:gd name="T1" fmla="*/ 0 h 379"/>
                  <a:gd name="T2" fmla="*/ 0 w 165"/>
                  <a:gd name="T3" fmla="*/ 0 h 379"/>
                  <a:gd name="T4" fmla="*/ 0 w 165"/>
                  <a:gd name="T5" fmla="*/ 0 h 379"/>
                  <a:gd name="T6" fmla="*/ 0 w 165"/>
                  <a:gd name="T7" fmla="*/ 0 h 379"/>
                  <a:gd name="T8" fmla="*/ 0 w 165"/>
                  <a:gd name="T9" fmla="*/ 0 h 379"/>
                  <a:gd name="T10" fmla="*/ 0 w 165"/>
                  <a:gd name="T11" fmla="*/ 0 h 379"/>
                  <a:gd name="T12" fmla="*/ 0 w 165"/>
                  <a:gd name="T13" fmla="*/ 0 h 379"/>
                  <a:gd name="T14" fmla="*/ 0 60000 65536"/>
                  <a:gd name="T15" fmla="*/ 0 60000 65536"/>
                  <a:gd name="T16" fmla="*/ 0 60000 65536"/>
                  <a:gd name="T17" fmla="*/ 0 60000 65536"/>
                  <a:gd name="T18" fmla="*/ 0 60000 65536"/>
                  <a:gd name="T19" fmla="*/ 0 60000 65536"/>
                  <a:gd name="T20" fmla="*/ 0 60000 65536"/>
                  <a:gd name="T21" fmla="*/ 0 w 165"/>
                  <a:gd name="T22" fmla="*/ 0 h 379"/>
                  <a:gd name="T23" fmla="*/ 165 w 165"/>
                  <a:gd name="T24" fmla="*/ 379 h 3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 h="379">
                    <a:moveTo>
                      <a:pt x="161" y="0"/>
                    </a:moveTo>
                    <a:lnTo>
                      <a:pt x="158" y="2"/>
                    </a:lnTo>
                    <a:lnTo>
                      <a:pt x="0" y="377"/>
                    </a:lnTo>
                    <a:lnTo>
                      <a:pt x="7" y="379"/>
                    </a:lnTo>
                    <a:lnTo>
                      <a:pt x="165" y="4"/>
                    </a:lnTo>
                    <a:lnTo>
                      <a:pt x="161" y="7"/>
                    </a:lnTo>
                    <a:lnTo>
                      <a:pt x="161" y="0"/>
                    </a:lnTo>
                    <a:close/>
                  </a:path>
                </a:pathLst>
              </a:custGeom>
              <a:solidFill>
                <a:srgbClr val="000000"/>
              </a:solidFill>
              <a:ln w="9525">
                <a:noFill/>
                <a:round/>
                <a:headEnd/>
                <a:tailEnd/>
              </a:ln>
            </p:spPr>
            <p:txBody>
              <a:bodyPr/>
              <a:lstStyle/>
              <a:p>
                <a:endParaRPr lang="fr-FR"/>
              </a:p>
            </p:txBody>
          </p:sp>
          <p:sp>
            <p:nvSpPr>
              <p:cNvPr id="95917" name="Freeform 673"/>
              <p:cNvSpPr>
                <a:spLocks/>
              </p:cNvSpPr>
              <p:nvPr/>
            </p:nvSpPr>
            <p:spPr bwMode="auto">
              <a:xfrm>
                <a:off x="3133" y="1365"/>
                <a:ext cx="22" cy="1"/>
              </a:xfrm>
              <a:custGeom>
                <a:avLst/>
                <a:gdLst>
                  <a:gd name="T0" fmla="*/ 0 w 141"/>
                  <a:gd name="T1" fmla="*/ 0 h 9"/>
                  <a:gd name="T2" fmla="*/ 0 w 141"/>
                  <a:gd name="T3" fmla="*/ 0 h 9"/>
                  <a:gd name="T4" fmla="*/ 0 w 141"/>
                  <a:gd name="T5" fmla="*/ 0 h 9"/>
                  <a:gd name="T6" fmla="*/ 0 w 141"/>
                  <a:gd name="T7" fmla="*/ 0 h 9"/>
                  <a:gd name="T8" fmla="*/ 0 w 141"/>
                  <a:gd name="T9" fmla="*/ 0 h 9"/>
                  <a:gd name="T10" fmla="*/ 0 w 141"/>
                  <a:gd name="T11" fmla="*/ 0 h 9"/>
                  <a:gd name="T12" fmla="*/ 0 w 141"/>
                  <a:gd name="T13" fmla="*/ 0 h 9"/>
                  <a:gd name="T14" fmla="*/ 0 60000 65536"/>
                  <a:gd name="T15" fmla="*/ 0 60000 65536"/>
                  <a:gd name="T16" fmla="*/ 0 60000 65536"/>
                  <a:gd name="T17" fmla="*/ 0 60000 65536"/>
                  <a:gd name="T18" fmla="*/ 0 60000 65536"/>
                  <a:gd name="T19" fmla="*/ 0 60000 65536"/>
                  <a:gd name="T20" fmla="*/ 0 60000 65536"/>
                  <a:gd name="T21" fmla="*/ 0 w 141"/>
                  <a:gd name="T22" fmla="*/ 0 h 9"/>
                  <a:gd name="T23" fmla="*/ 141 w 141"/>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 h="9">
                    <a:moveTo>
                      <a:pt x="141" y="2"/>
                    </a:moveTo>
                    <a:lnTo>
                      <a:pt x="141" y="2"/>
                    </a:lnTo>
                    <a:lnTo>
                      <a:pt x="0" y="0"/>
                    </a:lnTo>
                    <a:lnTo>
                      <a:pt x="0" y="7"/>
                    </a:lnTo>
                    <a:lnTo>
                      <a:pt x="141" y="9"/>
                    </a:lnTo>
                    <a:lnTo>
                      <a:pt x="141" y="2"/>
                    </a:lnTo>
                    <a:close/>
                  </a:path>
                </a:pathLst>
              </a:custGeom>
              <a:solidFill>
                <a:srgbClr val="000000"/>
              </a:solidFill>
              <a:ln w="9525">
                <a:noFill/>
                <a:round/>
                <a:headEnd/>
                <a:tailEnd/>
              </a:ln>
            </p:spPr>
            <p:txBody>
              <a:bodyPr/>
              <a:lstStyle/>
              <a:p>
                <a:endParaRPr lang="fr-FR"/>
              </a:p>
            </p:txBody>
          </p:sp>
          <p:sp>
            <p:nvSpPr>
              <p:cNvPr id="95918" name="Freeform 674"/>
              <p:cNvSpPr>
                <a:spLocks/>
              </p:cNvSpPr>
              <p:nvPr/>
            </p:nvSpPr>
            <p:spPr bwMode="auto">
              <a:xfrm>
                <a:off x="3155" y="1365"/>
                <a:ext cx="24" cy="3"/>
              </a:xfrm>
              <a:custGeom>
                <a:avLst/>
                <a:gdLst>
                  <a:gd name="T0" fmla="*/ 0 w 145"/>
                  <a:gd name="T1" fmla="*/ 0 h 9"/>
                  <a:gd name="T2" fmla="*/ 0 w 145"/>
                  <a:gd name="T3" fmla="*/ 0 h 9"/>
                  <a:gd name="T4" fmla="*/ 0 w 145"/>
                  <a:gd name="T5" fmla="*/ 0 h 9"/>
                  <a:gd name="T6" fmla="*/ 0 w 145"/>
                  <a:gd name="T7" fmla="*/ 0 h 9"/>
                  <a:gd name="T8" fmla="*/ 0 w 145"/>
                  <a:gd name="T9" fmla="*/ 0 h 9"/>
                  <a:gd name="T10" fmla="*/ 0 w 145"/>
                  <a:gd name="T11" fmla="*/ 0 h 9"/>
                  <a:gd name="T12" fmla="*/ 0 w 145"/>
                  <a:gd name="T13" fmla="*/ 0 h 9"/>
                  <a:gd name="T14" fmla="*/ 0 60000 65536"/>
                  <a:gd name="T15" fmla="*/ 0 60000 65536"/>
                  <a:gd name="T16" fmla="*/ 0 60000 65536"/>
                  <a:gd name="T17" fmla="*/ 0 60000 65536"/>
                  <a:gd name="T18" fmla="*/ 0 60000 65536"/>
                  <a:gd name="T19" fmla="*/ 0 60000 65536"/>
                  <a:gd name="T20" fmla="*/ 0 60000 65536"/>
                  <a:gd name="T21" fmla="*/ 0 w 145"/>
                  <a:gd name="T22" fmla="*/ 0 h 9"/>
                  <a:gd name="T23" fmla="*/ 145 w 145"/>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9">
                    <a:moveTo>
                      <a:pt x="145" y="6"/>
                    </a:moveTo>
                    <a:lnTo>
                      <a:pt x="141" y="2"/>
                    </a:lnTo>
                    <a:lnTo>
                      <a:pt x="0" y="0"/>
                    </a:lnTo>
                    <a:lnTo>
                      <a:pt x="0" y="7"/>
                    </a:lnTo>
                    <a:lnTo>
                      <a:pt x="141" y="9"/>
                    </a:lnTo>
                    <a:lnTo>
                      <a:pt x="138" y="6"/>
                    </a:lnTo>
                    <a:lnTo>
                      <a:pt x="145" y="6"/>
                    </a:lnTo>
                    <a:close/>
                  </a:path>
                </a:pathLst>
              </a:custGeom>
              <a:solidFill>
                <a:srgbClr val="000000"/>
              </a:solidFill>
              <a:ln w="9525">
                <a:noFill/>
                <a:round/>
                <a:headEnd/>
                <a:tailEnd/>
              </a:ln>
            </p:spPr>
            <p:txBody>
              <a:bodyPr/>
              <a:lstStyle/>
              <a:p>
                <a:endParaRPr lang="fr-FR"/>
              </a:p>
            </p:txBody>
          </p:sp>
          <p:sp>
            <p:nvSpPr>
              <p:cNvPr id="95919" name="Freeform 675"/>
              <p:cNvSpPr>
                <a:spLocks/>
              </p:cNvSpPr>
              <p:nvPr/>
            </p:nvSpPr>
            <p:spPr bwMode="auto">
              <a:xfrm>
                <a:off x="3178" y="1366"/>
                <a:ext cx="4" cy="65"/>
              </a:xfrm>
              <a:custGeom>
                <a:avLst/>
                <a:gdLst>
                  <a:gd name="T0" fmla="*/ 0 w 23"/>
                  <a:gd name="T1" fmla="*/ 0 h 380"/>
                  <a:gd name="T2" fmla="*/ 0 w 23"/>
                  <a:gd name="T3" fmla="*/ 0 h 380"/>
                  <a:gd name="T4" fmla="*/ 0 w 23"/>
                  <a:gd name="T5" fmla="*/ 0 h 380"/>
                  <a:gd name="T6" fmla="*/ 0 w 23"/>
                  <a:gd name="T7" fmla="*/ 0 h 380"/>
                  <a:gd name="T8" fmla="*/ 0 w 23"/>
                  <a:gd name="T9" fmla="*/ 0 h 380"/>
                  <a:gd name="T10" fmla="*/ 0 w 23"/>
                  <a:gd name="T11" fmla="*/ 0 h 380"/>
                  <a:gd name="T12" fmla="*/ 0 w 23"/>
                  <a:gd name="T13" fmla="*/ 0 h 380"/>
                  <a:gd name="T14" fmla="*/ 0 60000 65536"/>
                  <a:gd name="T15" fmla="*/ 0 60000 65536"/>
                  <a:gd name="T16" fmla="*/ 0 60000 65536"/>
                  <a:gd name="T17" fmla="*/ 0 60000 65536"/>
                  <a:gd name="T18" fmla="*/ 0 60000 65536"/>
                  <a:gd name="T19" fmla="*/ 0 60000 65536"/>
                  <a:gd name="T20" fmla="*/ 0 60000 65536"/>
                  <a:gd name="T21" fmla="*/ 0 w 23"/>
                  <a:gd name="T22" fmla="*/ 0 h 380"/>
                  <a:gd name="T23" fmla="*/ 23 w 23"/>
                  <a:gd name="T24" fmla="*/ 380 h 3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380">
                    <a:moveTo>
                      <a:pt x="23" y="377"/>
                    </a:moveTo>
                    <a:lnTo>
                      <a:pt x="23" y="378"/>
                    </a:lnTo>
                    <a:lnTo>
                      <a:pt x="7" y="0"/>
                    </a:lnTo>
                    <a:lnTo>
                      <a:pt x="0" y="0"/>
                    </a:lnTo>
                    <a:lnTo>
                      <a:pt x="16" y="378"/>
                    </a:lnTo>
                    <a:lnTo>
                      <a:pt x="16" y="380"/>
                    </a:lnTo>
                    <a:lnTo>
                      <a:pt x="23" y="377"/>
                    </a:lnTo>
                    <a:close/>
                  </a:path>
                </a:pathLst>
              </a:custGeom>
              <a:solidFill>
                <a:srgbClr val="000000"/>
              </a:solidFill>
              <a:ln w="9525">
                <a:noFill/>
                <a:round/>
                <a:headEnd/>
                <a:tailEnd/>
              </a:ln>
            </p:spPr>
            <p:txBody>
              <a:bodyPr/>
              <a:lstStyle/>
              <a:p>
                <a:endParaRPr lang="fr-FR"/>
              </a:p>
            </p:txBody>
          </p:sp>
          <p:sp>
            <p:nvSpPr>
              <p:cNvPr id="95920" name="Freeform 676"/>
              <p:cNvSpPr>
                <a:spLocks/>
              </p:cNvSpPr>
              <p:nvPr/>
            </p:nvSpPr>
            <p:spPr bwMode="auto">
              <a:xfrm>
                <a:off x="3181" y="1430"/>
                <a:ext cx="14" cy="8"/>
              </a:xfrm>
              <a:custGeom>
                <a:avLst/>
                <a:gdLst>
                  <a:gd name="T0" fmla="*/ 0 w 91"/>
                  <a:gd name="T1" fmla="*/ 0 h 47"/>
                  <a:gd name="T2" fmla="*/ 0 w 91"/>
                  <a:gd name="T3" fmla="*/ 0 h 47"/>
                  <a:gd name="T4" fmla="*/ 0 w 91"/>
                  <a:gd name="T5" fmla="*/ 0 h 47"/>
                  <a:gd name="T6" fmla="*/ 0 w 91"/>
                  <a:gd name="T7" fmla="*/ 0 h 47"/>
                  <a:gd name="T8" fmla="*/ 0 w 91"/>
                  <a:gd name="T9" fmla="*/ 0 h 47"/>
                  <a:gd name="T10" fmla="*/ 0 w 91"/>
                  <a:gd name="T11" fmla="*/ 0 h 47"/>
                  <a:gd name="T12" fmla="*/ 0 w 91"/>
                  <a:gd name="T13" fmla="*/ 0 h 47"/>
                  <a:gd name="T14" fmla="*/ 0 w 91"/>
                  <a:gd name="T15" fmla="*/ 0 h 47"/>
                  <a:gd name="T16" fmla="*/ 0 w 91"/>
                  <a:gd name="T17" fmla="*/ 0 h 47"/>
                  <a:gd name="T18" fmla="*/ 0 w 91"/>
                  <a:gd name="T19" fmla="*/ 0 h 47"/>
                  <a:gd name="T20" fmla="*/ 0 w 91"/>
                  <a:gd name="T21" fmla="*/ 0 h 47"/>
                  <a:gd name="T22" fmla="*/ 0 w 91"/>
                  <a:gd name="T23" fmla="*/ 0 h 47"/>
                  <a:gd name="T24" fmla="*/ 0 w 91"/>
                  <a:gd name="T25" fmla="*/ 0 h 47"/>
                  <a:gd name="T26" fmla="*/ 0 w 91"/>
                  <a:gd name="T27" fmla="*/ 0 h 47"/>
                  <a:gd name="T28" fmla="*/ 0 w 91"/>
                  <a:gd name="T29" fmla="*/ 0 h 47"/>
                  <a:gd name="T30" fmla="*/ 0 w 91"/>
                  <a:gd name="T31" fmla="*/ 0 h 47"/>
                  <a:gd name="T32" fmla="*/ 0 w 91"/>
                  <a:gd name="T33" fmla="*/ 0 h 47"/>
                  <a:gd name="T34" fmla="*/ 0 w 91"/>
                  <a:gd name="T35" fmla="*/ 0 h 47"/>
                  <a:gd name="T36" fmla="*/ 0 w 91"/>
                  <a:gd name="T37" fmla="*/ 0 h 47"/>
                  <a:gd name="T38" fmla="*/ 0 w 91"/>
                  <a:gd name="T39" fmla="*/ 0 h 47"/>
                  <a:gd name="T40" fmla="*/ 0 w 91"/>
                  <a:gd name="T41" fmla="*/ 0 h 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1"/>
                  <a:gd name="T64" fmla="*/ 0 h 47"/>
                  <a:gd name="T65" fmla="*/ 91 w 91"/>
                  <a:gd name="T66" fmla="*/ 47 h 4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1" h="47">
                    <a:moveTo>
                      <a:pt x="91" y="40"/>
                    </a:moveTo>
                    <a:lnTo>
                      <a:pt x="88" y="40"/>
                    </a:lnTo>
                    <a:lnTo>
                      <a:pt x="64" y="35"/>
                    </a:lnTo>
                    <a:lnTo>
                      <a:pt x="44" y="29"/>
                    </a:lnTo>
                    <a:lnTo>
                      <a:pt x="29" y="22"/>
                    </a:lnTo>
                    <a:lnTo>
                      <a:pt x="20" y="16"/>
                    </a:lnTo>
                    <a:lnTo>
                      <a:pt x="13" y="10"/>
                    </a:lnTo>
                    <a:lnTo>
                      <a:pt x="8" y="4"/>
                    </a:lnTo>
                    <a:lnTo>
                      <a:pt x="7" y="1"/>
                    </a:lnTo>
                    <a:lnTo>
                      <a:pt x="7" y="0"/>
                    </a:lnTo>
                    <a:lnTo>
                      <a:pt x="0" y="3"/>
                    </a:lnTo>
                    <a:lnTo>
                      <a:pt x="0" y="4"/>
                    </a:lnTo>
                    <a:lnTo>
                      <a:pt x="4" y="8"/>
                    </a:lnTo>
                    <a:lnTo>
                      <a:pt x="8" y="14"/>
                    </a:lnTo>
                    <a:lnTo>
                      <a:pt x="15" y="21"/>
                    </a:lnTo>
                    <a:lnTo>
                      <a:pt x="27" y="29"/>
                    </a:lnTo>
                    <a:lnTo>
                      <a:pt x="42" y="36"/>
                    </a:lnTo>
                    <a:lnTo>
                      <a:pt x="62" y="42"/>
                    </a:lnTo>
                    <a:lnTo>
                      <a:pt x="88" y="47"/>
                    </a:lnTo>
                    <a:lnTo>
                      <a:pt x="86" y="47"/>
                    </a:lnTo>
                    <a:lnTo>
                      <a:pt x="91" y="40"/>
                    </a:lnTo>
                    <a:close/>
                  </a:path>
                </a:pathLst>
              </a:custGeom>
              <a:solidFill>
                <a:srgbClr val="000000"/>
              </a:solidFill>
              <a:ln w="9525">
                <a:noFill/>
                <a:round/>
                <a:headEnd/>
                <a:tailEnd/>
              </a:ln>
            </p:spPr>
            <p:txBody>
              <a:bodyPr/>
              <a:lstStyle/>
              <a:p>
                <a:endParaRPr lang="fr-FR"/>
              </a:p>
            </p:txBody>
          </p:sp>
          <p:sp>
            <p:nvSpPr>
              <p:cNvPr id="95921" name="Freeform 677"/>
              <p:cNvSpPr>
                <a:spLocks/>
              </p:cNvSpPr>
              <p:nvPr/>
            </p:nvSpPr>
            <p:spPr bwMode="auto">
              <a:xfrm>
                <a:off x="3194" y="1437"/>
                <a:ext cx="16" cy="4"/>
              </a:xfrm>
              <a:custGeom>
                <a:avLst/>
                <a:gdLst>
                  <a:gd name="T0" fmla="*/ 0 w 95"/>
                  <a:gd name="T1" fmla="*/ 0 h 28"/>
                  <a:gd name="T2" fmla="*/ 0 w 95"/>
                  <a:gd name="T3" fmla="*/ 0 h 28"/>
                  <a:gd name="T4" fmla="*/ 0 w 95"/>
                  <a:gd name="T5" fmla="*/ 0 h 28"/>
                  <a:gd name="T6" fmla="*/ 0 w 95"/>
                  <a:gd name="T7" fmla="*/ 0 h 28"/>
                  <a:gd name="T8" fmla="*/ 0 w 95"/>
                  <a:gd name="T9" fmla="*/ 0 h 28"/>
                  <a:gd name="T10" fmla="*/ 0 w 95"/>
                  <a:gd name="T11" fmla="*/ 0 h 28"/>
                  <a:gd name="T12" fmla="*/ 0 w 95"/>
                  <a:gd name="T13" fmla="*/ 0 h 28"/>
                  <a:gd name="T14" fmla="*/ 0 w 95"/>
                  <a:gd name="T15" fmla="*/ 0 h 28"/>
                  <a:gd name="T16" fmla="*/ 0 w 95"/>
                  <a:gd name="T17" fmla="*/ 0 h 28"/>
                  <a:gd name="T18" fmla="*/ 0 w 95"/>
                  <a:gd name="T19" fmla="*/ 0 h 28"/>
                  <a:gd name="T20" fmla="*/ 0 w 95"/>
                  <a:gd name="T21" fmla="*/ 0 h 28"/>
                  <a:gd name="T22" fmla="*/ 0 w 95"/>
                  <a:gd name="T23" fmla="*/ 0 h 28"/>
                  <a:gd name="T24" fmla="*/ 0 w 95"/>
                  <a:gd name="T25" fmla="*/ 0 h 28"/>
                  <a:gd name="T26" fmla="*/ 0 w 95"/>
                  <a:gd name="T27" fmla="*/ 0 h 28"/>
                  <a:gd name="T28" fmla="*/ 0 w 95"/>
                  <a:gd name="T29" fmla="*/ 0 h 28"/>
                  <a:gd name="T30" fmla="*/ 0 w 95"/>
                  <a:gd name="T31" fmla="*/ 0 h 28"/>
                  <a:gd name="T32" fmla="*/ 0 w 95"/>
                  <a:gd name="T33" fmla="*/ 0 h 28"/>
                  <a:gd name="T34" fmla="*/ 0 w 95"/>
                  <a:gd name="T35" fmla="*/ 0 h 28"/>
                  <a:gd name="T36" fmla="*/ 0 w 95"/>
                  <a:gd name="T37" fmla="*/ 0 h 28"/>
                  <a:gd name="T38" fmla="*/ 0 w 95"/>
                  <a:gd name="T39" fmla="*/ 0 h 28"/>
                  <a:gd name="T40" fmla="*/ 0 w 95"/>
                  <a:gd name="T41" fmla="*/ 0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5"/>
                  <a:gd name="T64" fmla="*/ 0 h 28"/>
                  <a:gd name="T65" fmla="*/ 95 w 95"/>
                  <a:gd name="T66" fmla="*/ 28 h 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5" h="28">
                    <a:moveTo>
                      <a:pt x="91" y="14"/>
                    </a:moveTo>
                    <a:lnTo>
                      <a:pt x="91" y="14"/>
                    </a:lnTo>
                    <a:lnTo>
                      <a:pt x="89" y="14"/>
                    </a:lnTo>
                    <a:lnTo>
                      <a:pt x="86" y="16"/>
                    </a:lnTo>
                    <a:lnTo>
                      <a:pt x="79" y="18"/>
                    </a:lnTo>
                    <a:lnTo>
                      <a:pt x="71" y="19"/>
                    </a:lnTo>
                    <a:lnTo>
                      <a:pt x="58" y="21"/>
                    </a:lnTo>
                    <a:lnTo>
                      <a:pt x="44" y="17"/>
                    </a:lnTo>
                    <a:lnTo>
                      <a:pt x="26" y="11"/>
                    </a:lnTo>
                    <a:lnTo>
                      <a:pt x="5" y="0"/>
                    </a:lnTo>
                    <a:lnTo>
                      <a:pt x="0" y="7"/>
                    </a:lnTo>
                    <a:lnTo>
                      <a:pt x="23" y="18"/>
                    </a:lnTo>
                    <a:lnTo>
                      <a:pt x="42" y="24"/>
                    </a:lnTo>
                    <a:lnTo>
                      <a:pt x="58" y="28"/>
                    </a:lnTo>
                    <a:lnTo>
                      <a:pt x="71" y="26"/>
                    </a:lnTo>
                    <a:lnTo>
                      <a:pt x="81" y="25"/>
                    </a:lnTo>
                    <a:lnTo>
                      <a:pt x="88" y="23"/>
                    </a:lnTo>
                    <a:lnTo>
                      <a:pt x="94" y="21"/>
                    </a:lnTo>
                    <a:lnTo>
                      <a:pt x="95" y="18"/>
                    </a:lnTo>
                    <a:lnTo>
                      <a:pt x="91" y="14"/>
                    </a:lnTo>
                    <a:close/>
                  </a:path>
                </a:pathLst>
              </a:custGeom>
              <a:solidFill>
                <a:srgbClr val="000000"/>
              </a:solidFill>
              <a:ln w="9525">
                <a:noFill/>
                <a:round/>
                <a:headEnd/>
                <a:tailEnd/>
              </a:ln>
            </p:spPr>
            <p:txBody>
              <a:bodyPr/>
              <a:lstStyle/>
              <a:p>
                <a:endParaRPr lang="fr-FR"/>
              </a:p>
            </p:txBody>
          </p:sp>
          <p:sp>
            <p:nvSpPr>
              <p:cNvPr id="95922" name="Freeform 678"/>
              <p:cNvSpPr>
                <a:spLocks/>
              </p:cNvSpPr>
              <p:nvPr/>
            </p:nvSpPr>
            <p:spPr bwMode="auto">
              <a:xfrm>
                <a:off x="3209" y="1395"/>
                <a:ext cx="54" cy="45"/>
              </a:xfrm>
              <a:custGeom>
                <a:avLst/>
                <a:gdLst>
                  <a:gd name="T0" fmla="*/ 0 w 325"/>
                  <a:gd name="T1" fmla="*/ 0 h 267"/>
                  <a:gd name="T2" fmla="*/ 0 w 325"/>
                  <a:gd name="T3" fmla="*/ 0 h 267"/>
                  <a:gd name="T4" fmla="*/ 0 w 325"/>
                  <a:gd name="T5" fmla="*/ 0 h 267"/>
                  <a:gd name="T6" fmla="*/ 0 w 325"/>
                  <a:gd name="T7" fmla="*/ 0 h 267"/>
                  <a:gd name="T8" fmla="*/ 0 w 325"/>
                  <a:gd name="T9" fmla="*/ 0 h 267"/>
                  <a:gd name="T10" fmla="*/ 0 w 325"/>
                  <a:gd name="T11" fmla="*/ 0 h 267"/>
                  <a:gd name="T12" fmla="*/ 0 w 325"/>
                  <a:gd name="T13" fmla="*/ 0 h 267"/>
                  <a:gd name="T14" fmla="*/ 0 60000 65536"/>
                  <a:gd name="T15" fmla="*/ 0 60000 65536"/>
                  <a:gd name="T16" fmla="*/ 0 60000 65536"/>
                  <a:gd name="T17" fmla="*/ 0 60000 65536"/>
                  <a:gd name="T18" fmla="*/ 0 60000 65536"/>
                  <a:gd name="T19" fmla="*/ 0 60000 65536"/>
                  <a:gd name="T20" fmla="*/ 0 60000 65536"/>
                  <a:gd name="T21" fmla="*/ 0 w 325"/>
                  <a:gd name="T22" fmla="*/ 0 h 267"/>
                  <a:gd name="T23" fmla="*/ 325 w 325"/>
                  <a:gd name="T24" fmla="*/ 267 h 2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267">
                    <a:moveTo>
                      <a:pt x="325" y="0"/>
                    </a:moveTo>
                    <a:lnTo>
                      <a:pt x="320" y="0"/>
                    </a:lnTo>
                    <a:lnTo>
                      <a:pt x="0" y="263"/>
                    </a:lnTo>
                    <a:lnTo>
                      <a:pt x="4" y="267"/>
                    </a:lnTo>
                    <a:lnTo>
                      <a:pt x="325" y="5"/>
                    </a:lnTo>
                    <a:lnTo>
                      <a:pt x="320" y="5"/>
                    </a:lnTo>
                    <a:lnTo>
                      <a:pt x="325" y="0"/>
                    </a:lnTo>
                    <a:close/>
                  </a:path>
                </a:pathLst>
              </a:custGeom>
              <a:solidFill>
                <a:srgbClr val="000000"/>
              </a:solidFill>
              <a:ln w="9525">
                <a:noFill/>
                <a:round/>
                <a:headEnd/>
                <a:tailEnd/>
              </a:ln>
            </p:spPr>
            <p:txBody>
              <a:bodyPr/>
              <a:lstStyle/>
              <a:p>
                <a:endParaRPr lang="fr-FR"/>
              </a:p>
            </p:txBody>
          </p:sp>
          <p:sp>
            <p:nvSpPr>
              <p:cNvPr id="95923" name="Freeform 679"/>
              <p:cNvSpPr>
                <a:spLocks/>
              </p:cNvSpPr>
              <p:nvPr/>
            </p:nvSpPr>
            <p:spPr bwMode="auto">
              <a:xfrm>
                <a:off x="3262" y="1395"/>
                <a:ext cx="17" cy="15"/>
              </a:xfrm>
              <a:custGeom>
                <a:avLst/>
                <a:gdLst>
                  <a:gd name="T0" fmla="*/ 0 w 109"/>
                  <a:gd name="T1" fmla="*/ 0 h 86"/>
                  <a:gd name="T2" fmla="*/ 0 w 109"/>
                  <a:gd name="T3" fmla="*/ 0 h 86"/>
                  <a:gd name="T4" fmla="*/ 0 w 109"/>
                  <a:gd name="T5" fmla="*/ 0 h 86"/>
                  <a:gd name="T6" fmla="*/ 0 w 109"/>
                  <a:gd name="T7" fmla="*/ 0 h 86"/>
                  <a:gd name="T8" fmla="*/ 0 w 109"/>
                  <a:gd name="T9" fmla="*/ 0 h 86"/>
                  <a:gd name="T10" fmla="*/ 0 w 109"/>
                  <a:gd name="T11" fmla="*/ 0 h 86"/>
                  <a:gd name="T12" fmla="*/ 0 w 109"/>
                  <a:gd name="T13" fmla="*/ 0 h 86"/>
                  <a:gd name="T14" fmla="*/ 0 60000 65536"/>
                  <a:gd name="T15" fmla="*/ 0 60000 65536"/>
                  <a:gd name="T16" fmla="*/ 0 60000 65536"/>
                  <a:gd name="T17" fmla="*/ 0 60000 65536"/>
                  <a:gd name="T18" fmla="*/ 0 60000 65536"/>
                  <a:gd name="T19" fmla="*/ 0 60000 65536"/>
                  <a:gd name="T20" fmla="*/ 0 60000 65536"/>
                  <a:gd name="T21" fmla="*/ 0 w 109"/>
                  <a:gd name="T22" fmla="*/ 0 h 86"/>
                  <a:gd name="T23" fmla="*/ 109 w 109"/>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86">
                    <a:moveTo>
                      <a:pt x="109" y="81"/>
                    </a:moveTo>
                    <a:lnTo>
                      <a:pt x="109" y="81"/>
                    </a:lnTo>
                    <a:lnTo>
                      <a:pt x="5" y="0"/>
                    </a:lnTo>
                    <a:lnTo>
                      <a:pt x="0" y="5"/>
                    </a:lnTo>
                    <a:lnTo>
                      <a:pt x="104" y="86"/>
                    </a:lnTo>
                    <a:lnTo>
                      <a:pt x="109" y="81"/>
                    </a:lnTo>
                    <a:close/>
                  </a:path>
                </a:pathLst>
              </a:custGeom>
              <a:solidFill>
                <a:srgbClr val="000000"/>
              </a:solidFill>
              <a:ln w="9525">
                <a:noFill/>
                <a:round/>
                <a:headEnd/>
                <a:tailEnd/>
              </a:ln>
            </p:spPr>
            <p:txBody>
              <a:bodyPr/>
              <a:lstStyle/>
              <a:p>
                <a:endParaRPr lang="fr-FR"/>
              </a:p>
            </p:txBody>
          </p:sp>
          <p:sp>
            <p:nvSpPr>
              <p:cNvPr id="95924" name="Freeform 680"/>
              <p:cNvSpPr>
                <a:spLocks/>
              </p:cNvSpPr>
              <p:nvPr/>
            </p:nvSpPr>
            <p:spPr bwMode="auto">
              <a:xfrm>
                <a:off x="3278" y="1409"/>
                <a:ext cx="18" cy="14"/>
              </a:xfrm>
              <a:custGeom>
                <a:avLst/>
                <a:gdLst>
                  <a:gd name="T0" fmla="*/ 0 w 109"/>
                  <a:gd name="T1" fmla="*/ 0 h 86"/>
                  <a:gd name="T2" fmla="*/ 0 w 109"/>
                  <a:gd name="T3" fmla="*/ 0 h 86"/>
                  <a:gd name="T4" fmla="*/ 0 w 109"/>
                  <a:gd name="T5" fmla="*/ 0 h 86"/>
                  <a:gd name="T6" fmla="*/ 0 w 109"/>
                  <a:gd name="T7" fmla="*/ 0 h 86"/>
                  <a:gd name="T8" fmla="*/ 0 w 109"/>
                  <a:gd name="T9" fmla="*/ 0 h 86"/>
                  <a:gd name="T10" fmla="*/ 0 w 109"/>
                  <a:gd name="T11" fmla="*/ 0 h 86"/>
                  <a:gd name="T12" fmla="*/ 0 w 109"/>
                  <a:gd name="T13" fmla="*/ 0 h 86"/>
                  <a:gd name="T14" fmla="*/ 0 60000 65536"/>
                  <a:gd name="T15" fmla="*/ 0 60000 65536"/>
                  <a:gd name="T16" fmla="*/ 0 60000 65536"/>
                  <a:gd name="T17" fmla="*/ 0 60000 65536"/>
                  <a:gd name="T18" fmla="*/ 0 60000 65536"/>
                  <a:gd name="T19" fmla="*/ 0 60000 65536"/>
                  <a:gd name="T20" fmla="*/ 0 60000 65536"/>
                  <a:gd name="T21" fmla="*/ 0 w 109"/>
                  <a:gd name="T22" fmla="*/ 0 h 86"/>
                  <a:gd name="T23" fmla="*/ 109 w 109"/>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86">
                    <a:moveTo>
                      <a:pt x="109" y="85"/>
                    </a:moveTo>
                    <a:lnTo>
                      <a:pt x="108" y="82"/>
                    </a:lnTo>
                    <a:lnTo>
                      <a:pt x="5" y="0"/>
                    </a:lnTo>
                    <a:lnTo>
                      <a:pt x="0" y="5"/>
                    </a:lnTo>
                    <a:lnTo>
                      <a:pt x="104" y="86"/>
                    </a:lnTo>
                    <a:lnTo>
                      <a:pt x="103" y="83"/>
                    </a:lnTo>
                    <a:lnTo>
                      <a:pt x="109" y="85"/>
                    </a:lnTo>
                    <a:close/>
                  </a:path>
                </a:pathLst>
              </a:custGeom>
              <a:solidFill>
                <a:srgbClr val="000000"/>
              </a:solidFill>
              <a:ln w="9525">
                <a:noFill/>
                <a:round/>
                <a:headEnd/>
                <a:tailEnd/>
              </a:ln>
            </p:spPr>
            <p:txBody>
              <a:bodyPr/>
              <a:lstStyle/>
              <a:p>
                <a:endParaRPr lang="fr-FR"/>
              </a:p>
            </p:txBody>
          </p:sp>
          <p:sp>
            <p:nvSpPr>
              <p:cNvPr id="95925" name="Freeform 681"/>
              <p:cNvSpPr>
                <a:spLocks/>
              </p:cNvSpPr>
              <p:nvPr/>
            </p:nvSpPr>
            <p:spPr bwMode="auto">
              <a:xfrm>
                <a:off x="3264" y="1423"/>
                <a:ext cx="32" cy="61"/>
              </a:xfrm>
              <a:custGeom>
                <a:avLst/>
                <a:gdLst>
                  <a:gd name="T0" fmla="*/ 0 w 199"/>
                  <a:gd name="T1" fmla="*/ 0 h 365"/>
                  <a:gd name="T2" fmla="*/ 0 w 199"/>
                  <a:gd name="T3" fmla="*/ 0 h 365"/>
                  <a:gd name="T4" fmla="*/ 0 w 199"/>
                  <a:gd name="T5" fmla="*/ 0 h 365"/>
                  <a:gd name="T6" fmla="*/ 0 w 199"/>
                  <a:gd name="T7" fmla="*/ 0 h 365"/>
                  <a:gd name="T8" fmla="*/ 0 w 199"/>
                  <a:gd name="T9" fmla="*/ 0 h 365"/>
                  <a:gd name="T10" fmla="*/ 0 w 199"/>
                  <a:gd name="T11" fmla="*/ 0 h 365"/>
                  <a:gd name="T12" fmla="*/ 0 w 199"/>
                  <a:gd name="T13" fmla="*/ 0 h 365"/>
                  <a:gd name="T14" fmla="*/ 0 60000 65536"/>
                  <a:gd name="T15" fmla="*/ 0 60000 65536"/>
                  <a:gd name="T16" fmla="*/ 0 60000 65536"/>
                  <a:gd name="T17" fmla="*/ 0 60000 65536"/>
                  <a:gd name="T18" fmla="*/ 0 60000 65536"/>
                  <a:gd name="T19" fmla="*/ 0 60000 65536"/>
                  <a:gd name="T20" fmla="*/ 0 60000 65536"/>
                  <a:gd name="T21" fmla="*/ 0 w 199"/>
                  <a:gd name="T22" fmla="*/ 0 h 365"/>
                  <a:gd name="T23" fmla="*/ 199 w 199"/>
                  <a:gd name="T24" fmla="*/ 365 h 3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9" h="365">
                    <a:moveTo>
                      <a:pt x="7" y="365"/>
                    </a:moveTo>
                    <a:lnTo>
                      <a:pt x="7" y="365"/>
                    </a:lnTo>
                    <a:lnTo>
                      <a:pt x="199" y="2"/>
                    </a:lnTo>
                    <a:lnTo>
                      <a:pt x="193" y="0"/>
                    </a:lnTo>
                    <a:lnTo>
                      <a:pt x="0" y="362"/>
                    </a:lnTo>
                    <a:lnTo>
                      <a:pt x="7" y="365"/>
                    </a:lnTo>
                    <a:close/>
                  </a:path>
                </a:pathLst>
              </a:custGeom>
              <a:solidFill>
                <a:srgbClr val="000000"/>
              </a:solidFill>
              <a:ln w="9525">
                <a:noFill/>
                <a:round/>
                <a:headEnd/>
                <a:tailEnd/>
              </a:ln>
            </p:spPr>
            <p:txBody>
              <a:bodyPr/>
              <a:lstStyle/>
              <a:p>
                <a:endParaRPr lang="fr-FR"/>
              </a:p>
            </p:txBody>
          </p:sp>
          <p:sp>
            <p:nvSpPr>
              <p:cNvPr id="95926" name="Freeform 682"/>
              <p:cNvSpPr>
                <a:spLocks/>
              </p:cNvSpPr>
              <p:nvPr/>
            </p:nvSpPr>
            <p:spPr bwMode="auto">
              <a:xfrm>
                <a:off x="3264" y="1484"/>
                <a:ext cx="8" cy="15"/>
              </a:xfrm>
              <a:custGeom>
                <a:avLst/>
                <a:gdLst>
                  <a:gd name="T0" fmla="*/ 0 w 48"/>
                  <a:gd name="T1" fmla="*/ 0 h 90"/>
                  <a:gd name="T2" fmla="*/ 0 w 48"/>
                  <a:gd name="T3" fmla="*/ 0 h 90"/>
                  <a:gd name="T4" fmla="*/ 0 w 48"/>
                  <a:gd name="T5" fmla="*/ 0 h 90"/>
                  <a:gd name="T6" fmla="*/ 0 w 48"/>
                  <a:gd name="T7" fmla="*/ 0 h 90"/>
                  <a:gd name="T8" fmla="*/ 0 w 48"/>
                  <a:gd name="T9" fmla="*/ 0 h 90"/>
                  <a:gd name="T10" fmla="*/ 0 w 48"/>
                  <a:gd name="T11" fmla="*/ 0 h 90"/>
                  <a:gd name="T12" fmla="*/ 0 w 48"/>
                  <a:gd name="T13" fmla="*/ 0 h 90"/>
                  <a:gd name="T14" fmla="*/ 0 w 48"/>
                  <a:gd name="T15" fmla="*/ 0 h 90"/>
                  <a:gd name="T16" fmla="*/ 0 w 48"/>
                  <a:gd name="T17" fmla="*/ 0 h 90"/>
                  <a:gd name="T18" fmla="*/ 0 w 48"/>
                  <a:gd name="T19" fmla="*/ 0 h 90"/>
                  <a:gd name="T20" fmla="*/ 0 w 48"/>
                  <a:gd name="T21" fmla="*/ 0 h 90"/>
                  <a:gd name="T22" fmla="*/ 0 w 48"/>
                  <a:gd name="T23" fmla="*/ 0 h 90"/>
                  <a:gd name="T24" fmla="*/ 0 w 48"/>
                  <a:gd name="T25" fmla="*/ 0 h 90"/>
                  <a:gd name="T26" fmla="*/ 0 w 48"/>
                  <a:gd name="T27" fmla="*/ 0 h 90"/>
                  <a:gd name="T28" fmla="*/ 0 w 48"/>
                  <a:gd name="T29" fmla="*/ 0 h 90"/>
                  <a:gd name="T30" fmla="*/ 0 w 48"/>
                  <a:gd name="T31" fmla="*/ 0 h 90"/>
                  <a:gd name="T32" fmla="*/ 0 w 48"/>
                  <a:gd name="T33" fmla="*/ 0 h 90"/>
                  <a:gd name="T34" fmla="*/ 0 w 48"/>
                  <a:gd name="T35" fmla="*/ 0 h 90"/>
                  <a:gd name="T36" fmla="*/ 0 w 48"/>
                  <a:gd name="T37" fmla="*/ 0 h 90"/>
                  <a:gd name="T38" fmla="*/ 0 w 48"/>
                  <a:gd name="T39" fmla="*/ 0 h 90"/>
                  <a:gd name="T40" fmla="*/ 0 w 48"/>
                  <a:gd name="T41" fmla="*/ 0 h 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90"/>
                  <a:gd name="T65" fmla="*/ 48 w 48"/>
                  <a:gd name="T66" fmla="*/ 90 h 9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90">
                    <a:moveTo>
                      <a:pt x="48" y="86"/>
                    </a:moveTo>
                    <a:lnTo>
                      <a:pt x="47" y="85"/>
                    </a:lnTo>
                    <a:lnTo>
                      <a:pt x="31" y="66"/>
                    </a:lnTo>
                    <a:lnTo>
                      <a:pt x="21" y="50"/>
                    </a:lnTo>
                    <a:lnTo>
                      <a:pt x="14" y="37"/>
                    </a:lnTo>
                    <a:lnTo>
                      <a:pt x="9" y="25"/>
                    </a:lnTo>
                    <a:lnTo>
                      <a:pt x="7" y="15"/>
                    </a:lnTo>
                    <a:lnTo>
                      <a:pt x="7" y="8"/>
                    </a:lnTo>
                    <a:lnTo>
                      <a:pt x="8" y="3"/>
                    </a:lnTo>
                    <a:lnTo>
                      <a:pt x="1" y="0"/>
                    </a:lnTo>
                    <a:lnTo>
                      <a:pt x="1" y="3"/>
                    </a:lnTo>
                    <a:lnTo>
                      <a:pt x="0" y="8"/>
                    </a:lnTo>
                    <a:lnTo>
                      <a:pt x="0" y="15"/>
                    </a:lnTo>
                    <a:lnTo>
                      <a:pt x="2" y="27"/>
                    </a:lnTo>
                    <a:lnTo>
                      <a:pt x="7" y="40"/>
                    </a:lnTo>
                    <a:lnTo>
                      <a:pt x="14" y="55"/>
                    </a:lnTo>
                    <a:lnTo>
                      <a:pt x="26" y="71"/>
                    </a:lnTo>
                    <a:lnTo>
                      <a:pt x="43" y="90"/>
                    </a:lnTo>
                    <a:lnTo>
                      <a:pt x="41" y="89"/>
                    </a:lnTo>
                    <a:lnTo>
                      <a:pt x="48" y="86"/>
                    </a:lnTo>
                    <a:close/>
                  </a:path>
                </a:pathLst>
              </a:custGeom>
              <a:solidFill>
                <a:srgbClr val="000000"/>
              </a:solidFill>
              <a:ln w="9525">
                <a:noFill/>
                <a:round/>
                <a:headEnd/>
                <a:tailEnd/>
              </a:ln>
            </p:spPr>
            <p:txBody>
              <a:bodyPr/>
              <a:lstStyle/>
              <a:p>
                <a:endParaRPr lang="fr-FR"/>
              </a:p>
            </p:txBody>
          </p:sp>
          <p:sp>
            <p:nvSpPr>
              <p:cNvPr id="95927" name="Freeform 683"/>
              <p:cNvSpPr>
                <a:spLocks/>
              </p:cNvSpPr>
              <p:nvPr/>
            </p:nvSpPr>
            <p:spPr bwMode="auto">
              <a:xfrm>
                <a:off x="3271" y="1498"/>
                <a:ext cx="10" cy="12"/>
              </a:xfrm>
              <a:custGeom>
                <a:avLst/>
                <a:gdLst>
                  <a:gd name="T0" fmla="*/ 0 w 65"/>
                  <a:gd name="T1" fmla="*/ 0 h 68"/>
                  <a:gd name="T2" fmla="*/ 0 w 65"/>
                  <a:gd name="T3" fmla="*/ 0 h 68"/>
                  <a:gd name="T4" fmla="*/ 0 w 65"/>
                  <a:gd name="T5" fmla="*/ 0 h 68"/>
                  <a:gd name="T6" fmla="*/ 0 w 65"/>
                  <a:gd name="T7" fmla="*/ 0 h 68"/>
                  <a:gd name="T8" fmla="*/ 0 w 65"/>
                  <a:gd name="T9" fmla="*/ 0 h 68"/>
                  <a:gd name="T10" fmla="*/ 0 w 65"/>
                  <a:gd name="T11" fmla="*/ 0 h 68"/>
                  <a:gd name="T12" fmla="*/ 0 w 65"/>
                  <a:gd name="T13" fmla="*/ 0 h 68"/>
                  <a:gd name="T14" fmla="*/ 0 w 65"/>
                  <a:gd name="T15" fmla="*/ 0 h 68"/>
                  <a:gd name="T16" fmla="*/ 0 w 65"/>
                  <a:gd name="T17" fmla="*/ 0 h 68"/>
                  <a:gd name="T18" fmla="*/ 0 w 65"/>
                  <a:gd name="T19" fmla="*/ 0 h 68"/>
                  <a:gd name="T20" fmla="*/ 0 w 65"/>
                  <a:gd name="T21" fmla="*/ 0 h 68"/>
                  <a:gd name="T22" fmla="*/ 0 w 65"/>
                  <a:gd name="T23" fmla="*/ 0 h 68"/>
                  <a:gd name="T24" fmla="*/ 0 w 65"/>
                  <a:gd name="T25" fmla="*/ 0 h 68"/>
                  <a:gd name="T26" fmla="*/ 0 w 65"/>
                  <a:gd name="T27" fmla="*/ 0 h 68"/>
                  <a:gd name="T28" fmla="*/ 0 w 65"/>
                  <a:gd name="T29" fmla="*/ 0 h 68"/>
                  <a:gd name="T30" fmla="*/ 0 w 65"/>
                  <a:gd name="T31" fmla="*/ 0 h 68"/>
                  <a:gd name="T32" fmla="*/ 0 w 65"/>
                  <a:gd name="T33" fmla="*/ 0 h 68"/>
                  <a:gd name="T34" fmla="*/ 0 w 65"/>
                  <a:gd name="T35" fmla="*/ 0 h 68"/>
                  <a:gd name="T36" fmla="*/ 0 w 65"/>
                  <a:gd name="T37" fmla="*/ 0 h 68"/>
                  <a:gd name="T38" fmla="*/ 0 w 65"/>
                  <a:gd name="T39" fmla="*/ 0 h 68"/>
                  <a:gd name="T40" fmla="*/ 0 w 65"/>
                  <a:gd name="T41" fmla="*/ 0 h 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68"/>
                  <a:gd name="T65" fmla="*/ 65 w 65"/>
                  <a:gd name="T66" fmla="*/ 68 h 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68">
                    <a:moveTo>
                      <a:pt x="63" y="61"/>
                    </a:moveTo>
                    <a:lnTo>
                      <a:pt x="64" y="61"/>
                    </a:lnTo>
                    <a:lnTo>
                      <a:pt x="63" y="61"/>
                    </a:lnTo>
                    <a:lnTo>
                      <a:pt x="60" y="61"/>
                    </a:lnTo>
                    <a:lnTo>
                      <a:pt x="53" y="58"/>
                    </a:lnTo>
                    <a:lnTo>
                      <a:pt x="46" y="55"/>
                    </a:lnTo>
                    <a:lnTo>
                      <a:pt x="36" y="49"/>
                    </a:lnTo>
                    <a:lnTo>
                      <a:pt x="26" y="37"/>
                    </a:lnTo>
                    <a:lnTo>
                      <a:pt x="18" y="22"/>
                    </a:lnTo>
                    <a:lnTo>
                      <a:pt x="7" y="0"/>
                    </a:lnTo>
                    <a:lnTo>
                      <a:pt x="0" y="3"/>
                    </a:lnTo>
                    <a:lnTo>
                      <a:pt x="11" y="25"/>
                    </a:lnTo>
                    <a:lnTo>
                      <a:pt x="21" y="42"/>
                    </a:lnTo>
                    <a:lnTo>
                      <a:pt x="32" y="54"/>
                    </a:lnTo>
                    <a:lnTo>
                      <a:pt x="41" y="62"/>
                    </a:lnTo>
                    <a:lnTo>
                      <a:pt x="50" y="65"/>
                    </a:lnTo>
                    <a:lnTo>
                      <a:pt x="57" y="68"/>
                    </a:lnTo>
                    <a:lnTo>
                      <a:pt x="63" y="68"/>
                    </a:lnTo>
                    <a:lnTo>
                      <a:pt x="64" y="68"/>
                    </a:lnTo>
                    <a:lnTo>
                      <a:pt x="65" y="68"/>
                    </a:lnTo>
                    <a:lnTo>
                      <a:pt x="63" y="61"/>
                    </a:lnTo>
                    <a:close/>
                  </a:path>
                </a:pathLst>
              </a:custGeom>
              <a:solidFill>
                <a:srgbClr val="000000"/>
              </a:solidFill>
              <a:ln w="9525">
                <a:noFill/>
                <a:round/>
                <a:headEnd/>
                <a:tailEnd/>
              </a:ln>
            </p:spPr>
            <p:txBody>
              <a:bodyPr/>
              <a:lstStyle/>
              <a:p>
                <a:endParaRPr lang="fr-FR"/>
              </a:p>
            </p:txBody>
          </p:sp>
          <p:sp>
            <p:nvSpPr>
              <p:cNvPr id="95928" name="Freeform 684"/>
              <p:cNvSpPr>
                <a:spLocks/>
              </p:cNvSpPr>
              <p:nvPr/>
            </p:nvSpPr>
            <p:spPr bwMode="auto">
              <a:xfrm>
                <a:off x="3280" y="1497"/>
                <a:ext cx="64" cy="13"/>
              </a:xfrm>
              <a:custGeom>
                <a:avLst/>
                <a:gdLst>
                  <a:gd name="T0" fmla="*/ 0 w 387"/>
                  <a:gd name="T1" fmla="*/ 0 h 75"/>
                  <a:gd name="T2" fmla="*/ 0 w 387"/>
                  <a:gd name="T3" fmla="*/ 0 h 75"/>
                  <a:gd name="T4" fmla="*/ 0 w 387"/>
                  <a:gd name="T5" fmla="*/ 0 h 75"/>
                  <a:gd name="T6" fmla="*/ 0 w 387"/>
                  <a:gd name="T7" fmla="*/ 0 h 75"/>
                  <a:gd name="T8" fmla="*/ 0 w 387"/>
                  <a:gd name="T9" fmla="*/ 0 h 75"/>
                  <a:gd name="T10" fmla="*/ 0 w 387"/>
                  <a:gd name="T11" fmla="*/ 0 h 75"/>
                  <a:gd name="T12" fmla="*/ 0 w 387"/>
                  <a:gd name="T13" fmla="*/ 0 h 75"/>
                  <a:gd name="T14" fmla="*/ 0 60000 65536"/>
                  <a:gd name="T15" fmla="*/ 0 60000 65536"/>
                  <a:gd name="T16" fmla="*/ 0 60000 65536"/>
                  <a:gd name="T17" fmla="*/ 0 60000 65536"/>
                  <a:gd name="T18" fmla="*/ 0 60000 65536"/>
                  <a:gd name="T19" fmla="*/ 0 60000 65536"/>
                  <a:gd name="T20" fmla="*/ 0 60000 65536"/>
                  <a:gd name="T21" fmla="*/ 0 w 387"/>
                  <a:gd name="T22" fmla="*/ 0 h 75"/>
                  <a:gd name="T23" fmla="*/ 387 w 387"/>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7" h="75">
                    <a:moveTo>
                      <a:pt x="387" y="3"/>
                    </a:moveTo>
                    <a:lnTo>
                      <a:pt x="382" y="0"/>
                    </a:lnTo>
                    <a:lnTo>
                      <a:pt x="0" y="68"/>
                    </a:lnTo>
                    <a:lnTo>
                      <a:pt x="2" y="75"/>
                    </a:lnTo>
                    <a:lnTo>
                      <a:pt x="384" y="7"/>
                    </a:lnTo>
                    <a:lnTo>
                      <a:pt x="380" y="5"/>
                    </a:lnTo>
                    <a:lnTo>
                      <a:pt x="387" y="3"/>
                    </a:lnTo>
                    <a:close/>
                  </a:path>
                </a:pathLst>
              </a:custGeom>
              <a:solidFill>
                <a:srgbClr val="000000"/>
              </a:solidFill>
              <a:ln w="9525">
                <a:noFill/>
                <a:round/>
                <a:headEnd/>
                <a:tailEnd/>
              </a:ln>
            </p:spPr>
            <p:txBody>
              <a:bodyPr/>
              <a:lstStyle/>
              <a:p>
                <a:endParaRPr lang="fr-FR"/>
              </a:p>
            </p:txBody>
          </p:sp>
          <p:sp>
            <p:nvSpPr>
              <p:cNvPr id="95929" name="Freeform 685"/>
              <p:cNvSpPr>
                <a:spLocks/>
              </p:cNvSpPr>
              <p:nvPr/>
            </p:nvSpPr>
            <p:spPr bwMode="auto">
              <a:xfrm>
                <a:off x="3343" y="1498"/>
                <a:ext cx="6" cy="22"/>
              </a:xfrm>
              <a:custGeom>
                <a:avLst/>
                <a:gdLst>
                  <a:gd name="T0" fmla="*/ 0 w 40"/>
                  <a:gd name="T1" fmla="*/ 0 h 135"/>
                  <a:gd name="T2" fmla="*/ 0 w 40"/>
                  <a:gd name="T3" fmla="*/ 0 h 135"/>
                  <a:gd name="T4" fmla="*/ 0 w 40"/>
                  <a:gd name="T5" fmla="*/ 0 h 135"/>
                  <a:gd name="T6" fmla="*/ 0 w 40"/>
                  <a:gd name="T7" fmla="*/ 0 h 135"/>
                  <a:gd name="T8" fmla="*/ 0 w 40"/>
                  <a:gd name="T9" fmla="*/ 0 h 135"/>
                  <a:gd name="T10" fmla="*/ 0 w 40"/>
                  <a:gd name="T11" fmla="*/ 0 h 135"/>
                  <a:gd name="T12" fmla="*/ 0 w 40"/>
                  <a:gd name="T13" fmla="*/ 0 h 135"/>
                  <a:gd name="T14" fmla="*/ 0 60000 65536"/>
                  <a:gd name="T15" fmla="*/ 0 60000 65536"/>
                  <a:gd name="T16" fmla="*/ 0 60000 65536"/>
                  <a:gd name="T17" fmla="*/ 0 60000 65536"/>
                  <a:gd name="T18" fmla="*/ 0 60000 65536"/>
                  <a:gd name="T19" fmla="*/ 0 60000 65536"/>
                  <a:gd name="T20" fmla="*/ 0 60000 65536"/>
                  <a:gd name="T21" fmla="*/ 0 w 40"/>
                  <a:gd name="T22" fmla="*/ 0 h 135"/>
                  <a:gd name="T23" fmla="*/ 40 w 40"/>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135">
                    <a:moveTo>
                      <a:pt x="40" y="133"/>
                    </a:moveTo>
                    <a:lnTo>
                      <a:pt x="40" y="133"/>
                    </a:lnTo>
                    <a:lnTo>
                      <a:pt x="7" y="0"/>
                    </a:lnTo>
                    <a:lnTo>
                      <a:pt x="0" y="2"/>
                    </a:lnTo>
                    <a:lnTo>
                      <a:pt x="33" y="135"/>
                    </a:lnTo>
                    <a:lnTo>
                      <a:pt x="40" y="133"/>
                    </a:lnTo>
                    <a:close/>
                  </a:path>
                </a:pathLst>
              </a:custGeom>
              <a:solidFill>
                <a:srgbClr val="000000"/>
              </a:solidFill>
              <a:ln w="9525">
                <a:noFill/>
                <a:round/>
                <a:headEnd/>
                <a:tailEnd/>
              </a:ln>
            </p:spPr>
            <p:txBody>
              <a:bodyPr/>
              <a:lstStyle/>
              <a:p>
                <a:endParaRPr lang="fr-FR"/>
              </a:p>
            </p:txBody>
          </p:sp>
          <p:sp>
            <p:nvSpPr>
              <p:cNvPr id="95930" name="Freeform 686"/>
              <p:cNvSpPr>
                <a:spLocks/>
              </p:cNvSpPr>
              <p:nvPr/>
            </p:nvSpPr>
            <p:spPr bwMode="auto">
              <a:xfrm>
                <a:off x="3348" y="1520"/>
                <a:ext cx="7" cy="23"/>
              </a:xfrm>
              <a:custGeom>
                <a:avLst/>
                <a:gdLst>
                  <a:gd name="T0" fmla="*/ 0 w 41"/>
                  <a:gd name="T1" fmla="*/ 0 h 138"/>
                  <a:gd name="T2" fmla="*/ 0 w 41"/>
                  <a:gd name="T3" fmla="*/ 0 h 138"/>
                  <a:gd name="T4" fmla="*/ 0 w 41"/>
                  <a:gd name="T5" fmla="*/ 0 h 138"/>
                  <a:gd name="T6" fmla="*/ 0 w 41"/>
                  <a:gd name="T7" fmla="*/ 0 h 138"/>
                  <a:gd name="T8" fmla="*/ 0 w 41"/>
                  <a:gd name="T9" fmla="*/ 0 h 138"/>
                  <a:gd name="T10" fmla="*/ 0 w 41"/>
                  <a:gd name="T11" fmla="*/ 0 h 138"/>
                  <a:gd name="T12" fmla="*/ 0 w 41"/>
                  <a:gd name="T13" fmla="*/ 0 h 138"/>
                  <a:gd name="T14" fmla="*/ 0 60000 65536"/>
                  <a:gd name="T15" fmla="*/ 0 60000 65536"/>
                  <a:gd name="T16" fmla="*/ 0 60000 65536"/>
                  <a:gd name="T17" fmla="*/ 0 60000 65536"/>
                  <a:gd name="T18" fmla="*/ 0 60000 65536"/>
                  <a:gd name="T19" fmla="*/ 0 60000 65536"/>
                  <a:gd name="T20" fmla="*/ 0 60000 65536"/>
                  <a:gd name="T21" fmla="*/ 0 w 41"/>
                  <a:gd name="T22" fmla="*/ 0 h 138"/>
                  <a:gd name="T23" fmla="*/ 41 w 41"/>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138">
                    <a:moveTo>
                      <a:pt x="40" y="138"/>
                    </a:moveTo>
                    <a:lnTo>
                      <a:pt x="41" y="135"/>
                    </a:lnTo>
                    <a:lnTo>
                      <a:pt x="7" y="0"/>
                    </a:lnTo>
                    <a:lnTo>
                      <a:pt x="0" y="2"/>
                    </a:lnTo>
                    <a:lnTo>
                      <a:pt x="34" y="137"/>
                    </a:lnTo>
                    <a:lnTo>
                      <a:pt x="35" y="134"/>
                    </a:lnTo>
                    <a:lnTo>
                      <a:pt x="40" y="138"/>
                    </a:lnTo>
                    <a:close/>
                  </a:path>
                </a:pathLst>
              </a:custGeom>
              <a:solidFill>
                <a:srgbClr val="000000"/>
              </a:solidFill>
              <a:ln w="9525">
                <a:noFill/>
                <a:round/>
                <a:headEnd/>
                <a:tailEnd/>
              </a:ln>
            </p:spPr>
            <p:txBody>
              <a:bodyPr/>
              <a:lstStyle/>
              <a:p>
                <a:endParaRPr lang="fr-FR"/>
              </a:p>
            </p:txBody>
          </p:sp>
          <p:sp>
            <p:nvSpPr>
              <p:cNvPr id="95931" name="Freeform 687"/>
              <p:cNvSpPr>
                <a:spLocks/>
              </p:cNvSpPr>
              <p:nvPr/>
            </p:nvSpPr>
            <p:spPr bwMode="auto">
              <a:xfrm>
                <a:off x="3298" y="1542"/>
                <a:ext cx="57" cy="41"/>
              </a:xfrm>
              <a:custGeom>
                <a:avLst/>
                <a:gdLst>
                  <a:gd name="T0" fmla="*/ 0 w 345"/>
                  <a:gd name="T1" fmla="*/ 0 h 237"/>
                  <a:gd name="T2" fmla="*/ 0 w 345"/>
                  <a:gd name="T3" fmla="*/ 0 h 237"/>
                  <a:gd name="T4" fmla="*/ 0 w 345"/>
                  <a:gd name="T5" fmla="*/ 0 h 237"/>
                  <a:gd name="T6" fmla="*/ 0 w 345"/>
                  <a:gd name="T7" fmla="*/ 0 h 237"/>
                  <a:gd name="T8" fmla="*/ 0 w 345"/>
                  <a:gd name="T9" fmla="*/ 0 h 237"/>
                  <a:gd name="T10" fmla="*/ 0 w 345"/>
                  <a:gd name="T11" fmla="*/ 0 h 237"/>
                  <a:gd name="T12" fmla="*/ 0 w 345"/>
                  <a:gd name="T13" fmla="*/ 0 h 237"/>
                  <a:gd name="T14" fmla="*/ 0 60000 65536"/>
                  <a:gd name="T15" fmla="*/ 0 60000 65536"/>
                  <a:gd name="T16" fmla="*/ 0 60000 65536"/>
                  <a:gd name="T17" fmla="*/ 0 60000 65536"/>
                  <a:gd name="T18" fmla="*/ 0 60000 65536"/>
                  <a:gd name="T19" fmla="*/ 0 60000 65536"/>
                  <a:gd name="T20" fmla="*/ 0 60000 65536"/>
                  <a:gd name="T21" fmla="*/ 0 w 345"/>
                  <a:gd name="T22" fmla="*/ 0 h 237"/>
                  <a:gd name="T23" fmla="*/ 345 w 345"/>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5" h="237">
                    <a:moveTo>
                      <a:pt x="5" y="237"/>
                    </a:moveTo>
                    <a:lnTo>
                      <a:pt x="5" y="237"/>
                    </a:lnTo>
                    <a:lnTo>
                      <a:pt x="345" y="4"/>
                    </a:lnTo>
                    <a:lnTo>
                      <a:pt x="340" y="0"/>
                    </a:lnTo>
                    <a:lnTo>
                      <a:pt x="0" y="232"/>
                    </a:lnTo>
                    <a:lnTo>
                      <a:pt x="5" y="237"/>
                    </a:lnTo>
                    <a:close/>
                  </a:path>
                </a:pathLst>
              </a:custGeom>
              <a:solidFill>
                <a:srgbClr val="000000"/>
              </a:solidFill>
              <a:ln w="9525">
                <a:noFill/>
                <a:round/>
                <a:headEnd/>
                <a:tailEnd/>
              </a:ln>
            </p:spPr>
            <p:txBody>
              <a:bodyPr/>
              <a:lstStyle/>
              <a:p>
                <a:endParaRPr lang="fr-FR"/>
              </a:p>
            </p:txBody>
          </p:sp>
          <p:sp>
            <p:nvSpPr>
              <p:cNvPr id="95932" name="Freeform 688"/>
              <p:cNvSpPr>
                <a:spLocks/>
              </p:cNvSpPr>
              <p:nvPr/>
            </p:nvSpPr>
            <p:spPr bwMode="auto">
              <a:xfrm>
                <a:off x="3295" y="1582"/>
                <a:ext cx="4" cy="18"/>
              </a:xfrm>
              <a:custGeom>
                <a:avLst/>
                <a:gdLst>
                  <a:gd name="T0" fmla="*/ 0 w 26"/>
                  <a:gd name="T1" fmla="*/ 0 h 107"/>
                  <a:gd name="T2" fmla="*/ 0 w 26"/>
                  <a:gd name="T3" fmla="*/ 0 h 107"/>
                  <a:gd name="T4" fmla="*/ 0 w 26"/>
                  <a:gd name="T5" fmla="*/ 0 h 107"/>
                  <a:gd name="T6" fmla="*/ 0 w 26"/>
                  <a:gd name="T7" fmla="*/ 0 h 107"/>
                  <a:gd name="T8" fmla="*/ 0 w 26"/>
                  <a:gd name="T9" fmla="*/ 0 h 107"/>
                  <a:gd name="T10" fmla="*/ 0 w 26"/>
                  <a:gd name="T11" fmla="*/ 0 h 107"/>
                  <a:gd name="T12" fmla="*/ 0 w 26"/>
                  <a:gd name="T13" fmla="*/ 0 h 107"/>
                  <a:gd name="T14" fmla="*/ 0 w 26"/>
                  <a:gd name="T15" fmla="*/ 0 h 107"/>
                  <a:gd name="T16" fmla="*/ 0 w 26"/>
                  <a:gd name="T17" fmla="*/ 0 h 107"/>
                  <a:gd name="T18" fmla="*/ 0 w 26"/>
                  <a:gd name="T19" fmla="*/ 0 h 107"/>
                  <a:gd name="T20" fmla="*/ 0 w 26"/>
                  <a:gd name="T21" fmla="*/ 0 h 107"/>
                  <a:gd name="T22" fmla="*/ 0 w 26"/>
                  <a:gd name="T23" fmla="*/ 0 h 107"/>
                  <a:gd name="T24" fmla="*/ 0 w 26"/>
                  <a:gd name="T25" fmla="*/ 0 h 107"/>
                  <a:gd name="T26" fmla="*/ 0 w 26"/>
                  <a:gd name="T27" fmla="*/ 0 h 107"/>
                  <a:gd name="T28" fmla="*/ 0 w 26"/>
                  <a:gd name="T29" fmla="*/ 0 h 107"/>
                  <a:gd name="T30" fmla="*/ 0 w 26"/>
                  <a:gd name="T31" fmla="*/ 0 h 107"/>
                  <a:gd name="T32" fmla="*/ 0 w 26"/>
                  <a:gd name="T33" fmla="*/ 0 h 107"/>
                  <a:gd name="T34" fmla="*/ 0 w 26"/>
                  <a:gd name="T35" fmla="*/ 0 h 107"/>
                  <a:gd name="T36" fmla="*/ 0 w 26"/>
                  <a:gd name="T37" fmla="*/ 0 h 107"/>
                  <a:gd name="T38" fmla="*/ 0 w 26"/>
                  <a:gd name="T39" fmla="*/ 0 h 107"/>
                  <a:gd name="T40" fmla="*/ 0 w 26"/>
                  <a:gd name="T41" fmla="*/ 0 h 1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
                  <a:gd name="T64" fmla="*/ 0 h 107"/>
                  <a:gd name="T65" fmla="*/ 26 w 26"/>
                  <a:gd name="T66" fmla="*/ 107 h 10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 h="107">
                    <a:moveTo>
                      <a:pt x="9" y="107"/>
                    </a:moveTo>
                    <a:lnTo>
                      <a:pt x="9" y="106"/>
                    </a:lnTo>
                    <a:lnTo>
                      <a:pt x="7" y="80"/>
                    </a:lnTo>
                    <a:lnTo>
                      <a:pt x="8" y="58"/>
                    </a:lnTo>
                    <a:lnTo>
                      <a:pt x="11" y="41"/>
                    </a:lnTo>
                    <a:lnTo>
                      <a:pt x="14" y="27"/>
                    </a:lnTo>
                    <a:lnTo>
                      <a:pt x="19" y="16"/>
                    </a:lnTo>
                    <a:lnTo>
                      <a:pt x="22" y="10"/>
                    </a:lnTo>
                    <a:lnTo>
                      <a:pt x="25" y="6"/>
                    </a:lnTo>
                    <a:lnTo>
                      <a:pt x="26" y="5"/>
                    </a:lnTo>
                    <a:lnTo>
                      <a:pt x="21" y="0"/>
                    </a:lnTo>
                    <a:lnTo>
                      <a:pt x="20" y="1"/>
                    </a:lnTo>
                    <a:lnTo>
                      <a:pt x="15" y="6"/>
                    </a:lnTo>
                    <a:lnTo>
                      <a:pt x="12" y="14"/>
                    </a:lnTo>
                    <a:lnTo>
                      <a:pt x="7" y="24"/>
                    </a:lnTo>
                    <a:lnTo>
                      <a:pt x="4" y="38"/>
                    </a:lnTo>
                    <a:lnTo>
                      <a:pt x="1" y="58"/>
                    </a:lnTo>
                    <a:lnTo>
                      <a:pt x="0" y="80"/>
                    </a:lnTo>
                    <a:lnTo>
                      <a:pt x="3" y="106"/>
                    </a:lnTo>
                    <a:lnTo>
                      <a:pt x="3" y="104"/>
                    </a:lnTo>
                    <a:lnTo>
                      <a:pt x="9" y="107"/>
                    </a:lnTo>
                    <a:close/>
                  </a:path>
                </a:pathLst>
              </a:custGeom>
              <a:solidFill>
                <a:srgbClr val="000000"/>
              </a:solidFill>
              <a:ln w="9525">
                <a:noFill/>
                <a:round/>
                <a:headEnd/>
                <a:tailEnd/>
              </a:ln>
            </p:spPr>
            <p:txBody>
              <a:bodyPr/>
              <a:lstStyle/>
              <a:p>
                <a:endParaRPr lang="fr-FR"/>
              </a:p>
            </p:txBody>
          </p:sp>
          <p:sp>
            <p:nvSpPr>
              <p:cNvPr id="95933" name="Freeform 689"/>
              <p:cNvSpPr>
                <a:spLocks/>
              </p:cNvSpPr>
              <p:nvPr/>
            </p:nvSpPr>
            <p:spPr bwMode="auto">
              <a:xfrm>
                <a:off x="3294" y="1599"/>
                <a:ext cx="4" cy="17"/>
              </a:xfrm>
              <a:custGeom>
                <a:avLst/>
                <a:gdLst>
                  <a:gd name="T0" fmla="*/ 0 w 22"/>
                  <a:gd name="T1" fmla="*/ 0 h 98"/>
                  <a:gd name="T2" fmla="*/ 0 w 22"/>
                  <a:gd name="T3" fmla="*/ 0 h 98"/>
                  <a:gd name="T4" fmla="*/ 0 w 22"/>
                  <a:gd name="T5" fmla="*/ 0 h 98"/>
                  <a:gd name="T6" fmla="*/ 0 w 22"/>
                  <a:gd name="T7" fmla="*/ 0 h 98"/>
                  <a:gd name="T8" fmla="*/ 0 w 22"/>
                  <a:gd name="T9" fmla="*/ 0 h 98"/>
                  <a:gd name="T10" fmla="*/ 0 w 22"/>
                  <a:gd name="T11" fmla="*/ 0 h 98"/>
                  <a:gd name="T12" fmla="*/ 0 w 22"/>
                  <a:gd name="T13" fmla="*/ 0 h 98"/>
                  <a:gd name="T14" fmla="*/ 0 w 22"/>
                  <a:gd name="T15" fmla="*/ 0 h 98"/>
                  <a:gd name="T16" fmla="*/ 0 w 22"/>
                  <a:gd name="T17" fmla="*/ 0 h 98"/>
                  <a:gd name="T18" fmla="*/ 0 w 22"/>
                  <a:gd name="T19" fmla="*/ 0 h 98"/>
                  <a:gd name="T20" fmla="*/ 0 w 22"/>
                  <a:gd name="T21" fmla="*/ 0 h 98"/>
                  <a:gd name="T22" fmla="*/ 0 w 22"/>
                  <a:gd name="T23" fmla="*/ 0 h 98"/>
                  <a:gd name="T24" fmla="*/ 0 w 22"/>
                  <a:gd name="T25" fmla="*/ 0 h 98"/>
                  <a:gd name="T26" fmla="*/ 0 w 22"/>
                  <a:gd name="T27" fmla="*/ 0 h 98"/>
                  <a:gd name="T28" fmla="*/ 0 w 22"/>
                  <a:gd name="T29" fmla="*/ 0 h 98"/>
                  <a:gd name="T30" fmla="*/ 0 w 22"/>
                  <a:gd name="T31" fmla="*/ 0 h 98"/>
                  <a:gd name="T32" fmla="*/ 0 w 22"/>
                  <a:gd name="T33" fmla="*/ 0 h 98"/>
                  <a:gd name="T34" fmla="*/ 0 w 22"/>
                  <a:gd name="T35" fmla="*/ 0 h 98"/>
                  <a:gd name="T36" fmla="*/ 0 w 22"/>
                  <a:gd name="T37" fmla="*/ 0 h 98"/>
                  <a:gd name="T38" fmla="*/ 0 w 22"/>
                  <a:gd name="T39" fmla="*/ 0 h 98"/>
                  <a:gd name="T40" fmla="*/ 0 w 22"/>
                  <a:gd name="T41" fmla="*/ 0 h 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
                  <a:gd name="T64" fmla="*/ 0 h 98"/>
                  <a:gd name="T65" fmla="*/ 22 w 22"/>
                  <a:gd name="T66" fmla="*/ 98 h 9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 h="98">
                    <a:moveTo>
                      <a:pt x="22" y="91"/>
                    </a:moveTo>
                    <a:lnTo>
                      <a:pt x="22" y="91"/>
                    </a:lnTo>
                    <a:lnTo>
                      <a:pt x="18" y="89"/>
                    </a:lnTo>
                    <a:lnTo>
                      <a:pt x="16" y="84"/>
                    </a:lnTo>
                    <a:lnTo>
                      <a:pt x="11" y="76"/>
                    </a:lnTo>
                    <a:lnTo>
                      <a:pt x="9" y="66"/>
                    </a:lnTo>
                    <a:lnTo>
                      <a:pt x="7" y="49"/>
                    </a:lnTo>
                    <a:lnTo>
                      <a:pt x="8" y="28"/>
                    </a:lnTo>
                    <a:lnTo>
                      <a:pt x="12" y="3"/>
                    </a:lnTo>
                    <a:lnTo>
                      <a:pt x="6" y="0"/>
                    </a:lnTo>
                    <a:lnTo>
                      <a:pt x="1" y="28"/>
                    </a:lnTo>
                    <a:lnTo>
                      <a:pt x="0" y="49"/>
                    </a:lnTo>
                    <a:lnTo>
                      <a:pt x="2" y="66"/>
                    </a:lnTo>
                    <a:lnTo>
                      <a:pt x="4" y="78"/>
                    </a:lnTo>
                    <a:lnTo>
                      <a:pt x="9" y="89"/>
                    </a:lnTo>
                    <a:lnTo>
                      <a:pt x="14" y="93"/>
                    </a:lnTo>
                    <a:lnTo>
                      <a:pt x="17" y="96"/>
                    </a:lnTo>
                    <a:lnTo>
                      <a:pt x="19" y="98"/>
                    </a:lnTo>
                    <a:lnTo>
                      <a:pt x="22" y="91"/>
                    </a:lnTo>
                    <a:close/>
                  </a:path>
                </a:pathLst>
              </a:custGeom>
              <a:solidFill>
                <a:srgbClr val="000000"/>
              </a:solidFill>
              <a:ln w="9525">
                <a:noFill/>
                <a:round/>
                <a:headEnd/>
                <a:tailEnd/>
              </a:ln>
            </p:spPr>
            <p:txBody>
              <a:bodyPr/>
              <a:lstStyle/>
              <a:p>
                <a:endParaRPr lang="fr-FR"/>
              </a:p>
            </p:txBody>
          </p:sp>
          <p:sp>
            <p:nvSpPr>
              <p:cNvPr id="95934" name="Freeform 690"/>
              <p:cNvSpPr>
                <a:spLocks/>
              </p:cNvSpPr>
              <p:nvPr/>
            </p:nvSpPr>
            <p:spPr bwMode="auto">
              <a:xfrm>
                <a:off x="3298" y="1614"/>
                <a:ext cx="53" cy="26"/>
              </a:xfrm>
              <a:custGeom>
                <a:avLst/>
                <a:gdLst>
                  <a:gd name="T0" fmla="*/ 0 w 325"/>
                  <a:gd name="T1" fmla="*/ 0 h 157"/>
                  <a:gd name="T2" fmla="*/ 0 w 325"/>
                  <a:gd name="T3" fmla="*/ 0 h 157"/>
                  <a:gd name="T4" fmla="*/ 0 w 325"/>
                  <a:gd name="T5" fmla="*/ 0 h 157"/>
                  <a:gd name="T6" fmla="*/ 0 w 325"/>
                  <a:gd name="T7" fmla="*/ 0 h 157"/>
                  <a:gd name="T8" fmla="*/ 0 w 325"/>
                  <a:gd name="T9" fmla="*/ 0 h 157"/>
                  <a:gd name="T10" fmla="*/ 0 w 325"/>
                  <a:gd name="T11" fmla="*/ 0 h 157"/>
                  <a:gd name="T12" fmla="*/ 0 w 325"/>
                  <a:gd name="T13" fmla="*/ 0 h 157"/>
                  <a:gd name="T14" fmla="*/ 0 60000 65536"/>
                  <a:gd name="T15" fmla="*/ 0 60000 65536"/>
                  <a:gd name="T16" fmla="*/ 0 60000 65536"/>
                  <a:gd name="T17" fmla="*/ 0 60000 65536"/>
                  <a:gd name="T18" fmla="*/ 0 60000 65536"/>
                  <a:gd name="T19" fmla="*/ 0 60000 65536"/>
                  <a:gd name="T20" fmla="*/ 0 60000 65536"/>
                  <a:gd name="T21" fmla="*/ 0 w 325"/>
                  <a:gd name="T22" fmla="*/ 0 h 157"/>
                  <a:gd name="T23" fmla="*/ 325 w 325"/>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157">
                    <a:moveTo>
                      <a:pt x="325" y="155"/>
                    </a:moveTo>
                    <a:lnTo>
                      <a:pt x="323" y="150"/>
                    </a:lnTo>
                    <a:lnTo>
                      <a:pt x="3" y="0"/>
                    </a:lnTo>
                    <a:lnTo>
                      <a:pt x="0" y="7"/>
                    </a:lnTo>
                    <a:lnTo>
                      <a:pt x="321" y="157"/>
                    </a:lnTo>
                    <a:lnTo>
                      <a:pt x="318" y="152"/>
                    </a:lnTo>
                    <a:lnTo>
                      <a:pt x="325" y="155"/>
                    </a:lnTo>
                    <a:close/>
                  </a:path>
                </a:pathLst>
              </a:custGeom>
              <a:solidFill>
                <a:srgbClr val="000000"/>
              </a:solidFill>
              <a:ln w="9525">
                <a:noFill/>
                <a:round/>
                <a:headEnd/>
                <a:tailEnd/>
              </a:ln>
            </p:spPr>
            <p:txBody>
              <a:bodyPr/>
              <a:lstStyle/>
              <a:p>
                <a:endParaRPr lang="fr-FR"/>
              </a:p>
            </p:txBody>
          </p:sp>
          <p:sp>
            <p:nvSpPr>
              <p:cNvPr id="95935" name="Freeform 691"/>
              <p:cNvSpPr>
                <a:spLocks/>
              </p:cNvSpPr>
              <p:nvPr/>
            </p:nvSpPr>
            <p:spPr bwMode="auto">
              <a:xfrm>
                <a:off x="3342" y="1640"/>
                <a:ext cx="9" cy="24"/>
              </a:xfrm>
              <a:custGeom>
                <a:avLst/>
                <a:gdLst>
                  <a:gd name="T0" fmla="*/ 0 w 54"/>
                  <a:gd name="T1" fmla="*/ 0 h 147"/>
                  <a:gd name="T2" fmla="*/ 0 w 54"/>
                  <a:gd name="T3" fmla="*/ 0 h 147"/>
                  <a:gd name="T4" fmla="*/ 0 w 54"/>
                  <a:gd name="T5" fmla="*/ 0 h 147"/>
                  <a:gd name="T6" fmla="*/ 0 w 54"/>
                  <a:gd name="T7" fmla="*/ 0 h 147"/>
                  <a:gd name="T8" fmla="*/ 0 w 54"/>
                  <a:gd name="T9" fmla="*/ 0 h 147"/>
                  <a:gd name="T10" fmla="*/ 0 w 54"/>
                  <a:gd name="T11" fmla="*/ 0 h 147"/>
                  <a:gd name="T12" fmla="*/ 0 w 54"/>
                  <a:gd name="T13" fmla="*/ 0 h 147"/>
                  <a:gd name="T14" fmla="*/ 0 60000 65536"/>
                  <a:gd name="T15" fmla="*/ 0 60000 65536"/>
                  <a:gd name="T16" fmla="*/ 0 60000 65536"/>
                  <a:gd name="T17" fmla="*/ 0 60000 65536"/>
                  <a:gd name="T18" fmla="*/ 0 60000 65536"/>
                  <a:gd name="T19" fmla="*/ 0 60000 65536"/>
                  <a:gd name="T20" fmla="*/ 0 60000 65536"/>
                  <a:gd name="T21" fmla="*/ 0 w 54"/>
                  <a:gd name="T22" fmla="*/ 0 h 147"/>
                  <a:gd name="T23" fmla="*/ 54 w 5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147">
                    <a:moveTo>
                      <a:pt x="7" y="147"/>
                    </a:moveTo>
                    <a:lnTo>
                      <a:pt x="7" y="147"/>
                    </a:lnTo>
                    <a:lnTo>
                      <a:pt x="54" y="3"/>
                    </a:lnTo>
                    <a:lnTo>
                      <a:pt x="47" y="0"/>
                    </a:lnTo>
                    <a:lnTo>
                      <a:pt x="0" y="144"/>
                    </a:lnTo>
                    <a:lnTo>
                      <a:pt x="7" y="147"/>
                    </a:lnTo>
                    <a:close/>
                  </a:path>
                </a:pathLst>
              </a:custGeom>
              <a:solidFill>
                <a:srgbClr val="000000"/>
              </a:solidFill>
              <a:ln w="9525">
                <a:noFill/>
                <a:round/>
                <a:headEnd/>
                <a:tailEnd/>
              </a:ln>
            </p:spPr>
            <p:txBody>
              <a:bodyPr/>
              <a:lstStyle/>
              <a:p>
                <a:endParaRPr lang="fr-FR"/>
              </a:p>
            </p:txBody>
          </p:sp>
          <p:sp>
            <p:nvSpPr>
              <p:cNvPr id="95936" name="Freeform 692"/>
              <p:cNvSpPr>
                <a:spLocks/>
              </p:cNvSpPr>
              <p:nvPr/>
            </p:nvSpPr>
            <p:spPr bwMode="auto">
              <a:xfrm>
                <a:off x="3334" y="1664"/>
                <a:ext cx="9" cy="25"/>
              </a:xfrm>
              <a:custGeom>
                <a:avLst/>
                <a:gdLst>
                  <a:gd name="T0" fmla="*/ 0 w 55"/>
                  <a:gd name="T1" fmla="*/ 0 h 149"/>
                  <a:gd name="T2" fmla="*/ 0 w 55"/>
                  <a:gd name="T3" fmla="*/ 0 h 149"/>
                  <a:gd name="T4" fmla="*/ 0 w 55"/>
                  <a:gd name="T5" fmla="*/ 0 h 149"/>
                  <a:gd name="T6" fmla="*/ 0 w 55"/>
                  <a:gd name="T7" fmla="*/ 0 h 149"/>
                  <a:gd name="T8" fmla="*/ 0 w 55"/>
                  <a:gd name="T9" fmla="*/ 0 h 149"/>
                  <a:gd name="T10" fmla="*/ 0 w 55"/>
                  <a:gd name="T11" fmla="*/ 0 h 149"/>
                  <a:gd name="T12" fmla="*/ 0 w 55"/>
                  <a:gd name="T13" fmla="*/ 0 h 149"/>
                  <a:gd name="T14" fmla="*/ 0 60000 65536"/>
                  <a:gd name="T15" fmla="*/ 0 60000 65536"/>
                  <a:gd name="T16" fmla="*/ 0 60000 65536"/>
                  <a:gd name="T17" fmla="*/ 0 60000 65536"/>
                  <a:gd name="T18" fmla="*/ 0 60000 65536"/>
                  <a:gd name="T19" fmla="*/ 0 60000 65536"/>
                  <a:gd name="T20" fmla="*/ 0 60000 65536"/>
                  <a:gd name="T21" fmla="*/ 0 w 55"/>
                  <a:gd name="T22" fmla="*/ 0 h 149"/>
                  <a:gd name="T23" fmla="*/ 55 w 55"/>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149">
                    <a:moveTo>
                      <a:pt x="4" y="149"/>
                    </a:moveTo>
                    <a:lnTo>
                      <a:pt x="7" y="147"/>
                    </a:lnTo>
                    <a:lnTo>
                      <a:pt x="55" y="3"/>
                    </a:lnTo>
                    <a:lnTo>
                      <a:pt x="48" y="0"/>
                    </a:lnTo>
                    <a:lnTo>
                      <a:pt x="0" y="144"/>
                    </a:lnTo>
                    <a:lnTo>
                      <a:pt x="4" y="142"/>
                    </a:lnTo>
                    <a:lnTo>
                      <a:pt x="4" y="149"/>
                    </a:lnTo>
                    <a:close/>
                  </a:path>
                </a:pathLst>
              </a:custGeom>
              <a:solidFill>
                <a:srgbClr val="000000"/>
              </a:solidFill>
              <a:ln w="9525">
                <a:noFill/>
                <a:round/>
                <a:headEnd/>
                <a:tailEnd/>
              </a:ln>
            </p:spPr>
            <p:txBody>
              <a:bodyPr/>
              <a:lstStyle/>
              <a:p>
                <a:endParaRPr lang="fr-FR"/>
              </a:p>
            </p:txBody>
          </p:sp>
          <p:sp>
            <p:nvSpPr>
              <p:cNvPr id="95937" name="Freeform 693"/>
              <p:cNvSpPr>
                <a:spLocks/>
              </p:cNvSpPr>
              <p:nvPr/>
            </p:nvSpPr>
            <p:spPr bwMode="auto">
              <a:xfrm>
                <a:off x="3273" y="1688"/>
                <a:ext cx="61" cy="6"/>
              </a:xfrm>
              <a:custGeom>
                <a:avLst/>
                <a:gdLst>
                  <a:gd name="T0" fmla="*/ 0 w 380"/>
                  <a:gd name="T1" fmla="*/ 0 h 35"/>
                  <a:gd name="T2" fmla="*/ 0 w 380"/>
                  <a:gd name="T3" fmla="*/ 0 h 35"/>
                  <a:gd name="T4" fmla="*/ 0 w 380"/>
                  <a:gd name="T5" fmla="*/ 0 h 35"/>
                  <a:gd name="T6" fmla="*/ 0 w 380"/>
                  <a:gd name="T7" fmla="*/ 0 h 35"/>
                  <a:gd name="T8" fmla="*/ 0 w 380"/>
                  <a:gd name="T9" fmla="*/ 0 h 35"/>
                  <a:gd name="T10" fmla="*/ 0 w 380"/>
                  <a:gd name="T11" fmla="*/ 0 h 35"/>
                  <a:gd name="T12" fmla="*/ 0 w 380"/>
                  <a:gd name="T13" fmla="*/ 0 h 35"/>
                  <a:gd name="T14" fmla="*/ 0 60000 65536"/>
                  <a:gd name="T15" fmla="*/ 0 60000 65536"/>
                  <a:gd name="T16" fmla="*/ 0 60000 65536"/>
                  <a:gd name="T17" fmla="*/ 0 60000 65536"/>
                  <a:gd name="T18" fmla="*/ 0 60000 65536"/>
                  <a:gd name="T19" fmla="*/ 0 60000 65536"/>
                  <a:gd name="T20" fmla="*/ 0 60000 65536"/>
                  <a:gd name="T21" fmla="*/ 0 w 380"/>
                  <a:gd name="T22" fmla="*/ 0 h 35"/>
                  <a:gd name="T23" fmla="*/ 380 w 380"/>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0" h="35">
                    <a:moveTo>
                      <a:pt x="3" y="35"/>
                    </a:moveTo>
                    <a:lnTo>
                      <a:pt x="1" y="35"/>
                    </a:lnTo>
                    <a:lnTo>
                      <a:pt x="380" y="7"/>
                    </a:lnTo>
                    <a:lnTo>
                      <a:pt x="380" y="0"/>
                    </a:lnTo>
                    <a:lnTo>
                      <a:pt x="1" y="28"/>
                    </a:lnTo>
                    <a:lnTo>
                      <a:pt x="0" y="28"/>
                    </a:lnTo>
                    <a:lnTo>
                      <a:pt x="3" y="35"/>
                    </a:lnTo>
                    <a:close/>
                  </a:path>
                </a:pathLst>
              </a:custGeom>
              <a:solidFill>
                <a:srgbClr val="000000"/>
              </a:solidFill>
              <a:ln w="9525">
                <a:noFill/>
                <a:round/>
                <a:headEnd/>
                <a:tailEnd/>
              </a:ln>
            </p:spPr>
            <p:txBody>
              <a:bodyPr/>
              <a:lstStyle/>
              <a:p>
                <a:endParaRPr lang="fr-FR"/>
              </a:p>
            </p:txBody>
          </p:sp>
          <p:sp>
            <p:nvSpPr>
              <p:cNvPr id="95938" name="Freeform 694"/>
              <p:cNvSpPr>
                <a:spLocks/>
              </p:cNvSpPr>
              <p:nvPr/>
            </p:nvSpPr>
            <p:spPr bwMode="auto">
              <a:xfrm>
                <a:off x="3261" y="1693"/>
                <a:ext cx="12" cy="15"/>
              </a:xfrm>
              <a:custGeom>
                <a:avLst/>
                <a:gdLst>
                  <a:gd name="T0" fmla="*/ 0 w 74"/>
                  <a:gd name="T1" fmla="*/ 0 h 93"/>
                  <a:gd name="T2" fmla="*/ 0 w 74"/>
                  <a:gd name="T3" fmla="*/ 0 h 93"/>
                  <a:gd name="T4" fmla="*/ 0 w 74"/>
                  <a:gd name="T5" fmla="*/ 0 h 93"/>
                  <a:gd name="T6" fmla="*/ 0 w 74"/>
                  <a:gd name="T7" fmla="*/ 0 h 93"/>
                  <a:gd name="T8" fmla="*/ 0 w 74"/>
                  <a:gd name="T9" fmla="*/ 0 h 93"/>
                  <a:gd name="T10" fmla="*/ 0 w 74"/>
                  <a:gd name="T11" fmla="*/ 0 h 93"/>
                  <a:gd name="T12" fmla="*/ 0 w 74"/>
                  <a:gd name="T13" fmla="*/ 0 h 93"/>
                  <a:gd name="T14" fmla="*/ 0 w 74"/>
                  <a:gd name="T15" fmla="*/ 0 h 93"/>
                  <a:gd name="T16" fmla="*/ 0 w 74"/>
                  <a:gd name="T17" fmla="*/ 0 h 93"/>
                  <a:gd name="T18" fmla="*/ 0 w 74"/>
                  <a:gd name="T19" fmla="*/ 0 h 93"/>
                  <a:gd name="T20" fmla="*/ 0 w 74"/>
                  <a:gd name="T21" fmla="*/ 0 h 93"/>
                  <a:gd name="T22" fmla="*/ 0 w 74"/>
                  <a:gd name="T23" fmla="*/ 0 h 93"/>
                  <a:gd name="T24" fmla="*/ 0 w 74"/>
                  <a:gd name="T25" fmla="*/ 0 h 93"/>
                  <a:gd name="T26" fmla="*/ 0 w 74"/>
                  <a:gd name="T27" fmla="*/ 0 h 93"/>
                  <a:gd name="T28" fmla="*/ 0 w 74"/>
                  <a:gd name="T29" fmla="*/ 0 h 93"/>
                  <a:gd name="T30" fmla="*/ 0 w 74"/>
                  <a:gd name="T31" fmla="*/ 0 h 93"/>
                  <a:gd name="T32" fmla="*/ 0 w 74"/>
                  <a:gd name="T33" fmla="*/ 0 h 93"/>
                  <a:gd name="T34" fmla="*/ 0 w 74"/>
                  <a:gd name="T35" fmla="*/ 0 h 93"/>
                  <a:gd name="T36" fmla="*/ 0 w 74"/>
                  <a:gd name="T37" fmla="*/ 0 h 93"/>
                  <a:gd name="T38" fmla="*/ 0 w 74"/>
                  <a:gd name="T39" fmla="*/ 0 h 93"/>
                  <a:gd name="T40" fmla="*/ 0 w 74"/>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
                  <a:gd name="T64" fmla="*/ 0 h 93"/>
                  <a:gd name="T65" fmla="*/ 74 w 74"/>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 h="93">
                    <a:moveTo>
                      <a:pt x="6" y="93"/>
                    </a:moveTo>
                    <a:lnTo>
                      <a:pt x="7" y="92"/>
                    </a:lnTo>
                    <a:lnTo>
                      <a:pt x="20" y="66"/>
                    </a:lnTo>
                    <a:lnTo>
                      <a:pt x="31" y="47"/>
                    </a:lnTo>
                    <a:lnTo>
                      <a:pt x="42" y="32"/>
                    </a:lnTo>
                    <a:lnTo>
                      <a:pt x="53" y="21"/>
                    </a:lnTo>
                    <a:lnTo>
                      <a:pt x="62" y="14"/>
                    </a:lnTo>
                    <a:lnTo>
                      <a:pt x="69" y="10"/>
                    </a:lnTo>
                    <a:lnTo>
                      <a:pt x="74" y="8"/>
                    </a:lnTo>
                    <a:lnTo>
                      <a:pt x="74" y="7"/>
                    </a:lnTo>
                    <a:lnTo>
                      <a:pt x="71" y="0"/>
                    </a:lnTo>
                    <a:lnTo>
                      <a:pt x="69" y="1"/>
                    </a:lnTo>
                    <a:lnTo>
                      <a:pt x="64" y="3"/>
                    </a:lnTo>
                    <a:lnTo>
                      <a:pt x="57" y="9"/>
                    </a:lnTo>
                    <a:lnTo>
                      <a:pt x="48" y="16"/>
                    </a:lnTo>
                    <a:lnTo>
                      <a:pt x="38" y="28"/>
                    </a:lnTo>
                    <a:lnTo>
                      <a:pt x="26" y="43"/>
                    </a:lnTo>
                    <a:lnTo>
                      <a:pt x="13" y="64"/>
                    </a:lnTo>
                    <a:lnTo>
                      <a:pt x="0" y="89"/>
                    </a:lnTo>
                    <a:lnTo>
                      <a:pt x="2" y="88"/>
                    </a:lnTo>
                    <a:lnTo>
                      <a:pt x="6" y="93"/>
                    </a:lnTo>
                    <a:close/>
                  </a:path>
                </a:pathLst>
              </a:custGeom>
              <a:solidFill>
                <a:srgbClr val="000000"/>
              </a:solidFill>
              <a:ln w="9525">
                <a:noFill/>
                <a:round/>
                <a:headEnd/>
                <a:tailEnd/>
              </a:ln>
            </p:spPr>
            <p:txBody>
              <a:bodyPr/>
              <a:lstStyle/>
              <a:p>
                <a:endParaRPr lang="fr-FR"/>
              </a:p>
            </p:txBody>
          </p:sp>
          <p:sp>
            <p:nvSpPr>
              <p:cNvPr id="95939" name="Freeform 695"/>
              <p:cNvSpPr>
                <a:spLocks/>
              </p:cNvSpPr>
              <p:nvPr/>
            </p:nvSpPr>
            <p:spPr bwMode="auto">
              <a:xfrm>
                <a:off x="3254" y="1708"/>
                <a:ext cx="8" cy="16"/>
              </a:xfrm>
              <a:custGeom>
                <a:avLst/>
                <a:gdLst>
                  <a:gd name="T0" fmla="*/ 0 w 50"/>
                  <a:gd name="T1" fmla="*/ 0 h 98"/>
                  <a:gd name="T2" fmla="*/ 0 w 50"/>
                  <a:gd name="T3" fmla="*/ 0 h 98"/>
                  <a:gd name="T4" fmla="*/ 0 w 50"/>
                  <a:gd name="T5" fmla="*/ 0 h 98"/>
                  <a:gd name="T6" fmla="*/ 0 w 50"/>
                  <a:gd name="T7" fmla="*/ 0 h 98"/>
                  <a:gd name="T8" fmla="*/ 0 w 50"/>
                  <a:gd name="T9" fmla="*/ 0 h 98"/>
                  <a:gd name="T10" fmla="*/ 0 w 50"/>
                  <a:gd name="T11" fmla="*/ 0 h 98"/>
                  <a:gd name="T12" fmla="*/ 0 w 50"/>
                  <a:gd name="T13" fmla="*/ 0 h 98"/>
                  <a:gd name="T14" fmla="*/ 0 w 50"/>
                  <a:gd name="T15" fmla="*/ 0 h 98"/>
                  <a:gd name="T16" fmla="*/ 0 w 50"/>
                  <a:gd name="T17" fmla="*/ 0 h 98"/>
                  <a:gd name="T18" fmla="*/ 0 w 50"/>
                  <a:gd name="T19" fmla="*/ 0 h 98"/>
                  <a:gd name="T20" fmla="*/ 0 w 50"/>
                  <a:gd name="T21" fmla="*/ 0 h 98"/>
                  <a:gd name="T22" fmla="*/ 0 w 50"/>
                  <a:gd name="T23" fmla="*/ 0 h 98"/>
                  <a:gd name="T24" fmla="*/ 0 w 50"/>
                  <a:gd name="T25" fmla="*/ 0 h 98"/>
                  <a:gd name="T26" fmla="*/ 0 w 50"/>
                  <a:gd name="T27" fmla="*/ 0 h 98"/>
                  <a:gd name="T28" fmla="*/ 0 w 50"/>
                  <a:gd name="T29" fmla="*/ 0 h 98"/>
                  <a:gd name="T30" fmla="*/ 0 w 50"/>
                  <a:gd name="T31" fmla="*/ 0 h 98"/>
                  <a:gd name="T32" fmla="*/ 0 w 50"/>
                  <a:gd name="T33" fmla="*/ 0 h 98"/>
                  <a:gd name="T34" fmla="*/ 0 w 50"/>
                  <a:gd name="T35" fmla="*/ 0 h 98"/>
                  <a:gd name="T36" fmla="*/ 0 w 50"/>
                  <a:gd name="T37" fmla="*/ 0 h 98"/>
                  <a:gd name="T38" fmla="*/ 0 w 50"/>
                  <a:gd name="T39" fmla="*/ 0 h 98"/>
                  <a:gd name="T40" fmla="*/ 0 w 50"/>
                  <a:gd name="T41" fmla="*/ 0 h 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
                  <a:gd name="T64" fmla="*/ 0 h 98"/>
                  <a:gd name="T65" fmla="*/ 50 w 50"/>
                  <a:gd name="T66" fmla="*/ 98 h 9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 h="98">
                    <a:moveTo>
                      <a:pt x="10" y="95"/>
                    </a:moveTo>
                    <a:lnTo>
                      <a:pt x="10" y="95"/>
                    </a:lnTo>
                    <a:lnTo>
                      <a:pt x="10" y="94"/>
                    </a:lnTo>
                    <a:lnTo>
                      <a:pt x="8" y="89"/>
                    </a:lnTo>
                    <a:lnTo>
                      <a:pt x="7" y="84"/>
                    </a:lnTo>
                    <a:lnTo>
                      <a:pt x="10" y="74"/>
                    </a:lnTo>
                    <a:lnTo>
                      <a:pt x="13" y="62"/>
                    </a:lnTo>
                    <a:lnTo>
                      <a:pt x="21" y="45"/>
                    </a:lnTo>
                    <a:lnTo>
                      <a:pt x="32" y="27"/>
                    </a:lnTo>
                    <a:lnTo>
                      <a:pt x="50" y="5"/>
                    </a:lnTo>
                    <a:lnTo>
                      <a:pt x="46" y="0"/>
                    </a:lnTo>
                    <a:lnTo>
                      <a:pt x="27" y="22"/>
                    </a:lnTo>
                    <a:lnTo>
                      <a:pt x="14" y="43"/>
                    </a:lnTo>
                    <a:lnTo>
                      <a:pt x="6" y="59"/>
                    </a:lnTo>
                    <a:lnTo>
                      <a:pt x="3" y="72"/>
                    </a:lnTo>
                    <a:lnTo>
                      <a:pt x="0" y="84"/>
                    </a:lnTo>
                    <a:lnTo>
                      <a:pt x="1" y="92"/>
                    </a:lnTo>
                    <a:lnTo>
                      <a:pt x="3" y="96"/>
                    </a:lnTo>
                    <a:lnTo>
                      <a:pt x="3" y="98"/>
                    </a:lnTo>
                    <a:lnTo>
                      <a:pt x="10" y="95"/>
                    </a:lnTo>
                    <a:close/>
                  </a:path>
                </a:pathLst>
              </a:custGeom>
              <a:solidFill>
                <a:srgbClr val="000000"/>
              </a:solidFill>
              <a:ln w="9525">
                <a:noFill/>
                <a:round/>
                <a:headEnd/>
                <a:tailEnd/>
              </a:ln>
            </p:spPr>
            <p:txBody>
              <a:bodyPr/>
              <a:lstStyle/>
              <a:p>
                <a:endParaRPr lang="fr-FR"/>
              </a:p>
            </p:txBody>
          </p:sp>
          <p:sp>
            <p:nvSpPr>
              <p:cNvPr id="95940" name="Freeform 696"/>
              <p:cNvSpPr>
                <a:spLocks/>
              </p:cNvSpPr>
              <p:nvPr/>
            </p:nvSpPr>
            <p:spPr bwMode="auto">
              <a:xfrm>
                <a:off x="3254" y="1724"/>
                <a:ext cx="27" cy="53"/>
              </a:xfrm>
              <a:custGeom>
                <a:avLst/>
                <a:gdLst>
                  <a:gd name="T0" fmla="*/ 0 w 164"/>
                  <a:gd name="T1" fmla="*/ 0 h 322"/>
                  <a:gd name="T2" fmla="*/ 0 w 164"/>
                  <a:gd name="T3" fmla="*/ 0 h 322"/>
                  <a:gd name="T4" fmla="*/ 0 w 164"/>
                  <a:gd name="T5" fmla="*/ 0 h 322"/>
                  <a:gd name="T6" fmla="*/ 0 w 164"/>
                  <a:gd name="T7" fmla="*/ 0 h 322"/>
                  <a:gd name="T8" fmla="*/ 0 w 164"/>
                  <a:gd name="T9" fmla="*/ 0 h 322"/>
                  <a:gd name="T10" fmla="*/ 0 w 164"/>
                  <a:gd name="T11" fmla="*/ 0 h 322"/>
                  <a:gd name="T12" fmla="*/ 0 w 164"/>
                  <a:gd name="T13" fmla="*/ 0 h 322"/>
                  <a:gd name="T14" fmla="*/ 0 60000 65536"/>
                  <a:gd name="T15" fmla="*/ 0 60000 65536"/>
                  <a:gd name="T16" fmla="*/ 0 60000 65536"/>
                  <a:gd name="T17" fmla="*/ 0 60000 65536"/>
                  <a:gd name="T18" fmla="*/ 0 60000 65536"/>
                  <a:gd name="T19" fmla="*/ 0 60000 65536"/>
                  <a:gd name="T20" fmla="*/ 0 60000 65536"/>
                  <a:gd name="T21" fmla="*/ 0 w 164"/>
                  <a:gd name="T22" fmla="*/ 0 h 322"/>
                  <a:gd name="T23" fmla="*/ 164 w 164"/>
                  <a:gd name="T24" fmla="*/ 322 h 3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 h="322">
                    <a:moveTo>
                      <a:pt x="163" y="322"/>
                    </a:moveTo>
                    <a:lnTo>
                      <a:pt x="164" y="319"/>
                    </a:lnTo>
                    <a:lnTo>
                      <a:pt x="7" y="0"/>
                    </a:lnTo>
                    <a:lnTo>
                      <a:pt x="0" y="3"/>
                    </a:lnTo>
                    <a:lnTo>
                      <a:pt x="157" y="321"/>
                    </a:lnTo>
                    <a:lnTo>
                      <a:pt x="159" y="317"/>
                    </a:lnTo>
                    <a:lnTo>
                      <a:pt x="163" y="322"/>
                    </a:lnTo>
                    <a:close/>
                  </a:path>
                </a:pathLst>
              </a:custGeom>
              <a:solidFill>
                <a:srgbClr val="000000"/>
              </a:solidFill>
              <a:ln w="9525">
                <a:noFill/>
                <a:round/>
                <a:headEnd/>
                <a:tailEnd/>
              </a:ln>
            </p:spPr>
            <p:txBody>
              <a:bodyPr/>
              <a:lstStyle/>
              <a:p>
                <a:endParaRPr lang="fr-FR"/>
              </a:p>
            </p:txBody>
          </p:sp>
          <p:sp>
            <p:nvSpPr>
              <p:cNvPr id="95941" name="Freeform 697"/>
              <p:cNvSpPr>
                <a:spLocks/>
              </p:cNvSpPr>
              <p:nvPr/>
            </p:nvSpPr>
            <p:spPr bwMode="auto">
              <a:xfrm>
                <a:off x="3262" y="1776"/>
                <a:ext cx="19" cy="20"/>
              </a:xfrm>
              <a:custGeom>
                <a:avLst/>
                <a:gdLst>
                  <a:gd name="T0" fmla="*/ 0 w 118"/>
                  <a:gd name="T1" fmla="*/ 0 h 114"/>
                  <a:gd name="T2" fmla="*/ 0 w 118"/>
                  <a:gd name="T3" fmla="*/ 0 h 114"/>
                  <a:gd name="T4" fmla="*/ 0 w 118"/>
                  <a:gd name="T5" fmla="*/ 0 h 114"/>
                  <a:gd name="T6" fmla="*/ 0 w 118"/>
                  <a:gd name="T7" fmla="*/ 0 h 114"/>
                  <a:gd name="T8" fmla="*/ 0 w 118"/>
                  <a:gd name="T9" fmla="*/ 0 h 114"/>
                  <a:gd name="T10" fmla="*/ 0 w 118"/>
                  <a:gd name="T11" fmla="*/ 0 h 114"/>
                  <a:gd name="T12" fmla="*/ 0 w 118"/>
                  <a:gd name="T13" fmla="*/ 0 h 114"/>
                  <a:gd name="T14" fmla="*/ 0 60000 65536"/>
                  <a:gd name="T15" fmla="*/ 0 60000 65536"/>
                  <a:gd name="T16" fmla="*/ 0 60000 65536"/>
                  <a:gd name="T17" fmla="*/ 0 60000 65536"/>
                  <a:gd name="T18" fmla="*/ 0 60000 65536"/>
                  <a:gd name="T19" fmla="*/ 0 60000 65536"/>
                  <a:gd name="T20" fmla="*/ 0 60000 65536"/>
                  <a:gd name="T21" fmla="*/ 0 w 118"/>
                  <a:gd name="T22" fmla="*/ 0 h 114"/>
                  <a:gd name="T23" fmla="*/ 118 w 118"/>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114">
                    <a:moveTo>
                      <a:pt x="5" y="114"/>
                    </a:moveTo>
                    <a:lnTo>
                      <a:pt x="5" y="114"/>
                    </a:lnTo>
                    <a:lnTo>
                      <a:pt x="118" y="5"/>
                    </a:lnTo>
                    <a:lnTo>
                      <a:pt x="114" y="0"/>
                    </a:lnTo>
                    <a:lnTo>
                      <a:pt x="0" y="110"/>
                    </a:lnTo>
                    <a:lnTo>
                      <a:pt x="5" y="114"/>
                    </a:lnTo>
                    <a:close/>
                  </a:path>
                </a:pathLst>
              </a:custGeom>
              <a:solidFill>
                <a:srgbClr val="000000"/>
              </a:solidFill>
              <a:ln w="9525">
                <a:noFill/>
                <a:round/>
                <a:headEnd/>
                <a:tailEnd/>
              </a:ln>
            </p:spPr>
            <p:txBody>
              <a:bodyPr/>
              <a:lstStyle/>
              <a:p>
                <a:endParaRPr lang="fr-FR"/>
              </a:p>
            </p:txBody>
          </p:sp>
          <p:sp>
            <p:nvSpPr>
              <p:cNvPr id="95942" name="Freeform 698"/>
              <p:cNvSpPr>
                <a:spLocks/>
              </p:cNvSpPr>
              <p:nvPr/>
            </p:nvSpPr>
            <p:spPr bwMode="auto">
              <a:xfrm>
                <a:off x="3243" y="1796"/>
                <a:ext cx="20" cy="19"/>
              </a:xfrm>
              <a:custGeom>
                <a:avLst/>
                <a:gdLst>
                  <a:gd name="T0" fmla="*/ 0 w 119"/>
                  <a:gd name="T1" fmla="*/ 0 h 113"/>
                  <a:gd name="T2" fmla="*/ 0 w 119"/>
                  <a:gd name="T3" fmla="*/ 0 h 113"/>
                  <a:gd name="T4" fmla="*/ 0 w 119"/>
                  <a:gd name="T5" fmla="*/ 0 h 113"/>
                  <a:gd name="T6" fmla="*/ 0 w 119"/>
                  <a:gd name="T7" fmla="*/ 0 h 113"/>
                  <a:gd name="T8" fmla="*/ 0 w 119"/>
                  <a:gd name="T9" fmla="*/ 0 h 113"/>
                  <a:gd name="T10" fmla="*/ 0 w 119"/>
                  <a:gd name="T11" fmla="*/ 0 h 113"/>
                  <a:gd name="T12" fmla="*/ 0 w 119"/>
                  <a:gd name="T13" fmla="*/ 0 h 113"/>
                  <a:gd name="T14" fmla="*/ 0 60000 65536"/>
                  <a:gd name="T15" fmla="*/ 0 60000 65536"/>
                  <a:gd name="T16" fmla="*/ 0 60000 65536"/>
                  <a:gd name="T17" fmla="*/ 0 60000 65536"/>
                  <a:gd name="T18" fmla="*/ 0 60000 65536"/>
                  <a:gd name="T19" fmla="*/ 0 60000 65536"/>
                  <a:gd name="T20" fmla="*/ 0 60000 65536"/>
                  <a:gd name="T21" fmla="*/ 0 w 119"/>
                  <a:gd name="T22" fmla="*/ 0 h 113"/>
                  <a:gd name="T23" fmla="*/ 119 w 119"/>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113">
                    <a:moveTo>
                      <a:pt x="0" y="113"/>
                    </a:moveTo>
                    <a:lnTo>
                      <a:pt x="5" y="112"/>
                    </a:lnTo>
                    <a:lnTo>
                      <a:pt x="119" y="4"/>
                    </a:lnTo>
                    <a:lnTo>
                      <a:pt x="114" y="0"/>
                    </a:lnTo>
                    <a:lnTo>
                      <a:pt x="0" y="108"/>
                    </a:lnTo>
                    <a:lnTo>
                      <a:pt x="5" y="106"/>
                    </a:lnTo>
                    <a:lnTo>
                      <a:pt x="0" y="113"/>
                    </a:lnTo>
                    <a:close/>
                  </a:path>
                </a:pathLst>
              </a:custGeom>
              <a:solidFill>
                <a:srgbClr val="000000"/>
              </a:solidFill>
              <a:ln w="9525">
                <a:noFill/>
                <a:round/>
                <a:headEnd/>
                <a:tailEnd/>
              </a:ln>
            </p:spPr>
            <p:txBody>
              <a:bodyPr/>
              <a:lstStyle/>
              <a:p>
                <a:endParaRPr lang="fr-FR"/>
              </a:p>
            </p:txBody>
          </p:sp>
          <p:sp>
            <p:nvSpPr>
              <p:cNvPr id="95943" name="Freeform 699"/>
              <p:cNvSpPr>
                <a:spLocks/>
              </p:cNvSpPr>
              <p:nvPr/>
            </p:nvSpPr>
            <p:spPr bwMode="auto">
              <a:xfrm>
                <a:off x="3194" y="1782"/>
                <a:ext cx="50" cy="33"/>
              </a:xfrm>
              <a:custGeom>
                <a:avLst/>
                <a:gdLst>
                  <a:gd name="T0" fmla="*/ 0 w 302"/>
                  <a:gd name="T1" fmla="*/ 0 h 191"/>
                  <a:gd name="T2" fmla="*/ 0 w 302"/>
                  <a:gd name="T3" fmla="*/ 0 h 191"/>
                  <a:gd name="T4" fmla="*/ 0 w 302"/>
                  <a:gd name="T5" fmla="*/ 0 h 191"/>
                  <a:gd name="T6" fmla="*/ 0 w 302"/>
                  <a:gd name="T7" fmla="*/ 0 h 191"/>
                  <a:gd name="T8" fmla="*/ 0 w 302"/>
                  <a:gd name="T9" fmla="*/ 0 h 191"/>
                  <a:gd name="T10" fmla="*/ 0 w 302"/>
                  <a:gd name="T11" fmla="*/ 0 h 191"/>
                  <a:gd name="T12" fmla="*/ 0 w 302"/>
                  <a:gd name="T13" fmla="*/ 0 h 191"/>
                  <a:gd name="T14" fmla="*/ 0 60000 65536"/>
                  <a:gd name="T15" fmla="*/ 0 60000 65536"/>
                  <a:gd name="T16" fmla="*/ 0 60000 65536"/>
                  <a:gd name="T17" fmla="*/ 0 60000 65536"/>
                  <a:gd name="T18" fmla="*/ 0 60000 65536"/>
                  <a:gd name="T19" fmla="*/ 0 60000 65536"/>
                  <a:gd name="T20" fmla="*/ 0 60000 65536"/>
                  <a:gd name="T21" fmla="*/ 0 w 302"/>
                  <a:gd name="T22" fmla="*/ 0 h 191"/>
                  <a:gd name="T23" fmla="*/ 302 w 302"/>
                  <a:gd name="T24" fmla="*/ 191 h 1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2" h="191">
                    <a:moveTo>
                      <a:pt x="1" y="7"/>
                    </a:moveTo>
                    <a:lnTo>
                      <a:pt x="0" y="7"/>
                    </a:lnTo>
                    <a:lnTo>
                      <a:pt x="297" y="191"/>
                    </a:lnTo>
                    <a:lnTo>
                      <a:pt x="302" y="184"/>
                    </a:lnTo>
                    <a:lnTo>
                      <a:pt x="5" y="0"/>
                    </a:lnTo>
                    <a:lnTo>
                      <a:pt x="3" y="0"/>
                    </a:lnTo>
                    <a:lnTo>
                      <a:pt x="1" y="7"/>
                    </a:lnTo>
                    <a:close/>
                  </a:path>
                </a:pathLst>
              </a:custGeom>
              <a:solidFill>
                <a:srgbClr val="000000"/>
              </a:solidFill>
              <a:ln w="9525">
                <a:noFill/>
                <a:round/>
                <a:headEnd/>
                <a:tailEnd/>
              </a:ln>
            </p:spPr>
            <p:txBody>
              <a:bodyPr/>
              <a:lstStyle/>
              <a:p>
                <a:endParaRPr lang="fr-FR"/>
              </a:p>
            </p:txBody>
          </p:sp>
          <p:sp>
            <p:nvSpPr>
              <p:cNvPr id="95944" name="Freeform 700"/>
              <p:cNvSpPr>
                <a:spLocks/>
              </p:cNvSpPr>
              <p:nvPr/>
            </p:nvSpPr>
            <p:spPr bwMode="auto">
              <a:xfrm>
                <a:off x="3179" y="1781"/>
                <a:ext cx="16" cy="9"/>
              </a:xfrm>
              <a:custGeom>
                <a:avLst/>
                <a:gdLst>
                  <a:gd name="T0" fmla="*/ 0 w 102"/>
                  <a:gd name="T1" fmla="*/ 0 h 51"/>
                  <a:gd name="T2" fmla="*/ 0 w 102"/>
                  <a:gd name="T3" fmla="*/ 0 h 51"/>
                  <a:gd name="T4" fmla="*/ 0 w 102"/>
                  <a:gd name="T5" fmla="*/ 0 h 51"/>
                  <a:gd name="T6" fmla="*/ 0 w 102"/>
                  <a:gd name="T7" fmla="*/ 0 h 51"/>
                  <a:gd name="T8" fmla="*/ 0 w 102"/>
                  <a:gd name="T9" fmla="*/ 0 h 51"/>
                  <a:gd name="T10" fmla="*/ 0 w 102"/>
                  <a:gd name="T11" fmla="*/ 0 h 51"/>
                  <a:gd name="T12" fmla="*/ 0 w 102"/>
                  <a:gd name="T13" fmla="*/ 0 h 51"/>
                  <a:gd name="T14" fmla="*/ 0 w 102"/>
                  <a:gd name="T15" fmla="*/ 0 h 51"/>
                  <a:gd name="T16" fmla="*/ 0 w 102"/>
                  <a:gd name="T17" fmla="*/ 0 h 51"/>
                  <a:gd name="T18" fmla="*/ 0 w 102"/>
                  <a:gd name="T19" fmla="*/ 0 h 51"/>
                  <a:gd name="T20" fmla="*/ 0 w 102"/>
                  <a:gd name="T21" fmla="*/ 0 h 51"/>
                  <a:gd name="T22" fmla="*/ 0 w 102"/>
                  <a:gd name="T23" fmla="*/ 0 h 51"/>
                  <a:gd name="T24" fmla="*/ 0 w 102"/>
                  <a:gd name="T25" fmla="*/ 0 h 51"/>
                  <a:gd name="T26" fmla="*/ 0 w 102"/>
                  <a:gd name="T27" fmla="*/ 0 h 51"/>
                  <a:gd name="T28" fmla="*/ 0 w 102"/>
                  <a:gd name="T29" fmla="*/ 0 h 51"/>
                  <a:gd name="T30" fmla="*/ 0 w 102"/>
                  <a:gd name="T31" fmla="*/ 0 h 51"/>
                  <a:gd name="T32" fmla="*/ 0 w 102"/>
                  <a:gd name="T33" fmla="*/ 0 h 51"/>
                  <a:gd name="T34" fmla="*/ 0 w 102"/>
                  <a:gd name="T35" fmla="*/ 0 h 51"/>
                  <a:gd name="T36" fmla="*/ 0 w 102"/>
                  <a:gd name="T37" fmla="*/ 0 h 51"/>
                  <a:gd name="T38" fmla="*/ 0 w 102"/>
                  <a:gd name="T39" fmla="*/ 0 h 51"/>
                  <a:gd name="T40" fmla="*/ 0 w 102"/>
                  <a:gd name="T41" fmla="*/ 0 h 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2"/>
                  <a:gd name="T64" fmla="*/ 0 h 51"/>
                  <a:gd name="T65" fmla="*/ 102 w 102"/>
                  <a:gd name="T66" fmla="*/ 51 h 5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2" h="51">
                    <a:moveTo>
                      <a:pt x="4" y="51"/>
                    </a:moveTo>
                    <a:lnTo>
                      <a:pt x="5" y="49"/>
                    </a:lnTo>
                    <a:lnTo>
                      <a:pt x="28" y="32"/>
                    </a:lnTo>
                    <a:lnTo>
                      <a:pt x="47" y="22"/>
                    </a:lnTo>
                    <a:lnTo>
                      <a:pt x="64" y="13"/>
                    </a:lnTo>
                    <a:lnTo>
                      <a:pt x="78" y="9"/>
                    </a:lnTo>
                    <a:lnTo>
                      <a:pt x="87" y="8"/>
                    </a:lnTo>
                    <a:lnTo>
                      <a:pt x="96" y="7"/>
                    </a:lnTo>
                    <a:lnTo>
                      <a:pt x="99" y="8"/>
                    </a:lnTo>
                    <a:lnTo>
                      <a:pt x="100" y="8"/>
                    </a:lnTo>
                    <a:lnTo>
                      <a:pt x="102" y="1"/>
                    </a:lnTo>
                    <a:lnTo>
                      <a:pt x="101" y="1"/>
                    </a:lnTo>
                    <a:lnTo>
                      <a:pt x="96" y="0"/>
                    </a:lnTo>
                    <a:lnTo>
                      <a:pt x="87" y="1"/>
                    </a:lnTo>
                    <a:lnTo>
                      <a:pt x="76" y="2"/>
                    </a:lnTo>
                    <a:lnTo>
                      <a:pt x="62" y="7"/>
                    </a:lnTo>
                    <a:lnTo>
                      <a:pt x="44" y="15"/>
                    </a:lnTo>
                    <a:lnTo>
                      <a:pt x="24" y="27"/>
                    </a:lnTo>
                    <a:lnTo>
                      <a:pt x="0" y="45"/>
                    </a:lnTo>
                    <a:lnTo>
                      <a:pt x="1" y="44"/>
                    </a:lnTo>
                    <a:lnTo>
                      <a:pt x="4" y="51"/>
                    </a:lnTo>
                    <a:close/>
                  </a:path>
                </a:pathLst>
              </a:custGeom>
              <a:solidFill>
                <a:srgbClr val="000000"/>
              </a:solidFill>
              <a:ln w="9525">
                <a:noFill/>
                <a:round/>
                <a:headEnd/>
                <a:tailEnd/>
              </a:ln>
            </p:spPr>
            <p:txBody>
              <a:bodyPr/>
              <a:lstStyle/>
              <a:p>
                <a:endParaRPr lang="fr-FR"/>
              </a:p>
            </p:txBody>
          </p:sp>
          <p:sp>
            <p:nvSpPr>
              <p:cNvPr id="95945" name="Freeform 701"/>
              <p:cNvSpPr>
                <a:spLocks/>
              </p:cNvSpPr>
              <p:nvPr/>
            </p:nvSpPr>
            <p:spPr bwMode="auto">
              <a:xfrm>
                <a:off x="3165" y="1789"/>
                <a:ext cx="14" cy="12"/>
              </a:xfrm>
              <a:custGeom>
                <a:avLst/>
                <a:gdLst>
                  <a:gd name="T0" fmla="*/ 0 w 86"/>
                  <a:gd name="T1" fmla="*/ 0 h 67"/>
                  <a:gd name="T2" fmla="*/ 0 w 86"/>
                  <a:gd name="T3" fmla="*/ 0 h 67"/>
                  <a:gd name="T4" fmla="*/ 0 w 86"/>
                  <a:gd name="T5" fmla="*/ 0 h 67"/>
                  <a:gd name="T6" fmla="*/ 0 w 86"/>
                  <a:gd name="T7" fmla="*/ 0 h 67"/>
                  <a:gd name="T8" fmla="*/ 0 w 86"/>
                  <a:gd name="T9" fmla="*/ 0 h 67"/>
                  <a:gd name="T10" fmla="*/ 0 w 86"/>
                  <a:gd name="T11" fmla="*/ 0 h 67"/>
                  <a:gd name="T12" fmla="*/ 0 w 86"/>
                  <a:gd name="T13" fmla="*/ 0 h 67"/>
                  <a:gd name="T14" fmla="*/ 0 w 86"/>
                  <a:gd name="T15" fmla="*/ 0 h 67"/>
                  <a:gd name="T16" fmla="*/ 0 w 86"/>
                  <a:gd name="T17" fmla="*/ 0 h 67"/>
                  <a:gd name="T18" fmla="*/ 0 w 86"/>
                  <a:gd name="T19" fmla="*/ 0 h 67"/>
                  <a:gd name="T20" fmla="*/ 0 w 86"/>
                  <a:gd name="T21" fmla="*/ 0 h 67"/>
                  <a:gd name="T22" fmla="*/ 0 w 86"/>
                  <a:gd name="T23" fmla="*/ 0 h 67"/>
                  <a:gd name="T24" fmla="*/ 0 w 86"/>
                  <a:gd name="T25" fmla="*/ 0 h 67"/>
                  <a:gd name="T26" fmla="*/ 0 w 86"/>
                  <a:gd name="T27" fmla="*/ 0 h 67"/>
                  <a:gd name="T28" fmla="*/ 0 w 86"/>
                  <a:gd name="T29" fmla="*/ 0 h 67"/>
                  <a:gd name="T30" fmla="*/ 0 w 86"/>
                  <a:gd name="T31" fmla="*/ 0 h 67"/>
                  <a:gd name="T32" fmla="*/ 0 w 86"/>
                  <a:gd name="T33" fmla="*/ 0 h 67"/>
                  <a:gd name="T34" fmla="*/ 0 w 86"/>
                  <a:gd name="T35" fmla="*/ 0 h 67"/>
                  <a:gd name="T36" fmla="*/ 0 w 86"/>
                  <a:gd name="T37" fmla="*/ 0 h 67"/>
                  <a:gd name="T38" fmla="*/ 0 w 86"/>
                  <a:gd name="T39" fmla="*/ 0 h 67"/>
                  <a:gd name="T40" fmla="*/ 0 w 86"/>
                  <a:gd name="T41" fmla="*/ 0 h 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6"/>
                  <a:gd name="T64" fmla="*/ 0 h 67"/>
                  <a:gd name="T65" fmla="*/ 86 w 86"/>
                  <a:gd name="T66" fmla="*/ 67 h 6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6" h="67">
                    <a:moveTo>
                      <a:pt x="7" y="67"/>
                    </a:moveTo>
                    <a:lnTo>
                      <a:pt x="7" y="67"/>
                    </a:lnTo>
                    <a:lnTo>
                      <a:pt x="9" y="62"/>
                    </a:lnTo>
                    <a:lnTo>
                      <a:pt x="13" y="57"/>
                    </a:lnTo>
                    <a:lnTo>
                      <a:pt x="17" y="48"/>
                    </a:lnTo>
                    <a:lnTo>
                      <a:pt x="28" y="38"/>
                    </a:lnTo>
                    <a:lnTo>
                      <a:pt x="42" y="29"/>
                    </a:lnTo>
                    <a:lnTo>
                      <a:pt x="60" y="18"/>
                    </a:lnTo>
                    <a:lnTo>
                      <a:pt x="86" y="7"/>
                    </a:lnTo>
                    <a:lnTo>
                      <a:pt x="83" y="0"/>
                    </a:lnTo>
                    <a:lnTo>
                      <a:pt x="58" y="11"/>
                    </a:lnTo>
                    <a:lnTo>
                      <a:pt x="37" y="22"/>
                    </a:lnTo>
                    <a:lnTo>
                      <a:pt x="23" y="33"/>
                    </a:lnTo>
                    <a:lnTo>
                      <a:pt x="13" y="44"/>
                    </a:lnTo>
                    <a:lnTo>
                      <a:pt x="6" y="52"/>
                    </a:lnTo>
                    <a:lnTo>
                      <a:pt x="2" y="60"/>
                    </a:lnTo>
                    <a:lnTo>
                      <a:pt x="0" y="65"/>
                    </a:lnTo>
                    <a:lnTo>
                      <a:pt x="0" y="67"/>
                    </a:lnTo>
                    <a:lnTo>
                      <a:pt x="7" y="67"/>
                    </a:lnTo>
                    <a:close/>
                  </a:path>
                </a:pathLst>
              </a:custGeom>
              <a:solidFill>
                <a:srgbClr val="000000"/>
              </a:solidFill>
              <a:ln w="9525">
                <a:noFill/>
                <a:round/>
                <a:headEnd/>
                <a:tailEnd/>
              </a:ln>
            </p:spPr>
            <p:txBody>
              <a:bodyPr/>
              <a:lstStyle/>
              <a:p>
                <a:endParaRPr lang="fr-FR"/>
              </a:p>
            </p:txBody>
          </p:sp>
          <p:sp>
            <p:nvSpPr>
              <p:cNvPr id="95946" name="Freeform 702"/>
              <p:cNvSpPr>
                <a:spLocks/>
              </p:cNvSpPr>
              <p:nvPr/>
            </p:nvSpPr>
            <p:spPr bwMode="auto">
              <a:xfrm>
                <a:off x="3156" y="1801"/>
                <a:ext cx="10" cy="65"/>
              </a:xfrm>
              <a:custGeom>
                <a:avLst/>
                <a:gdLst>
                  <a:gd name="T0" fmla="*/ 0 w 62"/>
                  <a:gd name="T1" fmla="*/ 0 h 391"/>
                  <a:gd name="T2" fmla="*/ 0 w 62"/>
                  <a:gd name="T3" fmla="*/ 0 h 391"/>
                  <a:gd name="T4" fmla="*/ 0 w 62"/>
                  <a:gd name="T5" fmla="*/ 0 h 391"/>
                  <a:gd name="T6" fmla="*/ 0 w 62"/>
                  <a:gd name="T7" fmla="*/ 0 h 391"/>
                  <a:gd name="T8" fmla="*/ 0 w 62"/>
                  <a:gd name="T9" fmla="*/ 0 h 391"/>
                  <a:gd name="T10" fmla="*/ 0 w 62"/>
                  <a:gd name="T11" fmla="*/ 0 h 391"/>
                  <a:gd name="T12" fmla="*/ 0 w 62"/>
                  <a:gd name="T13" fmla="*/ 0 h 391"/>
                  <a:gd name="T14" fmla="*/ 0 60000 65536"/>
                  <a:gd name="T15" fmla="*/ 0 60000 65536"/>
                  <a:gd name="T16" fmla="*/ 0 60000 65536"/>
                  <a:gd name="T17" fmla="*/ 0 60000 65536"/>
                  <a:gd name="T18" fmla="*/ 0 60000 65536"/>
                  <a:gd name="T19" fmla="*/ 0 60000 65536"/>
                  <a:gd name="T20" fmla="*/ 0 60000 65536"/>
                  <a:gd name="T21" fmla="*/ 0 w 62"/>
                  <a:gd name="T22" fmla="*/ 0 h 391"/>
                  <a:gd name="T23" fmla="*/ 62 w 62"/>
                  <a:gd name="T24" fmla="*/ 391 h 3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391">
                    <a:moveTo>
                      <a:pt x="5" y="391"/>
                    </a:moveTo>
                    <a:lnTo>
                      <a:pt x="7" y="388"/>
                    </a:lnTo>
                    <a:lnTo>
                      <a:pt x="62" y="0"/>
                    </a:lnTo>
                    <a:lnTo>
                      <a:pt x="55" y="0"/>
                    </a:lnTo>
                    <a:lnTo>
                      <a:pt x="0" y="388"/>
                    </a:lnTo>
                    <a:lnTo>
                      <a:pt x="3" y="384"/>
                    </a:lnTo>
                    <a:lnTo>
                      <a:pt x="5" y="391"/>
                    </a:lnTo>
                    <a:close/>
                  </a:path>
                </a:pathLst>
              </a:custGeom>
              <a:solidFill>
                <a:srgbClr val="000000"/>
              </a:solidFill>
              <a:ln w="9525">
                <a:noFill/>
                <a:round/>
                <a:headEnd/>
                <a:tailEnd/>
              </a:ln>
            </p:spPr>
            <p:txBody>
              <a:bodyPr/>
              <a:lstStyle/>
              <a:p>
                <a:endParaRPr lang="fr-FR"/>
              </a:p>
            </p:txBody>
          </p:sp>
          <p:sp>
            <p:nvSpPr>
              <p:cNvPr id="95947" name="Freeform 703"/>
              <p:cNvSpPr>
                <a:spLocks/>
              </p:cNvSpPr>
              <p:nvPr/>
            </p:nvSpPr>
            <p:spPr bwMode="auto">
              <a:xfrm>
                <a:off x="3133" y="1865"/>
                <a:ext cx="24" cy="8"/>
              </a:xfrm>
              <a:custGeom>
                <a:avLst/>
                <a:gdLst>
                  <a:gd name="T0" fmla="*/ 0 w 146"/>
                  <a:gd name="T1" fmla="*/ 0 h 46"/>
                  <a:gd name="T2" fmla="*/ 0 w 146"/>
                  <a:gd name="T3" fmla="*/ 0 h 46"/>
                  <a:gd name="T4" fmla="*/ 0 w 146"/>
                  <a:gd name="T5" fmla="*/ 0 h 46"/>
                  <a:gd name="T6" fmla="*/ 0 w 146"/>
                  <a:gd name="T7" fmla="*/ 0 h 46"/>
                  <a:gd name="T8" fmla="*/ 0 w 146"/>
                  <a:gd name="T9" fmla="*/ 0 h 46"/>
                  <a:gd name="T10" fmla="*/ 0 w 146"/>
                  <a:gd name="T11" fmla="*/ 0 h 46"/>
                  <a:gd name="T12" fmla="*/ 0 w 146"/>
                  <a:gd name="T13" fmla="*/ 0 h 46"/>
                  <a:gd name="T14" fmla="*/ 0 60000 65536"/>
                  <a:gd name="T15" fmla="*/ 0 60000 65536"/>
                  <a:gd name="T16" fmla="*/ 0 60000 65536"/>
                  <a:gd name="T17" fmla="*/ 0 60000 65536"/>
                  <a:gd name="T18" fmla="*/ 0 60000 65536"/>
                  <a:gd name="T19" fmla="*/ 0 60000 65536"/>
                  <a:gd name="T20" fmla="*/ 0 60000 65536"/>
                  <a:gd name="T21" fmla="*/ 0 w 146"/>
                  <a:gd name="T22" fmla="*/ 0 h 46"/>
                  <a:gd name="T23" fmla="*/ 146 w 146"/>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6" h="46">
                    <a:moveTo>
                      <a:pt x="2" y="46"/>
                    </a:moveTo>
                    <a:lnTo>
                      <a:pt x="2" y="46"/>
                    </a:lnTo>
                    <a:lnTo>
                      <a:pt x="146" y="7"/>
                    </a:lnTo>
                    <a:lnTo>
                      <a:pt x="144" y="0"/>
                    </a:lnTo>
                    <a:lnTo>
                      <a:pt x="0" y="39"/>
                    </a:lnTo>
                    <a:lnTo>
                      <a:pt x="2" y="46"/>
                    </a:lnTo>
                    <a:close/>
                  </a:path>
                </a:pathLst>
              </a:custGeom>
              <a:solidFill>
                <a:srgbClr val="000000"/>
              </a:solidFill>
              <a:ln w="9525">
                <a:noFill/>
                <a:round/>
                <a:headEnd/>
                <a:tailEnd/>
              </a:ln>
            </p:spPr>
            <p:txBody>
              <a:bodyPr/>
              <a:lstStyle/>
              <a:p>
                <a:endParaRPr lang="fr-FR"/>
              </a:p>
            </p:txBody>
          </p:sp>
          <p:sp>
            <p:nvSpPr>
              <p:cNvPr id="95948" name="Freeform 704"/>
              <p:cNvSpPr>
                <a:spLocks/>
              </p:cNvSpPr>
              <p:nvPr/>
            </p:nvSpPr>
            <p:spPr bwMode="auto">
              <a:xfrm>
                <a:off x="3109" y="1871"/>
                <a:ext cx="25" cy="8"/>
              </a:xfrm>
              <a:custGeom>
                <a:avLst/>
                <a:gdLst>
                  <a:gd name="T0" fmla="*/ 0 w 147"/>
                  <a:gd name="T1" fmla="*/ 0 h 45"/>
                  <a:gd name="T2" fmla="*/ 0 w 147"/>
                  <a:gd name="T3" fmla="*/ 0 h 45"/>
                  <a:gd name="T4" fmla="*/ 0 w 147"/>
                  <a:gd name="T5" fmla="*/ 0 h 45"/>
                  <a:gd name="T6" fmla="*/ 0 w 147"/>
                  <a:gd name="T7" fmla="*/ 0 h 45"/>
                  <a:gd name="T8" fmla="*/ 0 w 147"/>
                  <a:gd name="T9" fmla="*/ 0 h 45"/>
                  <a:gd name="T10" fmla="*/ 0 w 147"/>
                  <a:gd name="T11" fmla="*/ 0 h 45"/>
                  <a:gd name="T12" fmla="*/ 0 w 147"/>
                  <a:gd name="T13" fmla="*/ 0 h 45"/>
                  <a:gd name="T14" fmla="*/ 0 60000 65536"/>
                  <a:gd name="T15" fmla="*/ 0 60000 65536"/>
                  <a:gd name="T16" fmla="*/ 0 60000 65536"/>
                  <a:gd name="T17" fmla="*/ 0 60000 65536"/>
                  <a:gd name="T18" fmla="*/ 0 60000 65536"/>
                  <a:gd name="T19" fmla="*/ 0 60000 65536"/>
                  <a:gd name="T20" fmla="*/ 0 60000 65536"/>
                  <a:gd name="T21" fmla="*/ 0 w 147"/>
                  <a:gd name="T22" fmla="*/ 0 h 45"/>
                  <a:gd name="T23" fmla="*/ 147 w 147"/>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7" h="45">
                    <a:moveTo>
                      <a:pt x="0" y="43"/>
                    </a:moveTo>
                    <a:lnTo>
                      <a:pt x="4" y="45"/>
                    </a:lnTo>
                    <a:lnTo>
                      <a:pt x="147" y="7"/>
                    </a:lnTo>
                    <a:lnTo>
                      <a:pt x="145" y="0"/>
                    </a:lnTo>
                    <a:lnTo>
                      <a:pt x="2" y="38"/>
                    </a:lnTo>
                    <a:lnTo>
                      <a:pt x="7" y="40"/>
                    </a:lnTo>
                    <a:lnTo>
                      <a:pt x="0" y="43"/>
                    </a:lnTo>
                    <a:close/>
                  </a:path>
                </a:pathLst>
              </a:custGeom>
              <a:solidFill>
                <a:srgbClr val="000000"/>
              </a:solidFill>
              <a:ln w="9525">
                <a:noFill/>
                <a:round/>
                <a:headEnd/>
                <a:tailEnd/>
              </a:ln>
            </p:spPr>
            <p:txBody>
              <a:bodyPr/>
              <a:lstStyle/>
              <a:p>
                <a:endParaRPr lang="fr-FR"/>
              </a:p>
            </p:txBody>
          </p:sp>
          <p:sp>
            <p:nvSpPr>
              <p:cNvPr id="95949" name="Freeform 705"/>
              <p:cNvSpPr>
                <a:spLocks/>
              </p:cNvSpPr>
              <p:nvPr/>
            </p:nvSpPr>
            <p:spPr bwMode="auto">
              <a:xfrm>
                <a:off x="3090" y="1821"/>
                <a:ext cx="20" cy="58"/>
              </a:xfrm>
              <a:custGeom>
                <a:avLst/>
                <a:gdLst>
                  <a:gd name="T0" fmla="*/ 0 w 129"/>
                  <a:gd name="T1" fmla="*/ 0 h 344"/>
                  <a:gd name="T2" fmla="*/ 0 w 129"/>
                  <a:gd name="T3" fmla="*/ 0 h 344"/>
                  <a:gd name="T4" fmla="*/ 0 w 129"/>
                  <a:gd name="T5" fmla="*/ 0 h 344"/>
                  <a:gd name="T6" fmla="*/ 0 w 129"/>
                  <a:gd name="T7" fmla="*/ 0 h 344"/>
                  <a:gd name="T8" fmla="*/ 0 w 129"/>
                  <a:gd name="T9" fmla="*/ 0 h 344"/>
                  <a:gd name="T10" fmla="*/ 0 w 129"/>
                  <a:gd name="T11" fmla="*/ 0 h 344"/>
                  <a:gd name="T12" fmla="*/ 0 w 129"/>
                  <a:gd name="T13" fmla="*/ 0 h 344"/>
                  <a:gd name="T14" fmla="*/ 0 60000 65536"/>
                  <a:gd name="T15" fmla="*/ 0 60000 65536"/>
                  <a:gd name="T16" fmla="*/ 0 60000 65536"/>
                  <a:gd name="T17" fmla="*/ 0 60000 65536"/>
                  <a:gd name="T18" fmla="*/ 0 60000 65536"/>
                  <a:gd name="T19" fmla="*/ 0 60000 65536"/>
                  <a:gd name="T20" fmla="*/ 0 60000 65536"/>
                  <a:gd name="T21" fmla="*/ 0 w 129"/>
                  <a:gd name="T22" fmla="*/ 0 h 344"/>
                  <a:gd name="T23" fmla="*/ 129 w 129"/>
                  <a:gd name="T24" fmla="*/ 344 h 3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344">
                    <a:moveTo>
                      <a:pt x="1" y="5"/>
                    </a:moveTo>
                    <a:lnTo>
                      <a:pt x="0" y="3"/>
                    </a:lnTo>
                    <a:lnTo>
                      <a:pt x="122" y="344"/>
                    </a:lnTo>
                    <a:lnTo>
                      <a:pt x="129" y="341"/>
                    </a:lnTo>
                    <a:lnTo>
                      <a:pt x="7" y="1"/>
                    </a:lnTo>
                    <a:lnTo>
                      <a:pt x="6" y="0"/>
                    </a:lnTo>
                    <a:lnTo>
                      <a:pt x="1" y="5"/>
                    </a:lnTo>
                    <a:close/>
                  </a:path>
                </a:pathLst>
              </a:custGeom>
              <a:solidFill>
                <a:srgbClr val="000000"/>
              </a:solidFill>
              <a:ln w="9525">
                <a:noFill/>
                <a:round/>
                <a:headEnd/>
                <a:tailEnd/>
              </a:ln>
            </p:spPr>
            <p:txBody>
              <a:bodyPr/>
              <a:lstStyle/>
              <a:p>
                <a:endParaRPr lang="fr-FR"/>
              </a:p>
            </p:txBody>
          </p:sp>
          <p:sp>
            <p:nvSpPr>
              <p:cNvPr id="95950" name="Freeform 706"/>
              <p:cNvSpPr>
                <a:spLocks/>
              </p:cNvSpPr>
              <p:nvPr/>
            </p:nvSpPr>
            <p:spPr bwMode="auto">
              <a:xfrm>
                <a:off x="3074" y="1818"/>
                <a:ext cx="17" cy="4"/>
              </a:xfrm>
              <a:custGeom>
                <a:avLst/>
                <a:gdLst>
                  <a:gd name="T0" fmla="*/ 0 w 100"/>
                  <a:gd name="T1" fmla="*/ 0 h 24"/>
                  <a:gd name="T2" fmla="*/ 0 w 100"/>
                  <a:gd name="T3" fmla="*/ 0 h 24"/>
                  <a:gd name="T4" fmla="*/ 0 w 100"/>
                  <a:gd name="T5" fmla="*/ 0 h 24"/>
                  <a:gd name="T6" fmla="*/ 0 w 100"/>
                  <a:gd name="T7" fmla="*/ 0 h 24"/>
                  <a:gd name="T8" fmla="*/ 0 w 100"/>
                  <a:gd name="T9" fmla="*/ 0 h 24"/>
                  <a:gd name="T10" fmla="*/ 0 w 100"/>
                  <a:gd name="T11" fmla="*/ 0 h 24"/>
                  <a:gd name="T12" fmla="*/ 0 w 100"/>
                  <a:gd name="T13" fmla="*/ 0 h 24"/>
                  <a:gd name="T14" fmla="*/ 0 w 100"/>
                  <a:gd name="T15" fmla="*/ 0 h 24"/>
                  <a:gd name="T16" fmla="*/ 0 w 100"/>
                  <a:gd name="T17" fmla="*/ 0 h 24"/>
                  <a:gd name="T18" fmla="*/ 0 w 100"/>
                  <a:gd name="T19" fmla="*/ 0 h 24"/>
                  <a:gd name="T20" fmla="*/ 0 w 100"/>
                  <a:gd name="T21" fmla="*/ 0 h 24"/>
                  <a:gd name="T22" fmla="*/ 0 w 100"/>
                  <a:gd name="T23" fmla="*/ 0 h 24"/>
                  <a:gd name="T24" fmla="*/ 0 w 100"/>
                  <a:gd name="T25" fmla="*/ 0 h 24"/>
                  <a:gd name="T26" fmla="*/ 0 w 100"/>
                  <a:gd name="T27" fmla="*/ 0 h 24"/>
                  <a:gd name="T28" fmla="*/ 0 w 100"/>
                  <a:gd name="T29" fmla="*/ 0 h 24"/>
                  <a:gd name="T30" fmla="*/ 0 w 100"/>
                  <a:gd name="T31" fmla="*/ 0 h 24"/>
                  <a:gd name="T32" fmla="*/ 0 w 100"/>
                  <a:gd name="T33" fmla="*/ 0 h 24"/>
                  <a:gd name="T34" fmla="*/ 0 w 100"/>
                  <a:gd name="T35" fmla="*/ 0 h 24"/>
                  <a:gd name="T36" fmla="*/ 0 w 100"/>
                  <a:gd name="T37" fmla="*/ 0 h 24"/>
                  <a:gd name="T38" fmla="*/ 0 w 100"/>
                  <a:gd name="T39" fmla="*/ 0 h 24"/>
                  <a:gd name="T40" fmla="*/ 0 w 100"/>
                  <a:gd name="T41" fmla="*/ 0 h 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24"/>
                  <a:gd name="T65" fmla="*/ 100 w 100"/>
                  <a:gd name="T66" fmla="*/ 24 h 2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24">
                    <a:moveTo>
                      <a:pt x="0" y="11"/>
                    </a:moveTo>
                    <a:lnTo>
                      <a:pt x="1" y="11"/>
                    </a:lnTo>
                    <a:lnTo>
                      <a:pt x="28" y="7"/>
                    </a:lnTo>
                    <a:lnTo>
                      <a:pt x="48" y="7"/>
                    </a:lnTo>
                    <a:lnTo>
                      <a:pt x="65" y="10"/>
                    </a:lnTo>
                    <a:lnTo>
                      <a:pt x="78" y="13"/>
                    </a:lnTo>
                    <a:lnTo>
                      <a:pt x="84" y="17"/>
                    </a:lnTo>
                    <a:lnTo>
                      <a:pt x="90" y="20"/>
                    </a:lnTo>
                    <a:lnTo>
                      <a:pt x="94" y="22"/>
                    </a:lnTo>
                    <a:lnTo>
                      <a:pt x="95" y="24"/>
                    </a:lnTo>
                    <a:lnTo>
                      <a:pt x="100" y="19"/>
                    </a:lnTo>
                    <a:lnTo>
                      <a:pt x="98" y="18"/>
                    </a:lnTo>
                    <a:lnTo>
                      <a:pt x="95" y="16"/>
                    </a:lnTo>
                    <a:lnTo>
                      <a:pt x="89" y="10"/>
                    </a:lnTo>
                    <a:lnTo>
                      <a:pt x="80" y="6"/>
                    </a:lnTo>
                    <a:lnTo>
                      <a:pt x="67" y="3"/>
                    </a:lnTo>
                    <a:lnTo>
                      <a:pt x="48" y="0"/>
                    </a:lnTo>
                    <a:lnTo>
                      <a:pt x="28" y="0"/>
                    </a:lnTo>
                    <a:lnTo>
                      <a:pt x="1" y="4"/>
                    </a:lnTo>
                    <a:lnTo>
                      <a:pt x="2" y="4"/>
                    </a:lnTo>
                    <a:lnTo>
                      <a:pt x="0" y="11"/>
                    </a:lnTo>
                    <a:close/>
                  </a:path>
                </a:pathLst>
              </a:custGeom>
              <a:solidFill>
                <a:srgbClr val="000000"/>
              </a:solidFill>
              <a:ln w="9525">
                <a:noFill/>
                <a:round/>
                <a:headEnd/>
                <a:tailEnd/>
              </a:ln>
            </p:spPr>
            <p:txBody>
              <a:bodyPr/>
              <a:lstStyle/>
              <a:p>
                <a:endParaRPr lang="fr-FR"/>
              </a:p>
            </p:txBody>
          </p:sp>
          <p:sp>
            <p:nvSpPr>
              <p:cNvPr id="95951" name="Freeform 707"/>
              <p:cNvSpPr>
                <a:spLocks/>
              </p:cNvSpPr>
              <p:nvPr/>
            </p:nvSpPr>
            <p:spPr bwMode="auto">
              <a:xfrm>
                <a:off x="3059" y="1818"/>
                <a:ext cx="16" cy="4"/>
              </a:xfrm>
              <a:custGeom>
                <a:avLst/>
                <a:gdLst>
                  <a:gd name="T0" fmla="*/ 0 w 100"/>
                  <a:gd name="T1" fmla="*/ 0 h 25"/>
                  <a:gd name="T2" fmla="*/ 0 w 100"/>
                  <a:gd name="T3" fmla="*/ 0 h 25"/>
                  <a:gd name="T4" fmla="*/ 0 w 100"/>
                  <a:gd name="T5" fmla="*/ 0 h 25"/>
                  <a:gd name="T6" fmla="*/ 0 w 100"/>
                  <a:gd name="T7" fmla="*/ 0 h 25"/>
                  <a:gd name="T8" fmla="*/ 0 w 100"/>
                  <a:gd name="T9" fmla="*/ 0 h 25"/>
                  <a:gd name="T10" fmla="*/ 0 w 100"/>
                  <a:gd name="T11" fmla="*/ 0 h 25"/>
                  <a:gd name="T12" fmla="*/ 0 w 100"/>
                  <a:gd name="T13" fmla="*/ 0 h 25"/>
                  <a:gd name="T14" fmla="*/ 0 w 100"/>
                  <a:gd name="T15" fmla="*/ 0 h 25"/>
                  <a:gd name="T16" fmla="*/ 0 w 100"/>
                  <a:gd name="T17" fmla="*/ 0 h 25"/>
                  <a:gd name="T18" fmla="*/ 0 w 100"/>
                  <a:gd name="T19" fmla="*/ 0 h 25"/>
                  <a:gd name="T20" fmla="*/ 0 w 100"/>
                  <a:gd name="T21" fmla="*/ 0 h 25"/>
                  <a:gd name="T22" fmla="*/ 0 w 100"/>
                  <a:gd name="T23" fmla="*/ 0 h 25"/>
                  <a:gd name="T24" fmla="*/ 0 w 100"/>
                  <a:gd name="T25" fmla="*/ 0 h 25"/>
                  <a:gd name="T26" fmla="*/ 0 w 100"/>
                  <a:gd name="T27" fmla="*/ 0 h 25"/>
                  <a:gd name="T28" fmla="*/ 0 w 100"/>
                  <a:gd name="T29" fmla="*/ 0 h 25"/>
                  <a:gd name="T30" fmla="*/ 0 w 100"/>
                  <a:gd name="T31" fmla="*/ 0 h 25"/>
                  <a:gd name="T32" fmla="*/ 0 w 100"/>
                  <a:gd name="T33" fmla="*/ 0 h 25"/>
                  <a:gd name="T34" fmla="*/ 0 w 100"/>
                  <a:gd name="T35" fmla="*/ 0 h 25"/>
                  <a:gd name="T36" fmla="*/ 0 w 100"/>
                  <a:gd name="T37" fmla="*/ 0 h 25"/>
                  <a:gd name="T38" fmla="*/ 0 w 100"/>
                  <a:gd name="T39" fmla="*/ 0 h 25"/>
                  <a:gd name="T40" fmla="*/ 0 w 100"/>
                  <a:gd name="T41" fmla="*/ 0 h 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25"/>
                  <a:gd name="T65" fmla="*/ 100 w 100"/>
                  <a:gd name="T66" fmla="*/ 25 h 2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25">
                    <a:moveTo>
                      <a:pt x="5" y="25"/>
                    </a:moveTo>
                    <a:lnTo>
                      <a:pt x="5" y="25"/>
                    </a:lnTo>
                    <a:lnTo>
                      <a:pt x="6" y="23"/>
                    </a:lnTo>
                    <a:lnTo>
                      <a:pt x="10" y="20"/>
                    </a:lnTo>
                    <a:lnTo>
                      <a:pt x="15" y="18"/>
                    </a:lnTo>
                    <a:lnTo>
                      <a:pt x="25" y="13"/>
                    </a:lnTo>
                    <a:lnTo>
                      <a:pt x="37" y="10"/>
                    </a:lnTo>
                    <a:lnTo>
                      <a:pt x="52" y="7"/>
                    </a:lnTo>
                    <a:lnTo>
                      <a:pt x="73" y="7"/>
                    </a:lnTo>
                    <a:lnTo>
                      <a:pt x="98" y="12"/>
                    </a:lnTo>
                    <a:lnTo>
                      <a:pt x="100" y="5"/>
                    </a:lnTo>
                    <a:lnTo>
                      <a:pt x="73" y="0"/>
                    </a:lnTo>
                    <a:lnTo>
                      <a:pt x="52" y="0"/>
                    </a:lnTo>
                    <a:lnTo>
                      <a:pt x="35" y="3"/>
                    </a:lnTo>
                    <a:lnTo>
                      <a:pt x="22" y="6"/>
                    </a:lnTo>
                    <a:lnTo>
                      <a:pt x="13" y="11"/>
                    </a:lnTo>
                    <a:lnTo>
                      <a:pt x="5" y="15"/>
                    </a:lnTo>
                    <a:lnTo>
                      <a:pt x="1" y="19"/>
                    </a:lnTo>
                    <a:lnTo>
                      <a:pt x="0" y="20"/>
                    </a:lnTo>
                    <a:lnTo>
                      <a:pt x="5" y="25"/>
                    </a:lnTo>
                    <a:close/>
                  </a:path>
                </a:pathLst>
              </a:custGeom>
              <a:solidFill>
                <a:srgbClr val="000000"/>
              </a:solidFill>
              <a:ln w="9525">
                <a:noFill/>
                <a:round/>
                <a:headEnd/>
                <a:tailEnd/>
              </a:ln>
            </p:spPr>
            <p:txBody>
              <a:bodyPr/>
              <a:lstStyle/>
              <a:p>
                <a:endParaRPr lang="fr-FR"/>
              </a:p>
            </p:txBody>
          </p:sp>
          <p:sp>
            <p:nvSpPr>
              <p:cNvPr id="95952" name="Freeform 708"/>
              <p:cNvSpPr>
                <a:spLocks/>
              </p:cNvSpPr>
              <p:nvPr/>
            </p:nvSpPr>
            <p:spPr bwMode="auto">
              <a:xfrm>
                <a:off x="3018" y="1821"/>
                <a:ext cx="42" cy="57"/>
              </a:xfrm>
              <a:custGeom>
                <a:avLst/>
                <a:gdLst>
                  <a:gd name="T0" fmla="*/ 0 w 254"/>
                  <a:gd name="T1" fmla="*/ 0 h 338"/>
                  <a:gd name="T2" fmla="*/ 0 w 254"/>
                  <a:gd name="T3" fmla="*/ 0 h 338"/>
                  <a:gd name="T4" fmla="*/ 0 w 254"/>
                  <a:gd name="T5" fmla="*/ 0 h 338"/>
                  <a:gd name="T6" fmla="*/ 0 w 254"/>
                  <a:gd name="T7" fmla="*/ 0 h 338"/>
                  <a:gd name="T8" fmla="*/ 0 w 254"/>
                  <a:gd name="T9" fmla="*/ 0 h 338"/>
                  <a:gd name="T10" fmla="*/ 0 w 254"/>
                  <a:gd name="T11" fmla="*/ 0 h 338"/>
                  <a:gd name="T12" fmla="*/ 0 w 254"/>
                  <a:gd name="T13" fmla="*/ 0 h 338"/>
                  <a:gd name="T14" fmla="*/ 0 60000 65536"/>
                  <a:gd name="T15" fmla="*/ 0 60000 65536"/>
                  <a:gd name="T16" fmla="*/ 0 60000 65536"/>
                  <a:gd name="T17" fmla="*/ 0 60000 65536"/>
                  <a:gd name="T18" fmla="*/ 0 60000 65536"/>
                  <a:gd name="T19" fmla="*/ 0 60000 65536"/>
                  <a:gd name="T20" fmla="*/ 0 60000 65536"/>
                  <a:gd name="T21" fmla="*/ 0 w 254"/>
                  <a:gd name="T22" fmla="*/ 0 h 338"/>
                  <a:gd name="T23" fmla="*/ 254 w 254"/>
                  <a:gd name="T24" fmla="*/ 338 h 3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4" h="338">
                    <a:moveTo>
                      <a:pt x="1" y="338"/>
                    </a:moveTo>
                    <a:lnTo>
                      <a:pt x="4" y="337"/>
                    </a:lnTo>
                    <a:lnTo>
                      <a:pt x="254" y="5"/>
                    </a:lnTo>
                    <a:lnTo>
                      <a:pt x="249" y="0"/>
                    </a:lnTo>
                    <a:lnTo>
                      <a:pt x="0" y="332"/>
                    </a:lnTo>
                    <a:lnTo>
                      <a:pt x="3" y="331"/>
                    </a:lnTo>
                    <a:lnTo>
                      <a:pt x="1" y="338"/>
                    </a:lnTo>
                    <a:close/>
                  </a:path>
                </a:pathLst>
              </a:custGeom>
              <a:solidFill>
                <a:srgbClr val="000000"/>
              </a:solidFill>
              <a:ln w="9525">
                <a:noFill/>
                <a:round/>
                <a:headEnd/>
                <a:tailEnd/>
              </a:ln>
            </p:spPr>
            <p:txBody>
              <a:bodyPr/>
              <a:lstStyle/>
              <a:p>
                <a:endParaRPr lang="fr-FR"/>
              </a:p>
            </p:txBody>
          </p:sp>
          <p:sp>
            <p:nvSpPr>
              <p:cNvPr id="95953" name="Freeform 709"/>
              <p:cNvSpPr>
                <a:spLocks/>
              </p:cNvSpPr>
              <p:nvPr/>
            </p:nvSpPr>
            <p:spPr bwMode="auto">
              <a:xfrm>
                <a:off x="2997" y="1869"/>
                <a:ext cx="22" cy="9"/>
              </a:xfrm>
              <a:custGeom>
                <a:avLst/>
                <a:gdLst>
                  <a:gd name="T0" fmla="*/ 0 w 130"/>
                  <a:gd name="T1" fmla="*/ 0 h 51"/>
                  <a:gd name="T2" fmla="*/ 0 w 130"/>
                  <a:gd name="T3" fmla="*/ 0 h 51"/>
                  <a:gd name="T4" fmla="*/ 0 w 130"/>
                  <a:gd name="T5" fmla="*/ 0 h 51"/>
                  <a:gd name="T6" fmla="*/ 0 w 130"/>
                  <a:gd name="T7" fmla="*/ 0 h 51"/>
                  <a:gd name="T8" fmla="*/ 0 w 130"/>
                  <a:gd name="T9" fmla="*/ 0 h 51"/>
                  <a:gd name="T10" fmla="*/ 0 w 130"/>
                  <a:gd name="T11" fmla="*/ 0 h 51"/>
                  <a:gd name="T12" fmla="*/ 0 w 130"/>
                  <a:gd name="T13" fmla="*/ 0 h 51"/>
                  <a:gd name="T14" fmla="*/ 0 60000 65536"/>
                  <a:gd name="T15" fmla="*/ 0 60000 65536"/>
                  <a:gd name="T16" fmla="*/ 0 60000 65536"/>
                  <a:gd name="T17" fmla="*/ 0 60000 65536"/>
                  <a:gd name="T18" fmla="*/ 0 60000 65536"/>
                  <a:gd name="T19" fmla="*/ 0 60000 65536"/>
                  <a:gd name="T20" fmla="*/ 0 60000 65536"/>
                  <a:gd name="T21" fmla="*/ 0 w 130"/>
                  <a:gd name="T22" fmla="*/ 0 h 51"/>
                  <a:gd name="T23" fmla="*/ 130 w 130"/>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 h="51">
                    <a:moveTo>
                      <a:pt x="0" y="7"/>
                    </a:moveTo>
                    <a:lnTo>
                      <a:pt x="0" y="7"/>
                    </a:lnTo>
                    <a:lnTo>
                      <a:pt x="128" y="51"/>
                    </a:lnTo>
                    <a:lnTo>
                      <a:pt x="130" y="44"/>
                    </a:lnTo>
                    <a:lnTo>
                      <a:pt x="2" y="0"/>
                    </a:lnTo>
                    <a:lnTo>
                      <a:pt x="0" y="7"/>
                    </a:lnTo>
                    <a:close/>
                  </a:path>
                </a:pathLst>
              </a:custGeom>
              <a:solidFill>
                <a:srgbClr val="000000"/>
              </a:solidFill>
              <a:ln w="9525">
                <a:noFill/>
                <a:round/>
                <a:headEnd/>
                <a:tailEnd/>
              </a:ln>
            </p:spPr>
            <p:txBody>
              <a:bodyPr/>
              <a:lstStyle/>
              <a:p>
                <a:endParaRPr lang="fr-FR"/>
              </a:p>
            </p:txBody>
          </p:sp>
          <p:sp>
            <p:nvSpPr>
              <p:cNvPr id="95954" name="Freeform 710"/>
              <p:cNvSpPr>
                <a:spLocks/>
              </p:cNvSpPr>
              <p:nvPr/>
            </p:nvSpPr>
            <p:spPr bwMode="auto">
              <a:xfrm>
                <a:off x="2977" y="1862"/>
                <a:ext cx="21" cy="8"/>
              </a:xfrm>
              <a:custGeom>
                <a:avLst/>
                <a:gdLst>
                  <a:gd name="T0" fmla="*/ 0 w 131"/>
                  <a:gd name="T1" fmla="*/ 0 h 51"/>
                  <a:gd name="T2" fmla="*/ 0 w 131"/>
                  <a:gd name="T3" fmla="*/ 0 h 51"/>
                  <a:gd name="T4" fmla="*/ 0 w 131"/>
                  <a:gd name="T5" fmla="*/ 0 h 51"/>
                  <a:gd name="T6" fmla="*/ 0 w 131"/>
                  <a:gd name="T7" fmla="*/ 0 h 51"/>
                  <a:gd name="T8" fmla="*/ 0 w 131"/>
                  <a:gd name="T9" fmla="*/ 0 h 51"/>
                  <a:gd name="T10" fmla="*/ 0 w 131"/>
                  <a:gd name="T11" fmla="*/ 0 h 51"/>
                  <a:gd name="T12" fmla="*/ 0 w 131"/>
                  <a:gd name="T13" fmla="*/ 0 h 51"/>
                  <a:gd name="T14" fmla="*/ 0 60000 65536"/>
                  <a:gd name="T15" fmla="*/ 0 60000 65536"/>
                  <a:gd name="T16" fmla="*/ 0 60000 65536"/>
                  <a:gd name="T17" fmla="*/ 0 60000 65536"/>
                  <a:gd name="T18" fmla="*/ 0 60000 65536"/>
                  <a:gd name="T19" fmla="*/ 0 60000 65536"/>
                  <a:gd name="T20" fmla="*/ 0 60000 65536"/>
                  <a:gd name="T21" fmla="*/ 0 w 131"/>
                  <a:gd name="T22" fmla="*/ 0 h 51"/>
                  <a:gd name="T23" fmla="*/ 131 w 131"/>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51">
                    <a:moveTo>
                      <a:pt x="0" y="2"/>
                    </a:moveTo>
                    <a:lnTo>
                      <a:pt x="3" y="7"/>
                    </a:lnTo>
                    <a:lnTo>
                      <a:pt x="129" y="51"/>
                    </a:lnTo>
                    <a:lnTo>
                      <a:pt x="131" y="44"/>
                    </a:lnTo>
                    <a:lnTo>
                      <a:pt x="5" y="0"/>
                    </a:lnTo>
                    <a:lnTo>
                      <a:pt x="7" y="4"/>
                    </a:lnTo>
                    <a:lnTo>
                      <a:pt x="0" y="2"/>
                    </a:lnTo>
                    <a:close/>
                  </a:path>
                </a:pathLst>
              </a:custGeom>
              <a:solidFill>
                <a:srgbClr val="000000"/>
              </a:solidFill>
              <a:ln w="9525">
                <a:noFill/>
                <a:round/>
                <a:headEnd/>
                <a:tailEnd/>
              </a:ln>
            </p:spPr>
            <p:txBody>
              <a:bodyPr/>
              <a:lstStyle/>
              <a:p>
                <a:endParaRPr lang="fr-FR"/>
              </a:p>
            </p:txBody>
          </p:sp>
          <p:sp>
            <p:nvSpPr>
              <p:cNvPr id="95955" name="Freeform 711"/>
              <p:cNvSpPr>
                <a:spLocks/>
              </p:cNvSpPr>
              <p:nvPr/>
            </p:nvSpPr>
            <p:spPr bwMode="auto">
              <a:xfrm>
                <a:off x="2977" y="1798"/>
                <a:ext cx="16" cy="65"/>
              </a:xfrm>
              <a:custGeom>
                <a:avLst/>
                <a:gdLst>
                  <a:gd name="T0" fmla="*/ 0 w 100"/>
                  <a:gd name="T1" fmla="*/ 0 h 389"/>
                  <a:gd name="T2" fmla="*/ 0 w 100"/>
                  <a:gd name="T3" fmla="*/ 0 h 389"/>
                  <a:gd name="T4" fmla="*/ 0 w 100"/>
                  <a:gd name="T5" fmla="*/ 0 h 389"/>
                  <a:gd name="T6" fmla="*/ 0 w 100"/>
                  <a:gd name="T7" fmla="*/ 0 h 389"/>
                  <a:gd name="T8" fmla="*/ 0 w 100"/>
                  <a:gd name="T9" fmla="*/ 0 h 389"/>
                  <a:gd name="T10" fmla="*/ 0 w 100"/>
                  <a:gd name="T11" fmla="*/ 0 h 389"/>
                  <a:gd name="T12" fmla="*/ 0 w 100"/>
                  <a:gd name="T13" fmla="*/ 0 h 389"/>
                  <a:gd name="T14" fmla="*/ 0 60000 65536"/>
                  <a:gd name="T15" fmla="*/ 0 60000 65536"/>
                  <a:gd name="T16" fmla="*/ 0 60000 65536"/>
                  <a:gd name="T17" fmla="*/ 0 60000 65536"/>
                  <a:gd name="T18" fmla="*/ 0 60000 65536"/>
                  <a:gd name="T19" fmla="*/ 0 60000 65536"/>
                  <a:gd name="T20" fmla="*/ 0 60000 65536"/>
                  <a:gd name="T21" fmla="*/ 0 w 100"/>
                  <a:gd name="T22" fmla="*/ 0 h 389"/>
                  <a:gd name="T23" fmla="*/ 100 w 100"/>
                  <a:gd name="T24" fmla="*/ 389 h 3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389">
                    <a:moveTo>
                      <a:pt x="93" y="1"/>
                    </a:moveTo>
                    <a:lnTo>
                      <a:pt x="93" y="0"/>
                    </a:lnTo>
                    <a:lnTo>
                      <a:pt x="0" y="387"/>
                    </a:lnTo>
                    <a:lnTo>
                      <a:pt x="7" y="389"/>
                    </a:lnTo>
                    <a:lnTo>
                      <a:pt x="100" y="3"/>
                    </a:lnTo>
                    <a:lnTo>
                      <a:pt x="100" y="1"/>
                    </a:lnTo>
                    <a:lnTo>
                      <a:pt x="93" y="1"/>
                    </a:lnTo>
                    <a:close/>
                  </a:path>
                </a:pathLst>
              </a:custGeom>
              <a:solidFill>
                <a:srgbClr val="000000"/>
              </a:solidFill>
              <a:ln w="9525">
                <a:noFill/>
                <a:round/>
                <a:headEnd/>
                <a:tailEnd/>
              </a:ln>
            </p:spPr>
            <p:txBody>
              <a:bodyPr/>
              <a:lstStyle/>
              <a:p>
                <a:endParaRPr lang="fr-FR"/>
              </a:p>
            </p:txBody>
          </p:sp>
          <p:sp>
            <p:nvSpPr>
              <p:cNvPr id="95956" name="Freeform 712"/>
              <p:cNvSpPr>
                <a:spLocks/>
              </p:cNvSpPr>
              <p:nvPr/>
            </p:nvSpPr>
            <p:spPr bwMode="auto">
              <a:xfrm>
                <a:off x="2982" y="1785"/>
                <a:ext cx="11" cy="13"/>
              </a:xfrm>
              <a:custGeom>
                <a:avLst/>
                <a:gdLst>
                  <a:gd name="T0" fmla="*/ 0 w 70"/>
                  <a:gd name="T1" fmla="*/ 0 h 70"/>
                  <a:gd name="T2" fmla="*/ 0 w 70"/>
                  <a:gd name="T3" fmla="*/ 0 h 70"/>
                  <a:gd name="T4" fmla="*/ 0 w 70"/>
                  <a:gd name="T5" fmla="*/ 0 h 70"/>
                  <a:gd name="T6" fmla="*/ 0 w 70"/>
                  <a:gd name="T7" fmla="*/ 0 h 70"/>
                  <a:gd name="T8" fmla="*/ 0 w 70"/>
                  <a:gd name="T9" fmla="*/ 0 h 70"/>
                  <a:gd name="T10" fmla="*/ 0 w 70"/>
                  <a:gd name="T11" fmla="*/ 0 h 70"/>
                  <a:gd name="T12" fmla="*/ 0 w 70"/>
                  <a:gd name="T13" fmla="*/ 0 h 70"/>
                  <a:gd name="T14" fmla="*/ 0 w 70"/>
                  <a:gd name="T15" fmla="*/ 0 h 70"/>
                  <a:gd name="T16" fmla="*/ 0 w 70"/>
                  <a:gd name="T17" fmla="*/ 0 h 70"/>
                  <a:gd name="T18" fmla="*/ 0 w 70"/>
                  <a:gd name="T19" fmla="*/ 0 h 70"/>
                  <a:gd name="T20" fmla="*/ 0 w 70"/>
                  <a:gd name="T21" fmla="*/ 0 h 70"/>
                  <a:gd name="T22" fmla="*/ 0 w 70"/>
                  <a:gd name="T23" fmla="*/ 0 h 70"/>
                  <a:gd name="T24" fmla="*/ 0 w 70"/>
                  <a:gd name="T25" fmla="*/ 0 h 70"/>
                  <a:gd name="T26" fmla="*/ 0 w 70"/>
                  <a:gd name="T27" fmla="*/ 0 h 70"/>
                  <a:gd name="T28" fmla="*/ 0 w 70"/>
                  <a:gd name="T29" fmla="*/ 0 h 70"/>
                  <a:gd name="T30" fmla="*/ 0 w 70"/>
                  <a:gd name="T31" fmla="*/ 0 h 70"/>
                  <a:gd name="T32" fmla="*/ 0 w 70"/>
                  <a:gd name="T33" fmla="*/ 0 h 70"/>
                  <a:gd name="T34" fmla="*/ 0 w 70"/>
                  <a:gd name="T35" fmla="*/ 0 h 70"/>
                  <a:gd name="T36" fmla="*/ 0 w 70"/>
                  <a:gd name="T37" fmla="*/ 0 h 70"/>
                  <a:gd name="T38" fmla="*/ 0 w 70"/>
                  <a:gd name="T39" fmla="*/ 0 h 70"/>
                  <a:gd name="T40" fmla="*/ 0 w 70"/>
                  <a:gd name="T41" fmla="*/ 0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
                  <a:gd name="T64" fmla="*/ 0 h 70"/>
                  <a:gd name="T65" fmla="*/ 70 w 70"/>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 h="70">
                    <a:moveTo>
                      <a:pt x="0" y="5"/>
                    </a:moveTo>
                    <a:lnTo>
                      <a:pt x="2" y="7"/>
                    </a:lnTo>
                    <a:lnTo>
                      <a:pt x="21" y="18"/>
                    </a:lnTo>
                    <a:lnTo>
                      <a:pt x="38" y="29"/>
                    </a:lnTo>
                    <a:lnTo>
                      <a:pt x="49" y="40"/>
                    </a:lnTo>
                    <a:lnTo>
                      <a:pt x="56" y="51"/>
                    </a:lnTo>
                    <a:lnTo>
                      <a:pt x="60" y="59"/>
                    </a:lnTo>
                    <a:lnTo>
                      <a:pt x="62" y="66"/>
                    </a:lnTo>
                    <a:lnTo>
                      <a:pt x="63" y="70"/>
                    </a:lnTo>
                    <a:lnTo>
                      <a:pt x="70" y="70"/>
                    </a:lnTo>
                    <a:lnTo>
                      <a:pt x="70" y="68"/>
                    </a:lnTo>
                    <a:lnTo>
                      <a:pt x="69" y="63"/>
                    </a:lnTo>
                    <a:lnTo>
                      <a:pt x="67" y="57"/>
                    </a:lnTo>
                    <a:lnTo>
                      <a:pt x="63" y="46"/>
                    </a:lnTo>
                    <a:lnTo>
                      <a:pt x="54" y="36"/>
                    </a:lnTo>
                    <a:lnTo>
                      <a:pt x="42" y="24"/>
                    </a:lnTo>
                    <a:lnTo>
                      <a:pt x="26" y="11"/>
                    </a:lnTo>
                    <a:lnTo>
                      <a:pt x="4" y="0"/>
                    </a:lnTo>
                    <a:lnTo>
                      <a:pt x="5" y="1"/>
                    </a:lnTo>
                    <a:lnTo>
                      <a:pt x="0" y="5"/>
                    </a:lnTo>
                    <a:close/>
                  </a:path>
                </a:pathLst>
              </a:custGeom>
              <a:solidFill>
                <a:srgbClr val="000000"/>
              </a:solidFill>
              <a:ln w="9525">
                <a:noFill/>
                <a:round/>
                <a:headEnd/>
                <a:tailEnd/>
              </a:ln>
            </p:spPr>
            <p:txBody>
              <a:bodyPr/>
              <a:lstStyle/>
              <a:p>
                <a:endParaRPr lang="fr-FR"/>
              </a:p>
            </p:txBody>
          </p:sp>
          <p:sp>
            <p:nvSpPr>
              <p:cNvPr id="95957" name="Freeform 713"/>
              <p:cNvSpPr>
                <a:spLocks/>
              </p:cNvSpPr>
              <p:nvPr/>
            </p:nvSpPr>
            <p:spPr bwMode="auto">
              <a:xfrm>
                <a:off x="2969" y="1778"/>
                <a:ext cx="14" cy="8"/>
              </a:xfrm>
              <a:custGeom>
                <a:avLst/>
                <a:gdLst>
                  <a:gd name="T0" fmla="*/ 0 w 82"/>
                  <a:gd name="T1" fmla="*/ 0 h 47"/>
                  <a:gd name="T2" fmla="*/ 0 w 82"/>
                  <a:gd name="T3" fmla="*/ 0 h 47"/>
                  <a:gd name="T4" fmla="*/ 0 w 82"/>
                  <a:gd name="T5" fmla="*/ 0 h 47"/>
                  <a:gd name="T6" fmla="*/ 0 w 82"/>
                  <a:gd name="T7" fmla="*/ 0 h 47"/>
                  <a:gd name="T8" fmla="*/ 0 w 82"/>
                  <a:gd name="T9" fmla="*/ 0 h 47"/>
                  <a:gd name="T10" fmla="*/ 0 w 82"/>
                  <a:gd name="T11" fmla="*/ 0 h 47"/>
                  <a:gd name="T12" fmla="*/ 0 w 82"/>
                  <a:gd name="T13" fmla="*/ 0 h 47"/>
                  <a:gd name="T14" fmla="*/ 0 w 82"/>
                  <a:gd name="T15" fmla="*/ 0 h 47"/>
                  <a:gd name="T16" fmla="*/ 0 w 82"/>
                  <a:gd name="T17" fmla="*/ 0 h 47"/>
                  <a:gd name="T18" fmla="*/ 0 w 82"/>
                  <a:gd name="T19" fmla="*/ 0 h 47"/>
                  <a:gd name="T20" fmla="*/ 0 w 82"/>
                  <a:gd name="T21" fmla="*/ 0 h 47"/>
                  <a:gd name="T22" fmla="*/ 0 w 82"/>
                  <a:gd name="T23" fmla="*/ 0 h 47"/>
                  <a:gd name="T24" fmla="*/ 0 w 82"/>
                  <a:gd name="T25" fmla="*/ 0 h 47"/>
                  <a:gd name="T26" fmla="*/ 0 w 82"/>
                  <a:gd name="T27" fmla="*/ 0 h 47"/>
                  <a:gd name="T28" fmla="*/ 0 w 82"/>
                  <a:gd name="T29" fmla="*/ 0 h 47"/>
                  <a:gd name="T30" fmla="*/ 0 w 82"/>
                  <a:gd name="T31" fmla="*/ 0 h 47"/>
                  <a:gd name="T32" fmla="*/ 0 w 82"/>
                  <a:gd name="T33" fmla="*/ 0 h 47"/>
                  <a:gd name="T34" fmla="*/ 0 w 82"/>
                  <a:gd name="T35" fmla="*/ 0 h 47"/>
                  <a:gd name="T36" fmla="*/ 0 w 82"/>
                  <a:gd name="T37" fmla="*/ 0 h 47"/>
                  <a:gd name="T38" fmla="*/ 0 w 82"/>
                  <a:gd name="T39" fmla="*/ 0 h 47"/>
                  <a:gd name="T40" fmla="*/ 0 w 82"/>
                  <a:gd name="T41" fmla="*/ 0 h 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2"/>
                  <a:gd name="T64" fmla="*/ 0 h 47"/>
                  <a:gd name="T65" fmla="*/ 82 w 82"/>
                  <a:gd name="T66" fmla="*/ 47 h 4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2" h="47">
                    <a:moveTo>
                      <a:pt x="2" y="9"/>
                    </a:moveTo>
                    <a:lnTo>
                      <a:pt x="2" y="9"/>
                    </a:lnTo>
                    <a:lnTo>
                      <a:pt x="3" y="9"/>
                    </a:lnTo>
                    <a:lnTo>
                      <a:pt x="8" y="8"/>
                    </a:lnTo>
                    <a:lnTo>
                      <a:pt x="14" y="7"/>
                    </a:lnTo>
                    <a:lnTo>
                      <a:pt x="22" y="8"/>
                    </a:lnTo>
                    <a:lnTo>
                      <a:pt x="33" y="13"/>
                    </a:lnTo>
                    <a:lnTo>
                      <a:pt x="46" y="20"/>
                    </a:lnTo>
                    <a:lnTo>
                      <a:pt x="61" y="30"/>
                    </a:lnTo>
                    <a:lnTo>
                      <a:pt x="77" y="47"/>
                    </a:lnTo>
                    <a:lnTo>
                      <a:pt x="82" y="43"/>
                    </a:lnTo>
                    <a:lnTo>
                      <a:pt x="66" y="25"/>
                    </a:lnTo>
                    <a:lnTo>
                      <a:pt x="51" y="13"/>
                    </a:lnTo>
                    <a:lnTo>
                      <a:pt x="36" y="6"/>
                    </a:lnTo>
                    <a:lnTo>
                      <a:pt x="24" y="1"/>
                    </a:lnTo>
                    <a:lnTo>
                      <a:pt x="14" y="0"/>
                    </a:lnTo>
                    <a:lnTo>
                      <a:pt x="6" y="1"/>
                    </a:lnTo>
                    <a:lnTo>
                      <a:pt x="1" y="2"/>
                    </a:lnTo>
                    <a:lnTo>
                      <a:pt x="0" y="2"/>
                    </a:lnTo>
                    <a:lnTo>
                      <a:pt x="2" y="9"/>
                    </a:lnTo>
                    <a:close/>
                  </a:path>
                </a:pathLst>
              </a:custGeom>
              <a:solidFill>
                <a:srgbClr val="000000"/>
              </a:solidFill>
              <a:ln w="9525">
                <a:noFill/>
                <a:round/>
                <a:headEnd/>
                <a:tailEnd/>
              </a:ln>
            </p:spPr>
            <p:txBody>
              <a:bodyPr/>
              <a:lstStyle/>
              <a:p>
                <a:endParaRPr lang="fr-FR"/>
              </a:p>
            </p:txBody>
          </p:sp>
          <p:sp>
            <p:nvSpPr>
              <p:cNvPr id="95958" name="Freeform 714"/>
              <p:cNvSpPr>
                <a:spLocks/>
              </p:cNvSpPr>
              <p:nvPr/>
            </p:nvSpPr>
            <p:spPr bwMode="auto">
              <a:xfrm>
                <a:off x="2908" y="1779"/>
                <a:ext cx="61" cy="30"/>
              </a:xfrm>
              <a:custGeom>
                <a:avLst/>
                <a:gdLst>
                  <a:gd name="T0" fmla="*/ 0 w 371"/>
                  <a:gd name="T1" fmla="*/ 0 h 178"/>
                  <a:gd name="T2" fmla="*/ 0 w 371"/>
                  <a:gd name="T3" fmla="*/ 0 h 178"/>
                  <a:gd name="T4" fmla="*/ 0 w 371"/>
                  <a:gd name="T5" fmla="*/ 0 h 178"/>
                  <a:gd name="T6" fmla="*/ 0 w 371"/>
                  <a:gd name="T7" fmla="*/ 0 h 178"/>
                  <a:gd name="T8" fmla="*/ 0 w 371"/>
                  <a:gd name="T9" fmla="*/ 0 h 178"/>
                  <a:gd name="T10" fmla="*/ 0 w 371"/>
                  <a:gd name="T11" fmla="*/ 0 h 178"/>
                  <a:gd name="T12" fmla="*/ 0 w 371"/>
                  <a:gd name="T13" fmla="*/ 0 h 178"/>
                  <a:gd name="T14" fmla="*/ 0 60000 65536"/>
                  <a:gd name="T15" fmla="*/ 0 60000 65536"/>
                  <a:gd name="T16" fmla="*/ 0 60000 65536"/>
                  <a:gd name="T17" fmla="*/ 0 60000 65536"/>
                  <a:gd name="T18" fmla="*/ 0 60000 65536"/>
                  <a:gd name="T19" fmla="*/ 0 60000 65536"/>
                  <a:gd name="T20" fmla="*/ 0 60000 65536"/>
                  <a:gd name="T21" fmla="*/ 0 w 371"/>
                  <a:gd name="T22" fmla="*/ 0 h 178"/>
                  <a:gd name="T23" fmla="*/ 371 w 371"/>
                  <a:gd name="T24" fmla="*/ 178 h 1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1" h="178">
                    <a:moveTo>
                      <a:pt x="0" y="177"/>
                    </a:moveTo>
                    <a:lnTo>
                      <a:pt x="4" y="178"/>
                    </a:lnTo>
                    <a:lnTo>
                      <a:pt x="371" y="7"/>
                    </a:lnTo>
                    <a:lnTo>
                      <a:pt x="369" y="0"/>
                    </a:lnTo>
                    <a:lnTo>
                      <a:pt x="2" y="171"/>
                    </a:lnTo>
                    <a:lnTo>
                      <a:pt x="7" y="172"/>
                    </a:lnTo>
                    <a:lnTo>
                      <a:pt x="0" y="177"/>
                    </a:lnTo>
                    <a:close/>
                  </a:path>
                </a:pathLst>
              </a:custGeom>
              <a:solidFill>
                <a:srgbClr val="000000"/>
              </a:solidFill>
              <a:ln w="9525">
                <a:noFill/>
                <a:round/>
                <a:headEnd/>
                <a:tailEnd/>
              </a:ln>
            </p:spPr>
            <p:txBody>
              <a:bodyPr/>
              <a:lstStyle/>
              <a:p>
                <a:endParaRPr lang="fr-FR"/>
              </a:p>
            </p:txBody>
          </p:sp>
          <p:sp>
            <p:nvSpPr>
              <p:cNvPr id="95959" name="Freeform 715"/>
              <p:cNvSpPr>
                <a:spLocks/>
              </p:cNvSpPr>
              <p:nvPr/>
            </p:nvSpPr>
            <p:spPr bwMode="auto">
              <a:xfrm>
                <a:off x="2898" y="1788"/>
                <a:ext cx="12" cy="21"/>
              </a:xfrm>
              <a:custGeom>
                <a:avLst/>
                <a:gdLst>
                  <a:gd name="T0" fmla="*/ 0 w 78"/>
                  <a:gd name="T1" fmla="*/ 0 h 118"/>
                  <a:gd name="T2" fmla="*/ 0 w 78"/>
                  <a:gd name="T3" fmla="*/ 0 h 118"/>
                  <a:gd name="T4" fmla="*/ 0 w 78"/>
                  <a:gd name="T5" fmla="*/ 0 h 118"/>
                  <a:gd name="T6" fmla="*/ 0 w 78"/>
                  <a:gd name="T7" fmla="*/ 0 h 118"/>
                  <a:gd name="T8" fmla="*/ 0 w 78"/>
                  <a:gd name="T9" fmla="*/ 0 h 118"/>
                  <a:gd name="T10" fmla="*/ 0 w 78"/>
                  <a:gd name="T11" fmla="*/ 0 h 118"/>
                  <a:gd name="T12" fmla="*/ 0 w 78"/>
                  <a:gd name="T13" fmla="*/ 0 h 118"/>
                  <a:gd name="T14" fmla="*/ 0 60000 65536"/>
                  <a:gd name="T15" fmla="*/ 0 60000 65536"/>
                  <a:gd name="T16" fmla="*/ 0 60000 65536"/>
                  <a:gd name="T17" fmla="*/ 0 60000 65536"/>
                  <a:gd name="T18" fmla="*/ 0 60000 65536"/>
                  <a:gd name="T19" fmla="*/ 0 60000 65536"/>
                  <a:gd name="T20" fmla="*/ 0 60000 65536"/>
                  <a:gd name="T21" fmla="*/ 0 w 78"/>
                  <a:gd name="T22" fmla="*/ 0 h 118"/>
                  <a:gd name="T23" fmla="*/ 78 w 7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118">
                    <a:moveTo>
                      <a:pt x="0" y="5"/>
                    </a:moveTo>
                    <a:lnTo>
                      <a:pt x="0" y="5"/>
                    </a:lnTo>
                    <a:lnTo>
                      <a:pt x="71" y="118"/>
                    </a:lnTo>
                    <a:lnTo>
                      <a:pt x="78" y="113"/>
                    </a:lnTo>
                    <a:lnTo>
                      <a:pt x="7" y="0"/>
                    </a:lnTo>
                    <a:lnTo>
                      <a:pt x="0" y="5"/>
                    </a:lnTo>
                    <a:close/>
                  </a:path>
                </a:pathLst>
              </a:custGeom>
              <a:solidFill>
                <a:srgbClr val="000000"/>
              </a:solidFill>
              <a:ln w="9525">
                <a:noFill/>
                <a:round/>
                <a:headEnd/>
                <a:tailEnd/>
              </a:ln>
            </p:spPr>
            <p:txBody>
              <a:bodyPr/>
              <a:lstStyle/>
              <a:p>
                <a:endParaRPr lang="fr-FR"/>
              </a:p>
            </p:txBody>
          </p:sp>
          <p:sp>
            <p:nvSpPr>
              <p:cNvPr id="95960" name="Freeform 716"/>
              <p:cNvSpPr>
                <a:spLocks/>
              </p:cNvSpPr>
              <p:nvPr/>
            </p:nvSpPr>
            <p:spPr bwMode="auto">
              <a:xfrm>
                <a:off x="2886" y="1770"/>
                <a:ext cx="13" cy="19"/>
              </a:xfrm>
              <a:custGeom>
                <a:avLst/>
                <a:gdLst>
                  <a:gd name="T0" fmla="*/ 0 w 78"/>
                  <a:gd name="T1" fmla="*/ 0 h 117"/>
                  <a:gd name="T2" fmla="*/ 0 w 78"/>
                  <a:gd name="T3" fmla="*/ 0 h 117"/>
                  <a:gd name="T4" fmla="*/ 0 w 78"/>
                  <a:gd name="T5" fmla="*/ 0 h 117"/>
                  <a:gd name="T6" fmla="*/ 0 w 78"/>
                  <a:gd name="T7" fmla="*/ 0 h 117"/>
                  <a:gd name="T8" fmla="*/ 0 w 78"/>
                  <a:gd name="T9" fmla="*/ 0 h 117"/>
                  <a:gd name="T10" fmla="*/ 0 w 78"/>
                  <a:gd name="T11" fmla="*/ 0 h 117"/>
                  <a:gd name="T12" fmla="*/ 0 w 78"/>
                  <a:gd name="T13" fmla="*/ 0 h 117"/>
                  <a:gd name="T14" fmla="*/ 0 60000 65536"/>
                  <a:gd name="T15" fmla="*/ 0 60000 65536"/>
                  <a:gd name="T16" fmla="*/ 0 60000 65536"/>
                  <a:gd name="T17" fmla="*/ 0 60000 65536"/>
                  <a:gd name="T18" fmla="*/ 0 60000 65536"/>
                  <a:gd name="T19" fmla="*/ 0 60000 65536"/>
                  <a:gd name="T20" fmla="*/ 0 60000 65536"/>
                  <a:gd name="T21" fmla="*/ 0 w 78"/>
                  <a:gd name="T22" fmla="*/ 0 h 117"/>
                  <a:gd name="T23" fmla="*/ 78 w 78"/>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117">
                    <a:moveTo>
                      <a:pt x="1" y="0"/>
                    </a:moveTo>
                    <a:lnTo>
                      <a:pt x="0" y="4"/>
                    </a:lnTo>
                    <a:lnTo>
                      <a:pt x="71" y="117"/>
                    </a:lnTo>
                    <a:lnTo>
                      <a:pt x="78" y="112"/>
                    </a:lnTo>
                    <a:lnTo>
                      <a:pt x="7" y="0"/>
                    </a:lnTo>
                    <a:lnTo>
                      <a:pt x="6" y="4"/>
                    </a:lnTo>
                    <a:lnTo>
                      <a:pt x="1" y="0"/>
                    </a:lnTo>
                    <a:close/>
                  </a:path>
                </a:pathLst>
              </a:custGeom>
              <a:solidFill>
                <a:srgbClr val="000000"/>
              </a:solidFill>
              <a:ln w="9525">
                <a:noFill/>
                <a:round/>
                <a:headEnd/>
                <a:tailEnd/>
              </a:ln>
            </p:spPr>
            <p:txBody>
              <a:bodyPr/>
              <a:lstStyle/>
              <a:p>
                <a:endParaRPr lang="fr-FR"/>
              </a:p>
            </p:txBody>
          </p:sp>
          <p:sp>
            <p:nvSpPr>
              <p:cNvPr id="95961" name="Freeform 717"/>
              <p:cNvSpPr>
                <a:spLocks/>
              </p:cNvSpPr>
              <p:nvPr/>
            </p:nvSpPr>
            <p:spPr bwMode="auto">
              <a:xfrm>
                <a:off x="2886" y="1718"/>
                <a:ext cx="46" cy="52"/>
              </a:xfrm>
              <a:custGeom>
                <a:avLst/>
                <a:gdLst>
                  <a:gd name="T0" fmla="*/ 0 w 285"/>
                  <a:gd name="T1" fmla="*/ 0 h 313"/>
                  <a:gd name="T2" fmla="*/ 0 w 285"/>
                  <a:gd name="T3" fmla="*/ 0 h 313"/>
                  <a:gd name="T4" fmla="*/ 0 w 285"/>
                  <a:gd name="T5" fmla="*/ 0 h 313"/>
                  <a:gd name="T6" fmla="*/ 0 w 285"/>
                  <a:gd name="T7" fmla="*/ 0 h 313"/>
                  <a:gd name="T8" fmla="*/ 0 w 285"/>
                  <a:gd name="T9" fmla="*/ 0 h 313"/>
                  <a:gd name="T10" fmla="*/ 0 w 285"/>
                  <a:gd name="T11" fmla="*/ 0 h 313"/>
                  <a:gd name="T12" fmla="*/ 0 w 285"/>
                  <a:gd name="T13" fmla="*/ 0 h 313"/>
                  <a:gd name="T14" fmla="*/ 0 60000 65536"/>
                  <a:gd name="T15" fmla="*/ 0 60000 65536"/>
                  <a:gd name="T16" fmla="*/ 0 60000 65536"/>
                  <a:gd name="T17" fmla="*/ 0 60000 65536"/>
                  <a:gd name="T18" fmla="*/ 0 60000 65536"/>
                  <a:gd name="T19" fmla="*/ 0 60000 65536"/>
                  <a:gd name="T20" fmla="*/ 0 60000 65536"/>
                  <a:gd name="T21" fmla="*/ 0 w 285"/>
                  <a:gd name="T22" fmla="*/ 0 h 313"/>
                  <a:gd name="T23" fmla="*/ 285 w 285"/>
                  <a:gd name="T24" fmla="*/ 313 h 3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313">
                    <a:moveTo>
                      <a:pt x="278" y="0"/>
                    </a:moveTo>
                    <a:lnTo>
                      <a:pt x="279" y="0"/>
                    </a:lnTo>
                    <a:lnTo>
                      <a:pt x="0" y="309"/>
                    </a:lnTo>
                    <a:lnTo>
                      <a:pt x="5" y="313"/>
                    </a:lnTo>
                    <a:lnTo>
                      <a:pt x="283" y="4"/>
                    </a:lnTo>
                    <a:lnTo>
                      <a:pt x="285" y="4"/>
                    </a:lnTo>
                    <a:lnTo>
                      <a:pt x="278" y="0"/>
                    </a:lnTo>
                    <a:close/>
                  </a:path>
                </a:pathLst>
              </a:custGeom>
              <a:solidFill>
                <a:srgbClr val="000000"/>
              </a:solidFill>
              <a:ln w="9525">
                <a:noFill/>
                <a:round/>
                <a:headEnd/>
                <a:tailEnd/>
              </a:ln>
            </p:spPr>
            <p:txBody>
              <a:bodyPr/>
              <a:lstStyle/>
              <a:p>
                <a:endParaRPr lang="fr-FR"/>
              </a:p>
            </p:txBody>
          </p:sp>
          <p:sp>
            <p:nvSpPr>
              <p:cNvPr id="95962" name="Freeform 718"/>
              <p:cNvSpPr>
                <a:spLocks/>
              </p:cNvSpPr>
              <p:nvPr/>
            </p:nvSpPr>
            <p:spPr bwMode="auto">
              <a:xfrm>
                <a:off x="2929" y="1702"/>
                <a:ext cx="4" cy="17"/>
              </a:xfrm>
              <a:custGeom>
                <a:avLst/>
                <a:gdLst>
                  <a:gd name="T0" fmla="*/ 0 w 24"/>
                  <a:gd name="T1" fmla="*/ 0 h 102"/>
                  <a:gd name="T2" fmla="*/ 0 w 24"/>
                  <a:gd name="T3" fmla="*/ 0 h 102"/>
                  <a:gd name="T4" fmla="*/ 0 w 24"/>
                  <a:gd name="T5" fmla="*/ 0 h 102"/>
                  <a:gd name="T6" fmla="*/ 0 w 24"/>
                  <a:gd name="T7" fmla="*/ 0 h 102"/>
                  <a:gd name="T8" fmla="*/ 0 w 24"/>
                  <a:gd name="T9" fmla="*/ 0 h 102"/>
                  <a:gd name="T10" fmla="*/ 0 w 24"/>
                  <a:gd name="T11" fmla="*/ 0 h 102"/>
                  <a:gd name="T12" fmla="*/ 0 w 24"/>
                  <a:gd name="T13" fmla="*/ 0 h 102"/>
                  <a:gd name="T14" fmla="*/ 0 w 24"/>
                  <a:gd name="T15" fmla="*/ 0 h 102"/>
                  <a:gd name="T16" fmla="*/ 0 w 24"/>
                  <a:gd name="T17" fmla="*/ 0 h 102"/>
                  <a:gd name="T18" fmla="*/ 0 w 24"/>
                  <a:gd name="T19" fmla="*/ 0 h 102"/>
                  <a:gd name="T20" fmla="*/ 0 w 24"/>
                  <a:gd name="T21" fmla="*/ 0 h 102"/>
                  <a:gd name="T22" fmla="*/ 0 w 24"/>
                  <a:gd name="T23" fmla="*/ 0 h 102"/>
                  <a:gd name="T24" fmla="*/ 0 w 24"/>
                  <a:gd name="T25" fmla="*/ 0 h 102"/>
                  <a:gd name="T26" fmla="*/ 0 w 24"/>
                  <a:gd name="T27" fmla="*/ 0 h 102"/>
                  <a:gd name="T28" fmla="*/ 0 w 24"/>
                  <a:gd name="T29" fmla="*/ 0 h 102"/>
                  <a:gd name="T30" fmla="*/ 0 w 24"/>
                  <a:gd name="T31" fmla="*/ 0 h 102"/>
                  <a:gd name="T32" fmla="*/ 0 w 24"/>
                  <a:gd name="T33" fmla="*/ 0 h 102"/>
                  <a:gd name="T34" fmla="*/ 0 w 24"/>
                  <a:gd name="T35" fmla="*/ 0 h 102"/>
                  <a:gd name="T36" fmla="*/ 0 w 24"/>
                  <a:gd name="T37" fmla="*/ 0 h 102"/>
                  <a:gd name="T38" fmla="*/ 0 w 24"/>
                  <a:gd name="T39" fmla="*/ 0 h 102"/>
                  <a:gd name="T40" fmla="*/ 0 w 24"/>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
                  <a:gd name="T64" fmla="*/ 0 h 102"/>
                  <a:gd name="T65" fmla="*/ 24 w 24"/>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 h="102">
                    <a:moveTo>
                      <a:pt x="0" y="1"/>
                    </a:moveTo>
                    <a:lnTo>
                      <a:pt x="0" y="3"/>
                    </a:lnTo>
                    <a:lnTo>
                      <a:pt x="9" y="26"/>
                    </a:lnTo>
                    <a:lnTo>
                      <a:pt x="15" y="46"/>
                    </a:lnTo>
                    <a:lnTo>
                      <a:pt x="17" y="62"/>
                    </a:lnTo>
                    <a:lnTo>
                      <a:pt x="17" y="75"/>
                    </a:lnTo>
                    <a:lnTo>
                      <a:pt x="16" y="85"/>
                    </a:lnTo>
                    <a:lnTo>
                      <a:pt x="14" y="93"/>
                    </a:lnTo>
                    <a:lnTo>
                      <a:pt x="13" y="98"/>
                    </a:lnTo>
                    <a:lnTo>
                      <a:pt x="12" y="98"/>
                    </a:lnTo>
                    <a:lnTo>
                      <a:pt x="19" y="102"/>
                    </a:lnTo>
                    <a:lnTo>
                      <a:pt x="20" y="100"/>
                    </a:lnTo>
                    <a:lnTo>
                      <a:pt x="21" y="95"/>
                    </a:lnTo>
                    <a:lnTo>
                      <a:pt x="23" y="87"/>
                    </a:lnTo>
                    <a:lnTo>
                      <a:pt x="24" y="75"/>
                    </a:lnTo>
                    <a:lnTo>
                      <a:pt x="24" y="62"/>
                    </a:lnTo>
                    <a:lnTo>
                      <a:pt x="22" y="43"/>
                    </a:lnTo>
                    <a:lnTo>
                      <a:pt x="16" y="23"/>
                    </a:lnTo>
                    <a:lnTo>
                      <a:pt x="7" y="0"/>
                    </a:lnTo>
                    <a:lnTo>
                      <a:pt x="7" y="1"/>
                    </a:lnTo>
                    <a:lnTo>
                      <a:pt x="0" y="1"/>
                    </a:lnTo>
                    <a:close/>
                  </a:path>
                </a:pathLst>
              </a:custGeom>
              <a:solidFill>
                <a:srgbClr val="000000"/>
              </a:solidFill>
              <a:ln w="9525">
                <a:noFill/>
                <a:round/>
                <a:headEnd/>
                <a:tailEnd/>
              </a:ln>
            </p:spPr>
            <p:txBody>
              <a:bodyPr/>
              <a:lstStyle/>
              <a:p>
                <a:endParaRPr lang="fr-FR"/>
              </a:p>
            </p:txBody>
          </p:sp>
          <p:sp>
            <p:nvSpPr>
              <p:cNvPr id="95963" name="Freeform 719"/>
              <p:cNvSpPr>
                <a:spLocks/>
              </p:cNvSpPr>
              <p:nvPr/>
            </p:nvSpPr>
            <p:spPr bwMode="auto">
              <a:xfrm>
                <a:off x="2924" y="1688"/>
                <a:ext cx="6" cy="14"/>
              </a:xfrm>
              <a:custGeom>
                <a:avLst/>
                <a:gdLst>
                  <a:gd name="T0" fmla="*/ 0 w 42"/>
                  <a:gd name="T1" fmla="*/ 0 h 84"/>
                  <a:gd name="T2" fmla="*/ 0 w 42"/>
                  <a:gd name="T3" fmla="*/ 0 h 84"/>
                  <a:gd name="T4" fmla="*/ 0 w 42"/>
                  <a:gd name="T5" fmla="*/ 0 h 84"/>
                  <a:gd name="T6" fmla="*/ 0 w 42"/>
                  <a:gd name="T7" fmla="*/ 0 h 84"/>
                  <a:gd name="T8" fmla="*/ 0 w 42"/>
                  <a:gd name="T9" fmla="*/ 0 h 84"/>
                  <a:gd name="T10" fmla="*/ 0 w 42"/>
                  <a:gd name="T11" fmla="*/ 0 h 84"/>
                  <a:gd name="T12" fmla="*/ 0 w 42"/>
                  <a:gd name="T13" fmla="*/ 0 h 84"/>
                  <a:gd name="T14" fmla="*/ 0 w 42"/>
                  <a:gd name="T15" fmla="*/ 0 h 84"/>
                  <a:gd name="T16" fmla="*/ 0 w 42"/>
                  <a:gd name="T17" fmla="*/ 0 h 84"/>
                  <a:gd name="T18" fmla="*/ 0 w 42"/>
                  <a:gd name="T19" fmla="*/ 0 h 84"/>
                  <a:gd name="T20" fmla="*/ 0 w 42"/>
                  <a:gd name="T21" fmla="*/ 0 h 84"/>
                  <a:gd name="T22" fmla="*/ 0 w 42"/>
                  <a:gd name="T23" fmla="*/ 0 h 84"/>
                  <a:gd name="T24" fmla="*/ 0 w 42"/>
                  <a:gd name="T25" fmla="*/ 0 h 84"/>
                  <a:gd name="T26" fmla="*/ 0 w 42"/>
                  <a:gd name="T27" fmla="*/ 0 h 84"/>
                  <a:gd name="T28" fmla="*/ 0 w 42"/>
                  <a:gd name="T29" fmla="*/ 0 h 84"/>
                  <a:gd name="T30" fmla="*/ 0 w 42"/>
                  <a:gd name="T31" fmla="*/ 0 h 84"/>
                  <a:gd name="T32" fmla="*/ 0 w 42"/>
                  <a:gd name="T33" fmla="*/ 0 h 84"/>
                  <a:gd name="T34" fmla="*/ 0 w 42"/>
                  <a:gd name="T35" fmla="*/ 0 h 84"/>
                  <a:gd name="T36" fmla="*/ 0 w 42"/>
                  <a:gd name="T37" fmla="*/ 0 h 84"/>
                  <a:gd name="T38" fmla="*/ 0 w 42"/>
                  <a:gd name="T39" fmla="*/ 0 h 84"/>
                  <a:gd name="T40" fmla="*/ 0 w 42"/>
                  <a:gd name="T41" fmla="*/ 0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84"/>
                  <a:gd name="T65" fmla="*/ 42 w 42"/>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84">
                    <a:moveTo>
                      <a:pt x="0" y="7"/>
                    </a:moveTo>
                    <a:lnTo>
                      <a:pt x="0" y="7"/>
                    </a:lnTo>
                    <a:lnTo>
                      <a:pt x="5" y="9"/>
                    </a:lnTo>
                    <a:lnTo>
                      <a:pt x="8" y="10"/>
                    </a:lnTo>
                    <a:lnTo>
                      <a:pt x="15" y="17"/>
                    </a:lnTo>
                    <a:lnTo>
                      <a:pt x="21" y="25"/>
                    </a:lnTo>
                    <a:lnTo>
                      <a:pt x="27" y="40"/>
                    </a:lnTo>
                    <a:lnTo>
                      <a:pt x="31" y="60"/>
                    </a:lnTo>
                    <a:lnTo>
                      <a:pt x="35" y="84"/>
                    </a:lnTo>
                    <a:lnTo>
                      <a:pt x="42" y="84"/>
                    </a:lnTo>
                    <a:lnTo>
                      <a:pt x="38" y="58"/>
                    </a:lnTo>
                    <a:lnTo>
                      <a:pt x="34" y="38"/>
                    </a:lnTo>
                    <a:lnTo>
                      <a:pt x="28" y="23"/>
                    </a:lnTo>
                    <a:lnTo>
                      <a:pt x="20" y="12"/>
                    </a:lnTo>
                    <a:lnTo>
                      <a:pt x="13" y="5"/>
                    </a:lnTo>
                    <a:lnTo>
                      <a:pt x="7" y="2"/>
                    </a:lnTo>
                    <a:lnTo>
                      <a:pt x="2" y="0"/>
                    </a:lnTo>
                    <a:lnTo>
                      <a:pt x="0" y="0"/>
                    </a:lnTo>
                    <a:lnTo>
                      <a:pt x="0" y="7"/>
                    </a:lnTo>
                    <a:close/>
                  </a:path>
                </a:pathLst>
              </a:custGeom>
              <a:solidFill>
                <a:srgbClr val="000000"/>
              </a:solidFill>
              <a:ln w="9525">
                <a:noFill/>
                <a:round/>
                <a:headEnd/>
                <a:tailEnd/>
              </a:ln>
            </p:spPr>
            <p:txBody>
              <a:bodyPr/>
              <a:lstStyle/>
              <a:p>
                <a:endParaRPr lang="fr-FR"/>
              </a:p>
            </p:txBody>
          </p:sp>
          <p:sp>
            <p:nvSpPr>
              <p:cNvPr id="95964" name="Freeform 720"/>
              <p:cNvSpPr>
                <a:spLocks/>
              </p:cNvSpPr>
              <p:nvPr/>
            </p:nvSpPr>
            <p:spPr bwMode="auto">
              <a:xfrm>
                <a:off x="2863" y="1680"/>
                <a:ext cx="61" cy="9"/>
              </a:xfrm>
              <a:custGeom>
                <a:avLst/>
                <a:gdLst>
                  <a:gd name="T0" fmla="*/ 0 w 368"/>
                  <a:gd name="T1" fmla="*/ 0 h 52"/>
                  <a:gd name="T2" fmla="*/ 0 w 368"/>
                  <a:gd name="T3" fmla="*/ 0 h 52"/>
                  <a:gd name="T4" fmla="*/ 0 w 368"/>
                  <a:gd name="T5" fmla="*/ 0 h 52"/>
                  <a:gd name="T6" fmla="*/ 0 w 368"/>
                  <a:gd name="T7" fmla="*/ 0 h 52"/>
                  <a:gd name="T8" fmla="*/ 0 w 368"/>
                  <a:gd name="T9" fmla="*/ 0 h 52"/>
                  <a:gd name="T10" fmla="*/ 0 w 368"/>
                  <a:gd name="T11" fmla="*/ 0 h 52"/>
                  <a:gd name="T12" fmla="*/ 0 w 368"/>
                  <a:gd name="T13" fmla="*/ 0 h 52"/>
                  <a:gd name="T14" fmla="*/ 0 60000 65536"/>
                  <a:gd name="T15" fmla="*/ 0 60000 65536"/>
                  <a:gd name="T16" fmla="*/ 0 60000 65536"/>
                  <a:gd name="T17" fmla="*/ 0 60000 65536"/>
                  <a:gd name="T18" fmla="*/ 0 60000 65536"/>
                  <a:gd name="T19" fmla="*/ 0 60000 65536"/>
                  <a:gd name="T20" fmla="*/ 0 60000 65536"/>
                  <a:gd name="T21" fmla="*/ 0 w 368"/>
                  <a:gd name="T22" fmla="*/ 0 h 52"/>
                  <a:gd name="T23" fmla="*/ 368 w 368"/>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8" h="52">
                    <a:moveTo>
                      <a:pt x="0" y="4"/>
                    </a:moveTo>
                    <a:lnTo>
                      <a:pt x="4" y="7"/>
                    </a:lnTo>
                    <a:lnTo>
                      <a:pt x="368" y="52"/>
                    </a:lnTo>
                    <a:lnTo>
                      <a:pt x="368" y="45"/>
                    </a:lnTo>
                    <a:lnTo>
                      <a:pt x="4" y="0"/>
                    </a:lnTo>
                    <a:lnTo>
                      <a:pt x="7" y="4"/>
                    </a:lnTo>
                    <a:lnTo>
                      <a:pt x="0" y="4"/>
                    </a:lnTo>
                    <a:close/>
                  </a:path>
                </a:pathLst>
              </a:custGeom>
              <a:solidFill>
                <a:srgbClr val="000000"/>
              </a:solidFill>
              <a:ln w="9525">
                <a:noFill/>
                <a:round/>
                <a:headEnd/>
                <a:tailEnd/>
              </a:ln>
            </p:spPr>
            <p:txBody>
              <a:bodyPr/>
              <a:lstStyle/>
              <a:p>
                <a:endParaRPr lang="fr-FR"/>
              </a:p>
            </p:txBody>
          </p:sp>
          <p:sp>
            <p:nvSpPr>
              <p:cNvPr id="95965" name="Freeform 721"/>
              <p:cNvSpPr>
                <a:spLocks/>
              </p:cNvSpPr>
              <p:nvPr/>
            </p:nvSpPr>
            <p:spPr bwMode="auto">
              <a:xfrm>
                <a:off x="2863" y="1656"/>
                <a:ext cx="3" cy="24"/>
              </a:xfrm>
              <a:custGeom>
                <a:avLst/>
                <a:gdLst>
                  <a:gd name="T0" fmla="*/ 0 w 14"/>
                  <a:gd name="T1" fmla="*/ 0 h 145"/>
                  <a:gd name="T2" fmla="*/ 0 w 14"/>
                  <a:gd name="T3" fmla="*/ 0 h 145"/>
                  <a:gd name="T4" fmla="*/ 0 w 14"/>
                  <a:gd name="T5" fmla="*/ 0 h 145"/>
                  <a:gd name="T6" fmla="*/ 0 w 14"/>
                  <a:gd name="T7" fmla="*/ 0 h 145"/>
                  <a:gd name="T8" fmla="*/ 0 w 14"/>
                  <a:gd name="T9" fmla="*/ 0 h 145"/>
                  <a:gd name="T10" fmla="*/ 0 w 14"/>
                  <a:gd name="T11" fmla="*/ 0 h 145"/>
                  <a:gd name="T12" fmla="*/ 0 w 14"/>
                  <a:gd name="T13" fmla="*/ 0 h 145"/>
                  <a:gd name="T14" fmla="*/ 0 60000 65536"/>
                  <a:gd name="T15" fmla="*/ 0 60000 65536"/>
                  <a:gd name="T16" fmla="*/ 0 60000 65536"/>
                  <a:gd name="T17" fmla="*/ 0 60000 65536"/>
                  <a:gd name="T18" fmla="*/ 0 60000 65536"/>
                  <a:gd name="T19" fmla="*/ 0 60000 65536"/>
                  <a:gd name="T20" fmla="*/ 0 60000 65536"/>
                  <a:gd name="T21" fmla="*/ 0 w 14"/>
                  <a:gd name="T22" fmla="*/ 0 h 145"/>
                  <a:gd name="T23" fmla="*/ 14 w 14"/>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45">
                    <a:moveTo>
                      <a:pt x="7" y="0"/>
                    </a:moveTo>
                    <a:lnTo>
                      <a:pt x="7" y="0"/>
                    </a:lnTo>
                    <a:lnTo>
                      <a:pt x="0" y="145"/>
                    </a:lnTo>
                    <a:lnTo>
                      <a:pt x="7" y="145"/>
                    </a:lnTo>
                    <a:lnTo>
                      <a:pt x="14" y="0"/>
                    </a:lnTo>
                    <a:lnTo>
                      <a:pt x="7" y="0"/>
                    </a:lnTo>
                    <a:close/>
                  </a:path>
                </a:pathLst>
              </a:custGeom>
              <a:solidFill>
                <a:srgbClr val="000000"/>
              </a:solidFill>
              <a:ln w="9525">
                <a:noFill/>
                <a:round/>
                <a:headEnd/>
                <a:tailEnd/>
              </a:ln>
            </p:spPr>
            <p:txBody>
              <a:bodyPr/>
              <a:lstStyle/>
              <a:p>
                <a:endParaRPr lang="fr-FR"/>
              </a:p>
            </p:txBody>
          </p:sp>
          <p:sp>
            <p:nvSpPr>
              <p:cNvPr id="95966" name="Freeform 722"/>
              <p:cNvSpPr>
                <a:spLocks/>
              </p:cNvSpPr>
              <p:nvPr/>
            </p:nvSpPr>
            <p:spPr bwMode="auto">
              <a:xfrm>
                <a:off x="2864" y="1631"/>
                <a:ext cx="3" cy="25"/>
              </a:xfrm>
              <a:custGeom>
                <a:avLst/>
                <a:gdLst>
                  <a:gd name="T0" fmla="*/ 0 w 15"/>
                  <a:gd name="T1" fmla="*/ 0 h 149"/>
                  <a:gd name="T2" fmla="*/ 0 w 15"/>
                  <a:gd name="T3" fmla="*/ 0 h 149"/>
                  <a:gd name="T4" fmla="*/ 0 w 15"/>
                  <a:gd name="T5" fmla="*/ 0 h 149"/>
                  <a:gd name="T6" fmla="*/ 0 w 15"/>
                  <a:gd name="T7" fmla="*/ 0 h 149"/>
                  <a:gd name="T8" fmla="*/ 0 w 15"/>
                  <a:gd name="T9" fmla="*/ 0 h 149"/>
                  <a:gd name="T10" fmla="*/ 0 w 15"/>
                  <a:gd name="T11" fmla="*/ 0 h 149"/>
                  <a:gd name="T12" fmla="*/ 0 w 15"/>
                  <a:gd name="T13" fmla="*/ 0 h 149"/>
                  <a:gd name="T14" fmla="*/ 0 60000 65536"/>
                  <a:gd name="T15" fmla="*/ 0 60000 65536"/>
                  <a:gd name="T16" fmla="*/ 0 60000 65536"/>
                  <a:gd name="T17" fmla="*/ 0 60000 65536"/>
                  <a:gd name="T18" fmla="*/ 0 60000 65536"/>
                  <a:gd name="T19" fmla="*/ 0 60000 65536"/>
                  <a:gd name="T20" fmla="*/ 0 60000 65536"/>
                  <a:gd name="T21" fmla="*/ 0 w 15"/>
                  <a:gd name="T22" fmla="*/ 0 h 149"/>
                  <a:gd name="T23" fmla="*/ 15 w 15"/>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49">
                    <a:moveTo>
                      <a:pt x="11" y="0"/>
                    </a:moveTo>
                    <a:lnTo>
                      <a:pt x="8" y="4"/>
                    </a:lnTo>
                    <a:lnTo>
                      <a:pt x="0" y="149"/>
                    </a:lnTo>
                    <a:lnTo>
                      <a:pt x="7" y="149"/>
                    </a:lnTo>
                    <a:lnTo>
                      <a:pt x="15" y="4"/>
                    </a:lnTo>
                    <a:lnTo>
                      <a:pt x="13" y="7"/>
                    </a:lnTo>
                    <a:lnTo>
                      <a:pt x="11" y="0"/>
                    </a:lnTo>
                    <a:close/>
                  </a:path>
                </a:pathLst>
              </a:custGeom>
              <a:solidFill>
                <a:srgbClr val="000000"/>
              </a:solidFill>
              <a:ln w="9525">
                <a:noFill/>
                <a:round/>
                <a:headEnd/>
                <a:tailEnd/>
              </a:ln>
            </p:spPr>
            <p:txBody>
              <a:bodyPr/>
              <a:lstStyle/>
              <a:p>
                <a:endParaRPr lang="fr-FR"/>
              </a:p>
            </p:txBody>
          </p:sp>
          <p:sp>
            <p:nvSpPr>
              <p:cNvPr id="95967" name="Freeform 723"/>
              <p:cNvSpPr>
                <a:spLocks/>
              </p:cNvSpPr>
              <p:nvPr/>
            </p:nvSpPr>
            <p:spPr bwMode="auto">
              <a:xfrm>
                <a:off x="2866" y="1609"/>
                <a:ext cx="62" cy="23"/>
              </a:xfrm>
              <a:custGeom>
                <a:avLst/>
                <a:gdLst>
                  <a:gd name="T0" fmla="*/ 0 w 378"/>
                  <a:gd name="T1" fmla="*/ 0 h 142"/>
                  <a:gd name="T2" fmla="*/ 0 w 378"/>
                  <a:gd name="T3" fmla="*/ 0 h 142"/>
                  <a:gd name="T4" fmla="*/ 0 w 378"/>
                  <a:gd name="T5" fmla="*/ 0 h 142"/>
                  <a:gd name="T6" fmla="*/ 0 w 378"/>
                  <a:gd name="T7" fmla="*/ 0 h 142"/>
                  <a:gd name="T8" fmla="*/ 0 w 378"/>
                  <a:gd name="T9" fmla="*/ 0 h 142"/>
                  <a:gd name="T10" fmla="*/ 0 w 378"/>
                  <a:gd name="T11" fmla="*/ 0 h 142"/>
                  <a:gd name="T12" fmla="*/ 0 w 378"/>
                  <a:gd name="T13" fmla="*/ 0 h 142"/>
                  <a:gd name="T14" fmla="*/ 0 60000 65536"/>
                  <a:gd name="T15" fmla="*/ 0 60000 65536"/>
                  <a:gd name="T16" fmla="*/ 0 60000 65536"/>
                  <a:gd name="T17" fmla="*/ 0 60000 65536"/>
                  <a:gd name="T18" fmla="*/ 0 60000 65536"/>
                  <a:gd name="T19" fmla="*/ 0 60000 65536"/>
                  <a:gd name="T20" fmla="*/ 0 60000 65536"/>
                  <a:gd name="T21" fmla="*/ 0 w 378"/>
                  <a:gd name="T22" fmla="*/ 0 h 142"/>
                  <a:gd name="T23" fmla="*/ 378 w 378"/>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8" h="142">
                    <a:moveTo>
                      <a:pt x="373" y="0"/>
                    </a:moveTo>
                    <a:lnTo>
                      <a:pt x="375" y="0"/>
                    </a:lnTo>
                    <a:lnTo>
                      <a:pt x="0" y="135"/>
                    </a:lnTo>
                    <a:lnTo>
                      <a:pt x="2" y="142"/>
                    </a:lnTo>
                    <a:lnTo>
                      <a:pt x="377" y="7"/>
                    </a:lnTo>
                    <a:lnTo>
                      <a:pt x="378" y="7"/>
                    </a:lnTo>
                    <a:lnTo>
                      <a:pt x="373" y="0"/>
                    </a:lnTo>
                    <a:close/>
                  </a:path>
                </a:pathLst>
              </a:custGeom>
              <a:solidFill>
                <a:srgbClr val="000000"/>
              </a:solidFill>
              <a:ln w="9525">
                <a:noFill/>
                <a:round/>
                <a:headEnd/>
                <a:tailEnd/>
              </a:ln>
            </p:spPr>
            <p:txBody>
              <a:bodyPr/>
              <a:lstStyle/>
              <a:p>
                <a:endParaRPr lang="fr-FR"/>
              </a:p>
            </p:txBody>
          </p:sp>
          <p:sp>
            <p:nvSpPr>
              <p:cNvPr id="95968" name="Freeform 724"/>
              <p:cNvSpPr>
                <a:spLocks/>
              </p:cNvSpPr>
              <p:nvPr/>
            </p:nvSpPr>
            <p:spPr bwMode="auto">
              <a:xfrm>
                <a:off x="2927" y="1592"/>
                <a:ext cx="9" cy="18"/>
              </a:xfrm>
              <a:custGeom>
                <a:avLst/>
                <a:gdLst>
                  <a:gd name="T0" fmla="*/ 0 w 51"/>
                  <a:gd name="T1" fmla="*/ 0 h 104"/>
                  <a:gd name="T2" fmla="*/ 0 w 51"/>
                  <a:gd name="T3" fmla="*/ 0 h 104"/>
                  <a:gd name="T4" fmla="*/ 0 w 51"/>
                  <a:gd name="T5" fmla="*/ 0 h 104"/>
                  <a:gd name="T6" fmla="*/ 0 w 51"/>
                  <a:gd name="T7" fmla="*/ 0 h 104"/>
                  <a:gd name="T8" fmla="*/ 0 w 51"/>
                  <a:gd name="T9" fmla="*/ 0 h 104"/>
                  <a:gd name="T10" fmla="*/ 0 w 51"/>
                  <a:gd name="T11" fmla="*/ 0 h 104"/>
                  <a:gd name="T12" fmla="*/ 0 w 51"/>
                  <a:gd name="T13" fmla="*/ 0 h 104"/>
                  <a:gd name="T14" fmla="*/ 0 w 51"/>
                  <a:gd name="T15" fmla="*/ 0 h 104"/>
                  <a:gd name="T16" fmla="*/ 0 w 51"/>
                  <a:gd name="T17" fmla="*/ 0 h 104"/>
                  <a:gd name="T18" fmla="*/ 0 w 51"/>
                  <a:gd name="T19" fmla="*/ 0 h 104"/>
                  <a:gd name="T20" fmla="*/ 0 w 51"/>
                  <a:gd name="T21" fmla="*/ 0 h 104"/>
                  <a:gd name="T22" fmla="*/ 0 w 51"/>
                  <a:gd name="T23" fmla="*/ 0 h 104"/>
                  <a:gd name="T24" fmla="*/ 0 w 51"/>
                  <a:gd name="T25" fmla="*/ 0 h 104"/>
                  <a:gd name="T26" fmla="*/ 0 w 51"/>
                  <a:gd name="T27" fmla="*/ 0 h 104"/>
                  <a:gd name="T28" fmla="*/ 0 w 51"/>
                  <a:gd name="T29" fmla="*/ 0 h 104"/>
                  <a:gd name="T30" fmla="*/ 0 w 51"/>
                  <a:gd name="T31" fmla="*/ 0 h 104"/>
                  <a:gd name="T32" fmla="*/ 0 w 51"/>
                  <a:gd name="T33" fmla="*/ 0 h 104"/>
                  <a:gd name="T34" fmla="*/ 0 w 51"/>
                  <a:gd name="T35" fmla="*/ 0 h 104"/>
                  <a:gd name="T36" fmla="*/ 0 w 51"/>
                  <a:gd name="T37" fmla="*/ 0 h 104"/>
                  <a:gd name="T38" fmla="*/ 0 w 51"/>
                  <a:gd name="T39" fmla="*/ 0 h 104"/>
                  <a:gd name="T40" fmla="*/ 0 w 51"/>
                  <a:gd name="T41" fmla="*/ 0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1"/>
                  <a:gd name="T64" fmla="*/ 0 h 104"/>
                  <a:gd name="T65" fmla="*/ 51 w 51"/>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1" h="104">
                    <a:moveTo>
                      <a:pt x="44" y="0"/>
                    </a:moveTo>
                    <a:lnTo>
                      <a:pt x="44" y="1"/>
                    </a:lnTo>
                    <a:lnTo>
                      <a:pt x="39" y="28"/>
                    </a:lnTo>
                    <a:lnTo>
                      <a:pt x="32" y="50"/>
                    </a:lnTo>
                    <a:lnTo>
                      <a:pt x="25" y="67"/>
                    </a:lnTo>
                    <a:lnTo>
                      <a:pt x="18" y="79"/>
                    </a:lnTo>
                    <a:lnTo>
                      <a:pt x="11" y="88"/>
                    </a:lnTo>
                    <a:lnTo>
                      <a:pt x="6" y="94"/>
                    </a:lnTo>
                    <a:lnTo>
                      <a:pt x="2" y="97"/>
                    </a:lnTo>
                    <a:lnTo>
                      <a:pt x="0" y="97"/>
                    </a:lnTo>
                    <a:lnTo>
                      <a:pt x="5" y="104"/>
                    </a:lnTo>
                    <a:lnTo>
                      <a:pt x="6" y="102"/>
                    </a:lnTo>
                    <a:lnTo>
                      <a:pt x="11" y="99"/>
                    </a:lnTo>
                    <a:lnTo>
                      <a:pt x="15" y="93"/>
                    </a:lnTo>
                    <a:lnTo>
                      <a:pt x="22" y="83"/>
                    </a:lnTo>
                    <a:lnTo>
                      <a:pt x="32" y="70"/>
                    </a:lnTo>
                    <a:lnTo>
                      <a:pt x="39" y="52"/>
                    </a:lnTo>
                    <a:lnTo>
                      <a:pt x="46" y="30"/>
                    </a:lnTo>
                    <a:lnTo>
                      <a:pt x="51" y="1"/>
                    </a:lnTo>
                    <a:lnTo>
                      <a:pt x="51" y="2"/>
                    </a:lnTo>
                    <a:lnTo>
                      <a:pt x="44" y="0"/>
                    </a:lnTo>
                    <a:close/>
                  </a:path>
                </a:pathLst>
              </a:custGeom>
              <a:solidFill>
                <a:srgbClr val="000000"/>
              </a:solidFill>
              <a:ln w="9525">
                <a:noFill/>
                <a:round/>
                <a:headEnd/>
                <a:tailEnd/>
              </a:ln>
            </p:spPr>
            <p:txBody>
              <a:bodyPr/>
              <a:lstStyle/>
              <a:p>
                <a:endParaRPr lang="fr-FR"/>
              </a:p>
            </p:txBody>
          </p:sp>
          <p:sp>
            <p:nvSpPr>
              <p:cNvPr id="95969" name="Freeform 725"/>
              <p:cNvSpPr>
                <a:spLocks/>
              </p:cNvSpPr>
              <p:nvPr/>
            </p:nvSpPr>
            <p:spPr bwMode="auto">
              <a:xfrm>
                <a:off x="2935" y="1575"/>
                <a:ext cx="5" cy="18"/>
              </a:xfrm>
              <a:custGeom>
                <a:avLst/>
                <a:gdLst>
                  <a:gd name="T0" fmla="*/ 0 w 29"/>
                  <a:gd name="T1" fmla="*/ 0 h 100"/>
                  <a:gd name="T2" fmla="*/ 0 w 29"/>
                  <a:gd name="T3" fmla="*/ 0 h 100"/>
                  <a:gd name="T4" fmla="*/ 0 w 29"/>
                  <a:gd name="T5" fmla="*/ 0 h 100"/>
                  <a:gd name="T6" fmla="*/ 0 w 29"/>
                  <a:gd name="T7" fmla="*/ 0 h 100"/>
                  <a:gd name="T8" fmla="*/ 0 w 29"/>
                  <a:gd name="T9" fmla="*/ 0 h 100"/>
                  <a:gd name="T10" fmla="*/ 0 w 29"/>
                  <a:gd name="T11" fmla="*/ 0 h 100"/>
                  <a:gd name="T12" fmla="*/ 0 w 29"/>
                  <a:gd name="T13" fmla="*/ 0 h 100"/>
                  <a:gd name="T14" fmla="*/ 0 w 29"/>
                  <a:gd name="T15" fmla="*/ 0 h 100"/>
                  <a:gd name="T16" fmla="*/ 0 w 29"/>
                  <a:gd name="T17" fmla="*/ 0 h 100"/>
                  <a:gd name="T18" fmla="*/ 0 w 29"/>
                  <a:gd name="T19" fmla="*/ 0 h 100"/>
                  <a:gd name="T20" fmla="*/ 0 w 29"/>
                  <a:gd name="T21" fmla="*/ 0 h 100"/>
                  <a:gd name="T22" fmla="*/ 0 w 29"/>
                  <a:gd name="T23" fmla="*/ 0 h 100"/>
                  <a:gd name="T24" fmla="*/ 0 w 29"/>
                  <a:gd name="T25" fmla="*/ 0 h 100"/>
                  <a:gd name="T26" fmla="*/ 0 w 29"/>
                  <a:gd name="T27" fmla="*/ 0 h 100"/>
                  <a:gd name="T28" fmla="*/ 0 w 29"/>
                  <a:gd name="T29" fmla="*/ 0 h 100"/>
                  <a:gd name="T30" fmla="*/ 0 w 29"/>
                  <a:gd name="T31" fmla="*/ 0 h 100"/>
                  <a:gd name="T32" fmla="*/ 0 w 29"/>
                  <a:gd name="T33" fmla="*/ 0 h 100"/>
                  <a:gd name="T34" fmla="*/ 0 w 29"/>
                  <a:gd name="T35" fmla="*/ 0 h 100"/>
                  <a:gd name="T36" fmla="*/ 0 w 29"/>
                  <a:gd name="T37" fmla="*/ 0 h 100"/>
                  <a:gd name="T38" fmla="*/ 0 w 29"/>
                  <a:gd name="T39" fmla="*/ 0 h 100"/>
                  <a:gd name="T40" fmla="*/ 0 w 29"/>
                  <a:gd name="T41" fmla="*/ 0 h 1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
                  <a:gd name="T64" fmla="*/ 0 h 100"/>
                  <a:gd name="T65" fmla="*/ 29 w 29"/>
                  <a:gd name="T66" fmla="*/ 100 h 10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 h="100">
                    <a:moveTo>
                      <a:pt x="18" y="5"/>
                    </a:moveTo>
                    <a:lnTo>
                      <a:pt x="18" y="5"/>
                    </a:lnTo>
                    <a:lnTo>
                      <a:pt x="19" y="8"/>
                    </a:lnTo>
                    <a:lnTo>
                      <a:pt x="21" y="14"/>
                    </a:lnTo>
                    <a:lnTo>
                      <a:pt x="23" y="22"/>
                    </a:lnTo>
                    <a:lnTo>
                      <a:pt x="23" y="36"/>
                    </a:lnTo>
                    <a:lnTo>
                      <a:pt x="19" y="51"/>
                    </a:lnTo>
                    <a:lnTo>
                      <a:pt x="12" y="72"/>
                    </a:lnTo>
                    <a:lnTo>
                      <a:pt x="0" y="98"/>
                    </a:lnTo>
                    <a:lnTo>
                      <a:pt x="7" y="100"/>
                    </a:lnTo>
                    <a:lnTo>
                      <a:pt x="19" y="75"/>
                    </a:lnTo>
                    <a:lnTo>
                      <a:pt x="26" y="54"/>
                    </a:lnTo>
                    <a:lnTo>
                      <a:pt x="29" y="36"/>
                    </a:lnTo>
                    <a:lnTo>
                      <a:pt x="29" y="22"/>
                    </a:lnTo>
                    <a:lnTo>
                      <a:pt x="28" y="12"/>
                    </a:lnTo>
                    <a:lnTo>
                      <a:pt x="26" y="6"/>
                    </a:lnTo>
                    <a:lnTo>
                      <a:pt x="25" y="3"/>
                    </a:lnTo>
                    <a:lnTo>
                      <a:pt x="23" y="0"/>
                    </a:lnTo>
                    <a:lnTo>
                      <a:pt x="18" y="5"/>
                    </a:lnTo>
                    <a:close/>
                  </a:path>
                </a:pathLst>
              </a:custGeom>
              <a:solidFill>
                <a:srgbClr val="000000"/>
              </a:solidFill>
              <a:ln w="9525">
                <a:noFill/>
                <a:round/>
                <a:headEnd/>
                <a:tailEnd/>
              </a:ln>
            </p:spPr>
            <p:txBody>
              <a:bodyPr/>
              <a:lstStyle/>
              <a:p>
                <a:endParaRPr lang="fr-FR"/>
              </a:p>
            </p:txBody>
          </p:sp>
          <p:sp>
            <p:nvSpPr>
              <p:cNvPr id="95970" name="Freeform 726"/>
              <p:cNvSpPr>
                <a:spLocks/>
              </p:cNvSpPr>
              <p:nvPr/>
            </p:nvSpPr>
            <p:spPr bwMode="auto">
              <a:xfrm>
                <a:off x="2897" y="1534"/>
                <a:ext cx="41" cy="42"/>
              </a:xfrm>
              <a:custGeom>
                <a:avLst/>
                <a:gdLst>
                  <a:gd name="T0" fmla="*/ 0 w 255"/>
                  <a:gd name="T1" fmla="*/ 0 h 251"/>
                  <a:gd name="T2" fmla="*/ 0 w 255"/>
                  <a:gd name="T3" fmla="*/ 0 h 251"/>
                  <a:gd name="T4" fmla="*/ 0 w 255"/>
                  <a:gd name="T5" fmla="*/ 0 h 251"/>
                  <a:gd name="T6" fmla="*/ 0 w 255"/>
                  <a:gd name="T7" fmla="*/ 0 h 251"/>
                  <a:gd name="T8" fmla="*/ 0 w 255"/>
                  <a:gd name="T9" fmla="*/ 0 h 251"/>
                  <a:gd name="T10" fmla="*/ 0 w 255"/>
                  <a:gd name="T11" fmla="*/ 0 h 251"/>
                  <a:gd name="T12" fmla="*/ 0 w 255"/>
                  <a:gd name="T13" fmla="*/ 0 h 251"/>
                  <a:gd name="T14" fmla="*/ 0 60000 65536"/>
                  <a:gd name="T15" fmla="*/ 0 60000 65536"/>
                  <a:gd name="T16" fmla="*/ 0 60000 65536"/>
                  <a:gd name="T17" fmla="*/ 0 60000 65536"/>
                  <a:gd name="T18" fmla="*/ 0 60000 65536"/>
                  <a:gd name="T19" fmla="*/ 0 60000 65536"/>
                  <a:gd name="T20" fmla="*/ 0 60000 65536"/>
                  <a:gd name="T21" fmla="*/ 0 w 255"/>
                  <a:gd name="T22" fmla="*/ 0 h 251"/>
                  <a:gd name="T23" fmla="*/ 255 w 255"/>
                  <a:gd name="T24" fmla="*/ 251 h 2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5" h="251">
                    <a:moveTo>
                      <a:pt x="0" y="0"/>
                    </a:moveTo>
                    <a:lnTo>
                      <a:pt x="1" y="5"/>
                    </a:lnTo>
                    <a:lnTo>
                      <a:pt x="250" y="251"/>
                    </a:lnTo>
                    <a:lnTo>
                      <a:pt x="255" y="246"/>
                    </a:lnTo>
                    <a:lnTo>
                      <a:pt x="6" y="0"/>
                    </a:lnTo>
                    <a:lnTo>
                      <a:pt x="7" y="5"/>
                    </a:lnTo>
                    <a:lnTo>
                      <a:pt x="0" y="0"/>
                    </a:lnTo>
                    <a:close/>
                  </a:path>
                </a:pathLst>
              </a:custGeom>
              <a:solidFill>
                <a:srgbClr val="000000"/>
              </a:solidFill>
              <a:ln w="9525">
                <a:noFill/>
                <a:round/>
                <a:headEnd/>
                <a:tailEnd/>
              </a:ln>
            </p:spPr>
            <p:txBody>
              <a:bodyPr/>
              <a:lstStyle/>
              <a:p>
                <a:endParaRPr lang="fr-FR"/>
              </a:p>
            </p:txBody>
          </p:sp>
          <p:sp>
            <p:nvSpPr>
              <p:cNvPr id="95971" name="Freeform 727"/>
              <p:cNvSpPr>
                <a:spLocks/>
              </p:cNvSpPr>
              <p:nvPr/>
            </p:nvSpPr>
            <p:spPr bwMode="auto">
              <a:xfrm>
                <a:off x="2897" y="1512"/>
                <a:ext cx="14" cy="23"/>
              </a:xfrm>
              <a:custGeom>
                <a:avLst/>
                <a:gdLst>
                  <a:gd name="T0" fmla="*/ 0 w 91"/>
                  <a:gd name="T1" fmla="*/ 0 h 136"/>
                  <a:gd name="T2" fmla="*/ 0 w 91"/>
                  <a:gd name="T3" fmla="*/ 0 h 136"/>
                  <a:gd name="T4" fmla="*/ 0 w 91"/>
                  <a:gd name="T5" fmla="*/ 0 h 136"/>
                  <a:gd name="T6" fmla="*/ 0 w 91"/>
                  <a:gd name="T7" fmla="*/ 0 h 136"/>
                  <a:gd name="T8" fmla="*/ 0 w 91"/>
                  <a:gd name="T9" fmla="*/ 0 h 136"/>
                  <a:gd name="T10" fmla="*/ 0 w 91"/>
                  <a:gd name="T11" fmla="*/ 0 h 136"/>
                  <a:gd name="T12" fmla="*/ 0 w 91"/>
                  <a:gd name="T13" fmla="*/ 0 h 136"/>
                  <a:gd name="T14" fmla="*/ 0 60000 65536"/>
                  <a:gd name="T15" fmla="*/ 0 60000 65536"/>
                  <a:gd name="T16" fmla="*/ 0 60000 65536"/>
                  <a:gd name="T17" fmla="*/ 0 60000 65536"/>
                  <a:gd name="T18" fmla="*/ 0 60000 65536"/>
                  <a:gd name="T19" fmla="*/ 0 60000 65536"/>
                  <a:gd name="T20" fmla="*/ 0 60000 65536"/>
                  <a:gd name="T21" fmla="*/ 0 w 91"/>
                  <a:gd name="T22" fmla="*/ 0 h 136"/>
                  <a:gd name="T23" fmla="*/ 91 w 91"/>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136">
                    <a:moveTo>
                      <a:pt x="84" y="0"/>
                    </a:moveTo>
                    <a:lnTo>
                      <a:pt x="84" y="0"/>
                    </a:lnTo>
                    <a:lnTo>
                      <a:pt x="0" y="131"/>
                    </a:lnTo>
                    <a:lnTo>
                      <a:pt x="7" y="136"/>
                    </a:lnTo>
                    <a:lnTo>
                      <a:pt x="91" y="4"/>
                    </a:lnTo>
                    <a:lnTo>
                      <a:pt x="84" y="0"/>
                    </a:lnTo>
                    <a:close/>
                  </a:path>
                </a:pathLst>
              </a:custGeom>
              <a:solidFill>
                <a:srgbClr val="000000"/>
              </a:solidFill>
              <a:ln w="9525">
                <a:noFill/>
                <a:round/>
                <a:headEnd/>
                <a:tailEnd/>
              </a:ln>
            </p:spPr>
            <p:txBody>
              <a:bodyPr/>
              <a:lstStyle/>
              <a:p>
                <a:endParaRPr lang="fr-FR"/>
              </a:p>
            </p:txBody>
          </p:sp>
          <p:sp>
            <p:nvSpPr>
              <p:cNvPr id="95972" name="Freeform 728"/>
              <p:cNvSpPr>
                <a:spLocks/>
              </p:cNvSpPr>
              <p:nvPr/>
            </p:nvSpPr>
            <p:spPr bwMode="auto">
              <a:xfrm>
                <a:off x="2910" y="1490"/>
                <a:ext cx="15" cy="23"/>
              </a:xfrm>
              <a:custGeom>
                <a:avLst/>
                <a:gdLst>
                  <a:gd name="T0" fmla="*/ 0 w 92"/>
                  <a:gd name="T1" fmla="*/ 0 h 135"/>
                  <a:gd name="T2" fmla="*/ 0 w 92"/>
                  <a:gd name="T3" fmla="*/ 0 h 135"/>
                  <a:gd name="T4" fmla="*/ 0 w 92"/>
                  <a:gd name="T5" fmla="*/ 0 h 135"/>
                  <a:gd name="T6" fmla="*/ 0 w 92"/>
                  <a:gd name="T7" fmla="*/ 0 h 135"/>
                  <a:gd name="T8" fmla="*/ 0 w 92"/>
                  <a:gd name="T9" fmla="*/ 0 h 135"/>
                  <a:gd name="T10" fmla="*/ 0 w 92"/>
                  <a:gd name="T11" fmla="*/ 0 h 135"/>
                  <a:gd name="T12" fmla="*/ 0 w 92"/>
                  <a:gd name="T13" fmla="*/ 0 h 135"/>
                  <a:gd name="T14" fmla="*/ 0 60000 65536"/>
                  <a:gd name="T15" fmla="*/ 0 60000 65536"/>
                  <a:gd name="T16" fmla="*/ 0 60000 65536"/>
                  <a:gd name="T17" fmla="*/ 0 60000 65536"/>
                  <a:gd name="T18" fmla="*/ 0 60000 65536"/>
                  <a:gd name="T19" fmla="*/ 0 60000 65536"/>
                  <a:gd name="T20" fmla="*/ 0 60000 65536"/>
                  <a:gd name="T21" fmla="*/ 0 w 92"/>
                  <a:gd name="T22" fmla="*/ 0 h 135"/>
                  <a:gd name="T23" fmla="*/ 92 w 92"/>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35">
                    <a:moveTo>
                      <a:pt x="89" y="0"/>
                    </a:moveTo>
                    <a:lnTo>
                      <a:pt x="85" y="1"/>
                    </a:lnTo>
                    <a:lnTo>
                      <a:pt x="0" y="131"/>
                    </a:lnTo>
                    <a:lnTo>
                      <a:pt x="7" y="135"/>
                    </a:lnTo>
                    <a:lnTo>
                      <a:pt x="92" y="5"/>
                    </a:lnTo>
                    <a:lnTo>
                      <a:pt x="87" y="7"/>
                    </a:lnTo>
                    <a:lnTo>
                      <a:pt x="89" y="0"/>
                    </a:lnTo>
                    <a:close/>
                  </a:path>
                </a:pathLst>
              </a:custGeom>
              <a:solidFill>
                <a:srgbClr val="000000"/>
              </a:solidFill>
              <a:ln w="9525">
                <a:noFill/>
                <a:round/>
                <a:headEnd/>
                <a:tailEnd/>
              </a:ln>
            </p:spPr>
            <p:txBody>
              <a:bodyPr/>
              <a:lstStyle/>
              <a:p>
                <a:endParaRPr lang="fr-FR"/>
              </a:p>
            </p:txBody>
          </p:sp>
          <p:sp>
            <p:nvSpPr>
              <p:cNvPr id="95973" name="Freeform 729"/>
              <p:cNvSpPr>
                <a:spLocks/>
              </p:cNvSpPr>
              <p:nvPr/>
            </p:nvSpPr>
            <p:spPr bwMode="auto">
              <a:xfrm>
                <a:off x="2924" y="1490"/>
                <a:ext cx="58" cy="15"/>
              </a:xfrm>
              <a:custGeom>
                <a:avLst/>
                <a:gdLst>
                  <a:gd name="T0" fmla="*/ 0 w 354"/>
                  <a:gd name="T1" fmla="*/ 0 h 89"/>
                  <a:gd name="T2" fmla="*/ 0 w 354"/>
                  <a:gd name="T3" fmla="*/ 0 h 89"/>
                  <a:gd name="T4" fmla="*/ 0 w 354"/>
                  <a:gd name="T5" fmla="*/ 0 h 89"/>
                  <a:gd name="T6" fmla="*/ 0 w 354"/>
                  <a:gd name="T7" fmla="*/ 0 h 89"/>
                  <a:gd name="T8" fmla="*/ 0 w 354"/>
                  <a:gd name="T9" fmla="*/ 0 h 89"/>
                  <a:gd name="T10" fmla="*/ 0 w 354"/>
                  <a:gd name="T11" fmla="*/ 0 h 89"/>
                  <a:gd name="T12" fmla="*/ 0 w 354"/>
                  <a:gd name="T13" fmla="*/ 0 h 89"/>
                  <a:gd name="T14" fmla="*/ 0 60000 65536"/>
                  <a:gd name="T15" fmla="*/ 0 60000 65536"/>
                  <a:gd name="T16" fmla="*/ 0 60000 65536"/>
                  <a:gd name="T17" fmla="*/ 0 60000 65536"/>
                  <a:gd name="T18" fmla="*/ 0 60000 65536"/>
                  <a:gd name="T19" fmla="*/ 0 60000 65536"/>
                  <a:gd name="T20" fmla="*/ 0 60000 65536"/>
                  <a:gd name="T21" fmla="*/ 0 w 354"/>
                  <a:gd name="T22" fmla="*/ 0 h 89"/>
                  <a:gd name="T23" fmla="*/ 354 w 354"/>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4" h="89">
                    <a:moveTo>
                      <a:pt x="353" y="82"/>
                    </a:moveTo>
                    <a:lnTo>
                      <a:pt x="354" y="82"/>
                    </a:lnTo>
                    <a:lnTo>
                      <a:pt x="2" y="0"/>
                    </a:lnTo>
                    <a:lnTo>
                      <a:pt x="0" y="7"/>
                    </a:lnTo>
                    <a:lnTo>
                      <a:pt x="352" y="89"/>
                    </a:lnTo>
                    <a:lnTo>
                      <a:pt x="353" y="89"/>
                    </a:lnTo>
                    <a:lnTo>
                      <a:pt x="353" y="82"/>
                    </a:lnTo>
                    <a:close/>
                  </a:path>
                </a:pathLst>
              </a:custGeom>
              <a:solidFill>
                <a:srgbClr val="000000"/>
              </a:solidFill>
              <a:ln w="9525">
                <a:noFill/>
                <a:round/>
                <a:headEnd/>
                <a:tailEnd/>
              </a:ln>
            </p:spPr>
            <p:txBody>
              <a:bodyPr/>
              <a:lstStyle/>
              <a:p>
                <a:endParaRPr lang="fr-FR"/>
              </a:p>
            </p:txBody>
          </p:sp>
          <p:sp>
            <p:nvSpPr>
              <p:cNvPr id="95974" name="Freeform 730"/>
              <p:cNvSpPr>
                <a:spLocks/>
              </p:cNvSpPr>
              <p:nvPr/>
            </p:nvSpPr>
            <p:spPr bwMode="auto">
              <a:xfrm>
                <a:off x="2982" y="1493"/>
                <a:ext cx="14" cy="12"/>
              </a:xfrm>
              <a:custGeom>
                <a:avLst/>
                <a:gdLst>
                  <a:gd name="T0" fmla="*/ 0 w 89"/>
                  <a:gd name="T1" fmla="*/ 0 h 73"/>
                  <a:gd name="T2" fmla="*/ 0 w 89"/>
                  <a:gd name="T3" fmla="*/ 0 h 73"/>
                  <a:gd name="T4" fmla="*/ 0 w 89"/>
                  <a:gd name="T5" fmla="*/ 0 h 73"/>
                  <a:gd name="T6" fmla="*/ 0 w 89"/>
                  <a:gd name="T7" fmla="*/ 0 h 73"/>
                  <a:gd name="T8" fmla="*/ 0 w 89"/>
                  <a:gd name="T9" fmla="*/ 0 h 73"/>
                  <a:gd name="T10" fmla="*/ 0 w 89"/>
                  <a:gd name="T11" fmla="*/ 0 h 73"/>
                  <a:gd name="T12" fmla="*/ 0 w 89"/>
                  <a:gd name="T13" fmla="*/ 0 h 73"/>
                  <a:gd name="T14" fmla="*/ 0 w 89"/>
                  <a:gd name="T15" fmla="*/ 0 h 73"/>
                  <a:gd name="T16" fmla="*/ 0 w 89"/>
                  <a:gd name="T17" fmla="*/ 0 h 73"/>
                  <a:gd name="T18" fmla="*/ 0 w 89"/>
                  <a:gd name="T19" fmla="*/ 0 h 73"/>
                  <a:gd name="T20" fmla="*/ 0 w 89"/>
                  <a:gd name="T21" fmla="*/ 0 h 73"/>
                  <a:gd name="T22" fmla="*/ 0 w 89"/>
                  <a:gd name="T23" fmla="*/ 0 h 73"/>
                  <a:gd name="T24" fmla="*/ 0 w 89"/>
                  <a:gd name="T25" fmla="*/ 0 h 73"/>
                  <a:gd name="T26" fmla="*/ 0 w 89"/>
                  <a:gd name="T27" fmla="*/ 0 h 73"/>
                  <a:gd name="T28" fmla="*/ 0 w 89"/>
                  <a:gd name="T29" fmla="*/ 0 h 73"/>
                  <a:gd name="T30" fmla="*/ 0 w 89"/>
                  <a:gd name="T31" fmla="*/ 0 h 73"/>
                  <a:gd name="T32" fmla="*/ 0 w 89"/>
                  <a:gd name="T33" fmla="*/ 0 h 73"/>
                  <a:gd name="T34" fmla="*/ 0 w 89"/>
                  <a:gd name="T35" fmla="*/ 0 h 73"/>
                  <a:gd name="T36" fmla="*/ 0 w 89"/>
                  <a:gd name="T37" fmla="*/ 0 h 73"/>
                  <a:gd name="T38" fmla="*/ 0 w 89"/>
                  <a:gd name="T39" fmla="*/ 0 h 73"/>
                  <a:gd name="T40" fmla="*/ 0 w 89"/>
                  <a:gd name="T41" fmla="*/ 0 h 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9"/>
                  <a:gd name="T64" fmla="*/ 0 h 73"/>
                  <a:gd name="T65" fmla="*/ 89 w 89"/>
                  <a:gd name="T66" fmla="*/ 73 h 7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9" h="73">
                    <a:moveTo>
                      <a:pt x="85" y="0"/>
                    </a:moveTo>
                    <a:lnTo>
                      <a:pt x="85" y="0"/>
                    </a:lnTo>
                    <a:lnTo>
                      <a:pt x="66" y="22"/>
                    </a:lnTo>
                    <a:lnTo>
                      <a:pt x="50" y="38"/>
                    </a:lnTo>
                    <a:lnTo>
                      <a:pt x="35" y="50"/>
                    </a:lnTo>
                    <a:lnTo>
                      <a:pt x="22" y="57"/>
                    </a:lnTo>
                    <a:lnTo>
                      <a:pt x="13" y="63"/>
                    </a:lnTo>
                    <a:lnTo>
                      <a:pt x="6" y="65"/>
                    </a:lnTo>
                    <a:lnTo>
                      <a:pt x="1" y="66"/>
                    </a:lnTo>
                    <a:lnTo>
                      <a:pt x="0" y="66"/>
                    </a:lnTo>
                    <a:lnTo>
                      <a:pt x="0" y="73"/>
                    </a:lnTo>
                    <a:lnTo>
                      <a:pt x="1" y="73"/>
                    </a:lnTo>
                    <a:lnTo>
                      <a:pt x="8" y="72"/>
                    </a:lnTo>
                    <a:lnTo>
                      <a:pt x="15" y="70"/>
                    </a:lnTo>
                    <a:lnTo>
                      <a:pt x="27" y="64"/>
                    </a:lnTo>
                    <a:lnTo>
                      <a:pt x="39" y="54"/>
                    </a:lnTo>
                    <a:lnTo>
                      <a:pt x="54" y="43"/>
                    </a:lnTo>
                    <a:lnTo>
                      <a:pt x="71" y="27"/>
                    </a:lnTo>
                    <a:lnTo>
                      <a:pt x="89" y="5"/>
                    </a:lnTo>
                    <a:lnTo>
                      <a:pt x="85" y="0"/>
                    </a:lnTo>
                    <a:close/>
                  </a:path>
                </a:pathLst>
              </a:custGeom>
              <a:solidFill>
                <a:srgbClr val="000000"/>
              </a:solidFill>
              <a:ln w="9525">
                <a:noFill/>
                <a:round/>
                <a:headEnd/>
                <a:tailEnd/>
              </a:ln>
            </p:spPr>
            <p:txBody>
              <a:bodyPr/>
              <a:lstStyle/>
              <a:p>
                <a:endParaRPr lang="fr-FR"/>
              </a:p>
            </p:txBody>
          </p:sp>
          <p:sp>
            <p:nvSpPr>
              <p:cNvPr id="95975" name="Freeform 731"/>
              <p:cNvSpPr>
                <a:spLocks/>
              </p:cNvSpPr>
              <p:nvPr/>
            </p:nvSpPr>
            <p:spPr bwMode="auto">
              <a:xfrm>
                <a:off x="2937" y="1441"/>
                <a:ext cx="346" cy="366"/>
              </a:xfrm>
              <a:custGeom>
                <a:avLst/>
                <a:gdLst>
                  <a:gd name="T0" fmla="*/ 0 w 2134"/>
                  <a:gd name="T1" fmla="*/ 0 h 2168"/>
                  <a:gd name="T2" fmla="*/ 0 w 2134"/>
                  <a:gd name="T3" fmla="*/ 0 h 2168"/>
                  <a:gd name="T4" fmla="*/ 0 w 2134"/>
                  <a:gd name="T5" fmla="*/ 0 h 2168"/>
                  <a:gd name="T6" fmla="*/ 0 w 2134"/>
                  <a:gd name="T7" fmla="*/ 0 h 2168"/>
                  <a:gd name="T8" fmla="*/ 0 w 2134"/>
                  <a:gd name="T9" fmla="*/ 0 h 2168"/>
                  <a:gd name="T10" fmla="*/ 0 w 2134"/>
                  <a:gd name="T11" fmla="*/ 0 h 2168"/>
                  <a:gd name="T12" fmla="*/ 0 w 2134"/>
                  <a:gd name="T13" fmla="*/ 0 h 2168"/>
                  <a:gd name="T14" fmla="*/ 0 w 2134"/>
                  <a:gd name="T15" fmla="*/ 0 h 2168"/>
                  <a:gd name="T16" fmla="*/ 0 w 2134"/>
                  <a:gd name="T17" fmla="*/ 0 h 2168"/>
                  <a:gd name="T18" fmla="*/ 0 w 2134"/>
                  <a:gd name="T19" fmla="*/ 0 h 2168"/>
                  <a:gd name="T20" fmla="*/ 0 w 2134"/>
                  <a:gd name="T21" fmla="*/ 0 h 2168"/>
                  <a:gd name="T22" fmla="*/ 0 w 2134"/>
                  <a:gd name="T23" fmla="*/ 0 h 2168"/>
                  <a:gd name="T24" fmla="*/ 0 w 2134"/>
                  <a:gd name="T25" fmla="*/ 0 h 2168"/>
                  <a:gd name="T26" fmla="*/ 0 w 2134"/>
                  <a:gd name="T27" fmla="*/ 0 h 2168"/>
                  <a:gd name="T28" fmla="*/ 0 w 2134"/>
                  <a:gd name="T29" fmla="*/ 0 h 2168"/>
                  <a:gd name="T30" fmla="*/ 0 w 2134"/>
                  <a:gd name="T31" fmla="*/ 0 h 2168"/>
                  <a:gd name="T32" fmla="*/ 0 w 2134"/>
                  <a:gd name="T33" fmla="*/ 0 h 2168"/>
                  <a:gd name="T34" fmla="*/ 0 w 2134"/>
                  <a:gd name="T35" fmla="*/ 0 h 2168"/>
                  <a:gd name="T36" fmla="*/ 0 w 2134"/>
                  <a:gd name="T37" fmla="*/ 0 h 2168"/>
                  <a:gd name="T38" fmla="*/ 0 w 2134"/>
                  <a:gd name="T39" fmla="*/ 0 h 2168"/>
                  <a:gd name="T40" fmla="*/ 0 w 2134"/>
                  <a:gd name="T41" fmla="*/ 0 h 2168"/>
                  <a:gd name="T42" fmla="*/ 0 w 2134"/>
                  <a:gd name="T43" fmla="*/ 0 h 2168"/>
                  <a:gd name="T44" fmla="*/ 0 w 2134"/>
                  <a:gd name="T45" fmla="*/ 0 h 2168"/>
                  <a:gd name="T46" fmla="*/ 0 w 2134"/>
                  <a:gd name="T47" fmla="*/ 0 h 2168"/>
                  <a:gd name="T48" fmla="*/ 0 w 2134"/>
                  <a:gd name="T49" fmla="*/ 0 h 2168"/>
                  <a:gd name="T50" fmla="*/ 0 w 2134"/>
                  <a:gd name="T51" fmla="*/ 0 h 2168"/>
                  <a:gd name="T52" fmla="*/ 0 w 2134"/>
                  <a:gd name="T53" fmla="*/ 0 h 2168"/>
                  <a:gd name="T54" fmla="*/ 0 w 2134"/>
                  <a:gd name="T55" fmla="*/ 0 h 2168"/>
                  <a:gd name="T56" fmla="*/ 0 w 2134"/>
                  <a:gd name="T57" fmla="*/ 0 h 2168"/>
                  <a:gd name="T58" fmla="*/ 0 w 2134"/>
                  <a:gd name="T59" fmla="*/ 0 h 2168"/>
                  <a:gd name="T60" fmla="*/ 0 w 2134"/>
                  <a:gd name="T61" fmla="*/ 0 h 2168"/>
                  <a:gd name="T62" fmla="*/ 0 w 2134"/>
                  <a:gd name="T63" fmla="*/ 0 h 2168"/>
                  <a:gd name="T64" fmla="*/ 0 w 2134"/>
                  <a:gd name="T65" fmla="*/ 0 h 2168"/>
                  <a:gd name="T66" fmla="*/ 0 w 2134"/>
                  <a:gd name="T67" fmla="*/ 0 h 2168"/>
                  <a:gd name="T68" fmla="*/ 0 w 2134"/>
                  <a:gd name="T69" fmla="*/ 0 h 2168"/>
                  <a:gd name="T70" fmla="*/ 0 w 2134"/>
                  <a:gd name="T71" fmla="*/ 0 h 2168"/>
                  <a:gd name="T72" fmla="*/ 0 w 2134"/>
                  <a:gd name="T73" fmla="*/ 0 h 2168"/>
                  <a:gd name="T74" fmla="*/ 0 w 2134"/>
                  <a:gd name="T75" fmla="*/ 0 h 2168"/>
                  <a:gd name="T76" fmla="*/ 0 w 2134"/>
                  <a:gd name="T77" fmla="*/ 0 h 2168"/>
                  <a:gd name="T78" fmla="*/ 0 w 2134"/>
                  <a:gd name="T79" fmla="*/ 0 h 2168"/>
                  <a:gd name="T80" fmla="*/ 0 w 2134"/>
                  <a:gd name="T81" fmla="*/ 0 h 2168"/>
                  <a:gd name="T82" fmla="*/ 0 w 2134"/>
                  <a:gd name="T83" fmla="*/ 0 h 2168"/>
                  <a:gd name="T84" fmla="*/ 0 w 2134"/>
                  <a:gd name="T85" fmla="*/ 0 h 216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34"/>
                  <a:gd name="T130" fmla="*/ 0 h 2168"/>
                  <a:gd name="T131" fmla="*/ 2134 w 2134"/>
                  <a:gd name="T132" fmla="*/ 2168 h 216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34" h="2168">
                    <a:moveTo>
                      <a:pt x="863" y="2168"/>
                    </a:moveTo>
                    <a:lnTo>
                      <a:pt x="917" y="2168"/>
                    </a:lnTo>
                    <a:lnTo>
                      <a:pt x="971" y="2164"/>
                    </a:lnTo>
                    <a:lnTo>
                      <a:pt x="1024" y="2159"/>
                    </a:lnTo>
                    <a:lnTo>
                      <a:pt x="1077" y="2149"/>
                    </a:lnTo>
                    <a:lnTo>
                      <a:pt x="1131" y="2139"/>
                    </a:lnTo>
                    <a:lnTo>
                      <a:pt x="1183" y="2125"/>
                    </a:lnTo>
                    <a:lnTo>
                      <a:pt x="1235" y="2109"/>
                    </a:lnTo>
                    <a:lnTo>
                      <a:pt x="1286" y="2090"/>
                    </a:lnTo>
                    <a:lnTo>
                      <a:pt x="1336" y="2069"/>
                    </a:lnTo>
                    <a:lnTo>
                      <a:pt x="1386" y="2046"/>
                    </a:lnTo>
                    <a:lnTo>
                      <a:pt x="1435" y="2020"/>
                    </a:lnTo>
                    <a:lnTo>
                      <a:pt x="1483" y="1994"/>
                    </a:lnTo>
                    <a:lnTo>
                      <a:pt x="1530" y="1965"/>
                    </a:lnTo>
                    <a:lnTo>
                      <a:pt x="1575" y="1932"/>
                    </a:lnTo>
                    <a:lnTo>
                      <a:pt x="1619" y="1900"/>
                    </a:lnTo>
                    <a:lnTo>
                      <a:pt x="1662" y="1864"/>
                    </a:lnTo>
                    <a:lnTo>
                      <a:pt x="1704" y="1828"/>
                    </a:lnTo>
                    <a:lnTo>
                      <a:pt x="1745" y="1788"/>
                    </a:lnTo>
                    <a:lnTo>
                      <a:pt x="1784" y="1747"/>
                    </a:lnTo>
                    <a:lnTo>
                      <a:pt x="1821" y="1706"/>
                    </a:lnTo>
                    <a:lnTo>
                      <a:pt x="1856" y="1663"/>
                    </a:lnTo>
                    <a:lnTo>
                      <a:pt x="1890" y="1617"/>
                    </a:lnTo>
                    <a:lnTo>
                      <a:pt x="1922" y="1571"/>
                    </a:lnTo>
                    <a:lnTo>
                      <a:pt x="1953" y="1523"/>
                    </a:lnTo>
                    <a:lnTo>
                      <a:pt x="1980" y="1475"/>
                    </a:lnTo>
                    <a:lnTo>
                      <a:pt x="2006" y="1425"/>
                    </a:lnTo>
                    <a:lnTo>
                      <a:pt x="2030" y="1373"/>
                    </a:lnTo>
                    <a:lnTo>
                      <a:pt x="2051" y="1321"/>
                    </a:lnTo>
                    <a:lnTo>
                      <a:pt x="2071" y="1268"/>
                    </a:lnTo>
                    <a:lnTo>
                      <a:pt x="2087" y="1213"/>
                    </a:lnTo>
                    <a:lnTo>
                      <a:pt x="2102" y="1159"/>
                    </a:lnTo>
                    <a:lnTo>
                      <a:pt x="2114" y="1103"/>
                    </a:lnTo>
                    <a:lnTo>
                      <a:pt x="2123" y="1047"/>
                    </a:lnTo>
                    <a:lnTo>
                      <a:pt x="2129" y="993"/>
                    </a:lnTo>
                    <a:lnTo>
                      <a:pt x="2134" y="938"/>
                    </a:lnTo>
                    <a:lnTo>
                      <a:pt x="2134" y="885"/>
                    </a:lnTo>
                    <a:lnTo>
                      <a:pt x="2133" y="831"/>
                    </a:lnTo>
                    <a:lnTo>
                      <a:pt x="2128" y="780"/>
                    </a:lnTo>
                    <a:lnTo>
                      <a:pt x="2121" y="729"/>
                    </a:lnTo>
                    <a:lnTo>
                      <a:pt x="2112" y="680"/>
                    </a:lnTo>
                    <a:lnTo>
                      <a:pt x="2100" y="631"/>
                    </a:lnTo>
                    <a:lnTo>
                      <a:pt x="2085" y="584"/>
                    </a:lnTo>
                    <a:lnTo>
                      <a:pt x="2069" y="538"/>
                    </a:lnTo>
                    <a:lnTo>
                      <a:pt x="2050" y="493"/>
                    </a:lnTo>
                    <a:lnTo>
                      <a:pt x="2028" y="450"/>
                    </a:lnTo>
                    <a:lnTo>
                      <a:pt x="2005" y="410"/>
                    </a:lnTo>
                    <a:lnTo>
                      <a:pt x="1979" y="369"/>
                    </a:lnTo>
                    <a:lnTo>
                      <a:pt x="1953" y="331"/>
                    </a:lnTo>
                    <a:lnTo>
                      <a:pt x="1922" y="295"/>
                    </a:lnTo>
                    <a:lnTo>
                      <a:pt x="1891" y="260"/>
                    </a:lnTo>
                    <a:lnTo>
                      <a:pt x="1857" y="226"/>
                    </a:lnTo>
                    <a:lnTo>
                      <a:pt x="1821" y="196"/>
                    </a:lnTo>
                    <a:lnTo>
                      <a:pt x="1784" y="167"/>
                    </a:lnTo>
                    <a:lnTo>
                      <a:pt x="1746" y="140"/>
                    </a:lnTo>
                    <a:lnTo>
                      <a:pt x="1705" y="115"/>
                    </a:lnTo>
                    <a:lnTo>
                      <a:pt x="1662" y="92"/>
                    </a:lnTo>
                    <a:lnTo>
                      <a:pt x="1618" y="72"/>
                    </a:lnTo>
                    <a:lnTo>
                      <a:pt x="1573" y="54"/>
                    </a:lnTo>
                    <a:lnTo>
                      <a:pt x="1527" y="39"/>
                    </a:lnTo>
                    <a:lnTo>
                      <a:pt x="1478" y="25"/>
                    </a:lnTo>
                    <a:lnTo>
                      <a:pt x="1428" y="15"/>
                    </a:lnTo>
                    <a:lnTo>
                      <a:pt x="1377" y="7"/>
                    </a:lnTo>
                    <a:lnTo>
                      <a:pt x="1325" y="2"/>
                    </a:lnTo>
                    <a:lnTo>
                      <a:pt x="1271" y="0"/>
                    </a:lnTo>
                    <a:lnTo>
                      <a:pt x="1217" y="0"/>
                    </a:lnTo>
                    <a:lnTo>
                      <a:pt x="1163" y="3"/>
                    </a:lnTo>
                    <a:lnTo>
                      <a:pt x="1110" y="9"/>
                    </a:lnTo>
                    <a:lnTo>
                      <a:pt x="1057" y="17"/>
                    </a:lnTo>
                    <a:lnTo>
                      <a:pt x="1003" y="29"/>
                    </a:lnTo>
                    <a:lnTo>
                      <a:pt x="951" y="43"/>
                    </a:lnTo>
                    <a:lnTo>
                      <a:pt x="899" y="59"/>
                    </a:lnTo>
                    <a:lnTo>
                      <a:pt x="848" y="76"/>
                    </a:lnTo>
                    <a:lnTo>
                      <a:pt x="798" y="97"/>
                    </a:lnTo>
                    <a:lnTo>
                      <a:pt x="748" y="120"/>
                    </a:lnTo>
                    <a:lnTo>
                      <a:pt x="699" y="146"/>
                    </a:lnTo>
                    <a:lnTo>
                      <a:pt x="651" y="174"/>
                    </a:lnTo>
                    <a:lnTo>
                      <a:pt x="604" y="203"/>
                    </a:lnTo>
                    <a:lnTo>
                      <a:pt x="559" y="234"/>
                    </a:lnTo>
                    <a:lnTo>
                      <a:pt x="514" y="268"/>
                    </a:lnTo>
                    <a:lnTo>
                      <a:pt x="471" y="303"/>
                    </a:lnTo>
                    <a:lnTo>
                      <a:pt x="430" y="340"/>
                    </a:lnTo>
                    <a:lnTo>
                      <a:pt x="389" y="379"/>
                    </a:lnTo>
                    <a:lnTo>
                      <a:pt x="350" y="419"/>
                    </a:lnTo>
                    <a:lnTo>
                      <a:pt x="312" y="461"/>
                    </a:lnTo>
                    <a:lnTo>
                      <a:pt x="278" y="505"/>
                    </a:lnTo>
                    <a:lnTo>
                      <a:pt x="244" y="550"/>
                    </a:lnTo>
                    <a:lnTo>
                      <a:pt x="211" y="597"/>
                    </a:lnTo>
                    <a:lnTo>
                      <a:pt x="181" y="644"/>
                    </a:lnTo>
                    <a:lnTo>
                      <a:pt x="153" y="693"/>
                    </a:lnTo>
                    <a:lnTo>
                      <a:pt x="128" y="743"/>
                    </a:lnTo>
                    <a:lnTo>
                      <a:pt x="104" y="794"/>
                    </a:lnTo>
                    <a:lnTo>
                      <a:pt x="83" y="846"/>
                    </a:lnTo>
                    <a:lnTo>
                      <a:pt x="63" y="900"/>
                    </a:lnTo>
                    <a:lnTo>
                      <a:pt x="47" y="954"/>
                    </a:lnTo>
                    <a:lnTo>
                      <a:pt x="32" y="1009"/>
                    </a:lnTo>
                    <a:lnTo>
                      <a:pt x="20" y="1065"/>
                    </a:lnTo>
                    <a:lnTo>
                      <a:pt x="11" y="1120"/>
                    </a:lnTo>
                    <a:lnTo>
                      <a:pt x="5" y="1176"/>
                    </a:lnTo>
                    <a:lnTo>
                      <a:pt x="0" y="1229"/>
                    </a:lnTo>
                    <a:lnTo>
                      <a:pt x="0" y="1284"/>
                    </a:lnTo>
                    <a:lnTo>
                      <a:pt x="1" y="1336"/>
                    </a:lnTo>
                    <a:lnTo>
                      <a:pt x="6" y="1389"/>
                    </a:lnTo>
                    <a:lnTo>
                      <a:pt x="13" y="1439"/>
                    </a:lnTo>
                    <a:lnTo>
                      <a:pt x="22" y="1488"/>
                    </a:lnTo>
                    <a:lnTo>
                      <a:pt x="34" y="1537"/>
                    </a:lnTo>
                    <a:lnTo>
                      <a:pt x="49" y="1584"/>
                    </a:lnTo>
                    <a:lnTo>
                      <a:pt x="65" y="1630"/>
                    </a:lnTo>
                    <a:lnTo>
                      <a:pt x="84" y="1674"/>
                    </a:lnTo>
                    <a:lnTo>
                      <a:pt x="106" y="1717"/>
                    </a:lnTo>
                    <a:lnTo>
                      <a:pt x="129" y="1759"/>
                    </a:lnTo>
                    <a:lnTo>
                      <a:pt x="155" y="1799"/>
                    </a:lnTo>
                    <a:lnTo>
                      <a:pt x="182" y="1837"/>
                    </a:lnTo>
                    <a:lnTo>
                      <a:pt x="211" y="1874"/>
                    </a:lnTo>
                    <a:lnTo>
                      <a:pt x="243" y="1909"/>
                    </a:lnTo>
                    <a:lnTo>
                      <a:pt x="276" y="1941"/>
                    </a:lnTo>
                    <a:lnTo>
                      <a:pt x="312" y="1973"/>
                    </a:lnTo>
                    <a:lnTo>
                      <a:pt x="350" y="2001"/>
                    </a:lnTo>
                    <a:lnTo>
                      <a:pt x="388" y="2029"/>
                    </a:lnTo>
                    <a:lnTo>
                      <a:pt x="429" y="2053"/>
                    </a:lnTo>
                    <a:lnTo>
                      <a:pt x="471" y="2075"/>
                    </a:lnTo>
                    <a:lnTo>
                      <a:pt x="516" y="2096"/>
                    </a:lnTo>
                    <a:lnTo>
                      <a:pt x="561" y="2113"/>
                    </a:lnTo>
                    <a:lnTo>
                      <a:pt x="607" y="2130"/>
                    </a:lnTo>
                    <a:lnTo>
                      <a:pt x="656" y="2142"/>
                    </a:lnTo>
                    <a:lnTo>
                      <a:pt x="706" y="2153"/>
                    </a:lnTo>
                    <a:lnTo>
                      <a:pt x="757" y="2161"/>
                    </a:lnTo>
                    <a:lnTo>
                      <a:pt x="809" y="2166"/>
                    </a:lnTo>
                    <a:lnTo>
                      <a:pt x="863" y="2168"/>
                    </a:lnTo>
                    <a:close/>
                  </a:path>
                </a:pathLst>
              </a:custGeom>
              <a:solidFill>
                <a:srgbClr val="FFB533"/>
              </a:solidFill>
              <a:ln w="9525">
                <a:noFill/>
                <a:round/>
                <a:headEnd/>
                <a:tailEnd/>
              </a:ln>
            </p:spPr>
            <p:txBody>
              <a:bodyPr/>
              <a:lstStyle/>
              <a:p>
                <a:endParaRPr lang="fr-FR"/>
              </a:p>
            </p:txBody>
          </p:sp>
          <p:sp>
            <p:nvSpPr>
              <p:cNvPr id="95976" name="Freeform 732"/>
              <p:cNvSpPr>
                <a:spLocks/>
              </p:cNvSpPr>
              <p:nvPr/>
            </p:nvSpPr>
            <p:spPr bwMode="auto">
              <a:xfrm>
                <a:off x="2950" y="1442"/>
                <a:ext cx="317" cy="364"/>
              </a:xfrm>
              <a:custGeom>
                <a:avLst/>
                <a:gdLst>
                  <a:gd name="T0" fmla="*/ 0 w 1946"/>
                  <a:gd name="T1" fmla="*/ 0 h 2162"/>
                  <a:gd name="T2" fmla="*/ 0 w 1946"/>
                  <a:gd name="T3" fmla="*/ 0 h 2162"/>
                  <a:gd name="T4" fmla="*/ 0 w 1946"/>
                  <a:gd name="T5" fmla="*/ 0 h 2162"/>
                  <a:gd name="T6" fmla="*/ 0 w 1946"/>
                  <a:gd name="T7" fmla="*/ 0 h 2162"/>
                  <a:gd name="T8" fmla="*/ 0 w 1946"/>
                  <a:gd name="T9" fmla="*/ 0 h 2162"/>
                  <a:gd name="T10" fmla="*/ 0 w 1946"/>
                  <a:gd name="T11" fmla="*/ 0 h 2162"/>
                  <a:gd name="T12" fmla="*/ 0 w 1946"/>
                  <a:gd name="T13" fmla="*/ 0 h 2162"/>
                  <a:gd name="T14" fmla="*/ 0 w 1946"/>
                  <a:gd name="T15" fmla="*/ 0 h 2162"/>
                  <a:gd name="T16" fmla="*/ 0 w 1946"/>
                  <a:gd name="T17" fmla="*/ 0 h 2162"/>
                  <a:gd name="T18" fmla="*/ 0 w 1946"/>
                  <a:gd name="T19" fmla="*/ 0 h 2162"/>
                  <a:gd name="T20" fmla="*/ 0 w 1946"/>
                  <a:gd name="T21" fmla="*/ 0 h 2162"/>
                  <a:gd name="T22" fmla="*/ 0 w 1946"/>
                  <a:gd name="T23" fmla="*/ 0 h 2162"/>
                  <a:gd name="T24" fmla="*/ 0 w 1946"/>
                  <a:gd name="T25" fmla="*/ 0 h 2162"/>
                  <a:gd name="T26" fmla="*/ 0 w 1946"/>
                  <a:gd name="T27" fmla="*/ 0 h 2162"/>
                  <a:gd name="T28" fmla="*/ 0 w 1946"/>
                  <a:gd name="T29" fmla="*/ 0 h 2162"/>
                  <a:gd name="T30" fmla="*/ 0 w 1946"/>
                  <a:gd name="T31" fmla="*/ 0 h 2162"/>
                  <a:gd name="T32" fmla="*/ 0 w 1946"/>
                  <a:gd name="T33" fmla="*/ 0 h 2162"/>
                  <a:gd name="T34" fmla="*/ 0 w 1946"/>
                  <a:gd name="T35" fmla="*/ 0 h 2162"/>
                  <a:gd name="T36" fmla="*/ 0 w 1946"/>
                  <a:gd name="T37" fmla="*/ 0 h 2162"/>
                  <a:gd name="T38" fmla="*/ 0 w 1946"/>
                  <a:gd name="T39" fmla="*/ 0 h 2162"/>
                  <a:gd name="T40" fmla="*/ 0 w 1946"/>
                  <a:gd name="T41" fmla="*/ 0 h 2162"/>
                  <a:gd name="T42" fmla="*/ 0 w 1946"/>
                  <a:gd name="T43" fmla="*/ 0 h 2162"/>
                  <a:gd name="T44" fmla="*/ 0 w 1946"/>
                  <a:gd name="T45" fmla="*/ 0 h 2162"/>
                  <a:gd name="T46" fmla="*/ 0 w 1946"/>
                  <a:gd name="T47" fmla="*/ 0 h 2162"/>
                  <a:gd name="T48" fmla="*/ 0 w 1946"/>
                  <a:gd name="T49" fmla="*/ 0 h 2162"/>
                  <a:gd name="T50" fmla="*/ 0 w 1946"/>
                  <a:gd name="T51" fmla="*/ 0 h 2162"/>
                  <a:gd name="T52" fmla="*/ 0 w 1946"/>
                  <a:gd name="T53" fmla="*/ 0 h 2162"/>
                  <a:gd name="T54" fmla="*/ 0 w 1946"/>
                  <a:gd name="T55" fmla="*/ 0 h 2162"/>
                  <a:gd name="T56" fmla="*/ 0 w 1946"/>
                  <a:gd name="T57" fmla="*/ 0 h 2162"/>
                  <a:gd name="T58" fmla="*/ 0 w 1946"/>
                  <a:gd name="T59" fmla="*/ 0 h 2162"/>
                  <a:gd name="T60" fmla="*/ 0 w 1946"/>
                  <a:gd name="T61" fmla="*/ 0 h 2162"/>
                  <a:gd name="T62" fmla="*/ 0 w 1946"/>
                  <a:gd name="T63" fmla="*/ 0 h 2162"/>
                  <a:gd name="T64" fmla="*/ 0 w 1946"/>
                  <a:gd name="T65" fmla="*/ 0 h 2162"/>
                  <a:gd name="T66" fmla="*/ 0 w 1946"/>
                  <a:gd name="T67" fmla="*/ 0 h 21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946"/>
                  <a:gd name="T103" fmla="*/ 0 h 2162"/>
                  <a:gd name="T104" fmla="*/ 1946 w 1946"/>
                  <a:gd name="T105" fmla="*/ 2162 h 216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946" h="2162">
                    <a:moveTo>
                      <a:pt x="1946" y="446"/>
                    </a:moveTo>
                    <a:lnTo>
                      <a:pt x="1928" y="411"/>
                    </a:lnTo>
                    <a:lnTo>
                      <a:pt x="1907" y="379"/>
                    </a:lnTo>
                    <a:lnTo>
                      <a:pt x="1885" y="346"/>
                    </a:lnTo>
                    <a:lnTo>
                      <a:pt x="1861" y="315"/>
                    </a:lnTo>
                    <a:lnTo>
                      <a:pt x="1836" y="285"/>
                    </a:lnTo>
                    <a:lnTo>
                      <a:pt x="1809" y="256"/>
                    </a:lnTo>
                    <a:lnTo>
                      <a:pt x="1782" y="228"/>
                    </a:lnTo>
                    <a:lnTo>
                      <a:pt x="1753" y="202"/>
                    </a:lnTo>
                    <a:lnTo>
                      <a:pt x="1721" y="177"/>
                    </a:lnTo>
                    <a:lnTo>
                      <a:pt x="1689" y="154"/>
                    </a:lnTo>
                    <a:lnTo>
                      <a:pt x="1656" y="131"/>
                    </a:lnTo>
                    <a:lnTo>
                      <a:pt x="1620" y="111"/>
                    </a:lnTo>
                    <a:lnTo>
                      <a:pt x="1584" y="91"/>
                    </a:lnTo>
                    <a:lnTo>
                      <a:pt x="1547" y="73"/>
                    </a:lnTo>
                    <a:lnTo>
                      <a:pt x="1509" y="57"/>
                    </a:lnTo>
                    <a:lnTo>
                      <a:pt x="1468" y="43"/>
                    </a:lnTo>
                    <a:lnTo>
                      <a:pt x="1455" y="40"/>
                    </a:lnTo>
                    <a:lnTo>
                      <a:pt x="1443" y="35"/>
                    </a:lnTo>
                    <a:lnTo>
                      <a:pt x="1430" y="32"/>
                    </a:lnTo>
                    <a:lnTo>
                      <a:pt x="1417" y="28"/>
                    </a:lnTo>
                    <a:lnTo>
                      <a:pt x="1404" y="25"/>
                    </a:lnTo>
                    <a:lnTo>
                      <a:pt x="1392" y="22"/>
                    </a:lnTo>
                    <a:lnTo>
                      <a:pt x="1379" y="19"/>
                    </a:lnTo>
                    <a:lnTo>
                      <a:pt x="1366" y="16"/>
                    </a:lnTo>
                    <a:lnTo>
                      <a:pt x="1353" y="13"/>
                    </a:lnTo>
                    <a:lnTo>
                      <a:pt x="1339" y="11"/>
                    </a:lnTo>
                    <a:lnTo>
                      <a:pt x="1327" y="8"/>
                    </a:lnTo>
                    <a:lnTo>
                      <a:pt x="1314" y="7"/>
                    </a:lnTo>
                    <a:lnTo>
                      <a:pt x="1301" y="5"/>
                    </a:lnTo>
                    <a:lnTo>
                      <a:pt x="1287" y="4"/>
                    </a:lnTo>
                    <a:lnTo>
                      <a:pt x="1274" y="1"/>
                    </a:lnTo>
                    <a:lnTo>
                      <a:pt x="1262" y="0"/>
                    </a:lnTo>
                    <a:lnTo>
                      <a:pt x="995" y="1032"/>
                    </a:lnTo>
                    <a:lnTo>
                      <a:pt x="0" y="1666"/>
                    </a:lnTo>
                    <a:lnTo>
                      <a:pt x="18" y="1704"/>
                    </a:lnTo>
                    <a:lnTo>
                      <a:pt x="39" y="1742"/>
                    </a:lnTo>
                    <a:lnTo>
                      <a:pt x="61" y="1778"/>
                    </a:lnTo>
                    <a:lnTo>
                      <a:pt x="86" y="1814"/>
                    </a:lnTo>
                    <a:lnTo>
                      <a:pt x="111" y="1848"/>
                    </a:lnTo>
                    <a:lnTo>
                      <a:pt x="139" y="1881"/>
                    </a:lnTo>
                    <a:lnTo>
                      <a:pt x="168" y="1912"/>
                    </a:lnTo>
                    <a:lnTo>
                      <a:pt x="198" y="1942"/>
                    </a:lnTo>
                    <a:lnTo>
                      <a:pt x="231" y="1970"/>
                    </a:lnTo>
                    <a:lnTo>
                      <a:pt x="266" y="1997"/>
                    </a:lnTo>
                    <a:lnTo>
                      <a:pt x="300" y="2021"/>
                    </a:lnTo>
                    <a:lnTo>
                      <a:pt x="339" y="2044"/>
                    </a:lnTo>
                    <a:lnTo>
                      <a:pt x="377" y="2066"/>
                    </a:lnTo>
                    <a:lnTo>
                      <a:pt x="418" y="2085"/>
                    </a:lnTo>
                    <a:lnTo>
                      <a:pt x="459" y="2103"/>
                    </a:lnTo>
                    <a:lnTo>
                      <a:pt x="504" y="2119"/>
                    </a:lnTo>
                    <a:lnTo>
                      <a:pt x="516" y="2123"/>
                    </a:lnTo>
                    <a:lnTo>
                      <a:pt x="529" y="2127"/>
                    </a:lnTo>
                    <a:lnTo>
                      <a:pt x="542" y="2130"/>
                    </a:lnTo>
                    <a:lnTo>
                      <a:pt x="556" y="2135"/>
                    </a:lnTo>
                    <a:lnTo>
                      <a:pt x="569" y="2137"/>
                    </a:lnTo>
                    <a:lnTo>
                      <a:pt x="583" y="2141"/>
                    </a:lnTo>
                    <a:lnTo>
                      <a:pt x="595" y="2144"/>
                    </a:lnTo>
                    <a:lnTo>
                      <a:pt x="609" y="2146"/>
                    </a:lnTo>
                    <a:lnTo>
                      <a:pt x="622" y="2149"/>
                    </a:lnTo>
                    <a:lnTo>
                      <a:pt x="636" y="2151"/>
                    </a:lnTo>
                    <a:lnTo>
                      <a:pt x="649" y="2153"/>
                    </a:lnTo>
                    <a:lnTo>
                      <a:pt x="663" y="2156"/>
                    </a:lnTo>
                    <a:lnTo>
                      <a:pt x="677" y="2157"/>
                    </a:lnTo>
                    <a:lnTo>
                      <a:pt x="689" y="2159"/>
                    </a:lnTo>
                    <a:lnTo>
                      <a:pt x="703" y="2160"/>
                    </a:lnTo>
                    <a:lnTo>
                      <a:pt x="717" y="2162"/>
                    </a:lnTo>
                    <a:lnTo>
                      <a:pt x="1009" y="1043"/>
                    </a:lnTo>
                    <a:lnTo>
                      <a:pt x="1946" y="446"/>
                    </a:lnTo>
                    <a:close/>
                  </a:path>
                </a:pathLst>
              </a:custGeom>
              <a:solidFill>
                <a:srgbClr val="FFB533"/>
              </a:solidFill>
              <a:ln w="9525">
                <a:noFill/>
                <a:round/>
                <a:headEnd/>
                <a:tailEnd/>
              </a:ln>
            </p:spPr>
            <p:txBody>
              <a:bodyPr/>
              <a:lstStyle/>
              <a:p>
                <a:endParaRPr lang="fr-FR"/>
              </a:p>
            </p:txBody>
          </p:sp>
          <p:sp>
            <p:nvSpPr>
              <p:cNvPr id="95977" name="Freeform 733"/>
              <p:cNvSpPr>
                <a:spLocks/>
              </p:cNvSpPr>
              <p:nvPr/>
            </p:nvSpPr>
            <p:spPr bwMode="auto">
              <a:xfrm>
                <a:off x="2953" y="1443"/>
                <a:ext cx="311" cy="362"/>
              </a:xfrm>
              <a:custGeom>
                <a:avLst/>
                <a:gdLst>
                  <a:gd name="T0" fmla="*/ 0 w 1910"/>
                  <a:gd name="T1" fmla="*/ 0 h 2148"/>
                  <a:gd name="T2" fmla="*/ 0 w 1910"/>
                  <a:gd name="T3" fmla="*/ 0 h 2148"/>
                  <a:gd name="T4" fmla="*/ 0 w 1910"/>
                  <a:gd name="T5" fmla="*/ 0 h 2148"/>
                  <a:gd name="T6" fmla="*/ 0 w 1910"/>
                  <a:gd name="T7" fmla="*/ 0 h 2148"/>
                  <a:gd name="T8" fmla="*/ 0 w 1910"/>
                  <a:gd name="T9" fmla="*/ 0 h 2148"/>
                  <a:gd name="T10" fmla="*/ 0 w 1910"/>
                  <a:gd name="T11" fmla="*/ 0 h 2148"/>
                  <a:gd name="T12" fmla="*/ 0 w 1910"/>
                  <a:gd name="T13" fmla="*/ 0 h 2148"/>
                  <a:gd name="T14" fmla="*/ 0 w 1910"/>
                  <a:gd name="T15" fmla="*/ 0 h 2148"/>
                  <a:gd name="T16" fmla="*/ 0 w 1910"/>
                  <a:gd name="T17" fmla="*/ 0 h 2148"/>
                  <a:gd name="T18" fmla="*/ 0 w 1910"/>
                  <a:gd name="T19" fmla="*/ 0 h 2148"/>
                  <a:gd name="T20" fmla="*/ 0 w 1910"/>
                  <a:gd name="T21" fmla="*/ 0 h 2148"/>
                  <a:gd name="T22" fmla="*/ 0 w 1910"/>
                  <a:gd name="T23" fmla="*/ 0 h 2148"/>
                  <a:gd name="T24" fmla="*/ 0 w 1910"/>
                  <a:gd name="T25" fmla="*/ 0 h 2148"/>
                  <a:gd name="T26" fmla="*/ 0 w 1910"/>
                  <a:gd name="T27" fmla="*/ 0 h 2148"/>
                  <a:gd name="T28" fmla="*/ 0 w 1910"/>
                  <a:gd name="T29" fmla="*/ 0 h 2148"/>
                  <a:gd name="T30" fmla="*/ 0 w 1910"/>
                  <a:gd name="T31" fmla="*/ 0 h 2148"/>
                  <a:gd name="T32" fmla="*/ 0 w 1910"/>
                  <a:gd name="T33" fmla="*/ 0 h 2148"/>
                  <a:gd name="T34" fmla="*/ 0 w 1910"/>
                  <a:gd name="T35" fmla="*/ 0 h 2148"/>
                  <a:gd name="T36" fmla="*/ 0 w 1910"/>
                  <a:gd name="T37" fmla="*/ 0 h 2148"/>
                  <a:gd name="T38" fmla="*/ 0 w 1910"/>
                  <a:gd name="T39" fmla="*/ 0 h 2148"/>
                  <a:gd name="T40" fmla="*/ 0 w 1910"/>
                  <a:gd name="T41" fmla="*/ 0 h 2148"/>
                  <a:gd name="T42" fmla="*/ 0 w 1910"/>
                  <a:gd name="T43" fmla="*/ 0 h 2148"/>
                  <a:gd name="T44" fmla="*/ 0 w 1910"/>
                  <a:gd name="T45" fmla="*/ 0 h 2148"/>
                  <a:gd name="T46" fmla="*/ 0 w 1910"/>
                  <a:gd name="T47" fmla="*/ 0 h 2148"/>
                  <a:gd name="T48" fmla="*/ 0 w 1910"/>
                  <a:gd name="T49" fmla="*/ 0 h 2148"/>
                  <a:gd name="T50" fmla="*/ 0 w 1910"/>
                  <a:gd name="T51" fmla="*/ 0 h 2148"/>
                  <a:gd name="T52" fmla="*/ 0 w 1910"/>
                  <a:gd name="T53" fmla="*/ 0 h 2148"/>
                  <a:gd name="T54" fmla="*/ 0 w 1910"/>
                  <a:gd name="T55" fmla="*/ 0 h 2148"/>
                  <a:gd name="T56" fmla="*/ 0 w 1910"/>
                  <a:gd name="T57" fmla="*/ 0 h 2148"/>
                  <a:gd name="T58" fmla="*/ 0 w 1910"/>
                  <a:gd name="T59" fmla="*/ 0 h 2148"/>
                  <a:gd name="T60" fmla="*/ 0 w 1910"/>
                  <a:gd name="T61" fmla="*/ 0 h 2148"/>
                  <a:gd name="T62" fmla="*/ 0 w 1910"/>
                  <a:gd name="T63" fmla="*/ 0 h 2148"/>
                  <a:gd name="T64" fmla="*/ 0 w 1910"/>
                  <a:gd name="T65" fmla="*/ 0 h 2148"/>
                  <a:gd name="T66" fmla="*/ 0 w 1910"/>
                  <a:gd name="T67" fmla="*/ 0 h 21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910"/>
                  <a:gd name="T103" fmla="*/ 0 h 2148"/>
                  <a:gd name="T104" fmla="*/ 1910 w 1910"/>
                  <a:gd name="T105" fmla="*/ 2148 h 214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910" h="2148">
                    <a:moveTo>
                      <a:pt x="1910" y="414"/>
                    </a:moveTo>
                    <a:lnTo>
                      <a:pt x="991" y="1036"/>
                    </a:lnTo>
                    <a:lnTo>
                      <a:pt x="668" y="2148"/>
                    </a:lnTo>
                    <a:lnTo>
                      <a:pt x="655" y="2146"/>
                    </a:lnTo>
                    <a:lnTo>
                      <a:pt x="641" y="2144"/>
                    </a:lnTo>
                    <a:lnTo>
                      <a:pt x="628" y="2143"/>
                    </a:lnTo>
                    <a:lnTo>
                      <a:pt x="617" y="2141"/>
                    </a:lnTo>
                    <a:lnTo>
                      <a:pt x="604" y="2138"/>
                    </a:lnTo>
                    <a:lnTo>
                      <a:pt x="591" y="2137"/>
                    </a:lnTo>
                    <a:lnTo>
                      <a:pt x="580" y="2135"/>
                    </a:lnTo>
                    <a:lnTo>
                      <a:pt x="567" y="2131"/>
                    </a:lnTo>
                    <a:lnTo>
                      <a:pt x="555" y="2129"/>
                    </a:lnTo>
                    <a:lnTo>
                      <a:pt x="544" y="2127"/>
                    </a:lnTo>
                    <a:lnTo>
                      <a:pt x="531" y="2123"/>
                    </a:lnTo>
                    <a:lnTo>
                      <a:pt x="519" y="2121"/>
                    </a:lnTo>
                    <a:lnTo>
                      <a:pt x="508" y="2117"/>
                    </a:lnTo>
                    <a:lnTo>
                      <a:pt x="496" y="2114"/>
                    </a:lnTo>
                    <a:lnTo>
                      <a:pt x="483" y="2109"/>
                    </a:lnTo>
                    <a:lnTo>
                      <a:pt x="472" y="2106"/>
                    </a:lnTo>
                    <a:lnTo>
                      <a:pt x="430" y="2091"/>
                    </a:lnTo>
                    <a:lnTo>
                      <a:pt x="389" y="2073"/>
                    </a:lnTo>
                    <a:lnTo>
                      <a:pt x="351" y="2055"/>
                    </a:lnTo>
                    <a:lnTo>
                      <a:pt x="314" y="2034"/>
                    </a:lnTo>
                    <a:lnTo>
                      <a:pt x="279" y="2013"/>
                    </a:lnTo>
                    <a:lnTo>
                      <a:pt x="246" y="1990"/>
                    </a:lnTo>
                    <a:lnTo>
                      <a:pt x="214" y="1965"/>
                    </a:lnTo>
                    <a:lnTo>
                      <a:pt x="184" y="1939"/>
                    </a:lnTo>
                    <a:lnTo>
                      <a:pt x="156" y="1912"/>
                    </a:lnTo>
                    <a:lnTo>
                      <a:pt x="129" y="1883"/>
                    </a:lnTo>
                    <a:lnTo>
                      <a:pt x="104" y="1854"/>
                    </a:lnTo>
                    <a:lnTo>
                      <a:pt x="80" y="1822"/>
                    </a:lnTo>
                    <a:lnTo>
                      <a:pt x="58" y="1790"/>
                    </a:lnTo>
                    <a:lnTo>
                      <a:pt x="38" y="1756"/>
                    </a:lnTo>
                    <a:lnTo>
                      <a:pt x="18" y="1723"/>
                    </a:lnTo>
                    <a:lnTo>
                      <a:pt x="0" y="1687"/>
                    </a:lnTo>
                    <a:lnTo>
                      <a:pt x="975" y="1023"/>
                    </a:lnTo>
                    <a:lnTo>
                      <a:pt x="1271" y="0"/>
                    </a:lnTo>
                    <a:lnTo>
                      <a:pt x="1284" y="1"/>
                    </a:lnTo>
                    <a:lnTo>
                      <a:pt x="1296" y="3"/>
                    </a:lnTo>
                    <a:lnTo>
                      <a:pt x="1309" y="5"/>
                    </a:lnTo>
                    <a:lnTo>
                      <a:pt x="1320" y="6"/>
                    </a:lnTo>
                    <a:lnTo>
                      <a:pt x="1332" y="8"/>
                    </a:lnTo>
                    <a:lnTo>
                      <a:pt x="1343" y="11"/>
                    </a:lnTo>
                    <a:lnTo>
                      <a:pt x="1355" y="13"/>
                    </a:lnTo>
                    <a:lnTo>
                      <a:pt x="1367" y="15"/>
                    </a:lnTo>
                    <a:lnTo>
                      <a:pt x="1378" y="18"/>
                    </a:lnTo>
                    <a:lnTo>
                      <a:pt x="1390" y="20"/>
                    </a:lnTo>
                    <a:lnTo>
                      <a:pt x="1401" y="23"/>
                    </a:lnTo>
                    <a:lnTo>
                      <a:pt x="1413" y="27"/>
                    </a:lnTo>
                    <a:lnTo>
                      <a:pt x="1426" y="30"/>
                    </a:lnTo>
                    <a:lnTo>
                      <a:pt x="1437" y="34"/>
                    </a:lnTo>
                    <a:lnTo>
                      <a:pt x="1449" y="37"/>
                    </a:lnTo>
                    <a:lnTo>
                      <a:pt x="1462" y="42"/>
                    </a:lnTo>
                    <a:lnTo>
                      <a:pt x="1500" y="56"/>
                    </a:lnTo>
                    <a:lnTo>
                      <a:pt x="1537" y="71"/>
                    </a:lnTo>
                    <a:lnTo>
                      <a:pt x="1572" y="88"/>
                    </a:lnTo>
                    <a:lnTo>
                      <a:pt x="1607" y="106"/>
                    </a:lnTo>
                    <a:lnTo>
                      <a:pt x="1639" y="126"/>
                    </a:lnTo>
                    <a:lnTo>
                      <a:pt x="1671" y="147"/>
                    </a:lnTo>
                    <a:lnTo>
                      <a:pt x="1700" y="169"/>
                    </a:lnTo>
                    <a:lnTo>
                      <a:pt x="1729" y="191"/>
                    </a:lnTo>
                    <a:lnTo>
                      <a:pt x="1757" y="215"/>
                    </a:lnTo>
                    <a:lnTo>
                      <a:pt x="1782" y="241"/>
                    </a:lnTo>
                    <a:lnTo>
                      <a:pt x="1807" y="267"/>
                    </a:lnTo>
                    <a:lnTo>
                      <a:pt x="1830" y="294"/>
                    </a:lnTo>
                    <a:lnTo>
                      <a:pt x="1852" y="323"/>
                    </a:lnTo>
                    <a:lnTo>
                      <a:pt x="1873" y="352"/>
                    </a:lnTo>
                    <a:lnTo>
                      <a:pt x="1891" y="382"/>
                    </a:lnTo>
                    <a:lnTo>
                      <a:pt x="1910" y="414"/>
                    </a:lnTo>
                    <a:close/>
                  </a:path>
                </a:pathLst>
              </a:custGeom>
              <a:solidFill>
                <a:srgbClr val="FFB73A"/>
              </a:solidFill>
              <a:ln w="9525">
                <a:noFill/>
                <a:round/>
                <a:headEnd/>
                <a:tailEnd/>
              </a:ln>
            </p:spPr>
            <p:txBody>
              <a:bodyPr/>
              <a:lstStyle/>
              <a:p>
                <a:endParaRPr lang="fr-FR"/>
              </a:p>
            </p:txBody>
          </p:sp>
          <p:sp>
            <p:nvSpPr>
              <p:cNvPr id="95978" name="Freeform 734"/>
              <p:cNvSpPr>
                <a:spLocks/>
              </p:cNvSpPr>
              <p:nvPr/>
            </p:nvSpPr>
            <p:spPr bwMode="auto">
              <a:xfrm>
                <a:off x="2956" y="1444"/>
                <a:ext cx="305" cy="360"/>
              </a:xfrm>
              <a:custGeom>
                <a:avLst/>
                <a:gdLst>
                  <a:gd name="T0" fmla="*/ 0 w 1872"/>
                  <a:gd name="T1" fmla="*/ 0 h 2135"/>
                  <a:gd name="T2" fmla="*/ 0 w 1872"/>
                  <a:gd name="T3" fmla="*/ 0 h 2135"/>
                  <a:gd name="T4" fmla="*/ 0 w 1872"/>
                  <a:gd name="T5" fmla="*/ 0 h 2135"/>
                  <a:gd name="T6" fmla="*/ 0 w 1872"/>
                  <a:gd name="T7" fmla="*/ 0 h 2135"/>
                  <a:gd name="T8" fmla="*/ 0 w 1872"/>
                  <a:gd name="T9" fmla="*/ 0 h 2135"/>
                  <a:gd name="T10" fmla="*/ 0 w 1872"/>
                  <a:gd name="T11" fmla="*/ 0 h 2135"/>
                  <a:gd name="T12" fmla="*/ 0 w 1872"/>
                  <a:gd name="T13" fmla="*/ 0 h 2135"/>
                  <a:gd name="T14" fmla="*/ 0 w 1872"/>
                  <a:gd name="T15" fmla="*/ 0 h 2135"/>
                  <a:gd name="T16" fmla="*/ 0 w 1872"/>
                  <a:gd name="T17" fmla="*/ 0 h 2135"/>
                  <a:gd name="T18" fmla="*/ 0 w 1872"/>
                  <a:gd name="T19" fmla="*/ 0 h 2135"/>
                  <a:gd name="T20" fmla="*/ 0 w 1872"/>
                  <a:gd name="T21" fmla="*/ 0 h 2135"/>
                  <a:gd name="T22" fmla="*/ 0 w 1872"/>
                  <a:gd name="T23" fmla="*/ 0 h 2135"/>
                  <a:gd name="T24" fmla="*/ 0 w 1872"/>
                  <a:gd name="T25" fmla="*/ 0 h 2135"/>
                  <a:gd name="T26" fmla="*/ 0 w 1872"/>
                  <a:gd name="T27" fmla="*/ 0 h 2135"/>
                  <a:gd name="T28" fmla="*/ 0 w 1872"/>
                  <a:gd name="T29" fmla="*/ 0 h 2135"/>
                  <a:gd name="T30" fmla="*/ 0 w 1872"/>
                  <a:gd name="T31" fmla="*/ 0 h 2135"/>
                  <a:gd name="T32" fmla="*/ 0 w 1872"/>
                  <a:gd name="T33" fmla="*/ 0 h 2135"/>
                  <a:gd name="T34" fmla="*/ 0 w 1872"/>
                  <a:gd name="T35" fmla="*/ 0 h 2135"/>
                  <a:gd name="T36" fmla="*/ 0 w 1872"/>
                  <a:gd name="T37" fmla="*/ 0 h 2135"/>
                  <a:gd name="T38" fmla="*/ 0 w 1872"/>
                  <a:gd name="T39" fmla="*/ 0 h 2135"/>
                  <a:gd name="T40" fmla="*/ 0 w 1872"/>
                  <a:gd name="T41" fmla="*/ 0 h 2135"/>
                  <a:gd name="T42" fmla="*/ 0 w 1872"/>
                  <a:gd name="T43" fmla="*/ 0 h 2135"/>
                  <a:gd name="T44" fmla="*/ 0 w 1872"/>
                  <a:gd name="T45" fmla="*/ 0 h 2135"/>
                  <a:gd name="T46" fmla="*/ 0 w 1872"/>
                  <a:gd name="T47" fmla="*/ 0 h 2135"/>
                  <a:gd name="T48" fmla="*/ 0 w 1872"/>
                  <a:gd name="T49" fmla="*/ 0 h 2135"/>
                  <a:gd name="T50" fmla="*/ 0 w 1872"/>
                  <a:gd name="T51" fmla="*/ 0 h 2135"/>
                  <a:gd name="T52" fmla="*/ 0 w 1872"/>
                  <a:gd name="T53" fmla="*/ 0 h 2135"/>
                  <a:gd name="T54" fmla="*/ 0 w 1872"/>
                  <a:gd name="T55" fmla="*/ 0 h 2135"/>
                  <a:gd name="T56" fmla="*/ 0 w 1872"/>
                  <a:gd name="T57" fmla="*/ 0 h 2135"/>
                  <a:gd name="T58" fmla="*/ 0 w 1872"/>
                  <a:gd name="T59" fmla="*/ 0 h 2135"/>
                  <a:gd name="T60" fmla="*/ 0 w 1872"/>
                  <a:gd name="T61" fmla="*/ 0 h 2135"/>
                  <a:gd name="T62" fmla="*/ 0 w 1872"/>
                  <a:gd name="T63" fmla="*/ 0 h 2135"/>
                  <a:gd name="T64" fmla="*/ 0 w 1872"/>
                  <a:gd name="T65" fmla="*/ 0 h 2135"/>
                  <a:gd name="T66" fmla="*/ 0 w 1872"/>
                  <a:gd name="T67" fmla="*/ 0 h 2135"/>
                  <a:gd name="T68" fmla="*/ 0 w 1872"/>
                  <a:gd name="T69" fmla="*/ 0 h 2135"/>
                  <a:gd name="T70" fmla="*/ 0 w 1872"/>
                  <a:gd name="T71" fmla="*/ 0 h 2135"/>
                  <a:gd name="T72" fmla="*/ 0 w 1872"/>
                  <a:gd name="T73" fmla="*/ 0 h 2135"/>
                  <a:gd name="T74" fmla="*/ 0 w 1872"/>
                  <a:gd name="T75" fmla="*/ 0 h 2135"/>
                  <a:gd name="T76" fmla="*/ 0 w 1872"/>
                  <a:gd name="T77" fmla="*/ 0 h 2135"/>
                  <a:gd name="T78" fmla="*/ 0 w 1872"/>
                  <a:gd name="T79" fmla="*/ 0 h 2135"/>
                  <a:gd name="T80" fmla="*/ 0 w 1872"/>
                  <a:gd name="T81" fmla="*/ 0 h 2135"/>
                  <a:gd name="T82" fmla="*/ 0 w 1872"/>
                  <a:gd name="T83" fmla="*/ 0 h 2135"/>
                  <a:gd name="T84" fmla="*/ 0 w 1872"/>
                  <a:gd name="T85" fmla="*/ 0 h 2135"/>
                  <a:gd name="T86" fmla="*/ 0 w 1872"/>
                  <a:gd name="T87" fmla="*/ 0 h 2135"/>
                  <a:gd name="T88" fmla="*/ 0 w 1872"/>
                  <a:gd name="T89" fmla="*/ 0 h 2135"/>
                  <a:gd name="T90" fmla="*/ 0 w 1872"/>
                  <a:gd name="T91" fmla="*/ 0 h 2135"/>
                  <a:gd name="T92" fmla="*/ 0 w 1872"/>
                  <a:gd name="T93" fmla="*/ 0 h 2135"/>
                  <a:gd name="T94" fmla="*/ 0 w 1872"/>
                  <a:gd name="T95" fmla="*/ 0 h 2135"/>
                  <a:gd name="T96" fmla="*/ 0 w 1872"/>
                  <a:gd name="T97" fmla="*/ 0 h 2135"/>
                  <a:gd name="T98" fmla="*/ 0 w 1872"/>
                  <a:gd name="T99" fmla="*/ 0 h 2135"/>
                  <a:gd name="T100" fmla="*/ 0 w 1872"/>
                  <a:gd name="T101" fmla="*/ 0 h 2135"/>
                  <a:gd name="T102" fmla="*/ 0 w 1872"/>
                  <a:gd name="T103" fmla="*/ 0 h 2135"/>
                  <a:gd name="T104" fmla="*/ 0 w 1872"/>
                  <a:gd name="T105" fmla="*/ 0 h 213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72"/>
                  <a:gd name="T160" fmla="*/ 0 h 2135"/>
                  <a:gd name="T161" fmla="*/ 1872 w 1872"/>
                  <a:gd name="T162" fmla="*/ 2135 h 213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72" h="2135">
                    <a:moveTo>
                      <a:pt x="1872" y="382"/>
                    </a:moveTo>
                    <a:lnTo>
                      <a:pt x="972" y="1029"/>
                    </a:lnTo>
                    <a:lnTo>
                      <a:pt x="619" y="2135"/>
                    </a:lnTo>
                    <a:lnTo>
                      <a:pt x="593" y="2131"/>
                    </a:lnTo>
                    <a:lnTo>
                      <a:pt x="569" y="2126"/>
                    </a:lnTo>
                    <a:lnTo>
                      <a:pt x="547" y="2123"/>
                    </a:lnTo>
                    <a:lnTo>
                      <a:pt x="525" y="2118"/>
                    </a:lnTo>
                    <a:lnTo>
                      <a:pt x="503" y="2114"/>
                    </a:lnTo>
                    <a:lnTo>
                      <a:pt x="482" y="2108"/>
                    </a:lnTo>
                    <a:lnTo>
                      <a:pt x="461" y="2101"/>
                    </a:lnTo>
                    <a:lnTo>
                      <a:pt x="439" y="2094"/>
                    </a:lnTo>
                    <a:lnTo>
                      <a:pt x="398" y="2079"/>
                    </a:lnTo>
                    <a:lnTo>
                      <a:pt x="361" y="2061"/>
                    </a:lnTo>
                    <a:lnTo>
                      <a:pt x="324" y="2044"/>
                    </a:lnTo>
                    <a:lnTo>
                      <a:pt x="290" y="2024"/>
                    </a:lnTo>
                    <a:lnTo>
                      <a:pt x="257" y="2005"/>
                    </a:lnTo>
                    <a:lnTo>
                      <a:pt x="226" y="1982"/>
                    </a:lnTo>
                    <a:lnTo>
                      <a:pt x="197" y="1960"/>
                    </a:lnTo>
                    <a:lnTo>
                      <a:pt x="170" y="1936"/>
                    </a:lnTo>
                    <a:lnTo>
                      <a:pt x="143" y="1912"/>
                    </a:lnTo>
                    <a:lnTo>
                      <a:pt x="119" y="1886"/>
                    </a:lnTo>
                    <a:lnTo>
                      <a:pt x="95" y="1859"/>
                    </a:lnTo>
                    <a:lnTo>
                      <a:pt x="74" y="1830"/>
                    </a:lnTo>
                    <a:lnTo>
                      <a:pt x="53" y="1801"/>
                    </a:lnTo>
                    <a:lnTo>
                      <a:pt x="35" y="1772"/>
                    </a:lnTo>
                    <a:lnTo>
                      <a:pt x="16" y="1741"/>
                    </a:lnTo>
                    <a:lnTo>
                      <a:pt x="0" y="1708"/>
                    </a:lnTo>
                    <a:lnTo>
                      <a:pt x="957" y="1017"/>
                    </a:lnTo>
                    <a:lnTo>
                      <a:pt x="1280" y="0"/>
                    </a:lnTo>
                    <a:lnTo>
                      <a:pt x="1304" y="3"/>
                    </a:lnTo>
                    <a:lnTo>
                      <a:pt x="1326" y="7"/>
                    </a:lnTo>
                    <a:lnTo>
                      <a:pt x="1347" y="10"/>
                    </a:lnTo>
                    <a:lnTo>
                      <a:pt x="1367" y="15"/>
                    </a:lnTo>
                    <a:lnTo>
                      <a:pt x="1387" y="20"/>
                    </a:lnTo>
                    <a:lnTo>
                      <a:pt x="1408" y="26"/>
                    </a:lnTo>
                    <a:lnTo>
                      <a:pt x="1430" y="33"/>
                    </a:lnTo>
                    <a:lnTo>
                      <a:pt x="1455" y="41"/>
                    </a:lnTo>
                    <a:lnTo>
                      <a:pt x="1491" y="55"/>
                    </a:lnTo>
                    <a:lnTo>
                      <a:pt x="1525" y="70"/>
                    </a:lnTo>
                    <a:lnTo>
                      <a:pt x="1559" y="86"/>
                    </a:lnTo>
                    <a:lnTo>
                      <a:pt x="1592" y="102"/>
                    </a:lnTo>
                    <a:lnTo>
                      <a:pt x="1622" y="121"/>
                    </a:lnTo>
                    <a:lnTo>
                      <a:pt x="1651" y="141"/>
                    </a:lnTo>
                    <a:lnTo>
                      <a:pt x="1679" y="160"/>
                    </a:lnTo>
                    <a:lnTo>
                      <a:pt x="1705" y="181"/>
                    </a:lnTo>
                    <a:lnTo>
                      <a:pt x="1730" y="203"/>
                    </a:lnTo>
                    <a:lnTo>
                      <a:pt x="1754" y="226"/>
                    </a:lnTo>
                    <a:lnTo>
                      <a:pt x="1776" y="250"/>
                    </a:lnTo>
                    <a:lnTo>
                      <a:pt x="1798" y="275"/>
                    </a:lnTo>
                    <a:lnTo>
                      <a:pt x="1818" y="301"/>
                    </a:lnTo>
                    <a:lnTo>
                      <a:pt x="1838" y="328"/>
                    </a:lnTo>
                    <a:lnTo>
                      <a:pt x="1855" y="354"/>
                    </a:lnTo>
                    <a:lnTo>
                      <a:pt x="1872" y="382"/>
                    </a:lnTo>
                    <a:close/>
                  </a:path>
                </a:pathLst>
              </a:custGeom>
              <a:solidFill>
                <a:srgbClr val="FFB73F"/>
              </a:solidFill>
              <a:ln w="9525">
                <a:noFill/>
                <a:round/>
                <a:headEnd/>
                <a:tailEnd/>
              </a:ln>
            </p:spPr>
            <p:txBody>
              <a:bodyPr/>
              <a:lstStyle/>
              <a:p>
                <a:endParaRPr lang="fr-FR"/>
              </a:p>
            </p:txBody>
          </p:sp>
          <p:sp>
            <p:nvSpPr>
              <p:cNvPr id="95979" name="Freeform 735"/>
              <p:cNvSpPr>
                <a:spLocks/>
              </p:cNvSpPr>
              <p:nvPr/>
            </p:nvSpPr>
            <p:spPr bwMode="auto">
              <a:xfrm>
                <a:off x="2959" y="1446"/>
                <a:ext cx="299" cy="357"/>
              </a:xfrm>
              <a:custGeom>
                <a:avLst/>
                <a:gdLst>
                  <a:gd name="T0" fmla="*/ 0 w 1835"/>
                  <a:gd name="T1" fmla="*/ 0 h 2120"/>
                  <a:gd name="T2" fmla="*/ 0 w 1835"/>
                  <a:gd name="T3" fmla="*/ 0 h 2120"/>
                  <a:gd name="T4" fmla="*/ 0 w 1835"/>
                  <a:gd name="T5" fmla="*/ 0 h 2120"/>
                  <a:gd name="T6" fmla="*/ 0 w 1835"/>
                  <a:gd name="T7" fmla="*/ 0 h 2120"/>
                  <a:gd name="T8" fmla="*/ 0 w 1835"/>
                  <a:gd name="T9" fmla="*/ 0 h 2120"/>
                  <a:gd name="T10" fmla="*/ 0 w 1835"/>
                  <a:gd name="T11" fmla="*/ 0 h 2120"/>
                  <a:gd name="T12" fmla="*/ 0 w 1835"/>
                  <a:gd name="T13" fmla="*/ 0 h 2120"/>
                  <a:gd name="T14" fmla="*/ 0 w 1835"/>
                  <a:gd name="T15" fmla="*/ 0 h 2120"/>
                  <a:gd name="T16" fmla="*/ 0 w 1835"/>
                  <a:gd name="T17" fmla="*/ 0 h 2120"/>
                  <a:gd name="T18" fmla="*/ 0 w 1835"/>
                  <a:gd name="T19" fmla="*/ 0 h 2120"/>
                  <a:gd name="T20" fmla="*/ 0 w 1835"/>
                  <a:gd name="T21" fmla="*/ 0 h 2120"/>
                  <a:gd name="T22" fmla="*/ 0 w 1835"/>
                  <a:gd name="T23" fmla="*/ 0 h 2120"/>
                  <a:gd name="T24" fmla="*/ 0 w 1835"/>
                  <a:gd name="T25" fmla="*/ 0 h 2120"/>
                  <a:gd name="T26" fmla="*/ 0 w 1835"/>
                  <a:gd name="T27" fmla="*/ 0 h 2120"/>
                  <a:gd name="T28" fmla="*/ 0 w 1835"/>
                  <a:gd name="T29" fmla="*/ 0 h 2120"/>
                  <a:gd name="T30" fmla="*/ 0 w 1835"/>
                  <a:gd name="T31" fmla="*/ 0 h 2120"/>
                  <a:gd name="T32" fmla="*/ 0 w 1835"/>
                  <a:gd name="T33" fmla="*/ 0 h 2120"/>
                  <a:gd name="T34" fmla="*/ 0 w 1835"/>
                  <a:gd name="T35" fmla="*/ 0 h 2120"/>
                  <a:gd name="T36" fmla="*/ 0 w 1835"/>
                  <a:gd name="T37" fmla="*/ 0 h 2120"/>
                  <a:gd name="T38" fmla="*/ 0 w 1835"/>
                  <a:gd name="T39" fmla="*/ 0 h 2120"/>
                  <a:gd name="T40" fmla="*/ 0 w 1835"/>
                  <a:gd name="T41" fmla="*/ 0 h 2120"/>
                  <a:gd name="T42" fmla="*/ 0 w 1835"/>
                  <a:gd name="T43" fmla="*/ 0 h 2120"/>
                  <a:gd name="T44" fmla="*/ 0 w 1835"/>
                  <a:gd name="T45" fmla="*/ 0 h 2120"/>
                  <a:gd name="T46" fmla="*/ 0 w 1835"/>
                  <a:gd name="T47" fmla="*/ 0 h 2120"/>
                  <a:gd name="T48" fmla="*/ 0 w 1835"/>
                  <a:gd name="T49" fmla="*/ 0 h 2120"/>
                  <a:gd name="T50" fmla="*/ 0 w 1835"/>
                  <a:gd name="T51" fmla="*/ 0 h 2120"/>
                  <a:gd name="T52" fmla="*/ 0 w 1835"/>
                  <a:gd name="T53" fmla="*/ 0 h 2120"/>
                  <a:gd name="T54" fmla="*/ 0 w 1835"/>
                  <a:gd name="T55" fmla="*/ 0 h 2120"/>
                  <a:gd name="T56" fmla="*/ 0 w 1835"/>
                  <a:gd name="T57" fmla="*/ 0 h 2120"/>
                  <a:gd name="T58" fmla="*/ 0 w 1835"/>
                  <a:gd name="T59" fmla="*/ 0 h 2120"/>
                  <a:gd name="T60" fmla="*/ 0 w 1835"/>
                  <a:gd name="T61" fmla="*/ 0 h 2120"/>
                  <a:gd name="T62" fmla="*/ 0 w 1835"/>
                  <a:gd name="T63" fmla="*/ 0 h 2120"/>
                  <a:gd name="T64" fmla="*/ 0 w 1835"/>
                  <a:gd name="T65" fmla="*/ 0 h 2120"/>
                  <a:gd name="T66" fmla="*/ 0 w 1835"/>
                  <a:gd name="T67" fmla="*/ 0 h 2120"/>
                  <a:gd name="T68" fmla="*/ 0 w 1835"/>
                  <a:gd name="T69" fmla="*/ 0 h 2120"/>
                  <a:gd name="T70" fmla="*/ 0 w 1835"/>
                  <a:gd name="T71" fmla="*/ 0 h 2120"/>
                  <a:gd name="T72" fmla="*/ 0 w 1835"/>
                  <a:gd name="T73" fmla="*/ 0 h 2120"/>
                  <a:gd name="T74" fmla="*/ 0 w 1835"/>
                  <a:gd name="T75" fmla="*/ 0 h 2120"/>
                  <a:gd name="T76" fmla="*/ 0 w 1835"/>
                  <a:gd name="T77" fmla="*/ 0 h 2120"/>
                  <a:gd name="T78" fmla="*/ 0 w 1835"/>
                  <a:gd name="T79" fmla="*/ 0 h 2120"/>
                  <a:gd name="T80" fmla="*/ 0 w 1835"/>
                  <a:gd name="T81" fmla="*/ 0 h 2120"/>
                  <a:gd name="T82" fmla="*/ 0 w 1835"/>
                  <a:gd name="T83" fmla="*/ 0 h 2120"/>
                  <a:gd name="T84" fmla="*/ 0 w 1835"/>
                  <a:gd name="T85" fmla="*/ 0 h 2120"/>
                  <a:gd name="T86" fmla="*/ 0 w 1835"/>
                  <a:gd name="T87" fmla="*/ 0 h 2120"/>
                  <a:gd name="T88" fmla="*/ 0 w 1835"/>
                  <a:gd name="T89" fmla="*/ 0 h 2120"/>
                  <a:gd name="T90" fmla="*/ 0 w 1835"/>
                  <a:gd name="T91" fmla="*/ 0 h 2120"/>
                  <a:gd name="T92" fmla="*/ 0 w 1835"/>
                  <a:gd name="T93" fmla="*/ 0 h 2120"/>
                  <a:gd name="T94" fmla="*/ 0 w 1835"/>
                  <a:gd name="T95" fmla="*/ 0 h 2120"/>
                  <a:gd name="T96" fmla="*/ 0 w 1835"/>
                  <a:gd name="T97" fmla="*/ 0 h 2120"/>
                  <a:gd name="T98" fmla="*/ 0 w 1835"/>
                  <a:gd name="T99" fmla="*/ 0 h 2120"/>
                  <a:gd name="T100" fmla="*/ 0 w 1835"/>
                  <a:gd name="T101" fmla="*/ 0 h 2120"/>
                  <a:gd name="T102" fmla="*/ 0 w 1835"/>
                  <a:gd name="T103" fmla="*/ 0 h 2120"/>
                  <a:gd name="T104" fmla="*/ 0 w 1835"/>
                  <a:gd name="T105" fmla="*/ 0 h 21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35"/>
                  <a:gd name="T160" fmla="*/ 0 h 2120"/>
                  <a:gd name="T161" fmla="*/ 1835 w 1835"/>
                  <a:gd name="T162" fmla="*/ 2120 h 21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35" h="2120">
                    <a:moveTo>
                      <a:pt x="1835" y="350"/>
                    </a:moveTo>
                    <a:lnTo>
                      <a:pt x="952" y="1022"/>
                    </a:lnTo>
                    <a:lnTo>
                      <a:pt x="570" y="2120"/>
                    </a:lnTo>
                    <a:lnTo>
                      <a:pt x="544" y="2116"/>
                    </a:lnTo>
                    <a:lnTo>
                      <a:pt x="522" y="2113"/>
                    </a:lnTo>
                    <a:lnTo>
                      <a:pt x="501" y="2108"/>
                    </a:lnTo>
                    <a:lnTo>
                      <a:pt x="481" y="2105"/>
                    </a:lnTo>
                    <a:lnTo>
                      <a:pt x="463" y="2100"/>
                    </a:lnTo>
                    <a:lnTo>
                      <a:pt x="444" y="2095"/>
                    </a:lnTo>
                    <a:lnTo>
                      <a:pt x="426" y="2089"/>
                    </a:lnTo>
                    <a:lnTo>
                      <a:pt x="406" y="2082"/>
                    </a:lnTo>
                    <a:lnTo>
                      <a:pt x="368" y="2066"/>
                    </a:lnTo>
                    <a:lnTo>
                      <a:pt x="332" y="2050"/>
                    </a:lnTo>
                    <a:lnTo>
                      <a:pt x="297" y="2033"/>
                    </a:lnTo>
                    <a:lnTo>
                      <a:pt x="264" y="2015"/>
                    </a:lnTo>
                    <a:lnTo>
                      <a:pt x="234" y="1995"/>
                    </a:lnTo>
                    <a:lnTo>
                      <a:pt x="206" y="1976"/>
                    </a:lnTo>
                    <a:lnTo>
                      <a:pt x="180" y="1955"/>
                    </a:lnTo>
                    <a:lnTo>
                      <a:pt x="154" y="1934"/>
                    </a:lnTo>
                    <a:lnTo>
                      <a:pt x="131" y="1912"/>
                    </a:lnTo>
                    <a:lnTo>
                      <a:pt x="109" y="1889"/>
                    </a:lnTo>
                    <a:lnTo>
                      <a:pt x="88" y="1864"/>
                    </a:lnTo>
                    <a:lnTo>
                      <a:pt x="68" y="1839"/>
                    </a:lnTo>
                    <a:lnTo>
                      <a:pt x="50" y="1813"/>
                    </a:lnTo>
                    <a:lnTo>
                      <a:pt x="32" y="1786"/>
                    </a:lnTo>
                    <a:lnTo>
                      <a:pt x="15" y="1758"/>
                    </a:lnTo>
                    <a:lnTo>
                      <a:pt x="0" y="1729"/>
                    </a:lnTo>
                    <a:lnTo>
                      <a:pt x="938" y="1011"/>
                    </a:lnTo>
                    <a:lnTo>
                      <a:pt x="1289" y="0"/>
                    </a:lnTo>
                    <a:lnTo>
                      <a:pt x="1311" y="4"/>
                    </a:lnTo>
                    <a:lnTo>
                      <a:pt x="1331" y="6"/>
                    </a:lnTo>
                    <a:lnTo>
                      <a:pt x="1350" y="9"/>
                    </a:lnTo>
                    <a:lnTo>
                      <a:pt x="1367" y="13"/>
                    </a:lnTo>
                    <a:lnTo>
                      <a:pt x="1386" y="18"/>
                    </a:lnTo>
                    <a:lnTo>
                      <a:pt x="1404" y="23"/>
                    </a:lnTo>
                    <a:lnTo>
                      <a:pt x="1424" y="30"/>
                    </a:lnTo>
                    <a:lnTo>
                      <a:pt x="1447" y="38"/>
                    </a:lnTo>
                    <a:lnTo>
                      <a:pt x="1482" y="52"/>
                    </a:lnTo>
                    <a:lnTo>
                      <a:pt x="1514" y="67"/>
                    </a:lnTo>
                    <a:lnTo>
                      <a:pt x="1546" y="83"/>
                    </a:lnTo>
                    <a:lnTo>
                      <a:pt x="1576" y="99"/>
                    </a:lnTo>
                    <a:lnTo>
                      <a:pt x="1604" y="115"/>
                    </a:lnTo>
                    <a:lnTo>
                      <a:pt x="1631" y="133"/>
                    </a:lnTo>
                    <a:lnTo>
                      <a:pt x="1656" y="151"/>
                    </a:lnTo>
                    <a:lnTo>
                      <a:pt x="1680" y="171"/>
                    </a:lnTo>
                    <a:lnTo>
                      <a:pt x="1704" y="191"/>
                    </a:lnTo>
                    <a:lnTo>
                      <a:pt x="1726" y="211"/>
                    </a:lnTo>
                    <a:lnTo>
                      <a:pt x="1745" y="232"/>
                    </a:lnTo>
                    <a:lnTo>
                      <a:pt x="1765" y="254"/>
                    </a:lnTo>
                    <a:lnTo>
                      <a:pt x="1784" y="278"/>
                    </a:lnTo>
                    <a:lnTo>
                      <a:pt x="1802" y="301"/>
                    </a:lnTo>
                    <a:lnTo>
                      <a:pt x="1819" y="325"/>
                    </a:lnTo>
                    <a:lnTo>
                      <a:pt x="1835" y="350"/>
                    </a:lnTo>
                    <a:close/>
                  </a:path>
                </a:pathLst>
              </a:custGeom>
              <a:solidFill>
                <a:srgbClr val="FFBA44"/>
              </a:solidFill>
              <a:ln w="9525">
                <a:noFill/>
                <a:round/>
                <a:headEnd/>
                <a:tailEnd/>
              </a:ln>
            </p:spPr>
            <p:txBody>
              <a:bodyPr/>
              <a:lstStyle/>
              <a:p>
                <a:endParaRPr lang="fr-FR"/>
              </a:p>
            </p:txBody>
          </p:sp>
          <p:sp>
            <p:nvSpPr>
              <p:cNvPr id="95980" name="Freeform 736"/>
              <p:cNvSpPr>
                <a:spLocks/>
              </p:cNvSpPr>
              <p:nvPr/>
            </p:nvSpPr>
            <p:spPr bwMode="auto">
              <a:xfrm>
                <a:off x="2962" y="1447"/>
                <a:ext cx="293" cy="355"/>
              </a:xfrm>
              <a:custGeom>
                <a:avLst/>
                <a:gdLst>
                  <a:gd name="T0" fmla="*/ 0 w 1799"/>
                  <a:gd name="T1" fmla="*/ 0 h 2107"/>
                  <a:gd name="T2" fmla="*/ 0 w 1799"/>
                  <a:gd name="T3" fmla="*/ 0 h 2107"/>
                  <a:gd name="T4" fmla="*/ 0 w 1799"/>
                  <a:gd name="T5" fmla="*/ 0 h 2107"/>
                  <a:gd name="T6" fmla="*/ 0 w 1799"/>
                  <a:gd name="T7" fmla="*/ 0 h 2107"/>
                  <a:gd name="T8" fmla="*/ 0 w 1799"/>
                  <a:gd name="T9" fmla="*/ 0 h 2107"/>
                  <a:gd name="T10" fmla="*/ 0 w 1799"/>
                  <a:gd name="T11" fmla="*/ 0 h 2107"/>
                  <a:gd name="T12" fmla="*/ 0 w 1799"/>
                  <a:gd name="T13" fmla="*/ 0 h 2107"/>
                  <a:gd name="T14" fmla="*/ 0 w 1799"/>
                  <a:gd name="T15" fmla="*/ 0 h 2107"/>
                  <a:gd name="T16" fmla="*/ 0 w 1799"/>
                  <a:gd name="T17" fmla="*/ 0 h 2107"/>
                  <a:gd name="T18" fmla="*/ 0 w 1799"/>
                  <a:gd name="T19" fmla="*/ 0 h 2107"/>
                  <a:gd name="T20" fmla="*/ 0 w 1799"/>
                  <a:gd name="T21" fmla="*/ 0 h 2107"/>
                  <a:gd name="T22" fmla="*/ 0 w 1799"/>
                  <a:gd name="T23" fmla="*/ 0 h 2107"/>
                  <a:gd name="T24" fmla="*/ 0 w 1799"/>
                  <a:gd name="T25" fmla="*/ 0 h 2107"/>
                  <a:gd name="T26" fmla="*/ 0 w 1799"/>
                  <a:gd name="T27" fmla="*/ 0 h 2107"/>
                  <a:gd name="T28" fmla="*/ 0 w 1799"/>
                  <a:gd name="T29" fmla="*/ 0 h 2107"/>
                  <a:gd name="T30" fmla="*/ 0 w 1799"/>
                  <a:gd name="T31" fmla="*/ 0 h 2107"/>
                  <a:gd name="T32" fmla="*/ 0 w 1799"/>
                  <a:gd name="T33" fmla="*/ 0 h 2107"/>
                  <a:gd name="T34" fmla="*/ 0 w 1799"/>
                  <a:gd name="T35" fmla="*/ 0 h 2107"/>
                  <a:gd name="T36" fmla="*/ 0 w 1799"/>
                  <a:gd name="T37" fmla="*/ 0 h 2107"/>
                  <a:gd name="T38" fmla="*/ 0 w 1799"/>
                  <a:gd name="T39" fmla="*/ 0 h 2107"/>
                  <a:gd name="T40" fmla="*/ 0 w 1799"/>
                  <a:gd name="T41" fmla="*/ 0 h 2107"/>
                  <a:gd name="T42" fmla="*/ 0 w 1799"/>
                  <a:gd name="T43" fmla="*/ 0 h 2107"/>
                  <a:gd name="T44" fmla="*/ 0 w 1799"/>
                  <a:gd name="T45" fmla="*/ 0 h 2107"/>
                  <a:gd name="T46" fmla="*/ 0 w 1799"/>
                  <a:gd name="T47" fmla="*/ 0 h 2107"/>
                  <a:gd name="T48" fmla="*/ 0 w 1799"/>
                  <a:gd name="T49" fmla="*/ 0 h 2107"/>
                  <a:gd name="T50" fmla="*/ 0 w 1799"/>
                  <a:gd name="T51" fmla="*/ 0 h 2107"/>
                  <a:gd name="T52" fmla="*/ 0 w 1799"/>
                  <a:gd name="T53" fmla="*/ 0 h 2107"/>
                  <a:gd name="T54" fmla="*/ 0 w 1799"/>
                  <a:gd name="T55" fmla="*/ 0 h 2107"/>
                  <a:gd name="T56" fmla="*/ 0 w 1799"/>
                  <a:gd name="T57" fmla="*/ 0 h 2107"/>
                  <a:gd name="T58" fmla="*/ 0 w 1799"/>
                  <a:gd name="T59" fmla="*/ 0 h 2107"/>
                  <a:gd name="T60" fmla="*/ 0 w 1799"/>
                  <a:gd name="T61" fmla="*/ 0 h 2107"/>
                  <a:gd name="T62" fmla="*/ 0 w 1799"/>
                  <a:gd name="T63" fmla="*/ 0 h 2107"/>
                  <a:gd name="T64" fmla="*/ 0 w 1799"/>
                  <a:gd name="T65" fmla="*/ 0 h 2107"/>
                  <a:gd name="T66" fmla="*/ 0 w 1799"/>
                  <a:gd name="T67" fmla="*/ 0 h 2107"/>
                  <a:gd name="T68" fmla="*/ 0 w 1799"/>
                  <a:gd name="T69" fmla="*/ 0 h 2107"/>
                  <a:gd name="T70" fmla="*/ 0 w 1799"/>
                  <a:gd name="T71" fmla="*/ 0 h 2107"/>
                  <a:gd name="T72" fmla="*/ 0 w 1799"/>
                  <a:gd name="T73" fmla="*/ 0 h 2107"/>
                  <a:gd name="T74" fmla="*/ 0 w 1799"/>
                  <a:gd name="T75" fmla="*/ 0 h 2107"/>
                  <a:gd name="T76" fmla="*/ 0 w 1799"/>
                  <a:gd name="T77" fmla="*/ 0 h 2107"/>
                  <a:gd name="T78" fmla="*/ 0 w 1799"/>
                  <a:gd name="T79" fmla="*/ 0 h 2107"/>
                  <a:gd name="T80" fmla="*/ 0 w 1799"/>
                  <a:gd name="T81" fmla="*/ 0 h 2107"/>
                  <a:gd name="T82" fmla="*/ 0 w 1799"/>
                  <a:gd name="T83" fmla="*/ 0 h 2107"/>
                  <a:gd name="T84" fmla="*/ 0 w 1799"/>
                  <a:gd name="T85" fmla="*/ 0 h 2107"/>
                  <a:gd name="T86" fmla="*/ 0 w 1799"/>
                  <a:gd name="T87" fmla="*/ 0 h 2107"/>
                  <a:gd name="T88" fmla="*/ 0 w 1799"/>
                  <a:gd name="T89" fmla="*/ 0 h 2107"/>
                  <a:gd name="T90" fmla="*/ 0 w 1799"/>
                  <a:gd name="T91" fmla="*/ 0 h 2107"/>
                  <a:gd name="T92" fmla="*/ 0 w 1799"/>
                  <a:gd name="T93" fmla="*/ 0 h 2107"/>
                  <a:gd name="T94" fmla="*/ 0 w 1799"/>
                  <a:gd name="T95" fmla="*/ 0 h 2107"/>
                  <a:gd name="T96" fmla="*/ 0 w 1799"/>
                  <a:gd name="T97" fmla="*/ 0 h 2107"/>
                  <a:gd name="T98" fmla="*/ 0 w 1799"/>
                  <a:gd name="T99" fmla="*/ 0 h 2107"/>
                  <a:gd name="T100" fmla="*/ 0 w 1799"/>
                  <a:gd name="T101" fmla="*/ 0 h 2107"/>
                  <a:gd name="T102" fmla="*/ 0 w 1799"/>
                  <a:gd name="T103" fmla="*/ 0 h 2107"/>
                  <a:gd name="T104" fmla="*/ 0 w 1799"/>
                  <a:gd name="T105" fmla="*/ 0 h 210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99"/>
                  <a:gd name="T160" fmla="*/ 0 h 2107"/>
                  <a:gd name="T161" fmla="*/ 1799 w 1799"/>
                  <a:gd name="T162" fmla="*/ 2107 h 210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99" h="2107">
                    <a:moveTo>
                      <a:pt x="1799" y="318"/>
                    </a:moveTo>
                    <a:lnTo>
                      <a:pt x="935" y="1016"/>
                    </a:lnTo>
                    <a:lnTo>
                      <a:pt x="522" y="2107"/>
                    </a:lnTo>
                    <a:lnTo>
                      <a:pt x="498" y="2102"/>
                    </a:lnTo>
                    <a:lnTo>
                      <a:pt x="477" y="2099"/>
                    </a:lnTo>
                    <a:lnTo>
                      <a:pt x="459" y="2095"/>
                    </a:lnTo>
                    <a:lnTo>
                      <a:pt x="441" y="2090"/>
                    </a:lnTo>
                    <a:lnTo>
                      <a:pt x="426" y="2087"/>
                    </a:lnTo>
                    <a:lnTo>
                      <a:pt x="410" y="2082"/>
                    </a:lnTo>
                    <a:lnTo>
                      <a:pt x="394" y="2076"/>
                    </a:lnTo>
                    <a:lnTo>
                      <a:pt x="376" y="2071"/>
                    </a:lnTo>
                    <a:lnTo>
                      <a:pt x="339" y="2054"/>
                    </a:lnTo>
                    <a:lnTo>
                      <a:pt x="304" y="2038"/>
                    </a:lnTo>
                    <a:lnTo>
                      <a:pt x="272" y="2022"/>
                    </a:lnTo>
                    <a:lnTo>
                      <a:pt x="243" y="2006"/>
                    </a:lnTo>
                    <a:lnTo>
                      <a:pt x="214" y="1987"/>
                    </a:lnTo>
                    <a:lnTo>
                      <a:pt x="188" y="1970"/>
                    </a:lnTo>
                    <a:lnTo>
                      <a:pt x="164" y="1951"/>
                    </a:lnTo>
                    <a:lnTo>
                      <a:pt x="141" y="1931"/>
                    </a:lnTo>
                    <a:lnTo>
                      <a:pt x="120" y="1912"/>
                    </a:lnTo>
                    <a:lnTo>
                      <a:pt x="100" y="1892"/>
                    </a:lnTo>
                    <a:lnTo>
                      <a:pt x="80" y="1870"/>
                    </a:lnTo>
                    <a:lnTo>
                      <a:pt x="63" y="1848"/>
                    </a:lnTo>
                    <a:lnTo>
                      <a:pt x="47" y="1826"/>
                    </a:lnTo>
                    <a:lnTo>
                      <a:pt x="30" y="1801"/>
                    </a:lnTo>
                    <a:lnTo>
                      <a:pt x="15" y="1777"/>
                    </a:lnTo>
                    <a:lnTo>
                      <a:pt x="0" y="1751"/>
                    </a:lnTo>
                    <a:lnTo>
                      <a:pt x="919" y="1003"/>
                    </a:lnTo>
                    <a:lnTo>
                      <a:pt x="1300" y="0"/>
                    </a:lnTo>
                    <a:lnTo>
                      <a:pt x="1321" y="3"/>
                    </a:lnTo>
                    <a:lnTo>
                      <a:pt x="1338" y="7"/>
                    </a:lnTo>
                    <a:lnTo>
                      <a:pt x="1355" y="9"/>
                    </a:lnTo>
                    <a:lnTo>
                      <a:pt x="1370" y="13"/>
                    </a:lnTo>
                    <a:lnTo>
                      <a:pt x="1385" y="17"/>
                    </a:lnTo>
                    <a:lnTo>
                      <a:pt x="1401" y="22"/>
                    </a:lnTo>
                    <a:lnTo>
                      <a:pt x="1420" y="29"/>
                    </a:lnTo>
                    <a:lnTo>
                      <a:pt x="1443" y="38"/>
                    </a:lnTo>
                    <a:lnTo>
                      <a:pt x="1475" y="52"/>
                    </a:lnTo>
                    <a:lnTo>
                      <a:pt x="1507" y="66"/>
                    </a:lnTo>
                    <a:lnTo>
                      <a:pt x="1536" y="80"/>
                    </a:lnTo>
                    <a:lnTo>
                      <a:pt x="1562" y="95"/>
                    </a:lnTo>
                    <a:lnTo>
                      <a:pt x="1589" y="111"/>
                    </a:lnTo>
                    <a:lnTo>
                      <a:pt x="1614" y="127"/>
                    </a:lnTo>
                    <a:lnTo>
                      <a:pt x="1637" y="144"/>
                    </a:lnTo>
                    <a:lnTo>
                      <a:pt x="1659" y="160"/>
                    </a:lnTo>
                    <a:lnTo>
                      <a:pt x="1680" y="179"/>
                    </a:lnTo>
                    <a:lnTo>
                      <a:pt x="1699" y="196"/>
                    </a:lnTo>
                    <a:lnTo>
                      <a:pt x="1718" y="216"/>
                    </a:lnTo>
                    <a:lnTo>
                      <a:pt x="1735" y="235"/>
                    </a:lnTo>
                    <a:lnTo>
                      <a:pt x="1753" y="254"/>
                    </a:lnTo>
                    <a:lnTo>
                      <a:pt x="1769" y="275"/>
                    </a:lnTo>
                    <a:lnTo>
                      <a:pt x="1784" y="296"/>
                    </a:lnTo>
                    <a:lnTo>
                      <a:pt x="1799" y="318"/>
                    </a:lnTo>
                    <a:close/>
                  </a:path>
                </a:pathLst>
              </a:custGeom>
              <a:solidFill>
                <a:srgbClr val="FFBA47"/>
              </a:solidFill>
              <a:ln w="9525">
                <a:noFill/>
                <a:round/>
                <a:headEnd/>
                <a:tailEnd/>
              </a:ln>
            </p:spPr>
            <p:txBody>
              <a:bodyPr/>
              <a:lstStyle/>
              <a:p>
                <a:endParaRPr lang="fr-FR"/>
              </a:p>
            </p:txBody>
          </p:sp>
          <p:sp>
            <p:nvSpPr>
              <p:cNvPr id="95981" name="Freeform 737"/>
              <p:cNvSpPr>
                <a:spLocks/>
              </p:cNvSpPr>
              <p:nvPr/>
            </p:nvSpPr>
            <p:spPr bwMode="auto">
              <a:xfrm>
                <a:off x="2965" y="1448"/>
                <a:ext cx="287" cy="353"/>
              </a:xfrm>
              <a:custGeom>
                <a:avLst/>
                <a:gdLst>
                  <a:gd name="T0" fmla="*/ 0 w 1762"/>
                  <a:gd name="T1" fmla="*/ 0 h 2094"/>
                  <a:gd name="T2" fmla="*/ 0 w 1762"/>
                  <a:gd name="T3" fmla="*/ 0 h 2094"/>
                  <a:gd name="T4" fmla="*/ 0 w 1762"/>
                  <a:gd name="T5" fmla="*/ 0 h 2094"/>
                  <a:gd name="T6" fmla="*/ 0 w 1762"/>
                  <a:gd name="T7" fmla="*/ 0 h 2094"/>
                  <a:gd name="T8" fmla="*/ 0 w 1762"/>
                  <a:gd name="T9" fmla="*/ 0 h 2094"/>
                  <a:gd name="T10" fmla="*/ 0 w 1762"/>
                  <a:gd name="T11" fmla="*/ 0 h 2094"/>
                  <a:gd name="T12" fmla="*/ 0 w 1762"/>
                  <a:gd name="T13" fmla="*/ 0 h 2094"/>
                  <a:gd name="T14" fmla="*/ 0 w 1762"/>
                  <a:gd name="T15" fmla="*/ 0 h 2094"/>
                  <a:gd name="T16" fmla="*/ 0 w 1762"/>
                  <a:gd name="T17" fmla="*/ 0 h 2094"/>
                  <a:gd name="T18" fmla="*/ 0 w 1762"/>
                  <a:gd name="T19" fmla="*/ 0 h 2094"/>
                  <a:gd name="T20" fmla="*/ 0 w 1762"/>
                  <a:gd name="T21" fmla="*/ 0 h 2094"/>
                  <a:gd name="T22" fmla="*/ 0 w 1762"/>
                  <a:gd name="T23" fmla="*/ 0 h 2094"/>
                  <a:gd name="T24" fmla="*/ 0 w 1762"/>
                  <a:gd name="T25" fmla="*/ 0 h 2094"/>
                  <a:gd name="T26" fmla="*/ 0 w 1762"/>
                  <a:gd name="T27" fmla="*/ 0 h 2094"/>
                  <a:gd name="T28" fmla="*/ 0 w 1762"/>
                  <a:gd name="T29" fmla="*/ 0 h 2094"/>
                  <a:gd name="T30" fmla="*/ 0 w 1762"/>
                  <a:gd name="T31" fmla="*/ 0 h 2094"/>
                  <a:gd name="T32" fmla="*/ 0 w 1762"/>
                  <a:gd name="T33" fmla="*/ 0 h 2094"/>
                  <a:gd name="T34" fmla="*/ 0 w 1762"/>
                  <a:gd name="T35" fmla="*/ 0 h 2094"/>
                  <a:gd name="T36" fmla="*/ 0 w 1762"/>
                  <a:gd name="T37" fmla="*/ 0 h 2094"/>
                  <a:gd name="T38" fmla="*/ 0 w 1762"/>
                  <a:gd name="T39" fmla="*/ 0 h 2094"/>
                  <a:gd name="T40" fmla="*/ 0 w 1762"/>
                  <a:gd name="T41" fmla="*/ 0 h 2094"/>
                  <a:gd name="T42" fmla="*/ 0 w 1762"/>
                  <a:gd name="T43" fmla="*/ 0 h 2094"/>
                  <a:gd name="T44" fmla="*/ 0 w 1762"/>
                  <a:gd name="T45" fmla="*/ 0 h 2094"/>
                  <a:gd name="T46" fmla="*/ 0 w 1762"/>
                  <a:gd name="T47" fmla="*/ 0 h 2094"/>
                  <a:gd name="T48" fmla="*/ 0 w 1762"/>
                  <a:gd name="T49" fmla="*/ 0 h 2094"/>
                  <a:gd name="T50" fmla="*/ 0 w 1762"/>
                  <a:gd name="T51" fmla="*/ 0 h 2094"/>
                  <a:gd name="T52" fmla="*/ 0 w 1762"/>
                  <a:gd name="T53" fmla="*/ 0 h 2094"/>
                  <a:gd name="T54" fmla="*/ 0 w 1762"/>
                  <a:gd name="T55" fmla="*/ 0 h 2094"/>
                  <a:gd name="T56" fmla="*/ 0 w 1762"/>
                  <a:gd name="T57" fmla="*/ 0 h 2094"/>
                  <a:gd name="T58" fmla="*/ 0 w 1762"/>
                  <a:gd name="T59" fmla="*/ 0 h 2094"/>
                  <a:gd name="T60" fmla="*/ 0 w 1762"/>
                  <a:gd name="T61" fmla="*/ 0 h 2094"/>
                  <a:gd name="T62" fmla="*/ 0 w 1762"/>
                  <a:gd name="T63" fmla="*/ 0 h 2094"/>
                  <a:gd name="T64" fmla="*/ 0 w 1762"/>
                  <a:gd name="T65" fmla="*/ 0 h 2094"/>
                  <a:gd name="T66" fmla="*/ 0 w 1762"/>
                  <a:gd name="T67" fmla="*/ 0 h 2094"/>
                  <a:gd name="T68" fmla="*/ 0 w 1762"/>
                  <a:gd name="T69" fmla="*/ 0 h 2094"/>
                  <a:gd name="T70" fmla="*/ 0 w 1762"/>
                  <a:gd name="T71" fmla="*/ 0 h 2094"/>
                  <a:gd name="T72" fmla="*/ 0 w 1762"/>
                  <a:gd name="T73" fmla="*/ 0 h 2094"/>
                  <a:gd name="T74" fmla="*/ 0 w 1762"/>
                  <a:gd name="T75" fmla="*/ 0 h 2094"/>
                  <a:gd name="T76" fmla="*/ 0 w 1762"/>
                  <a:gd name="T77" fmla="*/ 0 h 2094"/>
                  <a:gd name="T78" fmla="*/ 0 w 1762"/>
                  <a:gd name="T79" fmla="*/ 0 h 2094"/>
                  <a:gd name="T80" fmla="*/ 0 w 1762"/>
                  <a:gd name="T81" fmla="*/ 0 h 2094"/>
                  <a:gd name="T82" fmla="*/ 0 w 1762"/>
                  <a:gd name="T83" fmla="*/ 0 h 2094"/>
                  <a:gd name="T84" fmla="*/ 0 w 1762"/>
                  <a:gd name="T85" fmla="*/ 0 h 2094"/>
                  <a:gd name="T86" fmla="*/ 0 w 1762"/>
                  <a:gd name="T87" fmla="*/ 0 h 2094"/>
                  <a:gd name="T88" fmla="*/ 0 w 1762"/>
                  <a:gd name="T89" fmla="*/ 0 h 2094"/>
                  <a:gd name="T90" fmla="*/ 0 w 1762"/>
                  <a:gd name="T91" fmla="*/ 0 h 2094"/>
                  <a:gd name="T92" fmla="*/ 0 w 1762"/>
                  <a:gd name="T93" fmla="*/ 0 h 2094"/>
                  <a:gd name="T94" fmla="*/ 0 w 1762"/>
                  <a:gd name="T95" fmla="*/ 0 h 2094"/>
                  <a:gd name="T96" fmla="*/ 0 w 1762"/>
                  <a:gd name="T97" fmla="*/ 0 h 2094"/>
                  <a:gd name="T98" fmla="*/ 0 w 1762"/>
                  <a:gd name="T99" fmla="*/ 0 h 2094"/>
                  <a:gd name="T100" fmla="*/ 0 w 1762"/>
                  <a:gd name="T101" fmla="*/ 0 h 2094"/>
                  <a:gd name="T102" fmla="*/ 0 w 1762"/>
                  <a:gd name="T103" fmla="*/ 0 h 2094"/>
                  <a:gd name="T104" fmla="*/ 0 w 1762"/>
                  <a:gd name="T105" fmla="*/ 0 h 209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62"/>
                  <a:gd name="T160" fmla="*/ 0 h 2094"/>
                  <a:gd name="T161" fmla="*/ 1762 w 1762"/>
                  <a:gd name="T162" fmla="*/ 2094 h 209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62" h="2094">
                    <a:moveTo>
                      <a:pt x="1762" y="287"/>
                    </a:moveTo>
                    <a:lnTo>
                      <a:pt x="916" y="1009"/>
                    </a:lnTo>
                    <a:lnTo>
                      <a:pt x="472" y="2094"/>
                    </a:lnTo>
                    <a:lnTo>
                      <a:pt x="449" y="2089"/>
                    </a:lnTo>
                    <a:lnTo>
                      <a:pt x="429" y="2085"/>
                    </a:lnTo>
                    <a:lnTo>
                      <a:pt x="413" y="2081"/>
                    </a:lnTo>
                    <a:lnTo>
                      <a:pt x="398" y="2078"/>
                    </a:lnTo>
                    <a:lnTo>
                      <a:pt x="385" y="2074"/>
                    </a:lnTo>
                    <a:lnTo>
                      <a:pt x="372" y="2069"/>
                    </a:lnTo>
                    <a:lnTo>
                      <a:pt x="358" y="2065"/>
                    </a:lnTo>
                    <a:lnTo>
                      <a:pt x="343" y="2059"/>
                    </a:lnTo>
                    <a:lnTo>
                      <a:pt x="309" y="2043"/>
                    </a:lnTo>
                    <a:lnTo>
                      <a:pt x="275" y="2028"/>
                    </a:lnTo>
                    <a:lnTo>
                      <a:pt x="245" y="2011"/>
                    </a:lnTo>
                    <a:lnTo>
                      <a:pt x="217" y="1996"/>
                    </a:lnTo>
                    <a:lnTo>
                      <a:pt x="191" y="1980"/>
                    </a:lnTo>
                    <a:lnTo>
                      <a:pt x="168" y="1964"/>
                    </a:lnTo>
                    <a:lnTo>
                      <a:pt x="146" y="1948"/>
                    </a:lnTo>
                    <a:lnTo>
                      <a:pt x="125" y="1930"/>
                    </a:lnTo>
                    <a:lnTo>
                      <a:pt x="107" y="1913"/>
                    </a:lnTo>
                    <a:lnTo>
                      <a:pt x="89" y="1895"/>
                    </a:lnTo>
                    <a:lnTo>
                      <a:pt x="73" y="1877"/>
                    </a:lnTo>
                    <a:lnTo>
                      <a:pt x="57" y="1858"/>
                    </a:lnTo>
                    <a:lnTo>
                      <a:pt x="42" y="1838"/>
                    </a:lnTo>
                    <a:lnTo>
                      <a:pt x="28" y="1817"/>
                    </a:lnTo>
                    <a:lnTo>
                      <a:pt x="14" y="1797"/>
                    </a:lnTo>
                    <a:lnTo>
                      <a:pt x="0" y="1774"/>
                    </a:lnTo>
                    <a:lnTo>
                      <a:pt x="901" y="998"/>
                    </a:lnTo>
                    <a:lnTo>
                      <a:pt x="1309" y="0"/>
                    </a:lnTo>
                    <a:lnTo>
                      <a:pt x="1329" y="5"/>
                    </a:lnTo>
                    <a:lnTo>
                      <a:pt x="1344" y="7"/>
                    </a:lnTo>
                    <a:lnTo>
                      <a:pt x="1358" y="10"/>
                    </a:lnTo>
                    <a:lnTo>
                      <a:pt x="1370" y="13"/>
                    </a:lnTo>
                    <a:lnTo>
                      <a:pt x="1382" y="16"/>
                    </a:lnTo>
                    <a:lnTo>
                      <a:pt x="1396" y="21"/>
                    </a:lnTo>
                    <a:lnTo>
                      <a:pt x="1414" y="28"/>
                    </a:lnTo>
                    <a:lnTo>
                      <a:pt x="1436" y="37"/>
                    </a:lnTo>
                    <a:lnTo>
                      <a:pt x="1467" y="51"/>
                    </a:lnTo>
                    <a:lnTo>
                      <a:pt x="1495" y="64"/>
                    </a:lnTo>
                    <a:lnTo>
                      <a:pt x="1523" y="78"/>
                    </a:lnTo>
                    <a:lnTo>
                      <a:pt x="1548" y="92"/>
                    </a:lnTo>
                    <a:lnTo>
                      <a:pt x="1571" y="106"/>
                    </a:lnTo>
                    <a:lnTo>
                      <a:pt x="1594" y="121"/>
                    </a:lnTo>
                    <a:lnTo>
                      <a:pt x="1614" y="136"/>
                    </a:lnTo>
                    <a:lnTo>
                      <a:pt x="1634" y="151"/>
                    </a:lnTo>
                    <a:lnTo>
                      <a:pt x="1653" y="166"/>
                    </a:lnTo>
                    <a:lnTo>
                      <a:pt x="1670" y="182"/>
                    </a:lnTo>
                    <a:lnTo>
                      <a:pt x="1688" y="198"/>
                    </a:lnTo>
                    <a:lnTo>
                      <a:pt x="1704" y="215"/>
                    </a:lnTo>
                    <a:lnTo>
                      <a:pt x="1719" y="232"/>
                    </a:lnTo>
                    <a:lnTo>
                      <a:pt x="1734" y="250"/>
                    </a:lnTo>
                    <a:lnTo>
                      <a:pt x="1748" y="268"/>
                    </a:lnTo>
                    <a:lnTo>
                      <a:pt x="1762" y="287"/>
                    </a:lnTo>
                    <a:close/>
                  </a:path>
                </a:pathLst>
              </a:custGeom>
              <a:solidFill>
                <a:srgbClr val="FFBC4C"/>
              </a:solidFill>
              <a:ln w="9525">
                <a:noFill/>
                <a:round/>
                <a:headEnd/>
                <a:tailEnd/>
              </a:ln>
            </p:spPr>
            <p:txBody>
              <a:bodyPr/>
              <a:lstStyle/>
              <a:p>
                <a:endParaRPr lang="fr-FR"/>
              </a:p>
            </p:txBody>
          </p:sp>
          <p:sp>
            <p:nvSpPr>
              <p:cNvPr id="95982" name="Freeform 738"/>
              <p:cNvSpPr>
                <a:spLocks/>
              </p:cNvSpPr>
              <p:nvPr/>
            </p:nvSpPr>
            <p:spPr bwMode="auto">
              <a:xfrm>
                <a:off x="2969" y="1449"/>
                <a:ext cx="280" cy="350"/>
              </a:xfrm>
              <a:custGeom>
                <a:avLst/>
                <a:gdLst>
                  <a:gd name="T0" fmla="*/ 0 w 1725"/>
                  <a:gd name="T1" fmla="*/ 0 h 2079"/>
                  <a:gd name="T2" fmla="*/ 0 w 1725"/>
                  <a:gd name="T3" fmla="*/ 0 h 2079"/>
                  <a:gd name="T4" fmla="*/ 0 w 1725"/>
                  <a:gd name="T5" fmla="*/ 0 h 2079"/>
                  <a:gd name="T6" fmla="*/ 0 w 1725"/>
                  <a:gd name="T7" fmla="*/ 0 h 2079"/>
                  <a:gd name="T8" fmla="*/ 0 w 1725"/>
                  <a:gd name="T9" fmla="*/ 0 h 2079"/>
                  <a:gd name="T10" fmla="*/ 0 w 1725"/>
                  <a:gd name="T11" fmla="*/ 0 h 2079"/>
                  <a:gd name="T12" fmla="*/ 0 w 1725"/>
                  <a:gd name="T13" fmla="*/ 0 h 2079"/>
                  <a:gd name="T14" fmla="*/ 0 w 1725"/>
                  <a:gd name="T15" fmla="*/ 0 h 2079"/>
                  <a:gd name="T16" fmla="*/ 0 w 1725"/>
                  <a:gd name="T17" fmla="*/ 0 h 2079"/>
                  <a:gd name="T18" fmla="*/ 0 w 1725"/>
                  <a:gd name="T19" fmla="*/ 0 h 2079"/>
                  <a:gd name="T20" fmla="*/ 0 w 1725"/>
                  <a:gd name="T21" fmla="*/ 0 h 2079"/>
                  <a:gd name="T22" fmla="*/ 0 w 1725"/>
                  <a:gd name="T23" fmla="*/ 0 h 2079"/>
                  <a:gd name="T24" fmla="*/ 0 w 1725"/>
                  <a:gd name="T25" fmla="*/ 0 h 2079"/>
                  <a:gd name="T26" fmla="*/ 0 w 1725"/>
                  <a:gd name="T27" fmla="*/ 0 h 2079"/>
                  <a:gd name="T28" fmla="*/ 0 w 1725"/>
                  <a:gd name="T29" fmla="*/ 0 h 2079"/>
                  <a:gd name="T30" fmla="*/ 0 w 1725"/>
                  <a:gd name="T31" fmla="*/ 0 h 2079"/>
                  <a:gd name="T32" fmla="*/ 0 w 1725"/>
                  <a:gd name="T33" fmla="*/ 0 h 2079"/>
                  <a:gd name="T34" fmla="*/ 0 w 1725"/>
                  <a:gd name="T35" fmla="*/ 0 h 2079"/>
                  <a:gd name="T36" fmla="*/ 0 w 1725"/>
                  <a:gd name="T37" fmla="*/ 0 h 2079"/>
                  <a:gd name="T38" fmla="*/ 0 w 1725"/>
                  <a:gd name="T39" fmla="*/ 0 h 2079"/>
                  <a:gd name="T40" fmla="*/ 0 w 1725"/>
                  <a:gd name="T41" fmla="*/ 0 h 2079"/>
                  <a:gd name="T42" fmla="*/ 0 w 1725"/>
                  <a:gd name="T43" fmla="*/ 0 h 2079"/>
                  <a:gd name="T44" fmla="*/ 0 w 1725"/>
                  <a:gd name="T45" fmla="*/ 0 h 2079"/>
                  <a:gd name="T46" fmla="*/ 0 w 1725"/>
                  <a:gd name="T47" fmla="*/ 0 h 2079"/>
                  <a:gd name="T48" fmla="*/ 0 w 1725"/>
                  <a:gd name="T49" fmla="*/ 0 h 2079"/>
                  <a:gd name="T50" fmla="*/ 0 w 1725"/>
                  <a:gd name="T51" fmla="*/ 0 h 2079"/>
                  <a:gd name="T52" fmla="*/ 0 w 1725"/>
                  <a:gd name="T53" fmla="*/ 0 h 2079"/>
                  <a:gd name="T54" fmla="*/ 0 w 1725"/>
                  <a:gd name="T55" fmla="*/ 0 h 2079"/>
                  <a:gd name="T56" fmla="*/ 0 w 1725"/>
                  <a:gd name="T57" fmla="*/ 0 h 2079"/>
                  <a:gd name="T58" fmla="*/ 0 w 1725"/>
                  <a:gd name="T59" fmla="*/ 0 h 2079"/>
                  <a:gd name="T60" fmla="*/ 0 w 1725"/>
                  <a:gd name="T61" fmla="*/ 0 h 2079"/>
                  <a:gd name="T62" fmla="*/ 0 w 1725"/>
                  <a:gd name="T63" fmla="*/ 0 h 2079"/>
                  <a:gd name="T64" fmla="*/ 0 w 1725"/>
                  <a:gd name="T65" fmla="*/ 0 h 2079"/>
                  <a:gd name="T66" fmla="*/ 0 w 1725"/>
                  <a:gd name="T67" fmla="*/ 0 h 2079"/>
                  <a:gd name="T68" fmla="*/ 0 w 1725"/>
                  <a:gd name="T69" fmla="*/ 0 h 2079"/>
                  <a:gd name="T70" fmla="*/ 0 w 1725"/>
                  <a:gd name="T71" fmla="*/ 0 h 2079"/>
                  <a:gd name="T72" fmla="*/ 0 w 1725"/>
                  <a:gd name="T73" fmla="*/ 0 h 2079"/>
                  <a:gd name="T74" fmla="*/ 0 w 1725"/>
                  <a:gd name="T75" fmla="*/ 0 h 2079"/>
                  <a:gd name="T76" fmla="*/ 0 w 1725"/>
                  <a:gd name="T77" fmla="*/ 0 h 2079"/>
                  <a:gd name="T78" fmla="*/ 0 w 1725"/>
                  <a:gd name="T79" fmla="*/ 0 h 2079"/>
                  <a:gd name="T80" fmla="*/ 0 w 1725"/>
                  <a:gd name="T81" fmla="*/ 0 h 2079"/>
                  <a:gd name="T82" fmla="*/ 0 w 1725"/>
                  <a:gd name="T83" fmla="*/ 0 h 2079"/>
                  <a:gd name="T84" fmla="*/ 0 w 1725"/>
                  <a:gd name="T85" fmla="*/ 0 h 2079"/>
                  <a:gd name="T86" fmla="*/ 0 w 1725"/>
                  <a:gd name="T87" fmla="*/ 0 h 2079"/>
                  <a:gd name="T88" fmla="*/ 0 w 1725"/>
                  <a:gd name="T89" fmla="*/ 0 h 2079"/>
                  <a:gd name="T90" fmla="*/ 0 w 1725"/>
                  <a:gd name="T91" fmla="*/ 0 h 2079"/>
                  <a:gd name="T92" fmla="*/ 0 w 1725"/>
                  <a:gd name="T93" fmla="*/ 0 h 2079"/>
                  <a:gd name="T94" fmla="*/ 0 w 1725"/>
                  <a:gd name="T95" fmla="*/ 0 h 2079"/>
                  <a:gd name="T96" fmla="*/ 0 w 1725"/>
                  <a:gd name="T97" fmla="*/ 0 h 2079"/>
                  <a:gd name="T98" fmla="*/ 0 w 1725"/>
                  <a:gd name="T99" fmla="*/ 0 h 2079"/>
                  <a:gd name="T100" fmla="*/ 0 w 1725"/>
                  <a:gd name="T101" fmla="*/ 0 h 2079"/>
                  <a:gd name="T102" fmla="*/ 0 w 1725"/>
                  <a:gd name="T103" fmla="*/ 0 h 2079"/>
                  <a:gd name="T104" fmla="*/ 0 w 1725"/>
                  <a:gd name="T105" fmla="*/ 0 h 207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25"/>
                  <a:gd name="T160" fmla="*/ 0 h 2079"/>
                  <a:gd name="T161" fmla="*/ 1725 w 1725"/>
                  <a:gd name="T162" fmla="*/ 2079 h 207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25" h="2079">
                    <a:moveTo>
                      <a:pt x="1725" y="254"/>
                    </a:moveTo>
                    <a:lnTo>
                      <a:pt x="897" y="1002"/>
                    </a:lnTo>
                    <a:lnTo>
                      <a:pt x="424" y="2079"/>
                    </a:lnTo>
                    <a:lnTo>
                      <a:pt x="402" y="2073"/>
                    </a:lnTo>
                    <a:lnTo>
                      <a:pt x="383" y="2069"/>
                    </a:lnTo>
                    <a:lnTo>
                      <a:pt x="370" y="2066"/>
                    </a:lnTo>
                    <a:lnTo>
                      <a:pt x="357" y="2062"/>
                    </a:lnTo>
                    <a:lnTo>
                      <a:pt x="346" y="2059"/>
                    </a:lnTo>
                    <a:lnTo>
                      <a:pt x="336" y="2056"/>
                    </a:lnTo>
                    <a:lnTo>
                      <a:pt x="324" y="2052"/>
                    </a:lnTo>
                    <a:lnTo>
                      <a:pt x="311" y="2046"/>
                    </a:lnTo>
                    <a:lnTo>
                      <a:pt x="278" y="2030"/>
                    </a:lnTo>
                    <a:lnTo>
                      <a:pt x="246" y="2015"/>
                    </a:lnTo>
                    <a:lnTo>
                      <a:pt x="219" y="2000"/>
                    </a:lnTo>
                    <a:lnTo>
                      <a:pt x="193" y="1985"/>
                    </a:lnTo>
                    <a:lnTo>
                      <a:pt x="170" y="1971"/>
                    </a:lnTo>
                    <a:lnTo>
                      <a:pt x="149" y="1956"/>
                    </a:lnTo>
                    <a:lnTo>
                      <a:pt x="129" y="1942"/>
                    </a:lnTo>
                    <a:lnTo>
                      <a:pt x="111" y="1927"/>
                    </a:lnTo>
                    <a:lnTo>
                      <a:pt x="94" y="1912"/>
                    </a:lnTo>
                    <a:lnTo>
                      <a:pt x="79" y="1898"/>
                    </a:lnTo>
                    <a:lnTo>
                      <a:pt x="65" y="1881"/>
                    </a:lnTo>
                    <a:lnTo>
                      <a:pt x="51" y="1865"/>
                    </a:lnTo>
                    <a:lnTo>
                      <a:pt x="39" y="1849"/>
                    </a:lnTo>
                    <a:lnTo>
                      <a:pt x="26" y="1833"/>
                    </a:lnTo>
                    <a:lnTo>
                      <a:pt x="13" y="1814"/>
                    </a:lnTo>
                    <a:lnTo>
                      <a:pt x="0" y="1795"/>
                    </a:lnTo>
                    <a:lnTo>
                      <a:pt x="881" y="989"/>
                    </a:lnTo>
                    <a:lnTo>
                      <a:pt x="1319" y="0"/>
                    </a:lnTo>
                    <a:lnTo>
                      <a:pt x="1336" y="3"/>
                    </a:lnTo>
                    <a:lnTo>
                      <a:pt x="1350" y="7"/>
                    </a:lnTo>
                    <a:lnTo>
                      <a:pt x="1361" y="9"/>
                    </a:lnTo>
                    <a:lnTo>
                      <a:pt x="1370" y="11"/>
                    </a:lnTo>
                    <a:lnTo>
                      <a:pt x="1381" y="15"/>
                    </a:lnTo>
                    <a:lnTo>
                      <a:pt x="1392" y="20"/>
                    </a:lnTo>
                    <a:lnTo>
                      <a:pt x="1408" y="27"/>
                    </a:lnTo>
                    <a:lnTo>
                      <a:pt x="1429" y="36"/>
                    </a:lnTo>
                    <a:lnTo>
                      <a:pt x="1458" y="49"/>
                    </a:lnTo>
                    <a:lnTo>
                      <a:pt x="1485" y="61"/>
                    </a:lnTo>
                    <a:lnTo>
                      <a:pt x="1511" y="74"/>
                    </a:lnTo>
                    <a:lnTo>
                      <a:pt x="1534" y="88"/>
                    </a:lnTo>
                    <a:lnTo>
                      <a:pt x="1555" y="101"/>
                    </a:lnTo>
                    <a:lnTo>
                      <a:pt x="1576" y="114"/>
                    </a:lnTo>
                    <a:lnTo>
                      <a:pt x="1594" y="126"/>
                    </a:lnTo>
                    <a:lnTo>
                      <a:pt x="1612" y="139"/>
                    </a:lnTo>
                    <a:lnTo>
                      <a:pt x="1628" y="153"/>
                    </a:lnTo>
                    <a:lnTo>
                      <a:pt x="1643" y="167"/>
                    </a:lnTo>
                    <a:lnTo>
                      <a:pt x="1658" y="181"/>
                    </a:lnTo>
                    <a:lnTo>
                      <a:pt x="1672" y="195"/>
                    </a:lnTo>
                    <a:lnTo>
                      <a:pt x="1686" y="209"/>
                    </a:lnTo>
                    <a:lnTo>
                      <a:pt x="1699" y="224"/>
                    </a:lnTo>
                    <a:lnTo>
                      <a:pt x="1713" y="239"/>
                    </a:lnTo>
                    <a:lnTo>
                      <a:pt x="1725" y="254"/>
                    </a:lnTo>
                    <a:close/>
                  </a:path>
                </a:pathLst>
              </a:custGeom>
              <a:solidFill>
                <a:srgbClr val="FFBF51"/>
              </a:solidFill>
              <a:ln w="9525">
                <a:noFill/>
                <a:round/>
                <a:headEnd/>
                <a:tailEnd/>
              </a:ln>
            </p:spPr>
            <p:txBody>
              <a:bodyPr/>
              <a:lstStyle/>
              <a:p>
                <a:endParaRPr lang="fr-FR"/>
              </a:p>
            </p:txBody>
          </p:sp>
          <p:sp>
            <p:nvSpPr>
              <p:cNvPr id="95983" name="Freeform 739"/>
              <p:cNvSpPr>
                <a:spLocks/>
              </p:cNvSpPr>
              <p:nvPr/>
            </p:nvSpPr>
            <p:spPr bwMode="auto">
              <a:xfrm>
                <a:off x="2972" y="1450"/>
                <a:ext cx="274" cy="348"/>
              </a:xfrm>
              <a:custGeom>
                <a:avLst/>
                <a:gdLst>
                  <a:gd name="T0" fmla="*/ 0 w 1689"/>
                  <a:gd name="T1" fmla="*/ 0 h 2066"/>
                  <a:gd name="T2" fmla="*/ 0 w 1689"/>
                  <a:gd name="T3" fmla="*/ 0 h 2066"/>
                  <a:gd name="T4" fmla="*/ 0 w 1689"/>
                  <a:gd name="T5" fmla="*/ 0 h 2066"/>
                  <a:gd name="T6" fmla="*/ 0 w 1689"/>
                  <a:gd name="T7" fmla="*/ 0 h 2066"/>
                  <a:gd name="T8" fmla="*/ 0 w 1689"/>
                  <a:gd name="T9" fmla="*/ 0 h 2066"/>
                  <a:gd name="T10" fmla="*/ 0 w 1689"/>
                  <a:gd name="T11" fmla="*/ 0 h 2066"/>
                  <a:gd name="T12" fmla="*/ 0 w 1689"/>
                  <a:gd name="T13" fmla="*/ 0 h 2066"/>
                  <a:gd name="T14" fmla="*/ 0 w 1689"/>
                  <a:gd name="T15" fmla="*/ 0 h 2066"/>
                  <a:gd name="T16" fmla="*/ 0 w 1689"/>
                  <a:gd name="T17" fmla="*/ 0 h 2066"/>
                  <a:gd name="T18" fmla="*/ 0 w 1689"/>
                  <a:gd name="T19" fmla="*/ 0 h 2066"/>
                  <a:gd name="T20" fmla="*/ 0 w 1689"/>
                  <a:gd name="T21" fmla="*/ 0 h 2066"/>
                  <a:gd name="T22" fmla="*/ 0 w 1689"/>
                  <a:gd name="T23" fmla="*/ 0 h 2066"/>
                  <a:gd name="T24" fmla="*/ 0 w 1689"/>
                  <a:gd name="T25" fmla="*/ 0 h 2066"/>
                  <a:gd name="T26" fmla="*/ 0 w 1689"/>
                  <a:gd name="T27" fmla="*/ 0 h 2066"/>
                  <a:gd name="T28" fmla="*/ 0 w 1689"/>
                  <a:gd name="T29" fmla="*/ 0 h 2066"/>
                  <a:gd name="T30" fmla="*/ 0 w 1689"/>
                  <a:gd name="T31" fmla="*/ 0 h 2066"/>
                  <a:gd name="T32" fmla="*/ 0 w 1689"/>
                  <a:gd name="T33" fmla="*/ 0 h 2066"/>
                  <a:gd name="T34" fmla="*/ 0 w 1689"/>
                  <a:gd name="T35" fmla="*/ 0 h 2066"/>
                  <a:gd name="T36" fmla="*/ 0 w 1689"/>
                  <a:gd name="T37" fmla="*/ 0 h 2066"/>
                  <a:gd name="T38" fmla="*/ 0 w 1689"/>
                  <a:gd name="T39" fmla="*/ 0 h 2066"/>
                  <a:gd name="T40" fmla="*/ 0 w 1689"/>
                  <a:gd name="T41" fmla="*/ 0 h 2066"/>
                  <a:gd name="T42" fmla="*/ 0 w 1689"/>
                  <a:gd name="T43" fmla="*/ 0 h 2066"/>
                  <a:gd name="T44" fmla="*/ 0 w 1689"/>
                  <a:gd name="T45" fmla="*/ 0 h 2066"/>
                  <a:gd name="T46" fmla="*/ 0 w 1689"/>
                  <a:gd name="T47" fmla="*/ 0 h 2066"/>
                  <a:gd name="T48" fmla="*/ 0 w 1689"/>
                  <a:gd name="T49" fmla="*/ 0 h 2066"/>
                  <a:gd name="T50" fmla="*/ 0 w 1689"/>
                  <a:gd name="T51" fmla="*/ 0 h 2066"/>
                  <a:gd name="T52" fmla="*/ 0 w 1689"/>
                  <a:gd name="T53" fmla="*/ 0 h 2066"/>
                  <a:gd name="T54" fmla="*/ 0 w 1689"/>
                  <a:gd name="T55" fmla="*/ 0 h 2066"/>
                  <a:gd name="T56" fmla="*/ 0 w 1689"/>
                  <a:gd name="T57" fmla="*/ 0 h 2066"/>
                  <a:gd name="T58" fmla="*/ 0 w 1689"/>
                  <a:gd name="T59" fmla="*/ 0 h 2066"/>
                  <a:gd name="T60" fmla="*/ 0 w 1689"/>
                  <a:gd name="T61" fmla="*/ 0 h 2066"/>
                  <a:gd name="T62" fmla="*/ 0 w 1689"/>
                  <a:gd name="T63" fmla="*/ 0 h 2066"/>
                  <a:gd name="T64" fmla="*/ 0 w 1689"/>
                  <a:gd name="T65" fmla="*/ 0 h 2066"/>
                  <a:gd name="T66" fmla="*/ 0 w 1689"/>
                  <a:gd name="T67" fmla="*/ 0 h 2066"/>
                  <a:gd name="T68" fmla="*/ 0 w 1689"/>
                  <a:gd name="T69" fmla="*/ 0 h 2066"/>
                  <a:gd name="T70" fmla="*/ 0 w 1689"/>
                  <a:gd name="T71" fmla="*/ 0 h 2066"/>
                  <a:gd name="T72" fmla="*/ 0 w 1689"/>
                  <a:gd name="T73" fmla="*/ 0 h 2066"/>
                  <a:gd name="T74" fmla="*/ 0 w 1689"/>
                  <a:gd name="T75" fmla="*/ 0 h 2066"/>
                  <a:gd name="T76" fmla="*/ 0 w 1689"/>
                  <a:gd name="T77" fmla="*/ 0 h 2066"/>
                  <a:gd name="T78" fmla="*/ 0 w 1689"/>
                  <a:gd name="T79" fmla="*/ 0 h 2066"/>
                  <a:gd name="T80" fmla="*/ 0 w 1689"/>
                  <a:gd name="T81" fmla="*/ 0 h 2066"/>
                  <a:gd name="T82" fmla="*/ 0 w 1689"/>
                  <a:gd name="T83" fmla="*/ 0 h 2066"/>
                  <a:gd name="T84" fmla="*/ 0 w 1689"/>
                  <a:gd name="T85" fmla="*/ 0 h 2066"/>
                  <a:gd name="T86" fmla="*/ 0 w 1689"/>
                  <a:gd name="T87" fmla="*/ 0 h 2066"/>
                  <a:gd name="T88" fmla="*/ 0 w 1689"/>
                  <a:gd name="T89" fmla="*/ 0 h 2066"/>
                  <a:gd name="T90" fmla="*/ 0 w 1689"/>
                  <a:gd name="T91" fmla="*/ 0 h 2066"/>
                  <a:gd name="T92" fmla="*/ 0 w 1689"/>
                  <a:gd name="T93" fmla="*/ 0 h 2066"/>
                  <a:gd name="T94" fmla="*/ 0 w 1689"/>
                  <a:gd name="T95" fmla="*/ 0 h 2066"/>
                  <a:gd name="T96" fmla="*/ 0 w 1689"/>
                  <a:gd name="T97" fmla="*/ 0 h 2066"/>
                  <a:gd name="T98" fmla="*/ 0 w 1689"/>
                  <a:gd name="T99" fmla="*/ 0 h 2066"/>
                  <a:gd name="T100" fmla="*/ 0 w 1689"/>
                  <a:gd name="T101" fmla="*/ 0 h 2066"/>
                  <a:gd name="T102" fmla="*/ 0 w 1689"/>
                  <a:gd name="T103" fmla="*/ 0 h 2066"/>
                  <a:gd name="T104" fmla="*/ 0 w 1689"/>
                  <a:gd name="T105" fmla="*/ 0 h 20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89"/>
                  <a:gd name="T160" fmla="*/ 0 h 2066"/>
                  <a:gd name="T161" fmla="*/ 1689 w 1689"/>
                  <a:gd name="T162" fmla="*/ 2066 h 20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89" h="2066">
                    <a:moveTo>
                      <a:pt x="1689" y="223"/>
                    </a:moveTo>
                    <a:lnTo>
                      <a:pt x="879" y="995"/>
                    </a:lnTo>
                    <a:lnTo>
                      <a:pt x="376" y="2066"/>
                    </a:lnTo>
                    <a:lnTo>
                      <a:pt x="354" y="2060"/>
                    </a:lnTo>
                    <a:lnTo>
                      <a:pt x="338" y="2055"/>
                    </a:lnTo>
                    <a:lnTo>
                      <a:pt x="325" y="2052"/>
                    </a:lnTo>
                    <a:lnTo>
                      <a:pt x="316" y="2048"/>
                    </a:lnTo>
                    <a:lnTo>
                      <a:pt x="308" y="2046"/>
                    </a:lnTo>
                    <a:lnTo>
                      <a:pt x="299" y="2043"/>
                    </a:lnTo>
                    <a:lnTo>
                      <a:pt x="291" y="2039"/>
                    </a:lnTo>
                    <a:lnTo>
                      <a:pt x="281" y="2034"/>
                    </a:lnTo>
                    <a:lnTo>
                      <a:pt x="248" y="2018"/>
                    </a:lnTo>
                    <a:lnTo>
                      <a:pt x="219" y="2003"/>
                    </a:lnTo>
                    <a:lnTo>
                      <a:pt x="194" y="1989"/>
                    </a:lnTo>
                    <a:lnTo>
                      <a:pt x="169" y="1975"/>
                    </a:lnTo>
                    <a:lnTo>
                      <a:pt x="149" y="1962"/>
                    </a:lnTo>
                    <a:lnTo>
                      <a:pt x="130" y="1950"/>
                    </a:lnTo>
                    <a:lnTo>
                      <a:pt x="113" y="1937"/>
                    </a:lnTo>
                    <a:lnTo>
                      <a:pt x="97" y="1925"/>
                    </a:lnTo>
                    <a:lnTo>
                      <a:pt x="82" y="1912"/>
                    </a:lnTo>
                    <a:lnTo>
                      <a:pt x="70" y="1900"/>
                    </a:lnTo>
                    <a:lnTo>
                      <a:pt x="58" y="1888"/>
                    </a:lnTo>
                    <a:lnTo>
                      <a:pt x="46" y="1874"/>
                    </a:lnTo>
                    <a:lnTo>
                      <a:pt x="35" y="1861"/>
                    </a:lnTo>
                    <a:lnTo>
                      <a:pt x="23" y="1847"/>
                    </a:lnTo>
                    <a:lnTo>
                      <a:pt x="12" y="1832"/>
                    </a:lnTo>
                    <a:lnTo>
                      <a:pt x="0" y="1817"/>
                    </a:lnTo>
                    <a:lnTo>
                      <a:pt x="864" y="983"/>
                    </a:lnTo>
                    <a:lnTo>
                      <a:pt x="1329" y="0"/>
                    </a:lnTo>
                    <a:lnTo>
                      <a:pt x="1345" y="4"/>
                    </a:lnTo>
                    <a:lnTo>
                      <a:pt x="1357" y="8"/>
                    </a:lnTo>
                    <a:lnTo>
                      <a:pt x="1365" y="9"/>
                    </a:lnTo>
                    <a:lnTo>
                      <a:pt x="1372" y="11"/>
                    </a:lnTo>
                    <a:lnTo>
                      <a:pt x="1379" y="15"/>
                    </a:lnTo>
                    <a:lnTo>
                      <a:pt x="1388" y="18"/>
                    </a:lnTo>
                    <a:lnTo>
                      <a:pt x="1403" y="25"/>
                    </a:lnTo>
                    <a:lnTo>
                      <a:pt x="1423" y="35"/>
                    </a:lnTo>
                    <a:lnTo>
                      <a:pt x="1450" y="47"/>
                    </a:lnTo>
                    <a:lnTo>
                      <a:pt x="1475" y="60"/>
                    </a:lnTo>
                    <a:lnTo>
                      <a:pt x="1499" y="72"/>
                    </a:lnTo>
                    <a:lnTo>
                      <a:pt x="1519" y="84"/>
                    </a:lnTo>
                    <a:lnTo>
                      <a:pt x="1538" y="96"/>
                    </a:lnTo>
                    <a:lnTo>
                      <a:pt x="1557" y="108"/>
                    </a:lnTo>
                    <a:lnTo>
                      <a:pt x="1573" y="118"/>
                    </a:lnTo>
                    <a:lnTo>
                      <a:pt x="1588" y="130"/>
                    </a:lnTo>
                    <a:lnTo>
                      <a:pt x="1603" y="141"/>
                    </a:lnTo>
                    <a:lnTo>
                      <a:pt x="1616" y="153"/>
                    </a:lnTo>
                    <a:lnTo>
                      <a:pt x="1629" y="163"/>
                    </a:lnTo>
                    <a:lnTo>
                      <a:pt x="1641" y="175"/>
                    </a:lnTo>
                    <a:lnTo>
                      <a:pt x="1653" y="187"/>
                    </a:lnTo>
                    <a:lnTo>
                      <a:pt x="1665" y="198"/>
                    </a:lnTo>
                    <a:lnTo>
                      <a:pt x="1677" y="210"/>
                    </a:lnTo>
                    <a:lnTo>
                      <a:pt x="1689" y="223"/>
                    </a:lnTo>
                    <a:close/>
                  </a:path>
                </a:pathLst>
              </a:custGeom>
              <a:solidFill>
                <a:srgbClr val="FFBF56"/>
              </a:solidFill>
              <a:ln w="9525">
                <a:noFill/>
                <a:round/>
                <a:headEnd/>
                <a:tailEnd/>
              </a:ln>
            </p:spPr>
            <p:txBody>
              <a:bodyPr/>
              <a:lstStyle/>
              <a:p>
                <a:endParaRPr lang="fr-FR"/>
              </a:p>
            </p:txBody>
          </p:sp>
          <p:sp>
            <p:nvSpPr>
              <p:cNvPr id="95984" name="Freeform 740"/>
              <p:cNvSpPr>
                <a:spLocks/>
              </p:cNvSpPr>
              <p:nvPr/>
            </p:nvSpPr>
            <p:spPr bwMode="auto">
              <a:xfrm>
                <a:off x="2975" y="1451"/>
                <a:ext cx="268" cy="346"/>
              </a:xfrm>
              <a:custGeom>
                <a:avLst/>
                <a:gdLst>
                  <a:gd name="T0" fmla="*/ 0 w 1651"/>
                  <a:gd name="T1" fmla="*/ 0 h 2052"/>
                  <a:gd name="T2" fmla="*/ 0 w 1651"/>
                  <a:gd name="T3" fmla="*/ 0 h 2052"/>
                  <a:gd name="T4" fmla="*/ 0 w 1651"/>
                  <a:gd name="T5" fmla="*/ 0 h 2052"/>
                  <a:gd name="T6" fmla="*/ 0 w 1651"/>
                  <a:gd name="T7" fmla="*/ 0 h 2052"/>
                  <a:gd name="T8" fmla="*/ 0 w 1651"/>
                  <a:gd name="T9" fmla="*/ 0 h 2052"/>
                  <a:gd name="T10" fmla="*/ 0 w 1651"/>
                  <a:gd name="T11" fmla="*/ 0 h 2052"/>
                  <a:gd name="T12" fmla="*/ 0 w 1651"/>
                  <a:gd name="T13" fmla="*/ 0 h 2052"/>
                  <a:gd name="T14" fmla="*/ 0 w 1651"/>
                  <a:gd name="T15" fmla="*/ 0 h 2052"/>
                  <a:gd name="T16" fmla="*/ 0 w 1651"/>
                  <a:gd name="T17" fmla="*/ 0 h 2052"/>
                  <a:gd name="T18" fmla="*/ 0 w 1651"/>
                  <a:gd name="T19" fmla="*/ 0 h 2052"/>
                  <a:gd name="T20" fmla="*/ 0 w 1651"/>
                  <a:gd name="T21" fmla="*/ 0 h 2052"/>
                  <a:gd name="T22" fmla="*/ 0 w 1651"/>
                  <a:gd name="T23" fmla="*/ 0 h 2052"/>
                  <a:gd name="T24" fmla="*/ 0 w 1651"/>
                  <a:gd name="T25" fmla="*/ 0 h 2052"/>
                  <a:gd name="T26" fmla="*/ 0 w 1651"/>
                  <a:gd name="T27" fmla="*/ 0 h 2052"/>
                  <a:gd name="T28" fmla="*/ 0 w 1651"/>
                  <a:gd name="T29" fmla="*/ 0 h 2052"/>
                  <a:gd name="T30" fmla="*/ 0 w 1651"/>
                  <a:gd name="T31" fmla="*/ 0 h 2052"/>
                  <a:gd name="T32" fmla="*/ 0 w 1651"/>
                  <a:gd name="T33" fmla="*/ 0 h 2052"/>
                  <a:gd name="T34" fmla="*/ 0 w 1651"/>
                  <a:gd name="T35" fmla="*/ 0 h 2052"/>
                  <a:gd name="T36" fmla="*/ 0 w 1651"/>
                  <a:gd name="T37" fmla="*/ 0 h 2052"/>
                  <a:gd name="T38" fmla="*/ 0 w 1651"/>
                  <a:gd name="T39" fmla="*/ 0 h 2052"/>
                  <a:gd name="T40" fmla="*/ 0 w 1651"/>
                  <a:gd name="T41" fmla="*/ 0 h 2052"/>
                  <a:gd name="T42" fmla="*/ 0 w 1651"/>
                  <a:gd name="T43" fmla="*/ 0 h 2052"/>
                  <a:gd name="T44" fmla="*/ 0 w 1651"/>
                  <a:gd name="T45" fmla="*/ 0 h 2052"/>
                  <a:gd name="T46" fmla="*/ 0 w 1651"/>
                  <a:gd name="T47" fmla="*/ 0 h 2052"/>
                  <a:gd name="T48" fmla="*/ 0 w 1651"/>
                  <a:gd name="T49" fmla="*/ 0 h 2052"/>
                  <a:gd name="T50" fmla="*/ 0 w 1651"/>
                  <a:gd name="T51" fmla="*/ 0 h 2052"/>
                  <a:gd name="T52" fmla="*/ 0 w 1651"/>
                  <a:gd name="T53" fmla="*/ 0 h 2052"/>
                  <a:gd name="T54" fmla="*/ 0 w 1651"/>
                  <a:gd name="T55" fmla="*/ 0 h 2052"/>
                  <a:gd name="T56" fmla="*/ 0 w 1651"/>
                  <a:gd name="T57" fmla="*/ 0 h 2052"/>
                  <a:gd name="T58" fmla="*/ 0 w 1651"/>
                  <a:gd name="T59" fmla="*/ 0 h 2052"/>
                  <a:gd name="T60" fmla="*/ 0 w 1651"/>
                  <a:gd name="T61" fmla="*/ 0 h 2052"/>
                  <a:gd name="T62" fmla="*/ 0 w 1651"/>
                  <a:gd name="T63" fmla="*/ 0 h 2052"/>
                  <a:gd name="T64" fmla="*/ 0 w 1651"/>
                  <a:gd name="T65" fmla="*/ 0 h 2052"/>
                  <a:gd name="T66" fmla="*/ 0 w 1651"/>
                  <a:gd name="T67" fmla="*/ 0 h 2052"/>
                  <a:gd name="T68" fmla="*/ 0 w 1651"/>
                  <a:gd name="T69" fmla="*/ 0 h 2052"/>
                  <a:gd name="T70" fmla="*/ 0 w 1651"/>
                  <a:gd name="T71" fmla="*/ 0 h 2052"/>
                  <a:gd name="T72" fmla="*/ 0 w 1651"/>
                  <a:gd name="T73" fmla="*/ 0 h 2052"/>
                  <a:gd name="T74" fmla="*/ 0 w 1651"/>
                  <a:gd name="T75" fmla="*/ 0 h 2052"/>
                  <a:gd name="T76" fmla="*/ 0 w 1651"/>
                  <a:gd name="T77" fmla="*/ 0 h 2052"/>
                  <a:gd name="T78" fmla="*/ 0 w 1651"/>
                  <a:gd name="T79" fmla="*/ 0 h 2052"/>
                  <a:gd name="T80" fmla="*/ 0 w 1651"/>
                  <a:gd name="T81" fmla="*/ 0 h 2052"/>
                  <a:gd name="T82" fmla="*/ 0 w 1651"/>
                  <a:gd name="T83" fmla="*/ 0 h 2052"/>
                  <a:gd name="T84" fmla="*/ 0 w 1651"/>
                  <a:gd name="T85" fmla="*/ 0 h 2052"/>
                  <a:gd name="T86" fmla="*/ 0 w 1651"/>
                  <a:gd name="T87" fmla="*/ 0 h 2052"/>
                  <a:gd name="T88" fmla="*/ 0 w 1651"/>
                  <a:gd name="T89" fmla="*/ 0 h 2052"/>
                  <a:gd name="T90" fmla="*/ 0 w 1651"/>
                  <a:gd name="T91" fmla="*/ 0 h 2052"/>
                  <a:gd name="T92" fmla="*/ 0 w 1651"/>
                  <a:gd name="T93" fmla="*/ 0 h 2052"/>
                  <a:gd name="T94" fmla="*/ 0 w 1651"/>
                  <a:gd name="T95" fmla="*/ 0 h 2052"/>
                  <a:gd name="T96" fmla="*/ 0 w 1651"/>
                  <a:gd name="T97" fmla="*/ 0 h 2052"/>
                  <a:gd name="T98" fmla="*/ 0 w 1651"/>
                  <a:gd name="T99" fmla="*/ 0 h 2052"/>
                  <a:gd name="T100" fmla="*/ 0 w 1651"/>
                  <a:gd name="T101" fmla="*/ 0 h 2052"/>
                  <a:gd name="T102" fmla="*/ 0 w 1651"/>
                  <a:gd name="T103" fmla="*/ 0 h 2052"/>
                  <a:gd name="T104" fmla="*/ 0 w 1651"/>
                  <a:gd name="T105" fmla="*/ 0 h 205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51"/>
                  <a:gd name="T160" fmla="*/ 0 h 2052"/>
                  <a:gd name="T161" fmla="*/ 1651 w 1651"/>
                  <a:gd name="T162" fmla="*/ 2052 h 205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51" h="2052">
                    <a:moveTo>
                      <a:pt x="1651" y="190"/>
                    </a:moveTo>
                    <a:lnTo>
                      <a:pt x="1640" y="181"/>
                    </a:lnTo>
                    <a:lnTo>
                      <a:pt x="1629" y="172"/>
                    </a:lnTo>
                    <a:lnTo>
                      <a:pt x="1619" y="164"/>
                    </a:lnTo>
                    <a:lnTo>
                      <a:pt x="1610" y="154"/>
                    </a:lnTo>
                    <a:lnTo>
                      <a:pt x="1598" y="145"/>
                    </a:lnTo>
                    <a:lnTo>
                      <a:pt x="1587" y="137"/>
                    </a:lnTo>
                    <a:lnTo>
                      <a:pt x="1576" y="128"/>
                    </a:lnTo>
                    <a:lnTo>
                      <a:pt x="1564" y="118"/>
                    </a:lnTo>
                    <a:lnTo>
                      <a:pt x="1550" y="109"/>
                    </a:lnTo>
                    <a:lnTo>
                      <a:pt x="1536" y="100"/>
                    </a:lnTo>
                    <a:lnTo>
                      <a:pt x="1521" y="89"/>
                    </a:lnTo>
                    <a:lnTo>
                      <a:pt x="1504" y="80"/>
                    </a:lnTo>
                    <a:lnTo>
                      <a:pt x="1485" y="68"/>
                    </a:lnTo>
                    <a:lnTo>
                      <a:pt x="1464" y="57"/>
                    </a:lnTo>
                    <a:lnTo>
                      <a:pt x="1441" y="45"/>
                    </a:lnTo>
                    <a:lnTo>
                      <a:pt x="1416" y="32"/>
                    </a:lnTo>
                    <a:lnTo>
                      <a:pt x="1396" y="23"/>
                    </a:lnTo>
                    <a:lnTo>
                      <a:pt x="1384" y="16"/>
                    </a:lnTo>
                    <a:lnTo>
                      <a:pt x="1376" y="13"/>
                    </a:lnTo>
                    <a:lnTo>
                      <a:pt x="1372" y="10"/>
                    </a:lnTo>
                    <a:lnTo>
                      <a:pt x="1368" y="9"/>
                    </a:lnTo>
                    <a:lnTo>
                      <a:pt x="1362" y="7"/>
                    </a:lnTo>
                    <a:lnTo>
                      <a:pt x="1353" y="4"/>
                    </a:lnTo>
                    <a:lnTo>
                      <a:pt x="1338" y="0"/>
                    </a:lnTo>
                    <a:lnTo>
                      <a:pt x="845" y="977"/>
                    </a:lnTo>
                    <a:lnTo>
                      <a:pt x="0" y="1838"/>
                    </a:lnTo>
                    <a:lnTo>
                      <a:pt x="10" y="1850"/>
                    </a:lnTo>
                    <a:lnTo>
                      <a:pt x="20" y="1862"/>
                    </a:lnTo>
                    <a:lnTo>
                      <a:pt x="30" y="1873"/>
                    </a:lnTo>
                    <a:lnTo>
                      <a:pt x="39" y="1882"/>
                    </a:lnTo>
                    <a:lnTo>
                      <a:pt x="49" y="1893"/>
                    </a:lnTo>
                    <a:lnTo>
                      <a:pt x="59" y="1902"/>
                    </a:lnTo>
                    <a:lnTo>
                      <a:pt x="70" y="1913"/>
                    </a:lnTo>
                    <a:lnTo>
                      <a:pt x="82" y="1922"/>
                    </a:lnTo>
                    <a:lnTo>
                      <a:pt x="95" y="1932"/>
                    </a:lnTo>
                    <a:lnTo>
                      <a:pt x="110" y="1943"/>
                    </a:lnTo>
                    <a:lnTo>
                      <a:pt x="126" y="1953"/>
                    </a:lnTo>
                    <a:lnTo>
                      <a:pt x="145" y="1965"/>
                    </a:lnTo>
                    <a:lnTo>
                      <a:pt x="166" y="1978"/>
                    </a:lnTo>
                    <a:lnTo>
                      <a:pt x="190" y="1992"/>
                    </a:lnTo>
                    <a:lnTo>
                      <a:pt x="218" y="2006"/>
                    </a:lnTo>
                    <a:lnTo>
                      <a:pt x="248" y="2022"/>
                    </a:lnTo>
                    <a:lnTo>
                      <a:pt x="256" y="2026"/>
                    </a:lnTo>
                    <a:lnTo>
                      <a:pt x="263" y="2030"/>
                    </a:lnTo>
                    <a:lnTo>
                      <a:pt x="268" y="2032"/>
                    </a:lnTo>
                    <a:lnTo>
                      <a:pt x="273" y="2035"/>
                    </a:lnTo>
                    <a:lnTo>
                      <a:pt x="280" y="2037"/>
                    </a:lnTo>
                    <a:lnTo>
                      <a:pt x="291" y="2040"/>
                    </a:lnTo>
                    <a:lnTo>
                      <a:pt x="306" y="2045"/>
                    </a:lnTo>
                    <a:lnTo>
                      <a:pt x="327" y="2052"/>
                    </a:lnTo>
                    <a:lnTo>
                      <a:pt x="859" y="988"/>
                    </a:lnTo>
                    <a:lnTo>
                      <a:pt x="1651" y="190"/>
                    </a:lnTo>
                    <a:close/>
                  </a:path>
                </a:pathLst>
              </a:custGeom>
              <a:solidFill>
                <a:srgbClr val="FFC15B"/>
              </a:solidFill>
              <a:ln w="9525">
                <a:noFill/>
                <a:round/>
                <a:headEnd/>
                <a:tailEnd/>
              </a:ln>
            </p:spPr>
            <p:txBody>
              <a:bodyPr/>
              <a:lstStyle/>
              <a:p>
                <a:endParaRPr lang="fr-FR"/>
              </a:p>
            </p:txBody>
          </p:sp>
          <p:sp>
            <p:nvSpPr>
              <p:cNvPr id="95985" name="Freeform 741"/>
              <p:cNvSpPr>
                <a:spLocks/>
              </p:cNvSpPr>
              <p:nvPr/>
            </p:nvSpPr>
            <p:spPr bwMode="auto">
              <a:xfrm>
                <a:off x="2937" y="1503"/>
                <a:ext cx="347" cy="234"/>
              </a:xfrm>
              <a:custGeom>
                <a:avLst/>
                <a:gdLst>
                  <a:gd name="T0" fmla="*/ 0 w 2135"/>
                  <a:gd name="T1" fmla="*/ 0 h 1392"/>
                  <a:gd name="T2" fmla="*/ 0 w 2135"/>
                  <a:gd name="T3" fmla="*/ 0 h 1392"/>
                  <a:gd name="T4" fmla="*/ 0 w 2135"/>
                  <a:gd name="T5" fmla="*/ 0 h 1392"/>
                  <a:gd name="T6" fmla="*/ 0 w 2135"/>
                  <a:gd name="T7" fmla="*/ 0 h 1392"/>
                  <a:gd name="T8" fmla="*/ 0 w 2135"/>
                  <a:gd name="T9" fmla="*/ 0 h 1392"/>
                  <a:gd name="T10" fmla="*/ 0 w 2135"/>
                  <a:gd name="T11" fmla="*/ 0 h 1392"/>
                  <a:gd name="T12" fmla="*/ 0 w 2135"/>
                  <a:gd name="T13" fmla="*/ 0 h 1392"/>
                  <a:gd name="T14" fmla="*/ 0 w 2135"/>
                  <a:gd name="T15" fmla="*/ 0 h 1392"/>
                  <a:gd name="T16" fmla="*/ 0 w 2135"/>
                  <a:gd name="T17" fmla="*/ 0 h 1392"/>
                  <a:gd name="T18" fmla="*/ 0 w 2135"/>
                  <a:gd name="T19" fmla="*/ 0 h 1392"/>
                  <a:gd name="T20" fmla="*/ 0 w 2135"/>
                  <a:gd name="T21" fmla="*/ 0 h 1392"/>
                  <a:gd name="T22" fmla="*/ 0 w 2135"/>
                  <a:gd name="T23" fmla="*/ 0 h 1392"/>
                  <a:gd name="T24" fmla="*/ 0 w 2135"/>
                  <a:gd name="T25" fmla="*/ 0 h 1392"/>
                  <a:gd name="T26" fmla="*/ 0 w 2135"/>
                  <a:gd name="T27" fmla="*/ 0 h 1392"/>
                  <a:gd name="T28" fmla="*/ 0 w 2135"/>
                  <a:gd name="T29" fmla="*/ 0 h 1392"/>
                  <a:gd name="T30" fmla="*/ 0 w 2135"/>
                  <a:gd name="T31" fmla="*/ 0 h 1392"/>
                  <a:gd name="T32" fmla="*/ 0 w 2135"/>
                  <a:gd name="T33" fmla="*/ 0 h 1392"/>
                  <a:gd name="T34" fmla="*/ 0 w 2135"/>
                  <a:gd name="T35" fmla="*/ 0 h 1392"/>
                  <a:gd name="T36" fmla="*/ 0 w 2135"/>
                  <a:gd name="T37" fmla="*/ 0 h 1392"/>
                  <a:gd name="T38" fmla="*/ 0 w 2135"/>
                  <a:gd name="T39" fmla="*/ 0 h 1392"/>
                  <a:gd name="T40" fmla="*/ 0 w 2135"/>
                  <a:gd name="T41" fmla="*/ 0 h 1392"/>
                  <a:gd name="T42" fmla="*/ 0 w 2135"/>
                  <a:gd name="T43" fmla="*/ 0 h 1392"/>
                  <a:gd name="T44" fmla="*/ 0 w 2135"/>
                  <a:gd name="T45" fmla="*/ 0 h 1392"/>
                  <a:gd name="T46" fmla="*/ 0 w 2135"/>
                  <a:gd name="T47" fmla="*/ 0 h 1392"/>
                  <a:gd name="T48" fmla="*/ 0 w 2135"/>
                  <a:gd name="T49" fmla="*/ 0 h 1392"/>
                  <a:gd name="T50" fmla="*/ 0 w 2135"/>
                  <a:gd name="T51" fmla="*/ 0 h 1392"/>
                  <a:gd name="T52" fmla="*/ 0 w 2135"/>
                  <a:gd name="T53" fmla="*/ 0 h 1392"/>
                  <a:gd name="T54" fmla="*/ 0 w 2135"/>
                  <a:gd name="T55" fmla="*/ 0 h 1392"/>
                  <a:gd name="T56" fmla="*/ 0 w 2135"/>
                  <a:gd name="T57" fmla="*/ 0 h 1392"/>
                  <a:gd name="T58" fmla="*/ 0 w 2135"/>
                  <a:gd name="T59" fmla="*/ 0 h 1392"/>
                  <a:gd name="T60" fmla="*/ 0 w 2135"/>
                  <a:gd name="T61" fmla="*/ 0 h 1392"/>
                  <a:gd name="T62" fmla="*/ 0 w 2135"/>
                  <a:gd name="T63" fmla="*/ 0 h 1392"/>
                  <a:gd name="T64" fmla="*/ 0 w 2135"/>
                  <a:gd name="T65" fmla="*/ 0 h 1392"/>
                  <a:gd name="T66" fmla="*/ 0 w 2135"/>
                  <a:gd name="T67" fmla="*/ 0 h 13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35"/>
                  <a:gd name="T103" fmla="*/ 0 h 1392"/>
                  <a:gd name="T104" fmla="*/ 2135 w 2135"/>
                  <a:gd name="T105" fmla="*/ 1392 h 139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35" h="1392">
                    <a:moveTo>
                      <a:pt x="1777" y="1392"/>
                    </a:moveTo>
                    <a:lnTo>
                      <a:pt x="1809" y="1358"/>
                    </a:lnTo>
                    <a:lnTo>
                      <a:pt x="1838" y="1322"/>
                    </a:lnTo>
                    <a:lnTo>
                      <a:pt x="1867" y="1286"/>
                    </a:lnTo>
                    <a:lnTo>
                      <a:pt x="1895" y="1249"/>
                    </a:lnTo>
                    <a:lnTo>
                      <a:pt x="1921" y="1211"/>
                    </a:lnTo>
                    <a:lnTo>
                      <a:pt x="1946" y="1172"/>
                    </a:lnTo>
                    <a:lnTo>
                      <a:pt x="1970" y="1132"/>
                    </a:lnTo>
                    <a:lnTo>
                      <a:pt x="1992" y="1091"/>
                    </a:lnTo>
                    <a:lnTo>
                      <a:pt x="2013" y="1049"/>
                    </a:lnTo>
                    <a:lnTo>
                      <a:pt x="2033" y="1007"/>
                    </a:lnTo>
                    <a:lnTo>
                      <a:pt x="2050" y="964"/>
                    </a:lnTo>
                    <a:lnTo>
                      <a:pt x="2066" y="920"/>
                    </a:lnTo>
                    <a:lnTo>
                      <a:pt x="2081" y="876"/>
                    </a:lnTo>
                    <a:lnTo>
                      <a:pt x="2094" y="831"/>
                    </a:lnTo>
                    <a:lnTo>
                      <a:pt x="2106" y="786"/>
                    </a:lnTo>
                    <a:lnTo>
                      <a:pt x="2115" y="739"/>
                    </a:lnTo>
                    <a:lnTo>
                      <a:pt x="2117" y="725"/>
                    </a:lnTo>
                    <a:lnTo>
                      <a:pt x="2120" y="710"/>
                    </a:lnTo>
                    <a:lnTo>
                      <a:pt x="2122" y="696"/>
                    </a:lnTo>
                    <a:lnTo>
                      <a:pt x="2124" y="682"/>
                    </a:lnTo>
                    <a:lnTo>
                      <a:pt x="2126" y="667"/>
                    </a:lnTo>
                    <a:lnTo>
                      <a:pt x="2128" y="653"/>
                    </a:lnTo>
                    <a:lnTo>
                      <a:pt x="2129" y="639"/>
                    </a:lnTo>
                    <a:lnTo>
                      <a:pt x="2130" y="625"/>
                    </a:lnTo>
                    <a:lnTo>
                      <a:pt x="2131" y="611"/>
                    </a:lnTo>
                    <a:lnTo>
                      <a:pt x="2133" y="597"/>
                    </a:lnTo>
                    <a:lnTo>
                      <a:pt x="2134" y="583"/>
                    </a:lnTo>
                    <a:lnTo>
                      <a:pt x="2134" y="569"/>
                    </a:lnTo>
                    <a:lnTo>
                      <a:pt x="2135" y="556"/>
                    </a:lnTo>
                    <a:lnTo>
                      <a:pt x="2135" y="542"/>
                    </a:lnTo>
                    <a:lnTo>
                      <a:pt x="2135" y="528"/>
                    </a:lnTo>
                    <a:lnTo>
                      <a:pt x="2135" y="514"/>
                    </a:lnTo>
                    <a:lnTo>
                      <a:pt x="1117" y="707"/>
                    </a:lnTo>
                    <a:lnTo>
                      <a:pt x="403" y="0"/>
                    </a:lnTo>
                    <a:lnTo>
                      <a:pt x="368" y="36"/>
                    </a:lnTo>
                    <a:lnTo>
                      <a:pt x="333" y="74"/>
                    </a:lnTo>
                    <a:lnTo>
                      <a:pt x="301" y="112"/>
                    </a:lnTo>
                    <a:lnTo>
                      <a:pt x="270" y="150"/>
                    </a:lnTo>
                    <a:lnTo>
                      <a:pt x="239" y="191"/>
                    </a:lnTo>
                    <a:lnTo>
                      <a:pt x="211" y="233"/>
                    </a:lnTo>
                    <a:lnTo>
                      <a:pt x="184" y="276"/>
                    </a:lnTo>
                    <a:lnTo>
                      <a:pt x="159" y="320"/>
                    </a:lnTo>
                    <a:lnTo>
                      <a:pt x="135" y="364"/>
                    </a:lnTo>
                    <a:lnTo>
                      <a:pt x="113" y="409"/>
                    </a:lnTo>
                    <a:lnTo>
                      <a:pt x="93" y="456"/>
                    </a:lnTo>
                    <a:lnTo>
                      <a:pt x="75" y="503"/>
                    </a:lnTo>
                    <a:lnTo>
                      <a:pt x="58" y="551"/>
                    </a:lnTo>
                    <a:lnTo>
                      <a:pt x="43" y="600"/>
                    </a:lnTo>
                    <a:lnTo>
                      <a:pt x="30" y="650"/>
                    </a:lnTo>
                    <a:lnTo>
                      <a:pt x="20" y="700"/>
                    </a:lnTo>
                    <a:lnTo>
                      <a:pt x="18" y="715"/>
                    </a:lnTo>
                    <a:lnTo>
                      <a:pt x="14" y="730"/>
                    </a:lnTo>
                    <a:lnTo>
                      <a:pt x="13" y="745"/>
                    </a:lnTo>
                    <a:lnTo>
                      <a:pt x="11" y="759"/>
                    </a:lnTo>
                    <a:lnTo>
                      <a:pt x="8" y="774"/>
                    </a:lnTo>
                    <a:lnTo>
                      <a:pt x="7" y="788"/>
                    </a:lnTo>
                    <a:lnTo>
                      <a:pt x="5" y="803"/>
                    </a:lnTo>
                    <a:lnTo>
                      <a:pt x="4" y="817"/>
                    </a:lnTo>
                    <a:lnTo>
                      <a:pt x="3" y="832"/>
                    </a:lnTo>
                    <a:lnTo>
                      <a:pt x="3" y="846"/>
                    </a:lnTo>
                    <a:lnTo>
                      <a:pt x="1" y="860"/>
                    </a:lnTo>
                    <a:lnTo>
                      <a:pt x="0" y="875"/>
                    </a:lnTo>
                    <a:lnTo>
                      <a:pt x="0" y="889"/>
                    </a:lnTo>
                    <a:lnTo>
                      <a:pt x="0" y="903"/>
                    </a:lnTo>
                    <a:lnTo>
                      <a:pt x="0" y="917"/>
                    </a:lnTo>
                    <a:lnTo>
                      <a:pt x="0" y="931"/>
                    </a:lnTo>
                    <a:lnTo>
                      <a:pt x="1106" y="726"/>
                    </a:lnTo>
                    <a:lnTo>
                      <a:pt x="1777" y="1392"/>
                    </a:lnTo>
                    <a:close/>
                  </a:path>
                </a:pathLst>
              </a:custGeom>
              <a:solidFill>
                <a:srgbClr val="FFB533"/>
              </a:solidFill>
              <a:ln w="9525">
                <a:noFill/>
                <a:round/>
                <a:headEnd/>
                <a:tailEnd/>
              </a:ln>
            </p:spPr>
            <p:txBody>
              <a:bodyPr/>
              <a:lstStyle/>
              <a:p>
                <a:endParaRPr lang="fr-FR"/>
              </a:p>
            </p:txBody>
          </p:sp>
          <p:sp>
            <p:nvSpPr>
              <p:cNvPr id="95986" name="Freeform 742"/>
              <p:cNvSpPr>
                <a:spLocks/>
              </p:cNvSpPr>
              <p:nvPr/>
            </p:nvSpPr>
            <p:spPr bwMode="auto">
              <a:xfrm>
                <a:off x="2937" y="1510"/>
                <a:ext cx="346" cy="221"/>
              </a:xfrm>
              <a:custGeom>
                <a:avLst/>
                <a:gdLst>
                  <a:gd name="T0" fmla="*/ 0 w 2131"/>
                  <a:gd name="T1" fmla="*/ 0 h 1318"/>
                  <a:gd name="T2" fmla="*/ 0 w 2131"/>
                  <a:gd name="T3" fmla="*/ 0 h 1318"/>
                  <a:gd name="T4" fmla="*/ 0 w 2131"/>
                  <a:gd name="T5" fmla="*/ 0 h 1318"/>
                  <a:gd name="T6" fmla="*/ 0 w 2131"/>
                  <a:gd name="T7" fmla="*/ 0 h 1318"/>
                  <a:gd name="T8" fmla="*/ 0 w 2131"/>
                  <a:gd name="T9" fmla="*/ 0 h 1318"/>
                  <a:gd name="T10" fmla="*/ 0 w 2131"/>
                  <a:gd name="T11" fmla="*/ 0 h 1318"/>
                  <a:gd name="T12" fmla="*/ 0 w 2131"/>
                  <a:gd name="T13" fmla="*/ 0 h 1318"/>
                  <a:gd name="T14" fmla="*/ 0 w 2131"/>
                  <a:gd name="T15" fmla="*/ 0 h 1318"/>
                  <a:gd name="T16" fmla="*/ 0 w 2131"/>
                  <a:gd name="T17" fmla="*/ 0 h 1318"/>
                  <a:gd name="T18" fmla="*/ 0 w 2131"/>
                  <a:gd name="T19" fmla="*/ 0 h 1318"/>
                  <a:gd name="T20" fmla="*/ 0 w 2131"/>
                  <a:gd name="T21" fmla="*/ 0 h 1318"/>
                  <a:gd name="T22" fmla="*/ 0 w 2131"/>
                  <a:gd name="T23" fmla="*/ 0 h 1318"/>
                  <a:gd name="T24" fmla="*/ 0 w 2131"/>
                  <a:gd name="T25" fmla="*/ 0 h 1318"/>
                  <a:gd name="T26" fmla="*/ 0 w 2131"/>
                  <a:gd name="T27" fmla="*/ 0 h 1318"/>
                  <a:gd name="T28" fmla="*/ 0 w 2131"/>
                  <a:gd name="T29" fmla="*/ 0 h 1318"/>
                  <a:gd name="T30" fmla="*/ 0 w 2131"/>
                  <a:gd name="T31" fmla="*/ 0 h 1318"/>
                  <a:gd name="T32" fmla="*/ 0 w 2131"/>
                  <a:gd name="T33" fmla="*/ 0 h 1318"/>
                  <a:gd name="T34" fmla="*/ 0 w 2131"/>
                  <a:gd name="T35" fmla="*/ 0 h 1318"/>
                  <a:gd name="T36" fmla="*/ 0 w 2131"/>
                  <a:gd name="T37" fmla="*/ 0 h 1318"/>
                  <a:gd name="T38" fmla="*/ 0 w 2131"/>
                  <a:gd name="T39" fmla="*/ 0 h 1318"/>
                  <a:gd name="T40" fmla="*/ 0 w 2131"/>
                  <a:gd name="T41" fmla="*/ 0 h 1318"/>
                  <a:gd name="T42" fmla="*/ 0 w 2131"/>
                  <a:gd name="T43" fmla="*/ 0 h 1318"/>
                  <a:gd name="T44" fmla="*/ 0 w 2131"/>
                  <a:gd name="T45" fmla="*/ 0 h 1318"/>
                  <a:gd name="T46" fmla="*/ 0 w 2131"/>
                  <a:gd name="T47" fmla="*/ 0 h 1318"/>
                  <a:gd name="T48" fmla="*/ 0 w 2131"/>
                  <a:gd name="T49" fmla="*/ 0 h 1318"/>
                  <a:gd name="T50" fmla="*/ 0 w 2131"/>
                  <a:gd name="T51" fmla="*/ 0 h 1318"/>
                  <a:gd name="T52" fmla="*/ 0 w 2131"/>
                  <a:gd name="T53" fmla="*/ 0 h 1318"/>
                  <a:gd name="T54" fmla="*/ 0 w 2131"/>
                  <a:gd name="T55" fmla="*/ 0 h 1318"/>
                  <a:gd name="T56" fmla="*/ 0 w 2131"/>
                  <a:gd name="T57" fmla="*/ 0 h 1318"/>
                  <a:gd name="T58" fmla="*/ 0 w 2131"/>
                  <a:gd name="T59" fmla="*/ 0 h 1318"/>
                  <a:gd name="T60" fmla="*/ 0 w 2131"/>
                  <a:gd name="T61" fmla="*/ 0 h 1318"/>
                  <a:gd name="T62" fmla="*/ 0 w 2131"/>
                  <a:gd name="T63" fmla="*/ 0 h 1318"/>
                  <a:gd name="T64" fmla="*/ 0 w 2131"/>
                  <a:gd name="T65" fmla="*/ 0 h 1318"/>
                  <a:gd name="T66" fmla="*/ 0 w 2131"/>
                  <a:gd name="T67" fmla="*/ 0 h 13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31"/>
                  <a:gd name="T103" fmla="*/ 0 h 1318"/>
                  <a:gd name="T104" fmla="*/ 2131 w 2131"/>
                  <a:gd name="T105" fmla="*/ 1318 h 13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31" h="1318">
                    <a:moveTo>
                      <a:pt x="369" y="0"/>
                    </a:moveTo>
                    <a:lnTo>
                      <a:pt x="1113" y="666"/>
                    </a:lnTo>
                    <a:lnTo>
                      <a:pt x="2131" y="500"/>
                    </a:lnTo>
                    <a:lnTo>
                      <a:pt x="2131" y="512"/>
                    </a:lnTo>
                    <a:lnTo>
                      <a:pt x="2131" y="523"/>
                    </a:lnTo>
                    <a:lnTo>
                      <a:pt x="2131" y="534"/>
                    </a:lnTo>
                    <a:lnTo>
                      <a:pt x="2131" y="545"/>
                    </a:lnTo>
                    <a:lnTo>
                      <a:pt x="2130" y="557"/>
                    </a:lnTo>
                    <a:lnTo>
                      <a:pt x="2130" y="570"/>
                    </a:lnTo>
                    <a:lnTo>
                      <a:pt x="2128" y="581"/>
                    </a:lnTo>
                    <a:lnTo>
                      <a:pt x="2127" y="593"/>
                    </a:lnTo>
                    <a:lnTo>
                      <a:pt x="2126" y="606"/>
                    </a:lnTo>
                    <a:lnTo>
                      <a:pt x="2125" y="619"/>
                    </a:lnTo>
                    <a:lnTo>
                      <a:pt x="2124" y="631"/>
                    </a:lnTo>
                    <a:lnTo>
                      <a:pt x="2121" y="644"/>
                    </a:lnTo>
                    <a:lnTo>
                      <a:pt x="2119" y="657"/>
                    </a:lnTo>
                    <a:lnTo>
                      <a:pt x="2117" y="671"/>
                    </a:lnTo>
                    <a:lnTo>
                      <a:pt x="2114" y="685"/>
                    </a:lnTo>
                    <a:lnTo>
                      <a:pt x="2112" y="699"/>
                    </a:lnTo>
                    <a:lnTo>
                      <a:pt x="2103" y="744"/>
                    </a:lnTo>
                    <a:lnTo>
                      <a:pt x="2091" y="789"/>
                    </a:lnTo>
                    <a:lnTo>
                      <a:pt x="2078" y="832"/>
                    </a:lnTo>
                    <a:lnTo>
                      <a:pt x="2065" y="875"/>
                    </a:lnTo>
                    <a:lnTo>
                      <a:pt x="2049" y="917"/>
                    </a:lnTo>
                    <a:lnTo>
                      <a:pt x="2033" y="958"/>
                    </a:lnTo>
                    <a:lnTo>
                      <a:pt x="2015" y="998"/>
                    </a:lnTo>
                    <a:lnTo>
                      <a:pt x="1996" y="1037"/>
                    </a:lnTo>
                    <a:lnTo>
                      <a:pt x="1975" y="1075"/>
                    </a:lnTo>
                    <a:lnTo>
                      <a:pt x="1954" y="1112"/>
                    </a:lnTo>
                    <a:lnTo>
                      <a:pt x="1931" y="1148"/>
                    </a:lnTo>
                    <a:lnTo>
                      <a:pt x="1907" y="1184"/>
                    </a:lnTo>
                    <a:lnTo>
                      <a:pt x="1882" y="1219"/>
                    </a:lnTo>
                    <a:lnTo>
                      <a:pt x="1856" y="1253"/>
                    </a:lnTo>
                    <a:lnTo>
                      <a:pt x="1829" y="1285"/>
                    </a:lnTo>
                    <a:lnTo>
                      <a:pt x="1801" y="1318"/>
                    </a:lnTo>
                    <a:lnTo>
                      <a:pt x="1102" y="686"/>
                    </a:lnTo>
                    <a:lnTo>
                      <a:pt x="0" y="866"/>
                    </a:lnTo>
                    <a:lnTo>
                      <a:pt x="0" y="854"/>
                    </a:lnTo>
                    <a:lnTo>
                      <a:pt x="0" y="842"/>
                    </a:lnTo>
                    <a:lnTo>
                      <a:pt x="0" y="830"/>
                    </a:lnTo>
                    <a:lnTo>
                      <a:pt x="0" y="817"/>
                    </a:lnTo>
                    <a:lnTo>
                      <a:pt x="0" y="806"/>
                    </a:lnTo>
                    <a:lnTo>
                      <a:pt x="0" y="793"/>
                    </a:lnTo>
                    <a:lnTo>
                      <a:pt x="1" y="781"/>
                    </a:lnTo>
                    <a:lnTo>
                      <a:pt x="2" y="768"/>
                    </a:lnTo>
                    <a:lnTo>
                      <a:pt x="3" y="756"/>
                    </a:lnTo>
                    <a:lnTo>
                      <a:pt x="4" y="743"/>
                    </a:lnTo>
                    <a:lnTo>
                      <a:pt x="5" y="730"/>
                    </a:lnTo>
                    <a:lnTo>
                      <a:pt x="8" y="716"/>
                    </a:lnTo>
                    <a:lnTo>
                      <a:pt x="10" y="703"/>
                    </a:lnTo>
                    <a:lnTo>
                      <a:pt x="12" y="689"/>
                    </a:lnTo>
                    <a:lnTo>
                      <a:pt x="15" y="676"/>
                    </a:lnTo>
                    <a:lnTo>
                      <a:pt x="17" y="660"/>
                    </a:lnTo>
                    <a:lnTo>
                      <a:pt x="27" y="610"/>
                    </a:lnTo>
                    <a:lnTo>
                      <a:pt x="40" y="562"/>
                    </a:lnTo>
                    <a:lnTo>
                      <a:pt x="54" y="514"/>
                    </a:lnTo>
                    <a:lnTo>
                      <a:pt x="70" y="468"/>
                    </a:lnTo>
                    <a:lnTo>
                      <a:pt x="88" y="422"/>
                    </a:lnTo>
                    <a:lnTo>
                      <a:pt x="107" y="377"/>
                    </a:lnTo>
                    <a:lnTo>
                      <a:pt x="127" y="334"/>
                    </a:lnTo>
                    <a:lnTo>
                      <a:pt x="149" y="291"/>
                    </a:lnTo>
                    <a:lnTo>
                      <a:pt x="174" y="250"/>
                    </a:lnTo>
                    <a:lnTo>
                      <a:pt x="198" y="210"/>
                    </a:lnTo>
                    <a:lnTo>
                      <a:pt x="224" y="171"/>
                    </a:lnTo>
                    <a:lnTo>
                      <a:pt x="251" y="134"/>
                    </a:lnTo>
                    <a:lnTo>
                      <a:pt x="279" y="98"/>
                    </a:lnTo>
                    <a:lnTo>
                      <a:pt x="308" y="63"/>
                    </a:lnTo>
                    <a:lnTo>
                      <a:pt x="338" y="31"/>
                    </a:lnTo>
                    <a:lnTo>
                      <a:pt x="369" y="0"/>
                    </a:lnTo>
                    <a:close/>
                  </a:path>
                </a:pathLst>
              </a:custGeom>
              <a:solidFill>
                <a:srgbClr val="FCAD30"/>
              </a:solidFill>
              <a:ln w="9525">
                <a:noFill/>
                <a:round/>
                <a:headEnd/>
                <a:tailEnd/>
              </a:ln>
            </p:spPr>
            <p:txBody>
              <a:bodyPr/>
              <a:lstStyle/>
              <a:p>
                <a:endParaRPr lang="fr-FR"/>
              </a:p>
            </p:txBody>
          </p:sp>
          <p:sp>
            <p:nvSpPr>
              <p:cNvPr id="95987" name="Freeform 743"/>
              <p:cNvSpPr>
                <a:spLocks/>
              </p:cNvSpPr>
              <p:nvPr/>
            </p:nvSpPr>
            <p:spPr bwMode="auto">
              <a:xfrm>
                <a:off x="2937" y="1516"/>
                <a:ext cx="346" cy="209"/>
              </a:xfrm>
              <a:custGeom>
                <a:avLst/>
                <a:gdLst>
                  <a:gd name="T0" fmla="*/ 0 w 2129"/>
                  <a:gd name="T1" fmla="*/ 0 h 1244"/>
                  <a:gd name="T2" fmla="*/ 0 w 2129"/>
                  <a:gd name="T3" fmla="*/ 0 h 1244"/>
                  <a:gd name="T4" fmla="*/ 0 w 2129"/>
                  <a:gd name="T5" fmla="*/ 0 h 1244"/>
                  <a:gd name="T6" fmla="*/ 0 w 2129"/>
                  <a:gd name="T7" fmla="*/ 0 h 1244"/>
                  <a:gd name="T8" fmla="*/ 0 w 2129"/>
                  <a:gd name="T9" fmla="*/ 0 h 1244"/>
                  <a:gd name="T10" fmla="*/ 0 w 2129"/>
                  <a:gd name="T11" fmla="*/ 0 h 1244"/>
                  <a:gd name="T12" fmla="*/ 0 w 2129"/>
                  <a:gd name="T13" fmla="*/ 0 h 1244"/>
                  <a:gd name="T14" fmla="*/ 0 w 2129"/>
                  <a:gd name="T15" fmla="*/ 0 h 1244"/>
                  <a:gd name="T16" fmla="*/ 0 w 2129"/>
                  <a:gd name="T17" fmla="*/ 0 h 1244"/>
                  <a:gd name="T18" fmla="*/ 0 w 2129"/>
                  <a:gd name="T19" fmla="*/ 0 h 1244"/>
                  <a:gd name="T20" fmla="*/ 0 w 2129"/>
                  <a:gd name="T21" fmla="*/ 0 h 1244"/>
                  <a:gd name="T22" fmla="*/ 0 w 2129"/>
                  <a:gd name="T23" fmla="*/ 0 h 1244"/>
                  <a:gd name="T24" fmla="*/ 0 w 2129"/>
                  <a:gd name="T25" fmla="*/ 0 h 1244"/>
                  <a:gd name="T26" fmla="*/ 0 w 2129"/>
                  <a:gd name="T27" fmla="*/ 0 h 1244"/>
                  <a:gd name="T28" fmla="*/ 0 w 2129"/>
                  <a:gd name="T29" fmla="*/ 0 h 1244"/>
                  <a:gd name="T30" fmla="*/ 0 w 2129"/>
                  <a:gd name="T31" fmla="*/ 0 h 1244"/>
                  <a:gd name="T32" fmla="*/ 0 w 2129"/>
                  <a:gd name="T33" fmla="*/ 0 h 1244"/>
                  <a:gd name="T34" fmla="*/ 0 w 2129"/>
                  <a:gd name="T35" fmla="*/ 0 h 1244"/>
                  <a:gd name="T36" fmla="*/ 0 w 2129"/>
                  <a:gd name="T37" fmla="*/ 0 h 1244"/>
                  <a:gd name="T38" fmla="*/ 0 w 2129"/>
                  <a:gd name="T39" fmla="*/ 0 h 1244"/>
                  <a:gd name="T40" fmla="*/ 0 w 2129"/>
                  <a:gd name="T41" fmla="*/ 0 h 1244"/>
                  <a:gd name="T42" fmla="*/ 0 w 2129"/>
                  <a:gd name="T43" fmla="*/ 0 h 1244"/>
                  <a:gd name="T44" fmla="*/ 0 w 2129"/>
                  <a:gd name="T45" fmla="*/ 0 h 1244"/>
                  <a:gd name="T46" fmla="*/ 0 w 2129"/>
                  <a:gd name="T47" fmla="*/ 0 h 1244"/>
                  <a:gd name="T48" fmla="*/ 0 w 2129"/>
                  <a:gd name="T49" fmla="*/ 0 h 1244"/>
                  <a:gd name="T50" fmla="*/ 0 w 2129"/>
                  <a:gd name="T51" fmla="*/ 0 h 1244"/>
                  <a:gd name="T52" fmla="*/ 0 w 2129"/>
                  <a:gd name="T53" fmla="*/ 0 h 1244"/>
                  <a:gd name="T54" fmla="*/ 0 w 2129"/>
                  <a:gd name="T55" fmla="*/ 0 h 1244"/>
                  <a:gd name="T56" fmla="*/ 0 w 2129"/>
                  <a:gd name="T57" fmla="*/ 0 h 1244"/>
                  <a:gd name="T58" fmla="*/ 0 w 2129"/>
                  <a:gd name="T59" fmla="*/ 0 h 1244"/>
                  <a:gd name="T60" fmla="*/ 0 w 2129"/>
                  <a:gd name="T61" fmla="*/ 0 h 1244"/>
                  <a:gd name="T62" fmla="*/ 0 w 2129"/>
                  <a:gd name="T63" fmla="*/ 0 h 1244"/>
                  <a:gd name="T64" fmla="*/ 0 w 2129"/>
                  <a:gd name="T65" fmla="*/ 0 h 1244"/>
                  <a:gd name="T66" fmla="*/ 0 w 2129"/>
                  <a:gd name="T67" fmla="*/ 0 h 1244"/>
                  <a:gd name="T68" fmla="*/ 0 w 2129"/>
                  <a:gd name="T69" fmla="*/ 0 h 1244"/>
                  <a:gd name="T70" fmla="*/ 0 w 2129"/>
                  <a:gd name="T71" fmla="*/ 0 h 1244"/>
                  <a:gd name="T72" fmla="*/ 0 w 2129"/>
                  <a:gd name="T73" fmla="*/ 0 h 1244"/>
                  <a:gd name="T74" fmla="*/ 0 w 2129"/>
                  <a:gd name="T75" fmla="*/ 0 h 1244"/>
                  <a:gd name="T76" fmla="*/ 0 w 2129"/>
                  <a:gd name="T77" fmla="*/ 0 h 1244"/>
                  <a:gd name="T78" fmla="*/ 0 w 2129"/>
                  <a:gd name="T79" fmla="*/ 0 h 1244"/>
                  <a:gd name="T80" fmla="*/ 0 w 2129"/>
                  <a:gd name="T81" fmla="*/ 0 h 1244"/>
                  <a:gd name="T82" fmla="*/ 0 w 2129"/>
                  <a:gd name="T83" fmla="*/ 0 h 1244"/>
                  <a:gd name="T84" fmla="*/ 0 w 2129"/>
                  <a:gd name="T85" fmla="*/ 0 h 1244"/>
                  <a:gd name="T86" fmla="*/ 0 w 2129"/>
                  <a:gd name="T87" fmla="*/ 0 h 1244"/>
                  <a:gd name="T88" fmla="*/ 0 w 2129"/>
                  <a:gd name="T89" fmla="*/ 0 h 1244"/>
                  <a:gd name="T90" fmla="*/ 0 w 2129"/>
                  <a:gd name="T91" fmla="*/ 0 h 1244"/>
                  <a:gd name="T92" fmla="*/ 0 w 2129"/>
                  <a:gd name="T93" fmla="*/ 0 h 1244"/>
                  <a:gd name="T94" fmla="*/ 0 w 2129"/>
                  <a:gd name="T95" fmla="*/ 0 h 1244"/>
                  <a:gd name="T96" fmla="*/ 0 w 2129"/>
                  <a:gd name="T97" fmla="*/ 0 h 1244"/>
                  <a:gd name="T98" fmla="*/ 0 w 2129"/>
                  <a:gd name="T99" fmla="*/ 0 h 1244"/>
                  <a:gd name="T100" fmla="*/ 0 w 2129"/>
                  <a:gd name="T101" fmla="*/ 0 h 1244"/>
                  <a:gd name="T102" fmla="*/ 0 w 2129"/>
                  <a:gd name="T103" fmla="*/ 0 h 1244"/>
                  <a:gd name="T104" fmla="*/ 0 w 2129"/>
                  <a:gd name="T105" fmla="*/ 0 h 12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29"/>
                  <a:gd name="T160" fmla="*/ 0 h 1244"/>
                  <a:gd name="T161" fmla="*/ 2129 w 2129"/>
                  <a:gd name="T162" fmla="*/ 1244 h 12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29" h="1244">
                    <a:moveTo>
                      <a:pt x="336" y="0"/>
                    </a:moveTo>
                    <a:lnTo>
                      <a:pt x="1112" y="628"/>
                    </a:lnTo>
                    <a:lnTo>
                      <a:pt x="2129" y="488"/>
                    </a:lnTo>
                    <a:lnTo>
                      <a:pt x="2129" y="505"/>
                    </a:lnTo>
                    <a:lnTo>
                      <a:pt x="2129" y="524"/>
                    </a:lnTo>
                    <a:lnTo>
                      <a:pt x="2127" y="543"/>
                    </a:lnTo>
                    <a:lnTo>
                      <a:pt x="2126" y="563"/>
                    </a:lnTo>
                    <a:lnTo>
                      <a:pt x="2124" y="585"/>
                    </a:lnTo>
                    <a:lnTo>
                      <a:pt x="2120" y="608"/>
                    </a:lnTo>
                    <a:lnTo>
                      <a:pt x="2116" y="633"/>
                    </a:lnTo>
                    <a:lnTo>
                      <a:pt x="2111" y="661"/>
                    </a:lnTo>
                    <a:lnTo>
                      <a:pt x="2102" y="706"/>
                    </a:lnTo>
                    <a:lnTo>
                      <a:pt x="2091" y="750"/>
                    </a:lnTo>
                    <a:lnTo>
                      <a:pt x="2079" y="792"/>
                    </a:lnTo>
                    <a:lnTo>
                      <a:pt x="2066" y="834"/>
                    </a:lnTo>
                    <a:lnTo>
                      <a:pt x="2052" y="873"/>
                    </a:lnTo>
                    <a:lnTo>
                      <a:pt x="2036" y="912"/>
                    </a:lnTo>
                    <a:lnTo>
                      <a:pt x="2019" y="950"/>
                    </a:lnTo>
                    <a:lnTo>
                      <a:pt x="2002" y="986"/>
                    </a:lnTo>
                    <a:lnTo>
                      <a:pt x="1983" y="1021"/>
                    </a:lnTo>
                    <a:lnTo>
                      <a:pt x="1964" y="1056"/>
                    </a:lnTo>
                    <a:lnTo>
                      <a:pt x="1943" y="1088"/>
                    </a:lnTo>
                    <a:lnTo>
                      <a:pt x="1922" y="1121"/>
                    </a:lnTo>
                    <a:lnTo>
                      <a:pt x="1900" y="1153"/>
                    </a:lnTo>
                    <a:lnTo>
                      <a:pt x="1876" y="1183"/>
                    </a:lnTo>
                    <a:lnTo>
                      <a:pt x="1852" y="1214"/>
                    </a:lnTo>
                    <a:lnTo>
                      <a:pt x="1827" y="1244"/>
                    </a:lnTo>
                    <a:lnTo>
                      <a:pt x="1102" y="648"/>
                    </a:lnTo>
                    <a:lnTo>
                      <a:pt x="1" y="802"/>
                    </a:lnTo>
                    <a:lnTo>
                      <a:pt x="0" y="783"/>
                    </a:lnTo>
                    <a:lnTo>
                      <a:pt x="1" y="762"/>
                    </a:lnTo>
                    <a:lnTo>
                      <a:pt x="1" y="742"/>
                    </a:lnTo>
                    <a:lnTo>
                      <a:pt x="2" y="721"/>
                    </a:lnTo>
                    <a:lnTo>
                      <a:pt x="4" y="699"/>
                    </a:lnTo>
                    <a:lnTo>
                      <a:pt x="8" y="676"/>
                    </a:lnTo>
                    <a:lnTo>
                      <a:pt x="12" y="650"/>
                    </a:lnTo>
                    <a:lnTo>
                      <a:pt x="17" y="621"/>
                    </a:lnTo>
                    <a:lnTo>
                      <a:pt x="28" y="572"/>
                    </a:lnTo>
                    <a:lnTo>
                      <a:pt x="39" y="525"/>
                    </a:lnTo>
                    <a:lnTo>
                      <a:pt x="53" y="478"/>
                    </a:lnTo>
                    <a:lnTo>
                      <a:pt x="68" y="433"/>
                    </a:lnTo>
                    <a:lnTo>
                      <a:pt x="84" y="389"/>
                    </a:lnTo>
                    <a:lnTo>
                      <a:pt x="103" y="346"/>
                    </a:lnTo>
                    <a:lnTo>
                      <a:pt x="123" y="305"/>
                    </a:lnTo>
                    <a:lnTo>
                      <a:pt x="142" y="265"/>
                    </a:lnTo>
                    <a:lnTo>
                      <a:pt x="165" y="226"/>
                    </a:lnTo>
                    <a:lnTo>
                      <a:pt x="187" y="189"/>
                    </a:lnTo>
                    <a:lnTo>
                      <a:pt x="210" y="153"/>
                    </a:lnTo>
                    <a:lnTo>
                      <a:pt x="234" y="120"/>
                    </a:lnTo>
                    <a:lnTo>
                      <a:pt x="259" y="87"/>
                    </a:lnTo>
                    <a:lnTo>
                      <a:pt x="284" y="57"/>
                    </a:lnTo>
                    <a:lnTo>
                      <a:pt x="310" y="28"/>
                    </a:lnTo>
                    <a:lnTo>
                      <a:pt x="336" y="0"/>
                    </a:lnTo>
                    <a:close/>
                  </a:path>
                </a:pathLst>
              </a:custGeom>
              <a:solidFill>
                <a:srgbClr val="F9A82D"/>
              </a:solidFill>
              <a:ln w="9525">
                <a:noFill/>
                <a:round/>
                <a:headEnd/>
                <a:tailEnd/>
              </a:ln>
            </p:spPr>
            <p:txBody>
              <a:bodyPr/>
              <a:lstStyle/>
              <a:p>
                <a:endParaRPr lang="fr-FR"/>
              </a:p>
            </p:txBody>
          </p:sp>
          <p:sp>
            <p:nvSpPr>
              <p:cNvPr id="95988" name="Freeform 744"/>
              <p:cNvSpPr>
                <a:spLocks/>
              </p:cNvSpPr>
              <p:nvPr/>
            </p:nvSpPr>
            <p:spPr bwMode="auto">
              <a:xfrm>
                <a:off x="2938" y="1523"/>
                <a:ext cx="345" cy="197"/>
              </a:xfrm>
              <a:custGeom>
                <a:avLst/>
                <a:gdLst>
                  <a:gd name="T0" fmla="*/ 0 w 2125"/>
                  <a:gd name="T1" fmla="*/ 0 h 1171"/>
                  <a:gd name="T2" fmla="*/ 0 w 2125"/>
                  <a:gd name="T3" fmla="*/ 0 h 1171"/>
                  <a:gd name="T4" fmla="*/ 0 w 2125"/>
                  <a:gd name="T5" fmla="*/ 0 h 1171"/>
                  <a:gd name="T6" fmla="*/ 0 w 2125"/>
                  <a:gd name="T7" fmla="*/ 0 h 1171"/>
                  <a:gd name="T8" fmla="*/ 0 w 2125"/>
                  <a:gd name="T9" fmla="*/ 0 h 1171"/>
                  <a:gd name="T10" fmla="*/ 0 w 2125"/>
                  <a:gd name="T11" fmla="*/ 0 h 1171"/>
                  <a:gd name="T12" fmla="*/ 0 w 2125"/>
                  <a:gd name="T13" fmla="*/ 0 h 1171"/>
                  <a:gd name="T14" fmla="*/ 0 w 2125"/>
                  <a:gd name="T15" fmla="*/ 0 h 1171"/>
                  <a:gd name="T16" fmla="*/ 0 w 2125"/>
                  <a:gd name="T17" fmla="*/ 0 h 1171"/>
                  <a:gd name="T18" fmla="*/ 0 w 2125"/>
                  <a:gd name="T19" fmla="*/ 0 h 1171"/>
                  <a:gd name="T20" fmla="*/ 0 w 2125"/>
                  <a:gd name="T21" fmla="*/ 0 h 1171"/>
                  <a:gd name="T22" fmla="*/ 0 w 2125"/>
                  <a:gd name="T23" fmla="*/ 0 h 1171"/>
                  <a:gd name="T24" fmla="*/ 0 w 2125"/>
                  <a:gd name="T25" fmla="*/ 0 h 1171"/>
                  <a:gd name="T26" fmla="*/ 0 w 2125"/>
                  <a:gd name="T27" fmla="*/ 0 h 1171"/>
                  <a:gd name="T28" fmla="*/ 0 w 2125"/>
                  <a:gd name="T29" fmla="*/ 0 h 1171"/>
                  <a:gd name="T30" fmla="*/ 0 w 2125"/>
                  <a:gd name="T31" fmla="*/ 0 h 1171"/>
                  <a:gd name="T32" fmla="*/ 0 w 2125"/>
                  <a:gd name="T33" fmla="*/ 0 h 1171"/>
                  <a:gd name="T34" fmla="*/ 0 w 2125"/>
                  <a:gd name="T35" fmla="*/ 0 h 1171"/>
                  <a:gd name="T36" fmla="*/ 0 w 2125"/>
                  <a:gd name="T37" fmla="*/ 0 h 1171"/>
                  <a:gd name="T38" fmla="*/ 0 w 2125"/>
                  <a:gd name="T39" fmla="*/ 0 h 1171"/>
                  <a:gd name="T40" fmla="*/ 0 w 2125"/>
                  <a:gd name="T41" fmla="*/ 0 h 1171"/>
                  <a:gd name="T42" fmla="*/ 0 w 2125"/>
                  <a:gd name="T43" fmla="*/ 0 h 1171"/>
                  <a:gd name="T44" fmla="*/ 0 w 2125"/>
                  <a:gd name="T45" fmla="*/ 0 h 1171"/>
                  <a:gd name="T46" fmla="*/ 0 w 2125"/>
                  <a:gd name="T47" fmla="*/ 0 h 1171"/>
                  <a:gd name="T48" fmla="*/ 0 w 2125"/>
                  <a:gd name="T49" fmla="*/ 0 h 1171"/>
                  <a:gd name="T50" fmla="*/ 0 w 2125"/>
                  <a:gd name="T51" fmla="*/ 0 h 1171"/>
                  <a:gd name="T52" fmla="*/ 0 w 2125"/>
                  <a:gd name="T53" fmla="*/ 0 h 1171"/>
                  <a:gd name="T54" fmla="*/ 0 w 2125"/>
                  <a:gd name="T55" fmla="*/ 0 h 1171"/>
                  <a:gd name="T56" fmla="*/ 0 w 2125"/>
                  <a:gd name="T57" fmla="*/ 0 h 1171"/>
                  <a:gd name="T58" fmla="*/ 0 w 2125"/>
                  <a:gd name="T59" fmla="*/ 0 h 1171"/>
                  <a:gd name="T60" fmla="*/ 0 w 2125"/>
                  <a:gd name="T61" fmla="*/ 0 h 1171"/>
                  <a:gd name="T62" fmla="*/ 0 w 2125"/>
                  <a:gd name="T63" fmla="*/ 0 h 1171"/>
                  <a:gd name="T64" fmla="*/ 0 w 2125"/>
                  <a:gd name="T65" fmla="*/ 0 h 1171"/>
                  <a:gd name="T66" fmla="*/ 0 w 2125"/>
                  <a:gd name="T67" fmla="*/ 0 h 1171"/>
                  <a:gd name="T68" fmla="*/ 0 w 2125"/>
                  <a:gd name="T69" fmla="*/ 0 h 1171"/>
                  <a:gd name="T70" fmla="*/ 0 w 2125"/>
                  <a:gd name="T71" fmla="*/ 0 h 1171"/>
                  <a:gd name="T72" fmla="*/ 0 w 2125"/>
                  <a:gd name="T73" fmla="*/ 0 h 1171"/>
                  <a:gd name="T74" fmla="*/ 0 w 2125"/>
                  <a:gd name="T75" fmla="*/ 0 h 1171"/>
                  <a:gd name="T76" fmla="*/ 0 w 2125"/>
                  <a:gd name="T77" fmla="*/ 0 h 1171"/>
                  <a:gd name="T78" fmla="*/ 0 w 2125"/>
                  <a:gd name="T79" fmla="*/ 0 h 1171"/>
                  <a:gd name="T80" fmla="*/ 0 w 2125"/>
                  <a:gd name="T81" fmla="*/ 0 h 1171"/>
                  <a:gd name="T82" fmla="*/ 0 w 2125"/>
                  <a:gd name="T83" fmla="*/ 0 h 1171"/>
                  <a:gd name="T84" fmla="*/ 0 w 2125"/>
                  <a:gd name="T85" fmla="*/ 0 h 1171"/>
                  <a:gd name="T86" fmla="*/ 0 w 2125"/>
                  <a:gd name="T87" fmla="*/ 0 h 1171"/>
                  <a:gd name="T88" fmla="*/ 0 w 2125"/>
                  <a:gd name="T89" fmla="*/ 0 h 1171"/>
                  <a:gd name="T90" fmla="*/ 0 w 2125"/>
                  <a:gd name="T91" fmla="*/ 0 h 1171"/>
                  <a:gd name="T92" fmla="*/ 0 w 2125"/>
                  <a:gd name="T93" fmla="*/ 0 h 1171"/>
                  <a:gd name="T94" fmla="*/ 0 w 2125"/>
                  <a:gd name="T95" fmla="*/ 0 h 1171"/>
                  <a:gd name="T96" fmla="*/ 0 w 2125"/>
                  <a:gd name="T97" fmla="*/ 0 h 1171"/>
                  <a:gd name="T98" fmla="*/ 0 w 2125"/>
                  <a:gd name="T99" fmla="*/ 0 h 1171"/>
                  <a:gd name="T100" fmla="*/ 0 w 2125"/>
                  <a:gd name="T101" fmla="*/ 0 h 1171"/>
                  <a:gd name="T102" fmla="*/ 0 w 2125"/>
                  <a:gd name="T103" fmla="*/ 0 h 1171"/>
                  <a:gd name="T104" fmla="*/ 0 w 2125"/>
                  <a:gd name="T105" fmla="*/ 0 h 117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25"/>
                  <a:gd name="T160" fmla="*/ 0 h 1171"/>
                  <a:gd name="T161" fmla="*/ 2125 w 2125"/>
                  <a:gd name="T162" fmla="*/ 1171 h 117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25" h="1171">
                    <a:moveTo>
                      <a:pt x="303" y="0"/>
                    </a:moveTo>
                    <a:lnTo>
                      <a:pt x="1110" y="590"/>
                    </a:lnTo>
                    <a:lnTo>
                      <a:pt x="2125" y="475"/>
                    </a:lnTo>
                    <a:lnTo>
                      <a:pt x="2125" y="489"/>
                    </a:lnTo>
                    <a:lnTo>
                      <a:pt x="2125" y="503"/>
                    </a:lnTo>
                    <a:lnTo>
                      <a:pt x="2125" y="517"/>
                    </a:lnTo>
                    <a:lnTo>
                      <a:pt x="2124" y="533"/>
                    </a:lnTo>
                    <a:lnTo>
                      <a:pt x="2122" y="552"/>
                    </a:lnTo>
                    <a:lnTo>
                      <a:pt x="2119" y="573"/>
                    </a:lnTo>
                    <a:lnTo>
                      <a:pt x="2115" y="596"/>
                    </a:lnTo>
                    <a:lnTo>
                      <a:pt x="2110" y="623"/>
                    </a:lnTo>
                    <a:lnTo>
                      <a:pt x="2101" y="668"/>
                    </a:lnTo>
                    <a:lnTo>
                      <a:pt x="2089" y="711"/>
                    </a:lnTo>
                    <a:lnTo>
                      <a:pt x="2078" y="752"/>
                    </a:lnTo>
                    <a:lnTo>
                      <a:pt x="2066" y="791"/>
                    </a:lnTo>
                    <a:lnTo>
                      <a:pt x="2052" y="830"/>
                    </a:lnTo>
                    <a:lnTo>
                      <a:pt x="2038" y="866"/>
                    </a:lnTo>
                    <a:lnTo>
                      <a:pt x="2023" y="900"/>
                    </a:lnTo>
                    <a:lnTo>
                      <a:pt x="2007" y="934"/>
                    </a:lnTo>
                    <a:lnTo>
                      <a:pt x="1991" y="967"/>
                    </a:lnTo>
                    <a:lnTo>
                      <a:pt x="1973" y="998"/>
                    </a:lnTo>
                    <a:lnTo>
                      <a:pt x="1955" y="1028"/>
                    </a:lnTo>
                    <a:lnTo>
                      <a:pt x="1936" y="1058"/>
                    </a:lnTo>
                    <a:lnTo>
                      <a:pt x="1916" y="1087"/>
                    </a:lnTo>
                    <a:lnTo>
                      <a:pt x="1895" y="1115"/>
                    </a:lnTo>
                    <a:lnTo>
                      <a:pt x="1875" y="1143"/>
                    </a:lnTo>
                    <a:lnTo>
                      <a:pt x="1852" y="1171"/>
                    </a:lnTo>
                    <a:lnTo>
                      <a:pt x="1100" y="610"/>
                    </a:lnTo>
                    <a:lnTo>
                      <a:pt x="1" y="739"/>
                    </a:lnTo>
                    <a:lnTo>
                      <a:pt x="0" y="723"/>
                    </a:lnTo>
                    <a:lnTo>
                      <a:pt x="0" y="708"/>
                    </a:lnTo>
                    <a:lnTo>
                      <a:pt x="0" y="691"/>
                    </a:lnTo>
                    <a:lnTo>
                      <a:pt x="1" y="675"/>
                    </a:lnTo>
                    <a:lnTo>
                      <a:pt x="3" y="657"/>
                    </a:lnTo>
                    <a:lnTo>
                      <a:pt x="6" y="636"/>
                    </a:lnTo>
                    <a:lnTo>
                      <a:pt x="10" y="611"/>
                    </a:lnTo>
                    <a:lnTo>
                      <a:pt x="15" y="583"/>
                    </a:lnTo>
                    <a:lnTo>
                      <a:pt x="25" y="535"/>
                    </a:lnTo>
                    <a:lnTo>
                      <a:pt x="37" y="488"/>
                    </a:lnTo>
                    <a:lnTo>
                      <a:pt x="50" y="442"/>
                    </a:lnTo>
                    <a:lnTo>
                      <a:pt x="64" y="399"/>
                    </a:lnTo>
                    <a:lnTo>
                      <a:pt x="80" y="356"/>
                    </a:lnTo>
                    <a:lnTo>
                      <a:pt x="97" y="315"/>
                    </a:lnTo>
                    <a:lnTo>
                      <a:pt x="115" y="276"/>
                    </a:lnTo>
                    <a:lnTo>
                      <a:pt x="133" y="237"/>
                    </a:lnTo>
                    <a:lnTo>
                      <a:pt x="153" y="202"/>
                    </a:lnTo>
                    <a:lnTo>
                      <a:pt x="174" y="168"/>
                    </a:lnTo>
                    <a:lnTo>
                      <a:pt x="195" y="135"/>
                    </a:lnTo>
                    <a:lnTo>
                      <a:pt x="216" y="105"/>
                    </a:lnTo>
                    <a:lnTo>
                      <a:pt x="238" y="76"/>
                    </a:lnTo>
                    <a:lnTo>
                      <a:pt x="259" y="49"/>
                    </a:lnTo>
                    <a:lnTo>
                      <a:pt x="281" y="24"/>
                    </a:lnTo>
                    <a:lnTo>
                      <a:pt x="303" y="0"/>
                    </a:lnTo>
                    <a:close/>
                  </a:path>
                </a:pathLst>
              </a:custGeom>
              <a:solidFill>
                <a:srgbClr val="F49E28"/>
              </a:solidFill>
              <a:ln w="9525">
                <a:noFill/>
                <a:round/>
                <a:headEnd/>
                <a:tailEnd/>
              </a:ln>
            </p:spPr>
            <p:txBody>
              <a:bodyPr/>
              <a:lstStyle/>
              <a:p>
                <a:endParaRPr lang="fr-FR"/>
              </a:p>
            </p:txBody>
          </p:sp>
          <p:sp>
            <p:nvSpPr>
              <p:cNvPr id="95989" name="Freeform 745"/>
              <p:cNvSpPr>
                <a:spLocks/>
              </p:cNvSpPr>
              <p:nvPr/>
            </p:nvSpPr>
            <p:spPr bwMode="auto">
              <a:xfrm>
                <a:off x="2938" y="1529"/>
                <a:ext cx="345" cy="185"/>
              </a:xfrm>
              <a:custGeom>
                <a:avLst/>
                <a:gdLst>
                  <a:gd name="T0" fmla="*/ 0 w 2123"/>
                  <a:gd name="T1" fmla="*/ 0 h 1097"/>
                  <a:gd name="T2" fmla="*/ 0 w 2123"/>
                  <a:gd name="T3" fmla="*/ 0 h 1097"/>
                  <a:gd name="T4" fmla="*/ 0 w 2123"/>
                  <a:gd name="T5" fmla="*/ 0 h 1097"/>
                  <a:gd name="T6" fmla="*/ 0 w 2123"/>
                  <a:gd name="T7" fmla="*/ 0 h 1097"/>
                  <a:gd name="T8" fmla="*/ 0 w 2123"/>
                  <a:gd name="T9" fmla="*/ 0 h 1097"/>
                  <a:gd name="T10" fmla="*/ 0 w 2123"/>
                  <a:gd name="T11" fmla="*/ 0 h 1097"/>
                  <a:gd name="T12" fmla="*/ 0 w 2123"/>
                  <a:gd name="T13" fmla="*/ 0 h 1097"/>
                  <a:gd name="T14" fmla="*/ 0 w 2123"/>
                  <a:gd name="T15" fmla="*/ 0 h 1097"/>
                  <a:gd name="T16" fmla="*/ 0 w 2123"/>
                  <a:gd name="T17" fmla="*/ 0 h 1097"/>
                  <a:gd name="T18" fmla="*/ 0 w 2123"/>
                  <a:gd name="T19" fmla="*/ 0 h 1097"/>
                  <a:gd name="T20" fmla="*/ 0 w 2123"/>
                  <a:gd name="T21" fmla="*/ 0 h 1097"/>
                  <a:gd name="T22" fmla="*/ 0 w 2123"/>
                  <a:gd name="T23" fmla="*/ 0 h 1097"/>
                  <a:gd name="T24" fmla="*/ 0 w 2123"/>
                  <a:gd name="T25" fmla="*/ 0 h 1097"/>
                  <a:gd name="T26" fmla="*/ 0 w 2123"/>
                  <a:gd name="T27" fmla="*/ 0 h 1097"/>
                  <a:gd name="T28" fmla="*/ 0 w 2123"/>
                  <a:gd name="T29" fmla="*/ 0 h 1097"/>
                  <a:gd name="T30" fmla="*/ 0 w 2123"/>
                  <a:gd name="T31" fmla="*/ 0 h 1097"/>
                  <a:gd name="T32" fmla="*/ 0 w 2123"/>
                  <a:gd name="T33" fmla="*/ 0 h 1097"/>
                  <a:gd name="T34" fmla="*/ 0 w 2123"/>
                  <a:gd name="T35" fmla="*/ 0 h 1097"/>
                  <a:gd name="T36" fmla="*/ 0 w 2123"/>
                  <a:gd name="T37" fmla="*/ 0 h 1097"/>
                  <a:gd name="T38" fmla="*/ 0 w 2123"/>
                  <a:gd name="T39" fmla="*/ 0 h 1097"/>
                  <a:gd name="T40" fmla="*/ 0 w 2123"/>
                  <a:gd name="T41" fmla="*/ 0 h 1097"/>
                  <a:gd name="T42" fmla="*/ 0 w 2123"/>
                  <a:gd name="T43" fmla="*/ 0 h 1097"/>
                  <a:gd name="T44" fmla="*/ 0 w 2123"/>
                  <a:gd name="T45" fmla="*/ 0 h 1097"/>
                  <a:gd name="T46" fmla="*/ 0 w 2123"/>
                  <a:gd name="T47" fmla="*/ 0 h 1097"/>
                  <a:gd name="T48" fmla="*/ 0 w 2123"/>
                  <a:gd name="T49" fmla="*/ 0 h 1097"/>
                  <a:gd name="T50" fmla="*/ 0 w 2123"/>
                  <a:gd name="T51" fmla="*/ 0 h 1097"/>
                  <a:gd name="T52" fmla="*/ 0 w 2123"/>
                  <a:gd name="T53" fmla="*/ 0 h 1097"/>
                  <a:gd name="T54" fmla="*/ 0 w 2123"/>
                  <a:gd name="T55" fmla="*/ 0 h 1097"/>
                  <a:gd name="T56" fmla="*/ 0 w 2123"/>
                  <a:gd name="T57" fmla="*/ 0 h 1097"/>
                  <a:gd name="T58" fmla="*/ 0 w 2123"/>
                  <a:gd name="T59" fmla="*/ 0 h 1097"/>
                  <a:gd name="T60" fmla="*/ 0 w 2123"/>
                  <a:gd name="T61" fmla="*/ 0 h 1097"/>
                  <a:gd name="T62" fmla="*/ 0 w 2123"/>
                  <a:gd name="T63" fmla="*/ 0 h 1097"/>
                  <a:gd name="T64" fmla="*/ 0 w 2123"/>
                  <a:gd name="T65" fmla="*/ 0 h 1097"/>
                  <a:gd name="T66" fmla="*/ 0 w 2123"/>
                  <a:gd name="T67" fmla="*/ 0 h 1097"/>
                  <a:gd name="T68" fmla="*/ 0 w 2123"/>
                  <a:gd name="T69" fmla="*/ 0 h 1097"/>
                  <a:gd name="T70" fmla="*/ 0 w 2123"/>
                  <a:gd name="T71" fmla="*/ 0 h 1097"/>
                  <a:gd name="T72" fmla="*/ 0 w 2123"/>
                  <a:gd name="T73" fmla="*/ 0 h 1097"/>
                  <a:gd name="T74" fmla="*/ 0 w 2123"/>
                  <a:gd name="T75" fmla="*/ 0 h 1097"/>
                  <a:gd name="T76" fmla="*/ 0 w 2123"/>
                  <a:gd name="T77" fmla="*/ 0 h 1097"/>
                  <a:gd name="T78" fmla="*/ 0 w 2123"/>
                  <a:gd name="T79" fmla="*/ 0 h 1097"/>
                  <a:gd name="T80" fmla="*/ 0 w 2123"/>
                  <a:gd name="T81" fmla="*/ 0 h 1097"/>
                  <a:gd name="T82" fmla="*/ 0 w 2123"/>
                  <a:gd name="T83" fmla="*/ 0 h 1097"/>
                  <a:gd name="T84" fmla="*/ 0 w 2123"/>
                  <a:gd name="T85" fmla="*/ 0 h 1097"/>
                  <a:gd name="T86" fmla="*/ 0 w 2123"/>
                  <a:gd name="T87" fmla="*/ 0 h 1097"/>
                  <a:gd name="T88" fmla="*/ 0 w 2123"/>
                  <a:gd name="T89" fmla="*/ 0 h 1097"/>
                  <a:gd name="T90" fmla="*/ 0 w 2123"/>
                  <a:gd name="T91" fmla="*/ 0 h 1097"/>
                  <a:gd name="T92" fmla="*/ 0 w 2123"/>
                  <a:gd name="T93" fmla="*/ 0 h 1097"/>
                  <a:gd name="T94" fmla="*/ 0 w 2123"/>
                  <a:gd name="T95" fmla="*/ 0 h 1097"/>
                  <a:gd name="T96" fmla="*/ 0 w 2123"/>
                  <a:gd name="T97" fmla="*/ 0 h 1097"/>
                  <a:gd name="T98" fmla="*/ 0 w 2123"/>
                  <a:gd name="T99" fmla="*/ 0 h 1097"/>
                  <a:gd name="T100" fmla="*/ 0 w 2123"/>
                  <a:gd name="T101" fmla="*/ 0 h 1097"/>
                  <a:gd name="T102" fmla="*/ 0 w 2123"/>
                  <a:gd name="T103" fmla="*/ 0 h 1097"/>
                  <a:gd name="T104" fmla="*/ 0 w 2123"/>
                  <a:gd name="T105" fmla="*/ 0 h 109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23"/>
                  <a:gd name="T160" fmla="*/ 0 h 1097"/>
                  <a:gd name="T161" fmla="*/ 2123 w 2123"/>
                  <a:gd name="T162" fmla="*/ 1097 h 109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23" h="1097">
                    <a:moveTo>
                      <a:pt x="270" y="0"/>
                    </a:moveTo>
                    <a:lnTo>
                      <a:pt x="1110" y="550"/>
                    </a:lnTo>
                    <a:lnTo>
                      <a:pt x="2123" y="462"/>
                    </a:lnTo>
                    <a:lnTo>
                      <a:pt x="2123" y="471"/>
                    </a:lnTo>
                    <a:lnTo>
                      <a:pt x="2123" y="481"/>
                    </a:lnTo>
                    <a:lnTo>
                      <a:pt x="2123" y="491"/>
                    </a:lnTo>
                    <a:lnTo>
                      <a:pt x="2122" y="504"/>
                    </a:lnTo>
                    <a:lnTo>
                      <a:pt x="2121" y="518"/>
                    </a:lnTo>
                    <a:lnTo>
                      <a:pt x="2117" y="536"/>
                    </a:lnTo>
                    <a:lnTo>
                      <a:pt x="2114" y="557"/>
                    </a:lnTo>
                    <a:lnTo>
                      <a:pt x="2109" y="584"/>
                    </a:lnTo>
                    <a:lnTo>
                      <a:pt x="2099" y="628"/>
                    </a:lnTo>
                    <a:lnTo>
                      <a:pt x="2088" y="670"/>
                    </a:lnTo>
                    <a:lnTo>
                      <a:pt x="2078" y="710"/>
                    </a:lnTo>
                    <a:lnTo>
                      <a:pt x="2066" y="748"/>
                    </a:lnTo>
                    <a:lnTo>
                      <a:pt x="2053" y="784"/>
                    </a:lnTo>
                    <a:lnTo>
                      <a:pt x="2041" y="817"/>
                    </a:lnTo>
                    <a:lnTo>
                      <a:pt x="2027" y="850"/>
                    </a:lnTo>
                    <a:lnTo>
                      <a:pt x="2013" y="881"/>
                    </a:lnTo>
                    <a:lnTo>
                      <a:pt x="1998" y="910"/>
                    </a:lnTo>
                    <a:lnTo>
                      <a:pt x="1983" y="939"/>
                    </a:lnTo>
                    <a:lnTo>
                      <a:pt x="1966" y="967"/>
                    </a:lnTo>
                    <a:lnTo>
                      <a:pt x="1950" y="994"/>
                    </a:lnTo>
                    <a:lnTo>
                      <a:pt x="1933" y="1021"/>
                    </a:lnTo>
                    <a:lnTo>
                      <a:pt x="1915" y="1046"/>
                    </a:lnTo>
                    <a:lnTo>
                      <a:pt x="1897" y="1072"/>
                    </a:lnTo>
                    <a:lnTo>
                      <a:pt x="1878" y="1097"/>
                    </a:lnTo>
                    <a:lnTo>
                      <a:pt x="1099" y="571"/>
                    </a:lnTo>
                    <a:lnTo>
                      <a:pt x="2" y="674"/>
                    </a:lnTo>
                    <a:lnTo>
                      <a:pt x="1" y="662"/>
                    </a:lnTo>
                    <a:lnTo>
                      <a:pt x="0" y="650"/>
                    </a:lnTo>
                    <a:lnTo>
                      <a:pt x="0" y="638"/>
                    </a:lnTo>
                    <a:lnTo>
                      <a:pt x="1" y="626"/>
                    </a:lnTo>
                    <a:lnTo>
                      <a:pt x="2" y="611"/>
                    </a:lnTo>
                    <a:lnTo>
                      <a:pt x="6" y="593"/>
                    </a:lnTo>
                    <a:lnTo>
                      <a:pt x="9" y="571"/>
                    </a:lnTo>
                    <a:lnTo>
                      <a:pt x="14" y="544"/>
                    </a:lnTo>
                    <a:lnTo>
                      <a:pt x="24" y="497"/>
                    </a:lnTo>
                    <a:lnTo>
                      <a:pt x="35" y="450"/>
                    </a:lnTo>
                    <a:lnTo>
                      <a:pt x="48" y="406"/>
                    </a:lnTo>
                    <a:lnTo>
                      <a:pt x="62" y="363"/>
                    </a:lnTo>
                    <a:lnTo>
                      <a:pt x="77" y="323"/>
                    </a:lnTo>
                    <a:lnTo>
                      <a:pt x="93" y="283"/>
                    </a:lnTo>
                    <a:lnTo>
                      <a:pt x="109" y="246"/>
                    </a:lnTo>
                    <a:lnTo>
                      <a:pt x="127" y="211"/>
                    </a:lnTo>
                    <a:lnTo>
                      <a:pt x="144" y="177"/>
                    </a:lnTo>
                    <a:lnTo>
                      <a:pt x="163" y="146"/>
                    </a:lnTo>
                    <a:lnTo>
                      <a:pt x="181" y="116"/>
                    </a:lnTo>
                    <a:lnTo>
                      <a:pt x="199" y="89"/>
                    </a:lnTo>
                    <a:lnTo>
                      <a:pt x="217" y="64"/>
                    </a:lnTo>
                    <a:lnTo>
                      <a:pt x="236" y="40"/>
                    </a:lnTo>
                    <a:lnTo>
                      <a:pt x="253" y="18"/>
                    </a:lnTo>
                    <a:lnTo>
                      <a:pt x="270" y="0"/>
                    </a:lnTo>
                    <a:close/>
                  </a:path>
                </a:pathLst>
              </a:custGeom>
              <a:solidFill>
                <a:srgbClr val="EF9323"/>
              </a:solidFill>
              <a:ln w="9525">
                <a:noFill/>
                <a:round/>
                <a:headEnd/>
                <a:tailEnd/>
              </a:ln>
            </p:spPr>
            <p:txBody>
              <a:bodyPr/>
              <a:lstStyle/>
              <a:p>
                <a:endParaRPr lang="fr-FR"/>
              </a:p>
            </p:txBody>
          </p:sp>
          <p:sp>
            <p:nvSpPr>
              <p:cNvPr id="95990" name="Freeform 746"/>
              <p:cNvSpPr>
                <a:spLocks/>
              </p:cNvSpPr>
              <p:nvPr/>
            </p:nvSpPr>
            <p:spPr bwMode="auto">
              <a:xfrm>
                <a:off x="2938" y="1535"/>
                <a:ext cx="344" cy="173"/>
              </a:xfrm>
              <a:custGeom>
                <a:avLst/>
                <a:gdLst>
                  <a:gd name="T0" fmla="*/ 0 w 2120"/>
                  <a:gd name="T1" fmla="*/ 0 h 1024"/>
                  <a:gd name="T2" fmla="*/ 0 w 2120"/>
                  <a:gd name="T3" fmla="*/ 0 h 1024"/>
                  <a:gd name="T4" fmla="*/ 0 w 2120"/>
                  <a:gd name="T5" fmla="*/ 0 h 1024"/>
                  <a:gd name="T6" fmla="*/ 0 w 2120"/>
                  <a:gd name="T7" fmla="*/ 0 h 1024"/>
                  <a:gd name="T8" fmla="*/ 0 w 2120"/>
                  <a:gd name="T9" fmla="*/ 0 h 1024"/>
                  <a:gd name="T10" fmla="*/ 0 w 2120"/>
                  <a:gd name="T11" fmla="*/ 0 h 1024"/>
                  <a:gd name="T12" fmla="*/ 0 w 2120"/>
                  <a:gd name="T13" fmla="*/ 0 h 1024"/>
                  <a:gd name="T14" fmla="*/ 0 w 2120"/>
                  <a:gd name="T15" fmla="*/ 0 h 1024"/>
                  <a:gd name="T16" fmla="*/ 0 w 2120"/>
                  <a:gd name="T17" fmla="*/ 0 h 1024"/>
                  <a:gd name="T18" fmla="*/ 0 w 2120"/>
                  <a:gd name="T19" fmla="*/ 0 h 1024"/>
                  <a:gd name="T20" fmla="*/ 0 w 2120"/>
                  <a:gd name="T21" fmla="*/ 0 h 1024"/>
                  <a:gd name="T22" fmla="*/ 0 w 2120"/>
                  <a:gd name="T23" fmla="*/ 0 h 1024"/>
                  <a:gd name="T24" fmla="*/ 0 w 2120"/>
                  <a:gd name="T25" fmla="*/ 0 h 1024"/>
                  <a:gd name="T26" fmla="*/ 0 w 2120"/>
                  <a:gd name="T27" fmla="*/ 0 h 1024"/>
                  <a:gd name="T28" fmla="*/ 0 w 2120"/>
                  <a:gd name="T29" fmla="*/ 0 h 1024"/>
                  <a:gd name="T30" fmla="*/ 0 w 2120"/>
                  <a:gd name="T31" fmla="*/ 0 h 1024"/>
                  <a:gd name="T32" fmla="*/ 0 w 2120"/>
                  <a:gd name="T33" fmla="*/ 0 h 1024"/>
                  <a:gd name="T34" fmla="*/ 0 w 2120"/>
                  <a:gd name="T35" fmla="*/ 0 h 1024"/>
                  <a:gd name="T36" fmla="*/ 0 w 2120"/>
                  <a:gd name="T37" fmla="*/ 0 h 1024"/>
                  <a:gd name="T38" fmla="*/ 0 w 2120"/>
                  <a:gd name="T39" fmla="*/ 0 h 1024"/>
                  <a:gd name="T40" fmla="*/ 0 w 2120"/>
                  <a:gd name="T41" fmla="*/ 0 h 1024"/>
                  <a:gd name="T42" fmla="*/ 0 w 2120"/>
                  <a:gd name="T43" fmla="*/ 0 h 1024"/>
                  <a:gd name="T44" fmla="*/ 0 w 2120"/>
                  <a:gd name="T45" fmla="*/ 0 h 1024"/>
                  <a:gd name="T46" fmla="*/ 0 w 2120"/>
                  <a:gd name="T47" fmla="*/ 0 h 1024"/>
                  <a:gd name="T48" fmla="*/ 0 w 2120"/>
                  <a:gd name="T49" fmla="*/ 0 h 1024"/>
                  <a:gd name="T50" fmla="*/ 0 w 2120"/>
                  <a:gd name="T51" fmla="*/ 0 h 1024"/>
                  <a:gd name="T52" fmla="*/ 0 w 2120"/>
                  <a:gd name="T53" fmla="*/ 0 h 1024"/>
                  <a:gd name="T54" fmla="*/ 0 w 2120"/>
                  <a:gd name="T55" fmla="*/ 0 h 1024"/>
                  <a:gd name="T56" fmla="*/ 0 w 2120"/>
                  <a:gd name="T57" fmla="*/ 0 h 1024"/>
                  <a:gd name="T58" fmla="*/ 0 w 2120"/>
                  <a:gd name="T59" fmla="*/ 0 h 1024"/>
                  <a:gd name="T60" fmla="*/ 0 w 2120"/>
                  <a:gd name="T61" fmla="*/ 0 h 1024"/>
                  <a:gd name="T62" fmla="*/ 0 w 2120"/>
                  <a:gd name="T63" fmla="*/ 0 h 1024"/>
                  <a:gd name="T64" fmla="*/ 0 w 2120"/>
                  <a:gd name="T65" fmla="*/ 0 h 1024"/>
                  <a:gd name="T66" fmla="*/ 0 w 2120"/>
                  <a:gd name="T67" fmla="*/ 0 h 1024"/>
                  <a:gd name="T68" fmla="*/ 0 w 2120"/>
                  <a:gd name="T69" fmla="*/ 0 h 1024"/>
                  <a:gd name="T70" fmla="*/ 0 w 2120"/>
                  <a:gd name="T71" fmla="*/ 0 h 1024"/>
                  <a:gd name="T72" fmla="*/ 0 w 2120"/>
                  <a:gd name="T73" fmla="*/ 0 h 1024"/>
                  <a:gd name="T74" fmla="*/ 0 w 2120"/>
                  <a:gd name="T75" fmla="*/ 0 h 1024"/>
                  <a:gd name="T76" fmla="*/ 0 w 2120"/>
                  <a:gd name="T77" fmla="*/ 0 h 1024"/>
                  <a:gd name="T78" fmla="*/ 0 w 2120"/>
                  <a:gd name="T79" fmla="*/ 0 h 1024"/>
                  <a:gd name="T80" fmla="*/ 0 w 2120"/>
                  <a:gd name="T81" fmla="*/ 0 h 1024"/>
                  <a:gd name="T82" fmla="*/ 0 w 2120"/>
                  <a:gd name="T83" fmla="*/ 0 h 1024"/>
                  <a:gd name="T84" fmla="*/ 0 w 2120"/>
                  <a:gd name="T85" fmla="*/ 0 h 1024"/>
                  <a:gd name="T86" fmla="*/ 0 w 2120"/>
                  <a:gd name="T87" fmla="*/ 0 h 1024"/>
                  <a:gd name="T88" fmla="*/ 0 w 2120"/>
                  <a:gd name="T89" fmla="*/ 0 h 1024"/>
                  <a:gd name="T90" fmla="*/ 0 w 2120"/>
                  <a:gd name="T91" fmla="*/ 0 h 1024"/>
                  <a:gd name="T92" fmla="*/ 0 w 2120"/>
                  <a:gd name="T93" fmla="*/ 0 h 1024"/>
                  <a:gd name="T94" fmla="*/ 0 w 2120"/>
                  <a:gd name="T95" fmla="*/ 0 h 1024"/>
                  <a:gd name="T96" fmla="*/ 0 w 2120"/>
                  <a:gd name="T97" fmla="*/ 0 h 1024"/>
                  <a:gd name="T98" fmla="*/ 0 w 2120"/>
                  <a:gd name="T99" fmla="*/ 0 h 1024"/>
                  <a:gd name="T100" fmla="*/ 0 w 2120"/>
                  <a:gd name="T101" fmla="*/ 0 h 1024"/>
                  <a:gd name="T102" fmla="*/ 0 w 2120"/>
                  <a:gd name="T103" fmla="*/ 0 h 1024"/>
                  <a:gd name="T104" fmla="*/ 0 w 2120"/>
                  <a:gd name="T105" fmla="*/ 0 h 10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20"/>
                  <a:gd name="T160" fmla="*/ 0 h 1024"/>
                  <a:gd name="T161" fmla="*/ 2120 w 2120"/>
                  <a:gd name="T162" fmla="*/ 1024 h 10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20" h="1024">
                    <a:moveTo>
                      <a:pt x="237" y="0"/>
                    </a:moveTo>
                    <a:lnTo>
                      <a:pt x="1108" y="512"/>
                    </a:lnTo>
                    <a:lnTo>
                      <a:pt x="2120" y="449"/>
                    </a:lnTo>
                    <a:lnTo>
                      <a:pt x="2120" y="454"/>
                    </a:lnTo>
                    <a:lnTo>
                      <a:pt x="2120" y="459"/>
                    </a:lnTo>
                    <a:lnTo>
                      <a:pt x="2120" y="465"/>
                    </a:lnTo>
                    <a:lnTo>
                      <a:pt x="2120" y="473"/>
                    </a:lnTo>
                    <a:lnTo>
                      <a:pt x="2119" y="484"/>
                    </a:lnTo>
                    <a:lnTo>
                      <a:pt x="2116" y="499"/>
                    </a:lnTo>
                    <a:lnTo>
                      <a:pt x="2112" y="520"/>
                    </a:lnTo>
                    <a:lnTo>
                      <a:pt x="2107" y="546"/>
                    </a:lnTo>
                    <a:lnTo>
                      <a:pt x="2098" y="590"/>
                    </a:lnTo>
                    <a:lnTo>
                      <a:pt x="2087" y="632"/>
                    </a:lnTo>
                    <a:lnTo>
                      <a:pt x="2077" y="670"/>
                    </a:lnTo>
                    <a:lnTo>
                      <a:pt x="2065" y="706"/>
                    </a:lnTo>
                    <a:lnTo>
                      <a:pt x="2054" y="740"/>
                    </a:lnTo>
                    <a:lnTo>
                      <a:pt x="2042" y="771"/>
                    </a:lnTo>
                    <a:lnTo>
                      <a:pt x="2031" y="801"/>
                    </a:lnTo>
                    <a:lnTo>
                      <a:pt x="2018" y="829"/>
                    </a:lnTo>
                    <a:lnTo>
                      <a:pt x="2005" y="856"/>
                    </a:lnTo>
                    <a:lnTo>
                      <a:pt x="1991" y="883"/>
                    </a:lnTo>
                    <a:lnTo>
                      <a:pt x="1977" y="907"/>
                    </a:lnTo>
                    <a:lnTo>
                      <a:pt x="1963" y="931"/>
                    </a:lnTo>
                    <a:lnTo>
                      <a:pt x="1949" y="955"/>
                    </a:lnTo>
                    <a:lnTo>
                      <a:pt x="1934" y="978"/>
                    </a:lnTo>
                    <a:lnTo>
                      <a:pt x="1919" y="1001"/>
                    </a:lnTo>
                    <a:lnTo>
                      <a:pt x="1903" y="1024"/>
                    </a:lnTo>
                    <a:lnTo>
                      <a:pt x="1097" y="532"/>
                    </a:lnTo>
                    <a:lnTo>
                      <a:pt x="3" y="612"/>
                    </a:lnTo>
                    <a:lnTo>
                      <a:pt x="2" y="604"/>
                    </a:lnTo>
                    <a:lnTo>
                      <a:pt x="0" y="596"/>
                    </a:lnTo>
                    <a:lnTo>
                      <a:pt x="0" y="588"/>
                    </a:lnTo>
                    <a:lnTo>
                      <a:pt x="0" y="580"/>
                    </a:lnTo>
                    <a:lnTo>
                      <a:pt x="2" y="568"/>
                    </a:lnTo>
                    <a:lnTo>
                      <a:pt x="4" y="553"/>
                    </a:lnTo>
                    <a:lnTo>
                      <a:pt x="7" y="533"/>
                    </a:lnTo>
                    <a:lnTo>
                      <a:pt x="12" y="506"/>
                    </a:lnTo>
                    <a:lnTo>
                      <a:pt x="21" y="459"/>
                    </a:lnTo>
                    <a:lnTo>
                      <a:pt x="33" y="413"/>
                    </a:lnTo>
                    <a:lnTo>
                      <a:pt x="46" y="369"/>
                    </a:lnTo>
                    <a:lnTo>
                      <a:pt x="58" y="329"/>
                    </a:lnTo>
                    <a:lnTo>
                      <a:pt x="72" y="289"/>
                    </a:lnTo>
                    <a:lnTo>
                      <a:pt x="87" y="252"/>
                    </a:lnTo>
                    <a:lnTo>
                      <a:pt x="102" y="217"/>
                    </a:lnTo>
                    <a:lnTo>
                      <a:pt x="119" y="184"/>
                    </a:lnTo>
                    <a:lnTo>
                      <a:pt x="134" y="153"/>
                    </a:lnTo>
                    <a:lnTo>
                      <a:pt x="150" y="124"/>
                    </a:lnTo>
                    <a:lnTo>
                      <a:pt x="166" y="99"/>
                    </a:lnTo>
                    <a:lnTo>
                      <a:pt x="181" y="74"/>
                    </a:lnTo>
                    <a:lnTo>
                      <a:pt x="197" y="52"/>
                    </a:lnTo>
                    <a:lnTo>
                      <a:pt x="210" y="33"/>
                    </a:lnTo>
                    <a:lnTo>
                      <a:pt x="224" y="15"/>
                    </a:lnTo>
                    <a:lnTo>
                      <a:pt x="237" y="0"/>
                    </a:lnTo>
                    <a:close/>
                  </a:path>
                </a:pathLst>
              </a:custGeom>
              <a:solidFill>
                <a:srgbClr val="ED8E21"/>
              </a:solidFill>
              <a:ln w="9525">
                <a:noFill/>
                <a:round/>
                <a:headEnd/>
                <a:tailEnd/>
              </a:ln>
            </p:spPr>
            <p:txBody>
              <a:bodyPr/>
              <a:lstStyle/>
              <a:p>
                <a:endParaRPr lang="fr-FR"/>
              </a:p>
            </p:txBody>
          </p:sp>
          <p:sp>
            <p:nvSpPr>
              <p:cNvPr id="95991" name="Freeform 747"/>
              <p:cNvSpPr>
                <a:spLocks/>
              </p:cNvSpPr>
              <p:nvPr/>
            </p:nvSpPr>
            <p:spPr bwMode="auto">
              <a:xfrm>
                <a:off x="2938" y="1542"/>
                <a:ext cx="344" cy="160"/>
              </a:xfrm>
              <a:custGeom>
                <a:avLst/>
                <a:gdLst>
                  <a:gd name="T0" fmla="*/ 0 w 2118"/>
                  <a:gd name="T1" fmla="*/ 0 h 950"/>
                  <a:gd name="T2" fmla="*/ 0 w 2118"/>
                  <a:gd name="T3" fmla="*/ 0 h 950"/>
                  <a:gd name="T4" fmla="*/ 0 w 2118"/>
                  <a:gd name="T5" fmla="*/ 0 h 950"/>
                  <a:gd name="T6" fmla="*/ 0 w 2118"/>
                  <a:gd name="T7" fmla="*/ 0 h 950"/>
                  <a:gd name="T8" fmla="*/ 0 w 2118"/>
                  <a:gd name="T9" fmla="*/ 0 h 950"/>
                  <a:gd name="T10" fmla="*/ 0 w 2118"/>
                  <a:gd name="T11" fmla="*/ 0 h 950"/>
                  <a:gd name="T12" fmla="*/ 0 w 2118"/>
                  <a:gd name="T13" fmla="*/ 0 h 950"/>
                  <a:gd name="T14" fmla="*/ 0 w 2118"/>
                  <a:gd name="T15" fmla="*/ 0 h 950"/>
                  <a:gd name="T16" fmla="*/ 0 w 2118"/>
                  <a:gd name="T17" fmla="*/ 0 h 950"/>
                  <a:gd name="T18" fmla="*/ 0 w 2118"/>
                  <a:gd name="T19" fmla="*/ 0 h 950"/>
                  <a:gd name="T20" fmla="*/ 0 w 2118"/>
                  <a:gd name="T21" fmla="*/ 0 h 950"/>
                  <a:gd name="T22" fmla="*/ 0 w 2118"/>
                  <a:gd name="T23" fmla="*/ 0 h 950"/>
                  <a:gd name="T24" fmla="*/ 0 w 2118"/>
                  <a:gd name="T25" fmla="*/ 0 h 950"/>
                  <a:gd name="T26" fmla="*/ 0 w 2118"/>
                  <a:gd name="T27" fmla="*/ 0 h 950"/>
                  <a:gd name="T28" fmla="*/ 0 w 2118"/>
                  <a:gd name="T29" fmla="*/ 0 h 950"/>
                  <a:gd name="T30" fmla="*/ 0 w 2118"/>
                  <a:gd name="T31" fmla="*/ 0 h 950"/>
                  <a:gd name="T32" fmla="*/ 0 w 2118"/>
                  <a:gd name="T33" fmla="*/ 0 h 950"/>
                  <a:gd name="T34" fmla="*/ 0 w 2118"/>
                  <a:gd name="T35" fmla="*/ 0 h 950"/>
                  <a:gd name="T36" fmla="*/ 0 w 2118"/>
                  <a:gd name="T37" fmla="*/ 0 h 950"/>
                  <a:gd name="T38" fmla="*/ 0 w 2118"/>
                  <a:gd name="T39" fmla="*/ 0 h 950"/>
                  <a:gd name="T40" fmla="*/ 0 w 2118"/>
                  <a:gd name="T41" fmla="*/ 0 h 950"/>
                  <a:gd name="T42" fmla="*/ 0 w 2118"/>
                  <a:gd name="T43" fmla="*/ 0 h 950"/>
                  <a:gd name="T44" fmla="*/ 0 w 2118"/>
                  <a:gd name="T45" fmla="*/ 0 h 950"/>
                  <a:gd name="T46" fmla="*/ 0 w 2118"/>
                  <a:gd name="T47" fmla="*/ 0 h 950"/>
                  <a:gd name="T48" fmla="*/ 0 w 2118"/>
                  <a:gd name="T49" fmla="*/ 0 h 950"/>
                  <a:gd name="T50" fmla="*/ 0 w 2118"/>
                  <a:gd name="T51" fmla="*/ 0 h 950"/>
                  <a:gd name="T52" fmla="*/ 0 w 2118"/>
                  <a:gd name="T53" fmla="*/ 0 h 950"/>
                  <a:gd name="T54" fmla="*/ 0 w 2118"/>
                  <a:gd name="T55" fmla="*/ 0 h 950"/>
                  <a:gd name="T56" fmla="*/ 0 w 2118"/>
                  <a:gd name="T57" fmla="*/ 0 h 950"/>
                  <a:gd name="T58" fmla="*/ 0 w 2118"/>
                  <a:gd name="T59" fmla="*/ 0 h 950"/>
                  <a:gd name="T60" fmla="*/ 0 w 2118"/>
                  <a:gd name="T61" fmla="*/ 0 h 950"/>
                  <a:gd name="T62" fmla="*/ 0 w 2118"/>
                  <a:gd name="T63" fmla="*/ 0 h 950"/>
                  <a:gd name="T64" fmla="*/ 0 w 2118"/>
                  <a:gd name="T65" fmla="*/ 0 h 950"/>
                  <a:gd name="T66" fmla="*/ 0 w 2118"/>
                  <a:gd name="T67" fmla="*/ 0 h 950"/>
                  <a:gd name="T68" fmla="*/ 0 w 2118"/>
                  <a:gd name="T69" fmla="*/ 0 h 950"/>
                  <a:gd name="T70" fmla="*/ 0 w 2118"/>
                  <a:gd name="T71" fmla="*/ 0 h 950"/>
                  <a:gd name="T72" fmla="*/ 0 w 2118"/>
                  <a:gd name="T73" fmla="*/ 0 h 950"/>
                  <a:gd name="T74" fmla="*/ 0 w 2118"/>
                  <a:gd name="T75" fmla="*/ 0 h 950"/>
                  <a:gd name="T76" fmla="*/ 0 w 2118"/>
                  <a:gd name="T77" fmla="*/ 0 h 950"/>
                  <a:gd name="T78" fmla="*/ 0 w 2118"/>
                  <a:gd name="T79" fmla="*/ 0 h 950"/>
                  <a:gd name="T80" fmla="*/ 0 w 2118"/>
                  <a:gd name="T81" fmla="*/ 0 h 950"/>
                  <a:gd name="T82" fmla="*/ 0 w 2118"/>
                  <a:gd name="T83" fmla="*/ 0 h 950"/>
                  <a:gd name="T84" fmla="*/ 0 w 2118"/>
                  <a:gd name="T85" fmla="*/ 0 h 950"/>
                  <a:gd name="T86" fmla="*/ 0 w 2118"/>
                  <a:gd name="T87" fmla="*/ 0 h 950"/>
                  <a:gd name="T88" fmla="*/ 0 w 2118"/>
                  <a:gd name="T89" fmla="*/ 0 h 950"/>
                  <a:gd name="T90" fmla="*/ 0 w 2118"/>
                  <a:gd name="T91" fmla="*/ 0 h 950"/>
                  <a:gd name="T92" fmla="*/ 0 w 2118"/>
                  <a:gd name="T93" fmla="*/ 0 h 950"/>
                  <a:gd name="T94" fmla="*/ 0 w 2118"/>
                  <a:gd name="T95" fmla="*/ 0 h 950"/>
                  <a:gd name="T96" fmla="*/ 0 w 2118"/>
                  <a:gd name="T97" fmla="*/ 0 h 950"/>
                  <a:gd name="T98" fmla="*/ 0 w 2118"/>
                  <a:gd name="T99" fmla="*/ 0 h 950"/>
                  <a:gd name="T100" fmla="*/ 0 w 2118"/>
                  <a:gd name="T101" fmla="*/ 0 h 950"/>
                  <a:gd name="T102" fmla="*/ 0 w 2118"/>
                  <a:gd name="T103" fmla="*/ 0 h 950"/>
                  <a:gd name="T104" fmla="*/ 0 w 2118"/>
                  <a:gd name="T105" fmla="*/ 0 h 9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18"/>
                  <a:gd name="T160" fmla="*/ 0 h 950"/>
                  <a:gd name="T161" fmla="*/ 2118 w 2118"/>
                  <a:gd name="T162" fmla="*/ 950 h 95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18" h="950">
                    <a:moveTo>
                      <a:pt x="1929" y="950"/>
                    </a:moveTo>
                    <a:lnTo>
                      <a:pt x="1941" y="929"/>
                    </a:lnTo>
                    <a:lnTo>
                      <a:pt x="1953" y="908"/>
                    </a:lnTo>
                    <a:lnTo>
                      <a:pt x="1966" y="888"/>
                    </a:lnTo>
                    <a:lnTo>
                      <a:pt x="1977" y="867"/>
                    </a:lnTo>
                    <a:lnTo>
                      <a:pt x="1989" y="846"/>
                    </a:lnTo>
                    <a:lnTo>
                      <a:pt x="2001" y="824"/>
                    </a:lnTo>
                    <a:lnTo>
                      <a:pt x="2011" y="801"/>
                    </a:lnTo>
                    <a:lnTo>
                      <a:pt x="2023" y="776"/>
                    </a:lnTo>
                    <a:lnTo>
                      <a:pt x="2033" y="751"/>
                    </a:lnTo>
                    <a:lnTo>
                      <a:pt x="2044" y="724"/>
                    </a:lnTo>
                    <a:lnTo>
                      <a:pt x="2054" y="694"/>
                    </a:lnTo>
                    <a:lnTo>
                      <a:pt x="2065" y="663"/>
                    </a:lnTo>
                    <a:lnTo>
                      <a:pt x="2075" y="628"/>
                    </a:lnTo>
                    <a:lnTo>
                      <a:pt x="2085" y="591"/>
                    </a:lnTo>
                    <a:lnTo>
                      <a:pt x="2096" y="551"/>
                    </a:lnTo>
                    <a:lnTo>
                      <a:pt x="2105" y="507"/>
                    </a:lnTo>
                    <a:lnTo>
                      <a:pt x="2110" y="482"/>
                    </a:lnTo>
                    <a:lnTo>
                      <a:pt x="2113" y="463"/>
                    </a:lnTo>
                    <a:lnTo>
                      <a:pt x="2116" y="450"/>
                    </a:lnTo>
                    <a:lnTo>
                      <a:pt x="2117" y="442"/>
                    </a:lnTo>
                    <a:lnTo>
                      <a:pt x="2118" y="439"/>
                    </a:lnTo>
                    <a:lnTo>
                      <a:pt x="2117" y="436"/>
                    </a:lnTo>
                    <a:lnTo>
                      <a:pt x="1107" y="473"/>
                    </a:lnTo>
                    <a:lnTo>
                      <a:pt x="204" y="0"/>
                    </a:lnTo>
                    <a:lnTo>
                      <a:pt x="196" y="11"/>
                    </a:lnTo>
                    <a:lnTo>
                      <a:pt x="185" y="24"/>
                    </a:lnTo>
                    <a:lnTo>
                      <a:pt x="175" y="40"/>
                    </a:lnTo>
                    <a:lnTo>
                      <a:pt x="163" y="59"/>
                    </a:lnTo>
                    <a:lnTo>
                      <a:pt x="150" y="80"/>
                    </a:lnTo>
                    <a:lnTo>
                      <a:pt x="138" y="103"/>
                    </a:lnTo>
                    <a:lnTo>
                      <a:pt x="124" y="128"/>
                    </a:lnTo>
                    <a:lnTo>
                      <a:pt x="110" y="156"/>
                    </a:lnTo>
                    <a:lnTo>
                      <a:pt x="96" y="188"/>
                    </a:lnTo>
                    <a:lnTo>
                      <a:pt x="82" y="220"/>
                    </a:lnTo>
                    <a:lnTo>
                      <a:pt x="68" y="256"/>
                    </a:lnTo>
                    <a:lnTo>
                      <a:pt x="55" y="293"/>
                    </a:lnTo>
                    <a:lnTo>
                      <a:pt x="42" y="334"/>
                    </a:lnTo>
                    <a:lnTo>
                      <a:pt x="31" y="376"/>
                    </a:lnTo>
                    <a:lnTo>
                      <a:pt x="19" y="421"/>
                    </a:lnTo>
                    <a:lnTo>
                      <a:pt x="10" y="468"/>
                    </a:lnTo>
                    <a:lnTo>
                      <a:pt x="5" y="493"/>
                    </a:lnTo>
                    <a:lnTo>
                      <a:pt x="2" y="512"/>
                    </a:lnTo>
                    <a:lnTo>
                      <a:pt x="0" y="523"/>
                    </a:lnTo>
                    <a:lnTo>
                      <a:pt x="0" y="531"/>
                    </a:lnTo>
                    <a:lnTo>
                      <a:pt x="0" y="536"/>
                    </a:lnTo>
                    <a:lnTo>
                      <a:pt x="0" y="540"/>
                    </a:lnTo>
                    <a:lnTo>
                      <a:pt x="2" y="543"/>
                    </a:lnTo>
                    <a:lnTo>
                      <a:pt x="3" y="548"/>
                    </a:lnTo>
                    <a:lnTo>
                      <a:pt x="1096" y="493"/>
                    </a:lnTo>
                    <a:lnTo>
                      <a:pt x="1929" y="950"/>
                    </a:lnTo>
                    <a:close/>
                  </a:path>
                </a:pathLst>
              </a:custGeom>
              <a:solidFill>
                <a:srgbClr val="EA841E"/>
              </a:solidFill>
              <a:ln w="9525">
                <a:noFill/>
                <a:round/>
                <a:headEnd/>
                <a:tailEnd/>
              </a:ln>
            </p:spPr>
            <p:txBody>
              <a:bodyPr/>
              <a:lstStyle/>
              <a:p>
                <a:endParaRPr lang="fr-FR"/>
              </a:p>
            </p:txBody>
          </p:sp>
          <p:sp>
            <p:nvSpPr>
              <p:cNvPr id="95992" name="Freeform 748"/>
              <p:cNvSpPr>
                <a:spLocks/>
              </p:cNvSpPr>
              <p:nvPr/>
            </p:nvSpPr>
            <p:spPr bwMode="auto">
              <a:xfrm>
                <a:off x="3090" y="1779"/>
                <a:ext cx="47" cy="19"/>
              </a:xfrm>
              <a:custGeom>
                <a:avLst/>
                <a:gdLst>
                  <a:gd name="T0" fmla="*/ 0 w 288"/>
                  <a:gd name="T1" fmla="*/ 0 h 107"/>
                  <a:gd name="T2" fmla="*/ 0 w 288"/>
                  <a:gd name="T3" fmla="*/ 0 h 107"/>
                  <a:gd name="T4" fmla="*/ 0 w 288"/>
                  <a:gd name="T5" fmla="*/ 0 h 107"/>
                  <a:gd name="T6" fmla="*/ 0 w 288"/>
                  <a:gd name="T7" fmla="*/ 0 h 107"/>
                  <a:gd name="T8" fmla="*/ 0 w 288"/>
                  <a:gd name="T9" fmla="*/ 0 h 107"/>
                  <a:gd name="T10" fmla="*/ 0 60000 65536"/>
                  <a:gd name="T11" fmla="*/ 0 60000 65536"/>
                  <a:gd name="T12" fmla="*/ 0 60000 65536"/>
                  <a:gd name="T13" fmla="*/ 0 60000 65536"/>
                  <a:gd name="T14" fmla="*/ 0 60000 65536"/>
                  <a:gd name="T15" fmla="*/ 0 w 288"/>
                  <a:gd name="T16" fmla="*/ 0 h 107"/>
                  <a:gd name="T17" fmla="*/ 288 w 288"/>
                  <a:gd name="T18" fmla="*/ 107 h 107"/>
                </a:gdLst>
                <a:ahLst/>
                <a:cxnLst>
                  <a:cxn ang="T10">
                    <a:pos x="T0" y="T1"/>
                  </a:cxn>
                  <a:cxn ang="T11">
                    <a:pos x="T2" y="T3"/>
                  </a:cxn>
                  <a:cxn ang="T12">
                    <a:pos x="T4" y="T5"/>
                  </a:cxn>
                  <a:cxn ang="T13">
                    <a:pos x="T6" y="T7"/>
                  </a:cxn>
                  <a:cxn ang="T14">
                    <a:pos x="T8" y="T9"/>
                  </a:cxn>
                </a:cxnLst>
                <a:rect l="T15" t="T16" r="T17" b="T18"/>
                <a:pathLst>
                  <a:path w="288" h="107">
                    <a:moveTo>
                      <a:pt x="288" y="57"/>
                    </a:moveTo>
                    <a:lnTo>
                      <a:pt x="208" y="0"/>
                    </a:lnTo>
                    <a:lnTo>
                      <a:pt x="93" y="21"/>
                    </a:lnTo>
                    <a:lnTo>
                      <a:pt x="0" y="107"/>
                    </a:lnTo>
                    <a:lnTo>
                      <a:pt x="288" y="57"/>
                    </a:lnTo>
                    <a:close/>
                  </a:path>
                </a:pathLst>
              </a:custGeom>
              <a:solidFill>
                <a:srgbClr val="FFCC5B"/>
              </a:solidFill>
              <a:ln w="9525">
                <a:noFill/>
                <a:round/>
                <a:headEnd/>
                <a:tailEnd/>
              </a:ln>
            </p:spPr>
            <p:txBody>
              <a:bodyPr/>
              <a:lstStyle/>
              <a:p>
                <a:endParaRPr lang="fr-FR"/>
              </a:p>
            </p:txBody>
          </p:sp>
          <p:sp>
            <p:nvSpPr>
              <p:cNvPr id="95993" name="Freeform 749"/>
              <p:cNvSpPr>
                <a:spLocks/>
              </p:cNvSpPr>
              <p:nvPr/>
            </p:nvSpPr>
            <p:spPr bwMode="auto">
              <a:xfrm>
                <a:off x="2961" y="1650"/>
                <a:ext cx="262" cy="130"/>
              </a:xfrm>
              <a:custGeom>
                <a:avLst/>
                <a:gdLst>
                  <a:gd name="T0" fmla="*/ 0 w 1609"/>
                  <a:gd name="T1" fmla="*/ 0 h 780"/>
                  <a:gd name="T2" fmla="*/ 0 w 1609"/>
                  <a:gd name="T3" fmla="*/ 0 h 780"/>
                  <a:gd name="T4" fmla="*/ 0 w 1609"/>
                  <a:gd name="T5" fmla="*/ 0 h 780"/>
                  <a:gd name="T6" fmla="*/ 0 w 1609"/>
                  <a:gd name="T7" fmla="*/ 0 h 780"/>
                  <a:gd name="T8" fmla="*/ 0 w 1609"/>
                  <a:gd name="T9" fmla="*/ 0 h 780"/>
                  <a:gd name="T10" fmla="*/ 0 w 1609"/>
                  <a:gd name="T11" fmla="*/ 0 h 780"/>
                  <a:gd name="T12" fmla="*/ 0 w 1609"/>
                  <a:gd name="T13" fmla="*/ 0 h 780"/>
                  <a:gd name="T14" fmla="*/ 0 w 1609"/>
                  <a:gd name="T15" fmla="*/ 0 h 780"/>
                  <a:gd name="T16" fmla="*/ 0 w 1609"/>
                  <a:gd name="T17" fmla="*/ 0 h 780"/>
                  <a:gd name="T18" fmla="*/ 0 w 1609"/>
                  <a:gd name="T19" fmla="*/ 0 h 780"/>
                  <a:gd name="T20" fmla="*/ 0 w 1609"/>
                  <a:gd name="T21" fmla="*/ 0 h 780"/>
                  <a:gd name="T22" fmla="*/ 0 w 1609"/>
                  <a:gd name="T23" fmla="*/ 0 h 780"/>
                  <a:gd name="T24" fmla="*/ 0 w 1609"/>
                  <a:gd name="T25" fmla="*/ 0 h 780"/>
                  <a:gd name="T26" fmla="*/ 0 w 1609"/>
                  <a:gd name="T27" fmla="*/ 0 h 780"/>
                  <a:gd name="T28" fmla="*/ 0 w 1609"/>
                  <a:gd name="T29" fmla="*/ 0 h 780"/>
                  <a:gd name="T30" fmla="*/ 0 w 1609"/>
                  <a:gd name="T31" fmla="*/ 0 h 780"/>
                  <a:gd name="T32" fmla="*/ 0 w 1609"/>
                  <a:gd name="T33" fmla="*/ 0 h 780"/>
                  <a:gd name="T34" fmla="*/ 0 w 1609"/>
                  <a:gd name="T35" fmla="*/ 0 h 780"/>
                  <a:gd name="T36" fmla="*/ 0 w 1609"/>
                  <a:gd name="T37" fmla="*/ 0 h 780"/>
                  <a:gd name="T38" fmla="*/ 0 w 1609"/>
                  <a:gd name="T39" fmla="*/ 0 h 780"/>
                  <a:gd name="T40" fmla="*/ 0 w 1609"/>
                  <a:gd name="T41" fmla="*/ 0 h 780"/>
                  <a:gd name="T42" fmla="*/ 0 w 1609"/>
                  <a:gd name="T43" fmla="*/ 0 h 780"/>
                  <a:gd name="T44" fmla="*/ 0 w 1609"/>
                  <a:gd name="T45" fmla="*/ 0 h 780"/>
                  <a:gd name="T46" fmla="*/ 0 w 1609"/>
                  <a:gd name="T47" fmla="*/ 0 h 780"/>
                  <a:gd name="T48" fmla="*/ 0 w 1609"/>
                  <a:gd name="T49" fmla="*/ 0 h 780"/>
                  <a:gd name="T50" fmla="*/ 0 w 1609"/>
                  <a:gd name="T51" fmla="*/ 0 h 780"/>
                  <a:gd name="T52" fmla="*/ 0 w 1609"/>
                  <a:gd name="T53" fmla="*/ 0 h 780"/>
                  <a:gd name="T54" fmla="*/ 0 w 1609"/>
                  <a:gd name="T55" fmla="*/ 0 h 780"/>
                  <a:gd name="T56" fmla="*/ 0 w 1609"/>
                  <a:gd name="T57" fmla="*/ 0 h 780"/>
                  <a:gd name="T58" fmla="*/ 0 w 1609"/>
                  <a:gd name="T59" fmla="*/ 0 h 780"/>
                  <a:gd name="T60" fmla="*/ 0 w 1609"/>
                  <a:gd name="T61" fmla="*/ 0 h 780"/>
                  <a:gd name="T62" fmla="*/ 0 w 1609"/>
                  <a:gd name="T63" fmla="*/ 0 h 780"/>
                  <a:gd name="T64" fmla="*/ 0 w 1609"/>
                  <a:gd name="T65" fmla="*/ 0 h 780"/>
                  <a:gd name="T66" fmla="*/ 0 w 1609"/>
                  <a:gd name="T67" fmla="*/ 0 h 780"/>
                  <a:gd name="T68" fmla="*/ 0 w 1609"/>
                  <a:gd name="T69" fmla="*/ 0 h 780"/>
                  <a:gd name="T70" fmla="*/ 0 w 1609"/>
                  <a:gd name="T71" fmla="*/ 0 h 780"/>
                  <a:gd name="T72" fmla="*/ 0 w 1609"/>
                  <a:gd name="T73" fmla="*/ 0 h 780"/>
                  <a:gd name="T74" fmla="*/ 0 w 1609"/>
                  <a:gd name="T75" fmla="*/ 0 h 780"/>
                  <a:gd name="T76" fmla="*/ 0 w 1609"/>
                  <a:gd name="T77" fmla="*/ 0 h 780"/>
                  <a:gd name="T78" fmla="*/ 0 w 1609"/>
                  <a:gd name="T79" fmla="*/ 0 h 780"/>
                  <a:gd name="T80" fmla="*/ 0 w 1609"/>
                  <a:gd name="T81" fmla="*/ 0 h 780"/>
                  <a:gd name="T82" fmla="*/ 0 w 1609"/>
                  <a:gd name="T83" fmla="*/ 0 h 780"/>
                  <a:gd name="T84" fmla="*/ 0 w 1609"/>
                  <a:gd name="T85" fmla="*/ 0 h 780"/>
                  <a:gd name="T86" fmla="*/ 0 w 1609"/>
                  <a:gd name="T87" fmla="*/ 0 h 780"/>
                  <a:gd name="T88" fmla="*/ 0 w 1609"/>
                  <a:gd name="T89" fmla="*/ 0 h 780"/>
                  <a:gd name="T90" fmla="*/ 0 w 1609"/>
                  <a:gd name="T91" fmla="*/ 0 h 780"/>
                  <a:gd name="T92" fmla="*/ 0 w 1609"/>
                  <a:gd name="T93" fmla="*/ 0 h 780"/>
                  <a:gd name="T94" fmla="*/ 0 w 1609"/>
                  <a:gd name="T95" fmla="*/ 0 h 780"/>
                  <a:gd name="T96" fmla="*/ 0 w 1609"/>
                  <a:gd name="T97" fmla="*/ 0 h 78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09"/>
                  <a:gd name="T148" fmla="*/ 0 h 780"/>
                  <a:gd name="T149" fmla="*/ 1609 w 1609"/>
                  <a:gd name="T150" fmla="*/ 780 h 78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09" h="780">
                    <a:moveTo>
                      <a:pt x="0" y="17"/>
                    </a:moveTo>
                    <a:lnTo>
                      <a:pt x="0" y="56"/>
                    </a:lnTo>
                    <a:lnTo>
                      <a:pt x="1" y="97"/>
                    </a:lnTo>
                    <a:lnTo>
                      <a:pt x="5" y="136"/>
                    </a:lnTo>
                    <a:lnTo>
                      <a:pt x="8" y="176"/>
                    </a:lnTo>
                    <a:lnTo>
                      <a:pt x="15" y="215"/>
                    </a:lnTo>
                    <a:lnTo>
                      <a:pt x="22" y="254"/>
                    </a:lnTo>
                    <a:lnTo>
                      <a:pt x="32" y="292"/>
                    </a:lnTo>
                    <a:lnTo>
                      <a:pt x="42" y="329"/>
                    </a:lnTo>
                    <a:lnTo>
                      <a:pt x="55" y="365"/>
                    </a:lnTo>
                    <a:lnTo>
                      <a:pt x="69" y="401"/>
                    </a:lnTo>
                    <a:lnTo>
                      <a:pt x="84" y="436"/>
                    </a:lnTo>
                    <a:lnTo>
                      <a:pt x="102" y="470"/>
                    </a:lnTo>
                    <a:lnTo>
                      <a:pt x="122" y="502"/>
                    </a:lnTo>
                    <a:lnTo>
                      <a:pt x="143" y="534"/>
                    </a:lnTo>
                    <a:lnTo>
                      <a:pt x="166" y="564"/>
                    </a:lnTo>
                    <a:lnTo>
                      <a:pt x="192" y="592"/>
                    </a:lnTo>
                    <a:lnTo>
                      <a:pt x="220" y="618"/>
                    </a:lnTo>
                    <a:lnTo>
                      <a:pt x="249" y="644"/>
                    </a:lnTo>
                    <a:lnTo>
                      <a:pt x="280" y="667"/>
                    </a:lnTo>
                    <a:lnTo>
                      <a:pt x="315" y="688"/>
                    </a:lnTo>
                    <a:lnTo>
                      <a:pt x="351" y="708"/>
                    </a:lnTo>
                    <a:lnTo>
                      <a:pt x="388" y="725"/>
                    </a:lnTo>
                    <a:lnTo>
                      <a:pt x="429" y="740"/>
                    </a:lnTo>
                    <a:lnTo>
                      <a:pt x="472" y="753"/>
                    </a:lnTo>
                    <a:lnTo>
                      <a:pt x="517" y="763"/>
                    </a:lnTo>
                    <a:lnTo>
                      <a:pt x="564" y="772"/>
                    </a:lnTo>
                    <a:lnTo>
                      <a:pt x="614" y="777"/>
                    </a:lnTo>
                    <a:lnTo>
                      <a:pt x="668" y="780"/>
                    </a:lnTo>
                    <a:lnTo>
                      <a:pt x="722" y="780"/>
                    </a:lnTo>
                    <a:lnTo>
                      <a:pt x="780" y="777"/>
                    </a:lnTo>
                    <a:lnTo>
                      <a:pt x="841" y="772"/>
                    </a:lnTo>
                    <a:lnTo>
                      <a:pt x="903" y="762"/>
                    </a:lnTo>
                    <a:lnTo>
                      <a:pt x="967" y="750"/>
                    </a:lnTo>
                    <a:lnTo>
                      <a:pt x="1028" y="732"/>
                    </a:lnTo>
                    <a:lnTo>
                      <a:pt x="1086" y="710"/>
                    </a:lnTo>
                    <a:lnTo>
                      <a:pt x="1140" y="686"/>
                    </a:lnTo>
                    <a:lnTo>
                      <a:pt x="1192" y="658"/>
                    </a:lnTo>
                    <a:lnTo>
                      <a:pt x="1242" y="626"/>
                    </a:lnTo>
                    <a:lnTo>
                      <a:pt x="1289" y="592"/>
                    </a:lnTo>
                    <a:lnTo>
                      <a:pt x="1333" y="556"/>
                    </a:lnTo>
                    <a:lnTo>
                      <a:pt x="1375" y="518"/>
                    </a:lnTo>
                    <a:lnTo>
                      <a:pt x="1414" y="479"/>
                    </a:lnTo>
                    <a:lnTo>
                      <a:pt x="1451" y="438"/>
                    </a:lnTo>
                    <a:lnTo>
                      <a:pt x="1487" y="396"/>
                    </a:lnTo>
                    <a:lnTo>
                      <a:pt x="1521" y="355"/>
                    </a:lnTo>
                    <a:lnTo>
                      <a:pt x="1552" y="313"/>
                    </a:lnTo>
                    <a:lnTo>
                      <a:pt x="1581" y="271"/>
                    </a:lnTo>
                    <a:lnTo>
                      <a:pt x="1609" y="230"/>
                    </a:lnTo>
                    <a:lnTo>
                      <a:pt x="1490" y="270"/>
                    </a:lnTo>
                    <a:lnTo>
                      <a:pt x="1488" y="271"/>
                    </a:lnTo>
                    <a:lnTo>
                      <a:pt x="1485" y="276"/>
                    </a:lnTo>
                    <a:lnTo>
                      <a:pt x="1478" y="282"/>
                    </a:lnTo>
                    <a:lnTo>
                      <a:pt x="1470" y="291"/>
                    </a:lnTo>
                    <a:lnTo>
                      <a:pt x="1458" y="301"/>
                    </a:lnTo>
                    <a:lnTo>
                      <a:pt x="1445" y="314"/>
                    </a:lnTo>
                    <a:lnTo>
                      <a:pt x="1430" y="328"/>
                    </a:lnTo>
                    <a:lnTo>
                      <a:pt x="1414" y="343"/>
                    </a:lnTo>
                    <a:lnTo>
                      <a:pt x="1394" y="360"/>
                    </a:lnTo>
                    <a:lnTo>
                      <a:pt x="1375" y="378"/>
                    </a:lnTo>
                    <a:lnTo>
                      <a:pt x="1351" y="396"/>
                    </a:lnTo>
                    <a:lnTo>
                      <a:pt x="1328" y="415"/>
                    </a:lnTo>
                    <a:lnTo>
                      <a:pt x="1303" y="435"/>
                    </a:lnTo>
                    <a:lnTo>
                      <a:pt x="1276" y="456"/>
                    </a:lnTo>
                    <a:lnTo>
                      <a:pt x="1247" y="475"/>
                    </a:lnTo>
                    <a:lnTo>
                      <a:pt x="1218" y="495"/>
                    </a:lnTo>
                    <a:lnTo>
                      <a:pt x="1188" y="514"/>
                    </a:lnTo>
                    <a:lnTo>
                      <a:pt x="1155" y="532"/>
                    </a:lnTo>
                    <a:lnTo>
                      <a:pt x="1123" y="551"/>
                    </a:lnTo>
                    <a:lnTo>
                      <a:pt x="1090" y="568"/>
                    </a:lnTo>
                    <a:lnTo>
                      <a:pt x="1055" y="583"/>
                    </a:lnTo>
                    <a:lnTo>
                      <a:pt x="1021" y="599"/>
                    </a:lnTo>
                    <a:lnTo>
                      <a:pt x="986" y="611"/>
                    </a:lnTo>
                    <a:lnTo>
                      <a:pt x="950" y="622"/>
                    </a:lnTo>
                    <a:lnTo>
                      <a:pt x="913" y="631"/>
                    </a:lnTo>
                    <a:lnTo>
                      <a:pt x="877" y="638"/>
                    </a:lnTo>
                    <a:lnTo>
                      <a:pt x="840" y="643"/>
                    </a:lnTo>
                    <a:lnTo>
                      <a:pt x="802" y="645"/>
                    </a:lnTo>
                    <a:lnTo>
                      <a:pt x="766" y="644"/>
                    </a:lnTo>
                    <a:lnTo>
                      <a:pt x="729" y="640"/>
                    </a:lnTo>
                    <a:lnTo>
                      <a:pt x="692" y="633"/>
                    </a:lnTo>
                    <a:lnTo>
                      <a:pt x="656" y="623"/>
                    </a:lnTo>
                    <a:lnTo>
                      <a:pt x="586" y="595"/>
                    </a:lnTo>
                    <a:lnTo>
                      <a:pt x="521" y="559"/>
                    </a:lnTo>
                    <a:lnTo>
                      <a:pt x="461" y="517"/>
                    </a:lnTo>
                    <a:lnTo>
                      <a:pt x="407" y="471"/>
                    </a:lnTo>
                    <a:lnTo>
                      <a:pt x="355" y="421"/>
                    </a:lnTo>
                    <a:lnTo>
                      <a:pt x="310" y="369"/>
                    </a:lnTo>
                    <a:lnTo>
                      <a:pt x="270" y="315"/>
                    </a:lnTo>
                    <a:lnTo>
                      <a:pt x="234" y="263"/>
                    </a:lnTo>
                    <a:lnTo>
                      <a:pt x="202" y="212"/>
                    </a:lnTo>
                    <a:lnTo>
                      <a:pt x="176" y="163"/>
                    </a:lnTo>
                    <a:lnTo>
                      <a:pt x="152" y="119"/>
                    </a:lnTo>
                    <a:lnTo>
                      <a:pt x="135" y="79"/>
                    </a:lnTo>
                    <a:lnTo>
                      <a:pt x="120" y="47"/>
                    </a:lnTo>
                    <a:lnTo>
                      <a:pt x="111" y="21"/>
                    </a:lnTo>
                    <a:lnTo>
                      <a:pt x="105" y="6"/>
                    </a:lnTo>
                    <a:lnTo>
                      <a:pt x="102" y="0"/>
                    </a:lnTo>
                    <a:lnTo>
                      <a:pt x="0" y="17"/>
                    </a:lnTo>
                    <a:close/>
                  </a:path>
                </a:pathLst>
              </a:custGeom>
              <a:solidFill>
                <a:srgbClr val="FFCC5B"/>
              </a:solidFill>
              <a:ln w="9525">
                <a:noFill/>
                <a:round/>
                <a:headEnd/>
                <a:tailEnd/>
              </a:ln>
            </p:spPr>
            <p:txBody>
              <a:bodyPr/>
              <a:lstStyle/>
              <a:p>
                <a:endParaRPr lang="fr-FR"/>
              </a:p>
            </p:txBody>
          </p:sp>
          <p:sp>
            <p:nvSpPr>
              <p:cNvPr id="95994" name="Freeform 750"/>
              <p:cNvSpPr>
                <a:spLocks/>
              </p:cNvSpPr>
              <p:nvPr/>
            </p:nvSpPr>
            <p:spPr bwMode="auto">
              <a:xfrm>
                <a:off x="2963" y="1655"/>
                <a:ext cx="15" cy="6"/>
              </a:xfrm>
              <a:custGeom>
                <a:avLst/>
                <a:gdLst>
                  <a:gd name="T0" fmla="*/ 0 w 90"/>
                  <a:gd name="T1" fmla="*/ 0 h 39"/>
                  <a:gd name="T2" fmla="*/ 0 w 90"/>
                  <a:gd name="T3" fmla="*/ 0 h 39"/>
                  <a:gd name="T4" fmla="*/ 0 w 90"/>
                  <a:gd name="T5" fmla="*/ 0 h 39"/>
                  <a:gd name="T6" fmla="*/ 0 w 90"/>
                  <a:gd name="T7" fmla="*/ 0 h 39"/>
                  <a:gd name="T8" fmla="*/ 0 w 90"/>
                  <a:gd name="T9" fmla="*/ 0 h 39"/>
                  <a:gd name="T10" fmla="*/ 0 w 90"/>
                  <a:gd name="T11" fmla="*/ 0 h 39"/>
                  <a:gd name="T12" fmla="*/ 0 60000 65536"/>
                  <a:gd name="T13" fmla="*/ 0 60000 65536"/>
                  <a:gd name="T14" fmla="*/ 0 60000 65536"/>
                  <a:gd name="T15" fmla="*/ 0 60000 65536"/>
                  <a:gd name="T16" fmla="*/ 0 60000 65536"/>
                  <a:gd name="T17" fmla="*/ 0 60000 65536"/>
                  <a:gd name="T18" fmla="*/ 0 w 90"/>
                  <a:gd name="T19" fmla="*/ 0 h 39"/>
                  <a:gd name="T20" fmla="*/ 90 w 90"/>
                  <a:gd name="T21" fmla="*/ 39 h 39"/>
                </a:gdLst>
                <a:ahLst/>
                <a:cxnLst>
                  <a:cxn ang="T12">
                    <a:pos x="T0" y="T1"/>
                  </a:cxn>
                  <a:cxn ang="T13">
                    <a:pos x="T2" y="T3"/>
                  </a:cxn>
                  <a:cxn ang="T14">
                    <a:pos x="T4" y="T5"/>
                  </a:cxn>
                  <a:cxn ang="T15">
                    <a:pos x="T6" y="T7"/>
                  </a:cxn>
                  <a:cxn ang="T16">
                    <a:pos x="T8" y="T9"/>
                  </a:cxn>
                  <a:cxn ang="T17">
                    <a:pos x="T10" y="T11"/>
                  </a:cxn>
                </a:cxnLst>
                <a:rect l="T18" t="T19" r="T20" b="T21"/>
                <a:pathLst>
                  <a:path w="90" h="39">
                    <a:moveTo>
                      <a:pt x="2" y="28"/>
                    </a:moveTo>
                    <a:lnTo>
                      <a:pt x="5" y="39"/>
                    </a:lnTo>
                    <a:lnTo>
                      <a:pt x="90" y="23"/>
                    </a:lnTo>
                    <a:lnTo>
                      <a:pt x="86" y="0"/>
                    </a:lnTo>
                    <a:lnTo>
                      <a:pt x="0" y="16"/>
                    </a:lnTo>
                    <a:lnTo>
                      <a:pt x="2" y="28"/>
                    </a:lnTo>
                    <a:close/>
                  </a:path>
                </a:pathLst>
              </a:custGeom>
              <a:solidFill>
                <a:srgbClr val="FFCC5B"/>
              </a:solidFill>
              <a:ln w="9525">
                <a:noFill/>
                <a:round/>
                <a:headEnd/>
                <a:tailEnd/>
              </a:ln>
            </p:spPr>
            <p:txBody>
              <a:bodyPr/>
              <a:lstStyle/>
              <a:p>
                <a:endParaRPr lang="fr-FR"/>
              </a:p>
            </p:txBody>
          </p:sp>
          <p:sp>
            <p:nvSpPr>
              <p:cNvPr id="95995" name="Freeform 751"/>
              <p:cNvSpPr>
                <a:spLocks/>
              </p:cNvSpPr>
              <p:nvPr/>
            </p:nvSpPr>
            <p:spPr bwMode="auto">
              <a:xfrm>
                <a:off x="2963" y="1653"/>
                <a:ext cx="15" cy="7"/>
              </a:xfrm>
              <a:custGeom>
                <a:avLst/>
                <a:gdLst>
                  <a:gd name="T0" fmla="*/ 0 w 90"/>
                  <a:gd name="T1" fmla="*/ 0 h 38"/>
                  <a:gd name="T2" fmla="*/ 0 w 90"/>
                  <a:gd name="T3" fmla="*/ 0 h 38"/>
                  <a:gd name="T4" fmla="*/ 0 w 90"/>
                  <a:gd name="T5" fmla="*/ 0 h 38"/>
                  <a:gd name="T6" fmla="*/ 0 w 90"/>
                  <a:gd name="T7" fmla="*/ 0 h 38"/>
                  <a:gd name="T8" fmla="*/ 0 w 90"/>
                  <a:gd name="T9" fmla="*/ 0 h 38"/>
                  <a:gd name="T10" fmla="*/ 0 w 90"/>
                  <a:gd name="T11" fmla="*/ 0 h 38"/>
                  <a:gd name="T12" fmla="*/ 0 60000 65536"/>
                  <a:gd name="T13" fmla="*/ 0 60000 65536"/>
                  <a:gd name="T14" fmla="*/ 0 60000 65536"/>
                  <a:gd name="T15" fmla="*/ 0 60000 65536"/>
                  <a:gd name="T16" fmla="*/ 0 60000 65536"/>
                  <a:gd name="T17" fmla="*/ 0 60000 65536"/>
                  <a:gd name="T18" fmla="*/ 0 w 90"/>
                  <a:gd name="T19" fmla="*/ 0 h 38"/>
                  <a:gd name="T20" fmla="*/ 90 w 90"/>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90" h="38">
                    <a:moveTo>
                      <a:pt x="88" y="11"/>
                    </a:moveTo>
                    <a:lnTo>
                      <a:pt x="86" y="0"/>
                    </a:lnTo>
                    <a:lnTo>
                      <a:pt x="0" y="15"/>
                    </a:lnTo>
                    <a:lnTo>
                      <a:pt x="4" y="38"/>
                    </a:lnTo>
                    <a:lnTo>
                      <a:pt x="90" y="23"/>
                    </a:lnTo>
                    <a:lnTo>
                      <a:pt x="88" y="11"/>
                    </a:lnTo>
                    <a:close/>
                  </a:path>
                </a:pathLst>
              </a:custGeom>
              <a:solidFill>
                <a:srgbClr val="F7C14F"/>
              </a:solidFill>
              <a:ln w="9525">
                <a:noFill/>
                <a:round/>
                <a:headEnd/>
                <a:tailEnd/>
              </a:ln>
            </p:spPr>
            <p:txBody>
              <a:bodyPr/>
              <a:lstStyle/>
              <a:p>
                <a:endParaRPr lang="fr-FR"/>
              </a:p>
            </p:txBody>
          </p:sp>
          <p:sp>
            <p:nvSpPr>
              <p:cNvPr id="95996" name="Freeform 752"/>
              <p:cNvSpPr>
                <a:spLocks/>
              </p:cNvSpPr>
              <p:nvPr/>
            </p:nvSpPr>
            <p:spPr bwMode="auto">
              <a:xfrm>
                <a:off x="2963" y="1652"/>
                <a:ext cx="15" cy="6"/>
              </a:xfrm>
              <a:custGeom>
                <a:avLst/>
                <a:gdLst>
                  <a:gd name="T0" fmla="*/ 0 w 90"/>
                  <a:gd name="T1" fmla="*/ 0 h 39"/>
                  <a:gd name="T2" fmla="*/ 0 w 90"/>
                  <a:gd name="T3" fmla="*/ 0 h 39"/>
                  <a:gd name="T4" fmla="*/ 0 w 90"/>
                  <a:gd name="T5" fmla="*/ 0 h 39"/>
                  <a:gd name="T6" fmla="*/ 0 w 90"/>
                  <a:gd name="T7" fmla="*/ 0 h 39"/>
                  <a:gd name="T8" fmla="*/ 0 w 90"/>
                  <a:gd name="T9" fmla="*/ 0 h 39"/>
                  <a:gd name="T10" fmla="*/ 0 w 90"/>
                  <a:gd name="T11" fmla="*/ 0 h 39"/>
                  <a:gd name="T12" fmla="*/ 0 60000 65536"/>
                  <a:gd name="T13" fmla="*/ 0 60000 65536"/>
                  <a:gd name="T14" fmla="*/ 0 60000 65536"/>
                  <a:gd name="T15" fmla="*/ 0 60000 65536"/>
                  <a:gd name="T16" fmla="*/ 0 60000 65536"/>
                  <a:gd name="T17" fmla="*/ 0 60000 65536"/>
                  <a:gd name="T18" fmla="*/ 0 w 90"/>
                  <a:gd name="T19" fmla="*/ 0 h 39"/>
                  <a:gd name="T20" fmla="*/ 90 w 90"/>
                  <a:gd name="T21" fmla="*/ 39 h 39"/>
                </a:gdLst>
                <a:ahLst/>
                <a:cxnLst>
                  <a:cxn ang="T12">
                    <a:pos x="T0" y="T1"/>
                  </a:cxn>
                  <a:cxn ang="T13">
                    <a:pos x="T2" y="T3"/>
                  </a:cxn>
                  <a:cxn ang="T14">
                    <a:pos x="T4" y="T5"/>
                  </a:cxn>
                  <a:cxn ang="T15">
                    <a:pos x="T6" y="T7"/>
                  </a:cxn>
                  <a:cxn ang="T16">
                    <a:pos x="T8" y="T9"/>
                  </a:cxn>
                  <a:cxn ang="T17">
                    <a:pos x="T10" y="T11"/>
                  </a:cxn>
                </a:cxnLst>
                <a:rect l="T18" t="T19" r="T20" b="T21"/>
                <a:pathLst>
                  <a:path w="90" h="39">
                    <a:moveTo>
                      <a:pt x="88" y="12"/>
                    </a:moveTo>
                    <a:lnTo>
                      <a:pt x="86" y="0"/>
                    </a:lnTo>
                    <a:lnTo>
                      <a:pt x="0" y="15"/>
                    </a:lnTo>
                    <a:lnTo>
                      <a:pt x="4" y="39"/>
                    </a:lnTo>
                    <a:lnTo>
                      <a:pt x="90" y="23"/>
                    </a:lnTo>
                    <a:lnTo>
                      <a:pt x="88" y="12"/>
                    </a:lnTo>
                    <a:close/>
                  </a:path>
                </a:pathLst>
              </a:custGeom>
              <a:solidFill>
                <a:srgbClr val="EFB544"/>
              </a:solidFill>
              <a:ln w="9525">
                <a:noFill/>
                <a:round/>
                <a:headEnd/>
                <a:tailEnd/>
              </a:ln>
            </p:spPr>
            <p:txBody>
              <a:bodyPr/>
              <a:lstStyle/>
              <a:p>
                <a:endParaRPr lang="fr-FR"/>
              </a:p>
            </p:txBody>
          </p:sp>
          <p:sp>
            <p:nvSpPr>
              <p:cNvPr id="95997" name="Freeform 753"/>
              <p:cNvSpPr>
                <a:spLocks/>
              </p:cNvSpPr>
              <p:nvPr/>
            </p:nvSpPr>
            <p:spPr bwMode="auto">
              <a:xfrm>
                <a:off x="2963" y="1650"/>
                <a:ext cx="15" cy="6"/>
              </a:xfrm>
              <a:custGeom>
                <a:avLst/>
                <a:gdLst>
                  <a:gd name="T0" fmla="*/ 0 w 90"/>
                  <a:gd name="T1" fmla="*/ 0 h 37"/>
                  <a:gd name="T2" fmla="*/ 0 w 90"/>
                  <a:gd name="T3" fmla="*/ 0 h 37"/>
                  <a:gd name="T4" fmla="*/ 0 w 90"/>
                  <a:gd name="T5" fmla="*/ 0 h 37"/>
                  <a:gd name="T6" fmla="*/ 0 w 90"/>
                  <a:gd name="T7" fmla="*/ 0 h 37"/>
                  <a:gd name="T8" fmla="*/ 0 w 90"/>
                  <a:gd name="T9" fmla="*/ 0 h 37"/>
                  <a:gd name="T10" fmla="*/ 0 w 90"/>
                  <a:gd name="T11" fmla="*/ 0 h 37"/>
                  <a:gd name="T12" fmla="*/ 0 60000 65536"/>
                  <a:gd name="T13" fmla="*/ 0 60000 65536"/>
                  <a:gd name="T14" fmla="*/ 0 60000 65536"/>
                  <a:gd name="T15" fmla="*/ 0 60000 65536"/>
                  <a:gd name="T16" fmla="*/ 0 60000 65536"/>
                  <a:gd name="T17" fmla="*/ 0 60000 65536"/>
                  <a:gd name="T18" fmla="*/ 0 w 90"/>
                  <a:gd name="T19" fmla="*/ 0 h 37"/>
                  <a:gd name="T20" fmla="*/ 90 w 9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90" h="37">
                    <a:moveTo>
                      <a:pt x="88" y="12"/>
                    </a:moveTo>
                    <a:lnTo>
                      <a:pt x="85" y="0"/>
                    </a:lnTo>
                    <a:lnTo>
                      <a:pt x="0" y="14"/>
                    </a:lnTo>
                    <a:lnTo>
                      <a:pt x="4" y="37"/>
                    </a:lnTo>
                    <a:lnTo>
                      <a:pt x="90" y="23"/>
                    </a:lnTo>
                    <a:lnTo>
                      <a:pt x="88" y="12"/>
                    </a:lnTo>
                    <a:close/>
                  </a:path>
                </a:pathLst>
              </a:custGeom>
              <a:solidFill>
                <a:srgbClr val="E8A83A"/>
              </a:solidFill>
              <a:ln w="9525">
                <a:noFill/>
                <a:round/>
                <a:headEnd/>
                <a:tailEnd/>
              </a:ln>
            </p:spPr>
            <p:txBody>
              <a:bodyPr/>
              <a:lstStyle/>
              <a:p>
                <a:endParaRPr lang="fr-FR"/>
              </a:p>
            </p:txBody>
          </p:sp>
          <p:sp>
            <p:nvSpPr>
              <p:cNvPr id="95998" name="Freeform 754"/>
              <p:cNvSpPr>
                <a:spLocks/>
              </p:cNvSpPr>
              <p:nvPr/>
            </p:nvSpPr>
            <p:spPr bwMode="auto">
              <a:xfrm>
                <a:off x="2963" y="1648"/>
                <a:ext cx="15" cy="7"/>
              </a:xfrm>
              <a:custGeom>
                <a:avLst/>
                <a:gdLst>
                  <a:gd name="T0" fmla="*/ 0 w 90"/>
                  <a:gd name="T1" fmla="*/ 0 h 38"/>
                  <a:gd name="T2" fmla="*/ 0 w 90"/>
                  <a:gd name="T3" fmla="*/ 0 h 38"/>
                  <a:gd name="T4" fmla="*/ 0 w 90"/>
                  <a:gd name="T5" fmla="*/ 0 h 38"/>
                  <a:gd name="T6" fmla="*/ 0 w 90"/>
                  <a:gd name="T7" fmla="*/ 0 h 38"/>
                  <a:gd name="T8" fmla="*/ 0 w 90"/>
                  <a:gd name="T9" fmla="*/ 0 h 38"/>
                  <a:gd name="T10" fmla="*/ 0 w 90"/>
                  <a:gd name="T11" fmla="*/ 0 h 38"/>
                  <a:gd name="T12" fmla="*/ 0 60000 65536"/>
                  <a:gd name="T13" fmla="*/ 0 60000 65536"/>
                  <a:gd name="T14" fmla="*/ 0 60000 65536"/>
                  <a:gd name="T15" fmla="*/ 0 60000 65536"/>
                  <a:gd name="T16" fmla="*/ 0 60000 65536"/>
                  <a:gd name="T17" fmla="*/ 0 60000 65536"/>
                  <a:gd name="T18" fmla="*/ 0 w 90"/>
                  <a:gd name="T19" fmla="*/ 0 h 38"/>
                  <a:gd name="T20" fmla="*/ 90 w 90"/>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90" h="38">
                    <a:moveTo>
                      <a:pt x="88" y="12"/>
                    </a:moveTo>
                    <a:lnTo>
                      <a:pt x="85" y="0"/>
                    </a:lnTo>
                    <a:lnTo>
                      <a:pt x="0" y="14"/>
                    </a:lnTo>
                    <a:lnTo>
                      <a:pt x="4" y="38"/>
                    </a:lnTo>
                    <a:lnTo>
                      <a:pt x="90" y="24"/>
                    </a:lnTo>
                    <a:lnTo>
                      <a:pt x="88" y="12"/>
                    </a:lnTo>
                    <a:close/>
                  </a:path>
                </a:pathLst>
              </a:custGeom>
              <a:solidFill>
                <a:srgbClr val="DD992B"/>
              </a:solidFill>
              <a:ln w="9525">
                <a:noFill/>
                <a:round/>
                <a:headEnd/>
                <a:tailEnd/>
              </a:ln>
            </p:spPr>
            <p:txBody>
              <a:bodyPr/>
              <a:lstStyle/>
              <a:p>
                <a:endParaRPr lang="fr-FR"/>
              </a:p>
            </p:txBody>
          </p:sp>
          <p:sp>
            <p:nvSpPr>
              <p:cNvPr id="95999" name="Freeform 755"/>
              <p:cNvSpPr>
                <a:spLocks/>
              </p:cNvSpPr>
              <p:nvPr/>
            </p:nvSpPr>
            <p:spPr bwMode="auto">
              <a:xfrm>
                <a:off x="2963" y="1647"/>
                <a:ext cx="14" cy="6"/>
              </a:xfrm>
              <a:custGeom>
                <a:avLst/>
                <a:gdLst>
                  <a:gd name="T0" fmla="*/ 0 w 88"/>
                  <a:gd name="T1" fmla="*/ 0 h 36"/>
                  <a:gd name="T2" fmla="*/ 0 w 88"/>
                  <a:gd name="T3" fmla="*/ 0 h 36"/>
                  <a:gd name="T4" fmla="*/ 0 w 88"/>
                  <a:gd name="T5" fmla="*/ 0 h 36"/>
                  <a:gd name="T6" fmla="*/ 0 w 88"/>
                  <a:gd name="T7" fmla="*/ 0 h 36"/>
                  <a:gd name="T8" fmla="*/ 0 w 88"/>
                  <a:gd name="T9" fmla="*/ 0 h 36"/>
                  <a:gd name="T10" fmla="*/ 0 w 88"/>
                  <a:gd name="T11" fmla="*/ 0 h 36"/>
                  <a:gd name="T12" fmla="*/ 0 60000 65536"/>
                  <a:gd name="T13" fmla="*/ 0 60000 65536"/>
                  <a:gd name="T14" fmla="*/ 0 60000 65536"/>
                  <a:gd name="T15" fmla="*/ 0 60000 65536"/>
                  <a:gd name="T16" fmla="*/ 0 60000 65536"/>
                  <a:gd name="T17" fmla="*/ 0 60000 65536"/>
                  <a:gd name="T18" fmla="*/ 0 w 88"/>
                  <a:gd name="T19" fmla="*/ 0 h 36"/>
                  <a:gd name="T20" fmla="*/ 88 w 8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8" h="36">
                    <a:moveTo>
                      <a:pt x="87" y="12"/>
                    </a:moveTo>
                    <a:lnTo>
                      <a:pt x="85" y="0"/>
                    </a:lnTo>
                    <a:lnTo>
                      <a:pt x="0" y="13"/>
                    </a:lnTo>
                    <a:lnTo>
                      <a:pt x="2" y="36"/>
                    </a:lnTo>
                    <a:lnTo>
                      <a:pt x="88" y="24"/>
                    </a:lnTo>
                    <a:lnTo>
                      <a:pt x="87" y="12"/>
                    </a:lnTo>
                    <a:close/>
                  </a:path>
                </a:pathLst>
              </a:custGeom>
              <a:solidFill>
                <a:srgbClr val="D68C1E"/>
              </a:solidFill>
              <a:ln w="9525">
                <a:noFill/>
                <a:round/>
                <a:headEnd/>
                <a:tailEnd/>
              </a:ln>
            </p:spPr>
            <p:txBody>
              <a:bodyPr/>
              <a:lstStyle/>
              <a:p>
                <a:endParaRPr lang="fr-FR"/>
              </a:p>
            </p:txBody>
          </p:sp>
          <p:sp>
            <p:nvSpPr>
              <p:cNvPr id="96000" name="Freeform 756"/>
              <p:cNvSpPr>
                <a:spLocks/>
              </p:cNvSpPr>
              <p:nvPr/>
            </p:nvSpPr>
            <p:spPr bwMode="auto">
              <a:xfrm>
                <a:off x="2963" y="1645"/>
                <a:ext cx="15" cy="6"/>
              </a:xfrm>
              <a:custGeom>
                <a:avLst/>
                <a:gdLst>
                  <a:gd name="T0" fmla="*/ 0 w 88"/>
                  <a:gd name="T1" fmla="*/ 0 h 36"/>
                  <a:gd name="T2" fmla="*/ 0 w 88"/>
                  <a:gd name="T3" fmla="*/ 0 h 36"/>
                  <a:gd name="T4" fmla="*/ 0 w 88"/>
                  <a:gd name="T5" fmla="*/ 0 h 36"/>
                  <a:gd name="T6" fmla="*/ 0 w 88"/>
                  <a:gd name="T7" fmla="*/ 0 h 36"/>
                  <a:gd name="T8" fmla="*/ 0 w 88"/>
                  <a:gd name="T9" fmla="*/ 0 h 36"/>
                  <a:gd name="T10" fmla="*/ 0 w 88"/>
                  <a:gd name="T11" fmla="*/ 0 h 36"/>
                  <a:gd name="T12" fmla="*/ 0 60000 65536"/>
                  <a:gd name="T13" fmla="*/ 0 60000 65536"/>
                  <a:gd name="T14" fmla="*/ 0 60000 65536"/>
                  <a:gd name="T15" fmla="*/ 0 60000 65536"/>
                  <a:gd name="T16" fmla="*/ 0 60000 65536"/>
                  <a:gd name="T17" fmla="*/ 0 60000 65536"/>
                  <a:gd name="T18" fmla="*/ 0 w 88"/>
                  <a:gd name="T19" fmla="*/ 0 h 36"/>
                  <a:gd name="T20" fmla="*/ 88 w 8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8" h="36">
                    <a:moveTo>
                      <a:pt x="87" y="12"/>
                    </a:moveTo>
                    <a:lnTo>
                      <a:pt x="86" y="0"/>
                    </a:lnTo>
                    <a:lnTo>
                      <a:pt x="0" y="13"/>
                    </a:lnTo>
                    <a:lnTo>
                      <a:pt x="2" y="36"/>
                    </a:lnTo>
                    <a:lnTo>
                      <a:pt x="88" y="23"/>
                    </a:lnTo>
                    <a:lnTo>
                      <a:pt x="87" y="12"/>
                    </a:lnTo>
                    <a:close/>
                  </a:path>
                </a:pathLst>
              </a:custGeom>
              <a:solidFill>
                <a:srgbClr val="CC7C11"/>
              </a:solidFill>
              <a:ln w="9525">
                <a:noFill/>
                <a:round/>
                <a:headEnd/>
                <a:tailEnd/>
              </a:ln>
            </p:spPr>
            <p:txBody>
              <a:bodyPr/>
              <a:lstStyle/>
              <a:p>
                <a:endParaRPr lang="fr-FR"/>
              </a:p>
            </p:txBody>
          </p:sp>
          <p:sp>
            <p:nvSpPr>
              <p:cNvPr id="96001" name="Freeform 757"/>
              <p:cNvSpPr>
                <a:spLocks/>
              </p:cNvSpPr>
              <p:nvPr/>
            </p:nvSpPr>
            <p:spPr bwMode="auto">
              <a:xfrm>
                <a:off x="2963" y="1644"/>
                <a:ext cx="15" cy="6"/>
              </a:xfrm>
              <a:custGeom>
                <a:avLst/>
                <a:gdLst>
                  <a:gd name="T0" fmla="*/ 0 w 88"/>
                  <a:gd name="T1" fmla="*/ 0 h 34"/>
                  <a:gd name="T2" fmla="*/ 0 w 88"/>
                  <a:gd name="T3" fmla="*/ 0 h 34"/>
                  <a:gd name="T4" fmla="*/ 0 w 88"/>
                  <a:gd name="T5" fmla="*/ 0 h 34"/>
                  <a:gd name="T6" fmla="*/ 0 w 88"/>
                  <a:gd name="T7" fmla="*/ 0 h 34"/>
                  <a:gd name="T8" fmla="*/ 0 w 88"/>
                  <a:gd name="T9" fmla="*/ 0 h 34"/>
                  <a:gd name="T10" fmla="*/ 0 w 88"/>
                  <a:gd name="T11" fmla="*/ 0 h 34"/>
                  <a:gd name="T12" fmla="*/ 0 60000 65536"/>
                  <a:gd name="T13" fmla="*/ 0 60000 65536"/>
                  <a:gd name="T14" fmla="*/ 0 60000 65536"/>
                  <a:gd name="T15" fmla="*/ 0 60000 65536"/>
                  <a:gd name="T16" fmla="*/ 0 60000 65536"/>
                  <a:gd name="T17" fmla="*/ 0 60000 65536"/>
                  <a:gd name="T18" fmla="*/ 0 w 88"/>
                  <a:gd name="T19" fmla="*/ 0 h 34"/>
                  <a:gd name="T20" fmla="*/ 88 w 8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8" h="34">
                    <a:moveTo>
                      <a:pt x="87" y="11"/>
                    </a:moveTo>
                    <a:lnTo>
                      <a:pt x="86" y="0"/>
                    </a:lnTo>
                    <a:lnTo>
                      <a:pt x="0" y="11"/>
                    </a:lnTo>
                    <a:lnTo>
                      <a:pt x="2" y="34"/>
                    </a:lnTo>
                    <a:lnTo>
                      <a:pt x="88" y="23"/>
                    </a:lnTo>
                    <a:lnTo>
                      <a:pt x="87" y="11"/>
                    </a:lnTo>
                    <a:close/>
                  </a:path>
                </a:pathLst>
              </a:custGeom>
              <a:solidFill>
                <a:srgbClr val="C16D05"/>
              </a:solidFill>
              <a:ln w="9525">
                <a:noFill/>
                <a:round/>
                <a:headEnd/>
                <a:tailEnd/>
              </a:ln>
            </p:spPr>
            <p:txBody>
              <a:bodyPr/>
              <a:lstStyle/>
              <a:p>
                <a:endParaRPr lang="fr-FR"/>
              </a:p>
            </p:txBody>
          </p:sp>
          <p:sp>
            <p:nvSpPr>
              <p:cNvPr id="96002" name="Freeform 758"/>
              <p:cNvSpPr>
                <a:spLocks/>
              </p:cNvSpPr>
              <p:nvPr/>
            </p:nvSpPr>
            <p:spPr bwMode="auto">
              <a:xfrm>
                <a:off x="2963" y="1642"/>
                <a:ext cx="15" cy="6"/>
              </a:xfrm>
              <a:custGeom>
                <a:avLst/>
                <a:gdLst>
                  <a:gd name="T0" fmla="*/ 0 w 88"/>
                  <a:gd name="T1" fmla="*/ 0 h 35"/>
                  <a:gd name="T2" fmla="*/ 0 w 88"/>
                  <a:gd name="T3" fmla="*/ 0 h 35"/>
                  <a:gd name="T4" fmla="*/ 0 w 88"/>
                  <a:gd name="T5" fmla="*/ 0 h 35"/>
                  <a:gd name="T6" fmla="*/ 0 w 88"/>
                  <a:gd name="T7" fmla="*/ 0 h 35"/>
                  <a:gd name="T8" fmla="*/ 0 w 88"/>
                  <a:gd name="T9" fmla="*/ 0 h 35"/>
                  <a:gd name="T10" fmla="*/ 0 w 88"/>
                  <a:gd name="T11" fmla="*/ 0 h 35"/>
                  <a:gd name="T12" fmla="*/ 0 60000 65536"/>
                  <a:gd name="T13" fmla="*/ 0 60000 65536"/>
                  <a:gd name="T14" fmla="*/ 0 60000 65536"/>
                  <a:gd name="T15" fmla="*/ 0 60000 65536"/>
                  <a:gd name="T16" fmla="*/ 0 60000 65536"/>
                  <a:gd name="T17" fmla="*/ 0 60000 65536"/>
                  <a:gd name="T18" fmla="*/ 0 w 88"/>
                  <a:gd name="T19" fmla="*/ 0 h 35"/>
                  <a:gd name="T20" fmla="*/ 88 w 88"/>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88" h="35">
                    <a:moveTo>
                      <a:pt x="87" y="12"/>
                    </a:moveTo>
                    <a:lnTo>
                      <a:pt x="86" y="0"/>
                    </a:lnTo>
                    <a:lnTo>
                      <a:pt x="0" y="12"/>
                    </a:lnTo>
                    <a:lnTo>
                      <a:pt x="2" y="35"/>
                    </a:lnTo>
                    <a:lnTo>
                      <a:pt x="88" y="23"/>
                    </a:lnTo>
                    <a:lnTo>
                      <a:pt x="87" y="12"/>
                    </a:lnTo>
                    <a:close/>
                  </a:path>
                </a:pathLst>
              </a:custGeom>
              <a:solidFill>
                <a:srgbClr val="BA6000"/>
              </a:solidFill>
              <a:ln w="9525">
                <a:noFill/>
                <a:round/>
                <a:headEnd/>
                <a:tailEnd/>
              </a:ln>
            </p:spPr>
            <p:txBody>
              <a:bodyPr/>
              <a:lstStyle/>
              <a:p>
                <a:endParaRPr lang="fr-FR"/>
              </a:p>
            </p:txBody>
          </p:sp>
          <p:sp>
            <p:nvSpPr>
              <p:cNvPr id="96003" name="Freeform 759"/>
              <p:cNvSpPr>
                <a:spLocks/>
              </p:cNvSpPr>
              <p:nvPr/>
            </p:nvSpPr>
            <p:spPr bwMode="auto">
              <a:xfrm>
                <a:off x="2963" y="1640"/>
                <a:ext cx="15" cy="6"/>
              </a:xfrm>
              <a:custGeom>
                <a:avLst/>
                <a:gdLst>
                  <a:gd name="T0" fmla="*/ 0 w 88"/>
                  <a:gd name="T1" fmla="*/ 0 h 34"/>
                  <a:gd name="T2" fmla="*/ 0 w 88"/>
                  <a:gd name="T3" fmla="*/ 0 h 34"/>
                  <a:gd name="T4" fmla="*/ 0 w 88"/>
                  <a:gd name="T5" fmla="*/ 0 h 34"/>
                  <a:gd name="T6" fmla="*/ 0 w 88"/>
                  <a:gd name="T7" fmla="*/ 0 h 34"/>
                  <a:gd name="T8" fmla="*/ 0 w 88"/>
                  <a:gd name="T9" fmla="*/ 0 h 34"/>
                  <a:gd name="T10" fmla="*/ 0 w 88"/>
                  <a:gd name="T11" fmla="*/ 0 h 34"/>
                  <a:gd name="T12" fmla="*/ 0 60000 65536"/>
                  <a:gd name="T13" fmla="*/ 0 60000 65536"/>
                  <a:gd name="T14" fmla="*/ 0 60000 65536"/>
                  <a:gd name="T15" fmla="*/ 0 60000 65536"/>
                  <a:gd name="T16" fmla="*/ 0 60000 65536"/>
                  <a:gd name="T17" fmla="*/ 0 60000 65536"/>
                  <a:gd name="T18" fmla="*/ 0 w 88"/>
                  <a:gd name="T19" fmla="*/ 0 h 34"/>
                  <a:gd name="T20" fmla="*/ 88 w 8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8" h="34">
                    <a:moveTo>
                      <a:pt x="87" y="11"/>
                    </a:moveTo>
                    <a:lnTo>
                      <a:pt x="86" y="0"/>
                    </a:lnTo>
                    <a:lnTo>
                      <a:pt x="0" y="10"/>
                    </a:lnTo>
                    <a:lnTo>
                      <a:pt x="2" y="34"/>
                    </a:lnTo>
                    <a:lnTo>
                      <a:pt x="88" y="23"/>
                    </a:lnTo>
                    <a:lnTo>
                      <a:pt x="87" y="11"/>
                    </a:lnTo>
                    <a:close/>
                  </a:path>
                </a:pathLst>
              </a:custGeom>
              <a:solidFill>
                <a:srgbClr val="B25400"/>
              </a:solidFill>
              <a:ln w="9525">
                <a:noFill/>
                <a:round/>
                <a:headEnd/>
                <a:tailEnd/>
              </a:ln>
            </p:spPr>
            <p:txBody>
              <a:bodyPr/>
              <a:lstStyle/>
              <a:p>
                <a:endParaRPr lang="fr-FR"/>
              </a:p>
            </p:txBody>
          </p:sp>
          <p:sp>
            <p:nvSpPr>
              <p:cNvPr id="96004" name="Freeform 760"/>
              <p:cNvSpPr>
                <a:spLocks/>
              </p:cNvSpPr>
              <p:nvPr/>
            </p:nvSpPr>
            <p:spPr bwMode="auto">
              <a:xfrm>
                <a:off x="2964" y="1639"/>
                <a:ext cx="14" cy="5"/>
              </a:xfrm>
              <a:custGeom>
                <a:avLst/>
                <a:gdLst>
                  <a:gd name="T0" fmla="*/ 0 w 88"/>
                  <a:gd name="T1" fmla="*/ 0 h 34"/>
                  <a:gd name="T2" fmla="*/ 0 w 88"/>
                  <a:gd name="T3" fmla="*/ 0 h 34"/>
                  <a:gd name="T4" fmla="*/ 0 w 88"/>
                  <a:gd name="T5" fmla="*/ 0 h 34"/>
                  <a:gd name="T6" fmla="*/ 0 w 88"/>
                  <a:gd name="T7" fmla="*/ 0 h 34"/>
                  <a:gd name="T8" fmla="*/ 0 w 88"/>
                  <a:gd name="T9" fmla="*/ 0 h 34"/>
                  <a:gd name="T10" fmla="*/ 0 w 88"/>
                  <a:gd name="T11" fmla="*/ 0 h 34"/>
                  <a:gd name="T12" fmla="*/ 0 60000 65536"/>
                  <a:gd name="T13" fmla="*/ 0 60000 65536"/>
                  <a:gd name="T14" fmla="*/ 0 60000 65536"/>
                  <a:gd name="T15" fmla="*/ 0 60000 65536"/>
                  <a:gd name="T16" fmla="*/ 0 60000 65536"/>
                  <a:gd name="T17" fmla="*/ 0 60000 65536"/>
                  <a:gd name="T18" fmla="*/ 0 w 88"/>
                  <a:gd name="T19" fmla="*/ 0 h 34"/>
                  <a:gd name="T20" fmla="*/ 88 w 8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8" h="34">
                    <a:moveTo>
                      <a:pt x="1" y="22"/>
                    </a:moveTo>
                    <a:lnTo>
                      <a:pt x="3" y="34"/>
                    </a:lnTo>
                    <a:lnTo>
                      <a:pt x="88" y="24"/>
                    </a:lnTo>
                    <a:lnTo>
                      <a:pt x="86" y="0"/>
                    </a:lnTo>
                    <a:lnTo>
                      <a:pt x="0" y="11"/>
                    </a:lnTo>
                    <a:lnTo>
                      <a:pt x="1" y="22"/>
                    </a:lnTo>
                    <a:close/>
                  </a:path>
                </a:pathLst>
              </a:custGeom>
              <a:solidFill>
                <a:srgbClr val="A84200"/>
              </a:solidFill>
              <a:ln w="9525">
                <a:noFill/>
                <a:round/>
                <a:headEnd/>
                <a:tailEnd/>
              </a:ln>
            </p:spPr>
            <p:txBody>
              <a:bodyPr/>
              <a:lstStyle/>
              <a:p>
                <a:endParaRPr lang="fr-FR"/>
              </a:p>
            </p:txBody>
          </p:sp>
          <p:sp>
            <p:nvSpPr>
              <p:cNvPr id="96005" name="Freeform 761"/>
              <p:cNvSpPr>
                <a:spLocks/>
              </p:cNvSpPr>
              <p:nvPr/>
            </p:nvSpPr>
            <p:spPr bwMode="auto">
              <a:xfrm>
                <a:off x="3126" y="1763"/>
                <a:ext cx="11" cy="17"/>
              </a:xfrm>
              <a:custGeom>
                <a:avLst/>
                <a:gdLst>
                  <a:gd name="T0" fmla="*/ 0 w 62"/>
                  <a:gd name="T1" fmla="*/ 0 h 104"/>
                  <a:gd name="T2" fmla="*/ 0 w 62"/>
                  <a:gd name="T3" fmla="*/ 0 h 104"/>
                  <a:gd name="T4" fmla="*/ 0 w 62"/>
                  <a:gd name="T5" fmla="*/ 0 h 104"/>
                  <a:gd name="T6" fmla="*/ 0 w 62"/>
                  <a:gd name="T7" fmla="*/ 0 h 104"/>
                  <a:gd name="T8" fmla="*/ 0 w 62"/>
                  <a:gd name="T9" fmla="*/ 0 h 104"/>
                  <a:gd name="T10" fmla="*/ 0 w 62"/>
                  <a:gd name="T11" fmla="*/ 0 h 104"/>
                  <a:gd name="T12" fmla="*/ 0 60000 65536"/>
                  <a:gd name="T13" fmla="*/ 0 60000 65536"/>
                  <a:gd name="T14" fmla="*/ 0 60000 65536"/>
                  <a:gd name="T15" fmla="*/ 0 60000 65536"/>
                  <a:gd name="T16" fmla="*/ 0 60000 65536"/>
                  <a:gd name="T17" fmla="*/ 0 60000 65536"/>
                  <a:gd name="T18" fmla="*/ 0 w 62"/>
                  <a:gd name="T19" fmla="*/ 0 h 104"/>
                  <a:gd name="T20" fmla="*/ 62 w 62"/>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62" h="104">
                    <a:moveTo>
                      <a:pt x="0" y="0"/>
                    </a:moveTo>
                    <a:lnTo>
                      <a:pt x="0" y="58"/>
                    </a:lnTo>
                    <a:lnTo>
                      <a:pt x="0" y="104"/>
                    </a:lnTo>
                    <a:lnTo>
                      <a:pt x="62" y="93"/>
                    </a:lnTo>
                    <a:lnTo>
                      <a:pt x="62" y="40"/>
                    </a:lnTo>
                    <a:lnTo>
                      <a:pt x="0" y="0"/>
                    </a:lnTo>
                    <a:close/>
                  </a:path>
                </a:pathLst>
              </a:custGeom>
              <a:solidFill>
                <a:srgbClr val="A84200"/>
              </a:solidFill>
              <a:ln w="9525">
                <a:noFill/>
                <a:round/>
                <a:headEnd/>
                <a:tailEnd/>
              </a:ln>
            </p:spPr>
            <p:txBody>
              <a:bodyPr/>
              <a:lstStyle/>
              <a:p>
                <a:endParaRPr lang="fr-FR"/>
              </a:p>
            </p:txBody>
          </p:sp>
          <p:sp>
            <p:nvSpPr>
              <p:cNvPr id="96006" name="Freeform 762"/>
              <p:cNvSpPr>
                <a:spLocks/>
              </p:cNvSpPr>
              <p:nvPr/>
            </p:nvSpPr>
            <p:spPr bwMode="auto">
              <a:xfrm>
                <a:off x="3090" y="1769"/>
                <a:ext cx="11" cy="20"/>
              </a:xfrm>
              <a:custGeom>
                <a:avLst/>
                <a:gdLst>
                  <a:gd name="T0" fmla="*/ 0 w 71"/>
                  <a:gd name="T1" fmla="*/ 0 h 118"/>
                  <a:gd name="T2" fmla="*/ 0 w 71"/>
                  <a:gd name="T3" fmla="*/ 0 h 118"/>
                  <a:gd name="T4" fmla="*/ 0 w 71"/>
                  <a:gd name="T5" fmla="*/ 0 h 118"/>
                  <a:gd name="T6" fmla="*/ 0 w 71"/>
                  <a:gd name="T7" fmla="*/ 0 h 118"/>
                  <a:gd name="T8" fmla="*/ 0 w 71"/>
                  <a:gd name="T9" fmla="*/ 0 h 118"/>
                  <a:gd name="T10" fmla="*/ 0 60000 65536"/>
                  <a:gd name="T11" fmla="*/ 0 60000 65536"/>
                  <a:gd name="T12" fmla="*/ 0 60000 65536"/>
                  <a:gd name="T13" fmla="*/ 0 60000 65536"/>
                  <a:gd name="T14" fmla="*/ 0 60000 65536"/>
                  <a:gd name="T15" fmla="*/ 0 w 71"/>
                  <a:gd name="T16" fmla="*/ 0 h 118"/>
                  <a:gd name="T17" fmla="*/ 71 w 71"/>
                  <a:gd name="T18" fmla="*/ 118 h 118"/>
                </a:gdLst>
                <a:ahLst/>
                <a:cxnLst>
                  <a:cxn ang="T10">
                    <a:pos x="T0" y="T1"/>
                  </a:cxn>
                  <a:cxn ang="T11">
                    <a:pos x="T2" y="T3"/>
                  </a:cxn>
                  <a:cxn ang="T12">
                    <a:pos x="T4" y="T5"/>
                  </a:cxn>
                  <a:cxn ang="T13">
                    <a:pos x="T6" y="T7"/>
                  </a:cxn>
                  <a:cxn ang="T14">
                    <a:pos x="T8" y="T9"/>
                  </a:cxn>
                </a:cxnLst>
                <a:rect l="T15" t="T16" r="T17" b="T18"/>
                <a:pathLst>
                  <a:path w="71" h="118">
                    <a:moveTo>
                      <a:pt x="71" y="0"/>
                    </a:moveTo>
                    <a:lnTo>
                      <a:pt x="0" y="65"/>
                    </a:lnTo>
                    <a:lnTo>
                      <a:pt x="0" y="118"/>
                    </a:lnTo>
                    <a:lnTo>
                      <a:pt x="71" y="85"/>
                    </a:lnTo>
                    <a:lnTo>
                      <a:pt x="71" y="0"/>
                    </a:lnTo>
                    <a:close/>
                  </a:path>
                </a:pathLst>
              </a:custGeom>
              <a:solidFill>
                <a:srgbClr val="A84200"/>
              </a:solidFill>
              <a:ln w="9525">
                <a:noFill/>
                <a:round/>
                <a:headEnd/>
                <a:tailEnd/>
              </a:ln>
            </p:spPr>
            <p:txBody>
              <a:bodyPr/>
              <a:lstStyle/>
              <a:p>
                <a:endParaRPr lang="fr-FR"/>
              </a:p>
            </p:txBody>
          </p:sp>
          <p:sp>
            <p:nvSpPr>
              <p:cNvPr id="96007" name="Freeform 763"/>
              <p:cNvSpPr>
                <a:spLocks/>
              </p:cNvSpPr>
              <p:nvPr/>
            </p:nvSpPr>
            <p:spPr bwMode="auto">
              <a:xfrm>
                <a:off x="3034" y="1624"/>
                <a:ext cx="15" cy="5"/>
              </a:xfrm>
              <a:custGeom>
                <a:avLst/>
                <a:gdLst>
                  <a:gd name="T0" fmla="*/ 0 w 88"/>
                  <a:gd name="T1" fmla="*/ 0 h 34"/>
                  <a:gd name="T2" fmla="*/ 0 w 88"/>
                  <a:gd name="T3" fmla="*/ 0 h 34"/>
                  <a:gd name="T4" fmla="*/ 0 w 88"/>
                  <a:gd name="T5" fmla="*/ 0 h 34"/>
                  <a:gd name="T6" fmla="*/ 0 w 88"/>
                  <a:gd name="T7" fmla="*/ 0 h 34"/>
                  <a:gd name="T8" fmla="*/ 0 w 88"/>
                  <a:gd name="T9" fmla="*/ 0 h 34"/>
                  <a:gd name="T10" fmla="*/ 0 w 88"/>
                  <a:gd name="T11" fmla="*/ 0 h 34"/>
                  <a:gd name="T12" fmla="*/ 0 60000 65536"/>
                  <a:gd name="T13" fmla="*/ 0 60000 65536"/>
                  <a:gd name="T14" fmla="*/ 0 60000 65536"/>
                  <a:gd name="T15" fmla="*/ 0 60000 65536"/>
                  <a:gd name="T16" fmla="*/ 0 60000 65536"/>
                  <a:gd name="T17" fmla="*/ 0 60000 65536"/>
                  <a:gd name="T18" fmla="*/ 0 w 88"/>
                  <a:gd name="T19" fmla="*/ 0 h 34"/>
                  <a:gd name="T20" fmla="*/ 88 w 8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8" h="34">
                    <a:moveTo>
                      <a:pt x="1" y="22"/>
                    </a:moveTo>
                    <a:lnTo>
                      <a:pt x="2" y="34"/>
                    </a:lnTo>
                    <a:lnTo>
                      <a:pt x="88" y="23"/>
                    </a:lnTo>
                    <a:lnTo>
                      <a:pt x="85" y="0"/>
                    </a:lnTo>
                    <a:lnTo>
                      <a:pt x="0" y="10"/>
                    </a:lnTo>
                    <a:lnTo>
                      <a:pt x="1" y="22"/>
                    </a:lnTo>
                    <a:close/>
                  </a:path>
                </a:pathLst>
              </a:custGeom>
              <a:solidFill>
                <a:srgbClr val="FFCC5B"/>
              </a:solidFill>
              <a:ln w="9525">
                <a:noFill/>
                <a:round/>
                <a:headEnd/>
                <a:tailEnd/>
              </a:ln>
            </p:spPr>
            <p:txBody>
              <a:bodyPr/>
              <a:lstStyle/>
              <a:p>
                <a:endParaRPr lang="fr-FR"/>
              </a:p>
            </p:txBody>
          </p:sp>
          <p:sp>
            <p:nvSpPr>
              <p:cNvPr id="96008" name="Freeform 764"/>
              <p:cNvSpPr>
                <a:spLocks/>
              </p:cNvSpPr>
              <p:nvPr/>
            </p:nvSpPr>
            <p:spPr bwMode="auto">
              <a:xfrm>
                <a:off x="3034" y="1625"/>
                <a:ext cx="15" cy="6"/>
              </a:xfrm>
              <a:custGeom>
                <a:avLst/>
                <a:gdLst>
                  <a:gd name="T0" fmla="*/ 0 w 88"/>
                  <a:gd name="T1" fmla="*/ 0 h 35"/>
                  <a:gd name="T2" fmla="*/ 0 w 88"/>
                  <a:gd name="T3" fmla="*/ 0 h 35"/>
                  <a:gd name="T4" fmla="*/ 0 w 88"/>
                  <a:gd name="T5" fmla="*/ 0 h 35"/>
                  <a:gd name="T6" fmla="*/ 0 w 88"/>
                  <a:gd name="T7" fmla="*/ 0 h 35"/>
                  <a:gd name="T8" fmla="*/ 0 w 88"/>
                  <a:gd name="T9" fmla="*/ 0 h 35"/>
                  <a:gd name="T10" fmla="*/ 0 w 88"/>
                  <a:gd name="T11" fmla="*/ 0 h 35"/>
                  <a:gd name="T12" fmla="*/ 0 60000 65536"/>
                  <a:gd name="T13" fmla="*/ 0 60000 65536"/>
                  <a:gd name="T14" fmla="*/ 0 60000 65536"/>
                  <a:gd name="T15" fmla="*/ 0 60000 65536"/>
                  <a:gd name="T16" fmla="*/ 0 60000 65536"/>
                  <a:gd name="T17" fmla="*/ 0 60000 65536"/>
                  <a:gd name="T18" fmla="*/ 0 w 88"/>
                  <a:gd name="T19" fmla="*/ 0 h 35"/>
                  <a:gd name="T20" fmla="*/ 88 w 88"/>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88" h="35">
                    <a:moveTo>
                      <a:pt x="1" y="24"/>
                    </a:moveTo>
                    <a:lnTo>
                      <a:pt x="2" y="35"/>
                    </a:lnTo>
                    <a:lnTo>
                      <a:pt x="88" y="24"/>
                    </a:lnTo>
                    <a:lnTo>
                      <a:pt x="85" y="0"/>
                    </a:lnTo>
                    <a:lnTo>
                      <a:pt x="0" y="12"/>
                    </a:lnTo>
                    <a:lnTo>
                      <a:pt x="1" y="24"/>
                    </a:lnTo>
                    <a:close/>
                  </a:path>
                </a:pathLst>
              </a:custGeom>
              <a:solidFill>
                <a:srgbClr val="F7C14F"/>
              </a:solidFill>
              <a:ln w="9525">
                <a:noFill/>
                <a:round/>
                <a:headEnd/>
                <a:tailEnd/>
              </a:ln>
            </p:spPr>
            <p:txBody>
              <a:bodyPr/>
              <a:lstStyle/>
              <a:p>
                <a:endParaRPr lang="fr-FR"/>
              </a:p>
            </p:txBody>
          </p:sp>
          <p:sp>
            <p:nvSpPr>
              <p:cNvPr id="96009" name="Freeform 765"/>
              <p:cNvSpPr>
                <a:spLocks/>
              </p:cNvSpPr>
              <p:nvPr/>
            </p:nvSpPr>
            <p:spPr bwMode="auto">
              <a:xfrm>
                <a:off x="3034" y="1627"/>
                <a:ext cx="15" cy="6"/>
              </a:xfrm>
              <a:custGeom>
                <a:avLst/>
                <a:gdLst>
                  <a:gd name="T0" fmla="*/ 0 w 88"/>
                  <a:gd name="T1" fmla="*/ 0 h 34"/>
                  <a:gd name="T2" fmla="*/ 0 w 88"/>
                  <a:gd name="T3" fmla="*/ 0 h 34"/>
                  <a:gd name="T4" fmla="*/ 0 w 88"/>
                  <a:gd name="T5" fmla="*/ 0 h 34"/>
                  <a:gd name="T6" fmla="*/ 0 w 88"/>
                  <a:gd name="T7" fmla="*/ 0 h 34"/>
                  <a:gd name="T8" fmla="*/ 0 w 88"/>
                  <a:gd name="T9" fmla="*/ 0 h 34"/>
                  <a:gd name="T10" fmla="*/ 0 w 88"/>
                  <a:gd name="T11" fmla="*/ 0 h 34"/>
                  <a:gd name="T12" fmla="*/ 0 60000 65536"/>
                  <a:gd name="T13" fmla="*/ 0 60000 65536"/>
                  <a:gd name="T14" fmla="*/ 0 60000 65536"/>
                  <a:gd name="T15" fmla="*/ 0 60000 65536"/>
                  <a:gd name="T16" fmla="*/ 0 60000 65536"/>
                  <a:gd name="T17" fmla="*/ 0 60000 65536"/>
                  <a:gd name="T18" fmla="*/ 0 w 88"/>
                  <a:gd name="T19" fmla="*/ 0 h 34"/>
                  <a:gd name="T20" fmla="*/ 88 w 8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8" h="34">
                    <a:moveTo>
                      <a:pt x="1" y="23"/>
                    </a:moveTo>
                    <a:lnTo>
                      <a:pt x="2" y="34"/>
                    </a:lnTo>
                    <a:lnTo>
                      <a:pt x="88" y="23"/>
                    </a:lnTo>
                    <a:lnTo>
                      <a:pt x="85" y="0"/>
                    </a:lnTo>
                    <a:lnTo>
                      <a:pt x="0" y="11"/>
                    </a:lnTo>
                    <a:lnTo>
                      <a:pt x="1" y="23"/>
                    </a:lnTo>
                    <a:close/>
                  </a:path>
                </a:pathLst>
              </a:custGeom>
              <a:solidFill>
                <a:srgbClr val="EFB544"/>
              </a:solidFill>
              <a:ln w="9525">
                <a:noFill/>
                <a:round/>
                <a:headEnd/>
                <a:tailEnd/>
              </a:ln>
            </p:spPr>
            <p:txBody>
              <a:bodyPr/>
              <a:lstStyle/>
              <a:p>
                <a:endParaRPr lang="fr-FR"/>
              </a:p>
            </p:txBody>
          </p:sp>
          <p:sp>
            <p:nvSpPr>
              <p:cNvPr id="96010" name="Freeform 766"/>
              <p:cNvSpPr>
                <a:spLocks/>
              </p:cNvSpPr>
              <p:nvPr/>
            </p:nvSpPr>
            <p:spPr bwMode="auto">
              <a:xfrm>
                <a:off x="3034" y="1629"/>
                <a:ext cx="15" cy="6"/>
              </a:xfrm>
              <a:custGeom>
                <a:avLst/>
                <a:gdLst>
                  <a:gd name="T0" fmla="*/ 0 w 89"/>
                  <a:gd name="T1" fmla="*/ 0 h 36"/>
                  <a:gd name="T2" fmla="*/ 0 w 89"/>
                  <a:gd name="T3" fmla="*/ 0 h 36"/>
                  <a:gd name="T4" fmla="*/ 0 w 89"/>
                  <a:gd name="T5" fmla="*/ 0 h 36"/>
                  <a:gd name="T6" fmla="*/ 0 w 89"/>
                  <a:gd name="T7" fmla="*/ 0 h 36"/>
                  <a:gd name="T8" fmla="*/ 0 w 89"/>
                  <a:gd name="T9" fmla="*/ 0 h 36"/>
                  <a:gd name="T10" fmla="*/ 0 w 89"/>
                  <a:gd name="T11" fmla="*/ 0 h 36"/>
                  <a:gd name="T12" fmla="*/ 0 60000 65536"/>
                  <a:gd name="T13" fmla="*/ 0 60000 65536"/>
                  <a:gd name="T14" fmla="*/ 0 60000 65536"/>
                  <a:gd name="T15" fmla="*/ 0 60000 65536"/>
                  <a:gd name="T16" fmla="*/ 0 60000 65536"/>
                  <a:gd name="T17" fmla="*/ 0 60000 65536"/>
                  <a:gd name="T18" fmla="*/ 0 w 89"/>
                  <a:gd name="T19" fmla="*/ 0 h 36"/>
                  <a:gd name="T20" fmla="*/ 89 w 89"/>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9" h="36">
                    <a:moveTo>
                      <a:pt x="2" y="24"/>
                    </a:moveTo>
                    <a:lnTo>
                      <a:pt x="3" y="36"/>
                    </a:lnTo>
                    <a:lnTo>
                      <a:pt x="89" y="23"/>
                    </a:lnTo>
                    <a:lnTo>
                      <a:pt x="86" y="0"/>
                    </a:lnTo>
                    <a:lnTo>
                      <a:pt x="0" y="13"/>
                    </a:lnTo>
                    <a:lnTo>
                      <a:pt x="2" y="24"/>
                    </a:lnTo>
                    <a:close/>
                  </a:path>
                </a:pathLst>
              </a:custGeom>
              <a:solidFill>
                <a:srgbClr val="E8A83A"/>
              </a:solidFill>
              <a:ln w="9525">
                <a:noFill/>
                <a:round/>
                <a:headEnd/>
                <a:tailEnd/>
              </a:ln>
            </p:spPr>
            <p:txBody>
              <a:bodyPr/>
              <a:lstStyle/>
              <a:p>
                <a:endParaRPr lang="fr-FR"/>
              </a:p>
            </p:txBody>
          </p:sp>
          <p:sp>
            <p:nvSpPr>
              <p:cNvPr id="96011" name="Freeform 767"/>
              <p:cNvSpPr>
                <a:spLocks/>
              </p:cNvSpPr>
              <p:nvPr/>
            </p:nvSpPr>
            <p:spPr bwMode="auto">
              <a:xfrm>
                <a:off x="3034" y="1630"/>
                <a:ext cx="15" cy="6"/>
              </a:xfrm>
              <a:custGeom>
                <a:avLst/>
                <a:gdLst>
                  <a:gd name="T0" fmla="*/ 0 w 89"/>
                  <a:gd name="T1" fmla="*/ 0 h 36"/>
                  <a:gd name="T2" fmla="*/ 0 w 89"/>
                  <a:gd name="T3" fmla="*/ 0 h 36"/>
                  <a:gd name="T4" fmla="*/ 0 w 89"/>
                  <a:gd name="T5" fmla="*/ 0 h 36"/>
                  <a:gd name="T6" fmla="*/ 0 w 89"/>
                  <a:gd name="T7" fmla="*/ 0 h 36"/>
                  <a:gd name="T8" fmla="*/ 0 w 89"/>
                  <a:gd name="T9" fmla="*/ 0 h 36"/>
                  <a:gd name="T10" fmla="*/ 0 w 89"/>
                  <a:gd name="T11" fmla="*/ 0 h 36"/>
                  <a:gd name="T12" fmla="*/ 0 60000 65536"/>
                  <a:gd name="T13" fmla="*/ 0 60000 65536"/>
                  <a:gd name="T14" fmla="*/ 0 60000 65536"/>
                  <a:gd name="T15" fmla="*/ 0 60000 65536"/>
                  <a:gd name="T16" fmla="*/ 0 60000 65536"/>
                  <a:gd name="T17" fmla="*/ 0 60000 65536"/>
                  <a:gd name="T18" fmla="*/ 0 w 89"/>
                  <a:gd name="T19" fmla="*/ 0 h 36"/>
                  <a:gd name="T20" fmla="*/ 89 w 89"/>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9" h="36">
                    <a:moveTo>
                      <a:pt x="2" y="25"/>
                    </a:moveTo>
                    <a:lnTo>
                      <a:pt x="3" y="36"/>
                    </a:lnTo>
                    <a:lnTo>
                      <a:pt x="89" y="24"/>
                    </a:lnTo>
                    <a:lnTo>
                      <a:pt x="86" y="0"/>
                    </a:lnTo>
                    <a:lnTo>
                      <a:pt x="0" y="13"/>
                    </a:lnTo>
                    <a:lnTo>
                      <a:pt x="2" y="25"/>
                    </a:lnTo>
                    <a:close/>
                  </a:path>
                </a:pathLst>
              </a:custGeom>
              <a:solidFill>
                <a:srgbClr val="DD992B"/>
              </a:solidFill>
              <a:ln w="9525">
                <a:noFill/>
                <a:round/>
                <a:headEnd/>
                <a:tailEnd/>
              </a:ln>
            </p:spPr>
            <p:txBody>
              <a:bodyPr/>
              <a:lstStyle/>
              <a:p>
                <a:endParaRPr lang="fr-FR"/>
              </a:p>
            </p:txBody>
          </p:sp>
          <p:sp>
            <p:nvSpPr>
              <p:cNvPr id="96012" name="Freeform 768"/>
              <p:cNvSpPr>
                <a:spLocks/>
              </p:cNvSpPr>
              <p:nvPr/>
            </p:nvSpPr>
            <p:spPr bwMode="auto">
              <a:xfrm>
                <a:off x="3034" y="1632"/>
                <a:ext cx="15" cy="6"/>
              </a:xfrm>
              <a:custGeom>
                <a:avLst/>
                <a:gdLst>
                  <a:gd name="T0" fmla="*/ 0 w 91"/>
                  <a:gd name="T1" fmla="*/ 0 h 37"/>
                  <a:gd name="T2" fmla="*/ 0 w 91"/>
                  <a:gd name="T3" fmla="*/ 0 h 37"/>
                  <a:gd name="T4" fmla="*/ 0 w 91"/>
                  <a:gd name="T5" fmla="*/ 0 h 37"/>
                  <a:gd name="T6" fmla="*/ 0 w 91"/>
                  <a:gd name="T7" fmla="*/ 0 h 37"/>
                  <a:gd name="T8" fmla="*/ 0 w 91"/>
                  <a:gd name="T9" fmla="*/ 0 h 37"/>
                  <a:gd name="T10" fmla="*/ 0 w 91"/>
                  <a:gd name="T11" fmla="*/ 0 h 37"/>
                  <a:gd name="T12" fmla="*/ 0 60000 65536"/>
                  <a:gd name="T13" fmla="*/ 0 60000 65536"/>
                  <a:gd name="T14" fmla="*/ 0 60000 65536"/>
                  <a:gd name="T15" fmla="*/ 0 60000 65536"/>
                  <a:gd name="T16" fmla="*/ 0 60000 65536"/>
                  <a:gd name="T17" fmla="*/ 0 60000 65536"/>
                  <a:gd name="T18" fmla="*/ 0 w 91"/>
                  <a:gd name="T19" fmla="*/ 0 h 37"/>
                  <a:gd name="T20" fmla="*/ 91 w 91"/>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91" h="37">
                    <a:moveTo>
                      <a:pt x="88" y="11"/>
                    </a:moveTo>
                    <a:lnTo>
                      <a:pt x="86" y="0"/>
                    </a:lnTo>
                    <a:lnTo>
                      <a:pt x="0" y="14"/>
                    </a:lnTo>
                    <a:lnTo>
                      <a:pt x="5" y="37"/>
                    </a:lnTo>
                    <a:lnTo>
                      <a:pt x="91" y="23"/>
                    </a:lnTo>
                    <a:lnTo>
                      <a:pt x="88" y="11"/>
                    </a:lnTo>
                    <a:close/>
                  </a:path>
                </a:pathLst>
              </a:custGeom>
              <a:solidFill>
                <a:srgbClr val="D68C1E"/>
              </a:solidFill>
              <a:ln w="9525">
                <a:noFill/>
                <a:round/>
                <a:headEnd/>
                <a:tailEnd/>
              </a:ln>
            </p:spPr>
            <p:txBody>
              <a:bodyPr/>
              <a:lstStyle/>
              <a:p>
                <a:endParaRPr lang="fr-FR"/>
              </a:p>
            </p:txBody>
          </p:sp>
          <p:sp>
            <p:nvSpPr>
              <p:cNvPr id="96013" name="Freeform 769"/>
              <p:cNvSpPr>
                <a:spLocks/>
              </p:cNvSpPr>
              <p:nvPr/>
            </p:nvSpPr>
            <p:spPr bwMode="auto">
              <a:xfrm>
                <a:off x="3034" y="1634"/>
                <a:ext cx="15" cy="6"/>
              </a:xfrm>
              <a:custGeom>
                <a:avLst/>
                <a:gdLst>
                  <a:gd name="T0" fmla="*/ 0 w 91"/>
                  <a:gd name="T1" fmla="*/ 0 h 37"/>
                  <a:gd name="T2" fmla="*/ 0 w 91"/>
                  <a:gd name="T3" fmla="*/ 0 h 37"/>
                  <a:gd name="T4" fmla="*/ 0 w 91"/>
                  <a:gd name="T5" fmla="*/ 0 h 37"/>
                  <a:gd name="T6" fmla="*/ 0 w 91"/>
                  <a:gd name="T7" fmla="*/ 0 h 37"/>
                  <a:gd name="T8" fmla="*/ 0 w 91"/>
                  <a:gd name="T9" fmla="*/ 0 h 37"/>
                  <a:gd name="T10" fmla="*/ 0 w 91"/>
                  <a:gd name="T11" fmla="*/ 0 h 37"/>
                  <a:gd name="T12" fmla="*/ 0 60000 65536"/>
                  <a:gd name="T13" fmla="*/ 0 60000 65536"/>
                  <a:gd name="T14" fmla="*/ 0 60000 65536"/>
                  <a:gd name="T15" fmla="*/ 0 60000 65536"/>
                  <a:gd name="T16" fmla="*/ 0 60000 65536"/>
                  <a:gd name="T17" fmla="*/ 0 60000 65536"/>
                  <a:gd name="T18" fmla="*/ 0 w 91"/>
                  <a:gd name="T19" fmla="*/ 0 h 37"/>
                  <a:gd name="T20" fmla="*/ 91 w 91"/>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91" h="37">
                    <a:moveTo>
                      <a:pt x="3" y="26"/>
                    </a:moveTo>
                    <a:lnTo>
                      <a:pt x="5" y="37"/>
                    </a:lnTo>
                    <a:lnTo>
                      <a:pt x="91" y="23"/>
                    </a:lnTo>
                    <a:lnTo>
                      <a:pt x="86" y="0"/>
                    </a:lnTo>
                    <a:lnTo>
                      <a:pt x="0" y="14"/>
                    </a:lnTo>
                    <a:lnTo>
                      <a:pt x="3" y="26"/>
                    </a:lnTo>
                    <a:close/>
                  </a:path>
                </a:pathLst>
              </a:custGeom>
              <a:solidFill>
                <a:srgbClr val="CC7C11"/>
              </a:solidFill>
              <a:ln w="9525">
                <a:noFill/>
                <a:round/>
                <a:headEnd/>
                <a:tailEnd/>
              </a:ln>
            </p:spPr>
            <p:txBody>
              <a:bodyPr/>
              <a:lstStyle/>
              <a:p>
                <a:endParaRPr lang="fr-FR"/>
              </a:p>
            </p:txBody>
          </p:sp>
          <p:sp>
            <p:nvSpPr>
              <p:cNvPr id="96014" name="Freeform 770"/>
              <p:cNvSpPr>
                <a:spLocks/>
              </p:cNvSpPr>
              <p:nvPr/>
            </p:nvSpPr>
            <p:spPr bwMode="auto">
              <a:xfrm>
                <a:off x="3034" y="1635"/>
                <a:ext cx="15" cy="6"/>
              </a:xfrm>
              <a:custGeom>
                <a:avLst/>
                <a:gdLst>
                  <a:gd name="T0" fmla="*/ 0 w 91"/>
                  <a:gd name="T1" fmla="*/ 0 h 39"/>
                  <a:gd name="T2" fmla="*/ 0 w 91"/>
                  <a:gd name="T3" fmla="*/ 0 h 39"/>
                  <a:gd name="T4" fmla="*/ 0 w 91"/>
                  <a:gd name="T5" fmla="*/ 0 h 39"/>
                  <a:gd name="T6" fmla="*/ 0 w 91"/>
                  <a:gd name="T7" fmla="*/ 0 h 39"/>
                  <a:gd name="T8" fmla="*/ 0 w 91"/>
                  <a:gd name="T9" fmla="*/ 0 h 39"/>
                  <a:gd name="T10" fmla="*/ 0 w 91"/>
                  <a:gd name="T11" fmla="*/ 0 h 39"/>
                  <a:gd name="T12" fmla="*/ 0 60000 65536"/>
                  <a:gd name="T13" fmla="*/ 0 60000 65536"/>
                  <a:gd name="T14" fmla="*/ 0 60000 65536"/>
                  <a:gd name="T15" fmla="*/ 0 60000 65536"/>
                  <a:gd name="T16" fmla="*/ 0 60000 65536"/>
                  <a:gd name="T17" fmla="*/ 0 60000 65536"/>
                  <a:gd name="T18" fmla="*/ 0 w 91"/>
                  <a:gd name="T19" fmla="*/ 0 h 39"/>
                  <a:gd name="T20" fmla="*/ 91 w 91"/>
                  <a:gd name="T21" fmla="*/ 39 h 39"/>
                </a:gdLst>
                <a:ahLst/>
                <a:cxnLst>
                  <a:cxn ang="T12">
                    <a:pos x="T0" y="T1"/>
                  </a:cxn>
                  <a:cxn ang="T13">
                    <a:pos x="T2" y="T3"/>
                  </a:cxn>
                  <a:cxn ang="T14">
                    <a:pos x="T4" y="T5"/>
                  </a:cxn>
                  <a:cxn ang="T15">
                    <a:pos x="T6" y="T7"/>
                  </a:cxn>
                  <a:cxn ang="T16">
                    <a:pos x="T8" y="T9"/>
                  </a:cxn>
                  <a:cxn ang="T17">
                    <a:pos x="T10" y="T11"/>
                  </a:cxn>
                </a:cxnLst>
                <a:rect l="T18" t="T19" r="T20" b="T21"/>
                <a:pathLst>
                  <a:path w="91" h="39">
                    <a:moveTo>
                      <a:pt x="3" y="27"/>
                    </a:moveTo>
                    <a:lnTo>
                      <a:pt x="5" y="39"/>
                    </a:lnTo>
                    <a:lnTo>
                      <a:pt x="91" y="24"/>
                    </a:lnTo>
                    <a:lnTo>
                      <a:pt x="86" y="0"/>
                    </a:lnTo>
                    <a:lnTo>
                      <a:pt x="0" y="15"/>
                    </a:lnTo>
                    <a:lnTo>
                      <a:pt x="3" y="27"/>
                    </a:lnTo>
                    <a:close/>
                  </a:path>
                </a:pathLst>
              </a:custGeom>
              <a:solidFill>
                <a:srgbClr val="C16D05"/>
              </a:solidFill>
              <a:ln w="9525">
                <a:noFill/>
                <a:round/>
                <a:headEnd/>
                <a:tailEnd/>
              </a:ln>
            </p:spPr>
            <p:txBody>
              <a:bodyPr/>
              <a:lstStyle/>
              <a:p>
                <a:endParaRPr lang="fr-FR"/>
              </a:p>
            </p:txBody>
          </p:sp>
          <p:sp>
            <p:nvSpPr>
              <p:cNvPr id="96015" name="Freeform 771"/>
              <p:cNvSpPr>
                <a:spLocks/>
              </p:cNvSpPr>
              <p:nvPr/>
            </p:nvSpPr>
            <p:spPr bwMode="auto">
              <a:xfrm>
                <a:off x="3034" y="1637"/>
                <a:ext cx="15" cy="6"/>
              </a:xfrm>
              <a:custGeom>
                <a:avLst/>
                <a:gdLst>
                  <a:gd name="T0" fmla="*/ 0 w 91"/>
                  <a:gd name="T1" fmla="*/ 0 h 39"/>
                  <a:gd name="T2" fmla="*/ 0 w 91"/>
                  <a:gd name="T3" fmla="*/ 0 h 39"/>
                  <a:gd name="T4" fmla="*/ 0 w 91"/>
                  <a:gd name="T5" fmla="*/ 0 h 39"/>
                  <a:gd name="T6" fmla="*/ 0 w 91"/>
                  <a:gd name="T7" fmla="*/ 0 h 39"/>
                  <a:gd name="T8" fmla="*/ 0 w 91"/>
                  <a:gd name="T9" fmla="*/ 0 h 39"/>
                  <a:gd name="T10" fmla="*/ 0 w 91"/>
                  <a:gd name="T11" fmla="*/ 0 h 39"/>
                  <a:gd name="T12" fmla="*/ 0 60000 65536"/>
                  <a:gd name="T13" fmla="*/ 0 60000 65536"/>
                  <a:gd name="T14" fmla="*/ 0 60000 65536"/>
                  <a:gd name="T15" fmla="*/ 0 60000 65536"/>
                  <a:gd name="T16" fmla="*/ 0 60000 65536"/>
                  <a:gd name="T17" fmla="*/ 0 60000 65536"/>
                  <a:gd name="T18" fmla="*/ 0 w 91"/>
                  <a:gd name="T19" fmla="*/ 0 h 39"/>
                  <a:gd name="T20" fmla="*/ 91 w 91"/>
                  <a:gd name="T21" fmla="*/ 39 h 39"/>
                </a:gdLst>
                <a:ahLst/>
                <a:cxnLst>
                  <a:cxn ang="T12">
                    <a:pos x="T0" y="T1"/>
                  </a:cxn>
                  <a:cxn ang="T13">
                    <a:pos x="T2" y="T3"/>
                  </a:cxn>
                  <a:cxn ang="T14">
                    <a:pos x="T4" y="T5"/>
                  </a:cxn>
                  <a:cxn ang="T15">
                    <a:pos x="T6" y="T7"/>
                  </a:cxn>
                  <a:cxn ang="T16">
                    <a:pos x="T8" y="T9"/>
                  </a:cxn>
                  <a:cxn ang="T17">
                    <a:pos x="T10" y="T11"/>
                  </a:cxn>
                </a:cxnLst>
                <a:rect l="T18" t="T19" r="T20" b="T21"/>
                <a:pathLst>
                  <a:path w="91" h="39">
                    <a:moveTo>
                      <a:pt x="3" y="28"/>
                    </a:moveTo>
                    <a:lnTo>
                      <a:pt x="5" y="39"/>
                    </a:lnTo>
                    <a:lnTo>
                      <a:pt x="91" y="23"/>
                    </a:lnTo>
                    <a:lnTo>
                      <a:pt x="86" y="0"/>
                    </a:lnTo>
                    <a:lnTo>
                      <a:pt x="0" y="16"/>
                    </a:lnTo>
                    <a:lnTo>
                      <a:pt x="3" y="28"/>
                    </a:lnTo>
                    <a:close/>
                  </a:path>
                </a:pathLst>
              </a:custGeom>
              <a:solidFill>
                <a:srgbClr val="BA6000"/>
              </a:solidFill>
              <a:ln w="9525">
                <a:noFill/>
                <a:round/>
                <a:headEnd/>
                <a:tailEnd/>
              </a:ln>
            </p:spPr>
            <p:txBody>
              <a:bodyPr/>
              <a:lstStyle/>
              <a:p>
                <a:endParaRPr lang="fr-FR"/>
              </a:p>
            </p:txBody>
          </p:sp>
          <p:sp>
            <p:nvSpPr>
              <p:cNvPr id="96016" name="Freeform 772"/>
              <p:cNvSpPr>
                <a:spLocks/>
              </p:cNvSpPr>
              <p:nvPr/>
            </p:nvSpPr>
            <p:spPr bwMode="auto">
              <a:xfrm>
                <a:off x="3034" y="1638"/>
                <a:ext cx="15" cy="7"/>
              </a:xfrm>
              <a:custGeom>
                <a:avLst/>
                <a:gdLst>
                  <a:gd name="T0" fmla="*/ 0 w 91"/>
                  <a:gd name="T1" fmla="*/ 0 h 39"/>
                  <a:gd name="T2" fmla="*/ 0 w 91"/>
                  <a:gd name="T3" fmla="*/ 0 h 39"/>
                  <a:gd name="T4" fmla="*/ 0 w 91"/>
                  <a:gd name="T5" fmla="*/ 0 h 39"/>
                  <a:gd name="T6" fmla="*/ 0 w 91"/>
                  <a:gd name="T7" fmla="*/ 0 h 39"/>
                  <a:gd name="T8" fmla="*/ 0 w 91"/>
                  <a:gd name="T9" fmla="*/ 0 h 39"/>
                  <a:gd name="T10" fmla="*/ 0 w 91"/>
                  <a:gd name="T11" fmla="*/ 0 h 39"/>
                  <a:gd name="T12" fmla="*/ 0 60000 65536"/>
                  <a:gd name="T13" fmla="*/ 0 60000 65536"/>
                  <a:gd name="T14" fmla="*/ 0 60000 65536"/>
                  <a:gd name="T15" fmla="*/ 0 60000 65536"/>
                  <a:gd name="T16" fmla="*/ 0 60000 65536"/>
                  <a:gd name="T17" fmla="*/ 0 60000 65536"/>
                  <a:gd name="T18" fmla="*/ 0 w 91"/>
                  <a:gd name="T19" fmla="*/ 0 h 39"/>
                  <a:gd name="T20" fmla="*/ 91 w 91"/>
                  <a:gd name="T21" fmla="*/ 39 h 39"/>
                </a:gdLst>
                <a:ahLst/>
                <a:cxnLst>
                  <a:cxn ang="T12">
                    <a:pos x="T0" y="T1"/>
                  </a:cxn>
                  <a:cxn ang="T13">
                    <a:pos x="T2" y="T3"/>
                  </a:cxn>
                  <a:cxn ang="T14">
                    <a:pos x="T4" y="T5"/>
                  </a:cxn>
                  <a:cxn ang="T15">
                    <a:pos x="T6" y="T7"/>
                  </a:cxn>
                  <a:cxn ang="T16">
                    <a:pos x="T8" y="T9"/>
                  </a:cxn>
                  <a:cxn ang="T17">
                    <a:pos x="T10" y="T11"/>
                  </a:cxn>
                </a:cxnLst>
                <a:rect l="T18" t="T19" r="T20" b="T21"/>
                <a:pathLst>
                  <a:path w="91" h="39">
                    <a:moveTo>
                      <a:pt x="3" y="28"/>
                    </a:moveTo>
                    <a:lnTo>
                      <a:pt x="5" y="39"/>
                    </a:lnTo>
                    <a:lnTo>
                      <a:pt x="91" y="23"/>
                    </a:lnTo>
                    <a:lnTo>
                      <a:pt x="86" y="0"/>
                    </a:lnTo>
                    <a:lnTo>
                      <a:pt x="0" y="16"/>
                    </a:lnTo>
                    <a:lnTo>
                      <a:pt x="3" y="28"/>
                    </a:lnTo>
                    <a:close/>
                  </a:path>
                </a:pathLst>
              </a:custGeom>
              <a:solidFill>
                <a:srgbClr val="B25400"/>
              </a:solidFill>
              <a:ln w="9525">
                <a:noFill/>
                <a:round/>
                <a:headEnd/>
                <a:tailEnd/>
              </a:ln>
            </p:spPr>
            <p:txBody>
              <a:bodyPr/>
              <a:lstStyle/>
              <a:p>
                <a:endParaRPr lang="fr-FR"/>
              </a:p>
            </p:txBody>
          </p:sp>
          <p:sp>
            <p:nvSpPr>
              <p:cNvPr id="96017" name="Freeform 773"/>
              <p:cNvSpPr>
                <a:spLocks/>
              </p:cNvSpPr>
              <p:nvPr/>
            </p:nvSpPr>
            <p:spPr bwMode="auto">
              <a:xfrm>
                <a:off x="3034" y="1640"/>
                <a:ext cx="15" cy="7"/>
              </a:xfrm>
              <a:custGeom>
                <a:avLst/>
                <a:gdLst>
                  <a:gd name="T0" fmla="*/ 0 w 91"/>
                  <a:gd name="T1" fmla="*/ 0 h 41"/>
                  <a:gd name="T2" fmla="*/ 0 w 91"/>
                  <a:gd name="T3" fmla="*/ 0 h 41"/>
                  <a:gd name="T4" fmla="*/ 0 w 91"/>
                  <a:gd name="T5" fmla="*/ 0 h 41"/>
                  <a:gd name="T6" fmla="*/ 0 w 91"/>
                  <a:gd name="T7" fmla="*/ 0 h 41"/>
                  <a:gd name="T8" fmla="*/ 0 w 91"/>
                  <a:gd name="T9" fmla="*/ 0 h 41"/>
                  <a:gd name="T10" fmla="*/ 0 w 91"/>
                  <a:gd name="T11" fmla="*/ 0 h 41"/>
                  <a:gd name="T12" fmla="*/ 0 60000 65536"/>
                  <a:gd name="T13" fmla="*/ 0 60000 65536"/>
                  <a:gd name="T14" fmla="*/ 0 60000 65536"/>
                  <a:gd name="T15" fmla="*/ 0 60000 65536"/>
                  <a:gd name="T16" fmla="*/ 0 60000 65536"/>
                  <a:gd name="T17" fmla="*/ 0 60000 65536"/>
                  <a:gd name="T18" fmla="*/ 0 w 91"/>
                  <a:gd name="T19" fmla="*/ 0 h 41"/>
                  <a:gd name="T20" fmla="*/ 91 w 91"/>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91" h="41">
                    <a:moveTo>
                      <a:pt x="3" y="29"/>
                    </a:moveTo>
                    <a:lnTo>
                      <a:pt x="5" y="41"/>
                    </a:lnTo>
                    <a:lnTo>
                      <a:pt x="91" y="24"/>
                    </a:lnTo>
                    <a:lnTo>
                      <a:pt x="86" y="0"/>
                    </a:lnTo>
                    <a:lnTo>
                      <a:pt x="0" y="18"/>
                    </a:lnTo>
                    <a:lnTo>
                      <a:pt x="3" y="29"/>
                    </a:lnTo>
                    <a:close/>
                  </a:path>
                </a:pathLst>
              </a:custGeom>
              <a:solidFill>
                <a:srgbClr val="A84200"/>
              </a:solidFill>
              <a:ln w="9525">
                <a:noFill/>
                <a:round/>
                <a:headEnd/>
                <a:tailEnd/>
              </a:ln>
            </p:spPr>
            <p:txBody>
              <a:bodyPr/>
              <a:lstStyle/>
              <a:p>
                <a:endParaRPr lang="fr-FR"/>
              </a:p>
            </p:txBody>
          </p:sp>
          <p:sp>
            <p:nvSpPr>
              <p:cNvPr id="96018" name="Freeform 774"/>
              <p:cNvSpPr>
                <a:spLocks/>
              </p:cNvSpPr>
              <p:nvPr/>
            </p:nvSpPr>
            <p:spPr bwMode="auto">
              <a:xfrm>
                <a:off x="3126" y="1509"/>
                <a:ext cx="11" cy="18"/>
              </a:xfrm>
              <a:custGeom>
                <a:avLst/>
                <a:gdLst>
                  <a:gd name="T0" fmla="*/ 0 w 62"/>
                  <a:gd name="T1" fmla="*/ 0 h 108"/>
                  <a:gd name="T2" fmla="*/ 0 w 62"/>
                  <a:gd name="T3" fmla="*/ 0 h 108"/>
                  <a:gd name="T4" fmla="*/ 0 w 62"/>
                  <a:gd name="T5" fmla="*/ 0 h 108"/>
                  <a:gd name="T6" fmla="*/ 0 w 62"/>
                  <a:gd name="T7" fmla="*/ 0 h 108"/>
                  <a:gd name="T8" fmla="*/ 0 w 62"/>
                  <a:gd name="T9" fmla="*/ 0 h 108"/>
                  <a:gd name="T10" fmla="*/ 0 w 62"/>
                  <a:gd name="T11" fmla="*/ 0 h 108"/>
                  <a:gd name="T12" fmla="*/ 0 60000 65536"/>
                  <a:gd name="T13" fmla="*/ 0 60000 65536"/>
                  <a:gd name="T14" fmla="*/ 0 60000 65536"/>
                  <a:gd name="T15" fmla="*/ 0 60000 65536"/>
                  <a:gd name="T16" fmla="*/ 0 60000 65536"/>
                  <a:gd name="T17" fmla="*/ 0 60000 65536"/>
                  <a:gd name="T18" fmla="*/ 0 w 62"/>
                  <a:gd name="T19" fmla="*/ 0 h 108"/>
                  <a:gd name="T20" fmla="*/ 62 w 62"/>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62" h="108">
                    <a:moveTo>
                      <a:pt x="0" y="0"/>
                    </a:moveTo>
                    <a:lnTo>
                      <a:pt x="0" y="63"/>
                    </a:lnTo>
                    <a:lnTo>
                      <a:pt x="0" y="108"/>
                    </a:lnTo>
                    <a:lnTo>
                      <a:pt x="62" y="96"/>
                    </a:lnTo>
                    <a:lnTo>
                      <a:pt x="62" y="81"/>
                    </a:lnTo>
                    <a:lnTo>
                      <a:pt x="0" y="0"/>
                    </a:lnTo>
                    <a:close/>
                  </a:path>
                </a:pathLst>
              </a:custGeom>
              <a:solidFill>
                <a:srgbClr val="A84200"/>
              </a:solidFill>
              <a:ln w="9525">
                <a:noFill/>
                <a:round/>
                <a:headEnd/>
                <a:tailEnd/>
              </a:ln>
            </p:spPr>
            <p:txBody>
              <a:bodyPr/>
              <a:lstStyle/>
              <a:p>
                <a:endParaRPr lang="fr-FR"/>
              </a:p>
            </p:txBody>
          </p:sp>
          <p:sp>
            <p:nvSpPr>
              <p:cNvPr id="96019" name="Freeform 775"/>
              <p:cNvSpPr>
                <a:spLocks/>
              </p:cNvSpPr>
              <p:nvPr/>
            </p:nvSpPr>
            <p:spPr bwMode="auto">
              <a:xfrm>
                <a:off x="3090" y="1511"/>
                <a:ext cx="11" cy="27"/>
              </a:xfrm>
              <a:custGeom>
                <a:avLst/>
                <a:gdLst>
                  <a:gd name="T0" fmla="*/ 0 w 71"/>
                  <a:gd name="T1" fmla="*/ 0 h 164"/>
                  <a:gd name="T2" fmla="*/ 0 w 71"/>
                  <a:gd name="T3" fmla="*/ 0 h 164"/>
                  <a:gd name="T4" fmla="*/ 0 w 71"/>
                  <a:gd name="T5" fmla="*/ 0 h 164"/>
                  <a:gd name="T6" fmla="*/ 0 w 71"/>
                  <a:gd name="T7" fmla="*/ 0 h 164"/>
                  <a:gd name="T8" fmla="*/ 0 w 71"/>
                  <a:gd name="T9" fmla="*/ 0 h 164"/>
                  <a:gd name="T10" fmla="*/ 0 60000 65536"/>
                  <a:gd name="T11" fmla="*/ 0 60000 65536"/>
                  <a:gd name="T12" fmla="*/ 0 60000 65536"/>
                  <a:gd name="T13" fmla="*/ 0 60000 65536"/>
                  <a:gd name="T14" fmla="*/ 0 60000 65536"/>
                  <a:gd name="T15" fmla="*/ 0 w 71"/>
                  <a:gd name="T16" fmla="*/ 0 h 164"/>
                  <a:gd name="T17" fmla="*/ 71 w 71"/>
                  <a:gd name="T18" fmla="*/ 164 h 164"/>
                </a:gdLst>
                <a:ahLst/>
                <a:cxnLst>
                  <a:cxn ang="T10">
                    <a:pos x="T0" y="T1"/>
                  </a:cxn>
                  <a:cxn ang="T11">
                    <a:pos x="T2" y="T3"/>
                  </a:cxn>
                  <a:cxn ang="T12">
                    <a:pos x="T4" y="T5"/>
                  </a:cxn>
                  <a:cxn ang="T13">
                    <a:pos x="T6" y="T7"/>
                  </a:cxn>
                  <a:cxn ang="T14">
                    <a:pos x="T8" y="T9"/>
                  </a:cxn>
                </a:cxnLst>
                <a:rect l="T15" t="T16" r="T17" b="T18"/>
                <a:pathLst>
                  <a:path w="71" h="164">
                    <a:moveTo>
                      <a:pt x="71" y="0"/>
                    </a:moveTo>
                    <a:lnTo>
                      <a:pt x="0" y="98"/>
                    </a:lnTo>
                    <a:lnTo>
                      <a:pt x="0" y="146"/>
                    </a:lnTo>
                    <a:lnTo>
                      <a:pt x="71" y="164"/>
                    </a:lnTo>
                    <a:lnTo>
                      <a:pt x="71" y="0"/>
                    </a:lnTo>
                    <a:close/>
                  </a:path>
                </a:pathLst>
              </a:custGeom>
              <a:solidFill>
                <a:srgbClr val="A84200"/>
              </a:solidFill>
              <a:ln w="9525">
                <a:noFill/>
                <a:round/>
                <a:headEnd/>
                <a:tailEnd/>
              </a:ln>
            </p:spPr>
            <p:txBody>
              <a:bodyPr/>
              <a:lstStyle/>
              <a:p>
                <a:endParaRPr lang="fr-FR"/>
              </a:p>
            </p:txBody>
          </p:sp>
          <p:sp>
            <p:nvSpPr>
              <p:cNvPr id="96020" name="Freeform 776"/>
              <p:cNvSpPr>
                <a:spLocks/>
              </p:cNvSpPr>
              <p:nvPr/>
            </p:nvSpPr>
            <p:spPr bwMode="auto">
              <a:xfrm>
                <a:off x="3077" y="1627"/>
                <a:ext cx="205" cy="182"/>
              </a:xfrm>
              <a:custGeom>
                <a:avLst/>
                <a:gdLst>
                  <a:gd name="T0" fmla="*/ 0 w 1263"/>
                  <a:gd name="T1" fmla="*/ 0 h 1078"/>
                  <a:gd name="T2" fmla="*/ 0 w 1263"/>
                  <a:gd name="T3" fmla="*/ 0 h 1078"/>
                  <a:gd name="T4" fmla="*/ 0 w 1263"/>
                  <a:gd name="T5" fmla="*/ 0 h 1078"/>
                  <a:gd name="T6" fmla="*/ 0 w 1263"/>
                  <a:gd name="T7" fmla="*/ 0 h 1078"/>
                  <a:gd name="T8" fmla="*/ 0 w 1263"/>
                  <a:gd name="T9" fmla="*/ 0 h 1078"/>
                  <a:gd name="T10" fmla="*/ 0 w 1263"/>
                  <a:gd name="T11" fmla="*/ 0 h 1078"/>
                  <a:gd name="T12" fmla="*/ 0 w 1263"/>
                  <a:gd name="T13" fmla="*/ 0 h 1078"/>
                  <a:gd name="T14" fmla="*/ 0 w 1263"/>
                  <a:gd name="T15" fmla="*/ 0 h 1078"/>
                  <a:gd name="T16" fmla="*/ 0 w 1263"/>
                  <a:gd name="T17" fmla="*/ 0 h 1078"/>
                  <a:gd name="T18" fmla="*/ 0 w 1263"/>
                  <a:gd name="T19" fmla="*/ 0 h 1078"/>
                  <a:gd name="T20" fmla="*/ 0 w 1263"/>
                  <a:gd name="T21" fmla="*/ 0 h 1078"/>
                  <a:gd name="T22" fmla="*/ 0 w 1263"/>
                  <a:gd name="T23" fmla="*/ 0 h 1078"/>
                  <a:gd name="T24" fmla="*/ 0 w 1263"/>
                  <a:gd name="T25" fmla="*/ 0 h 1078"/>
                  <a:gd name="T26" fmla="*/ 0 w 1263"/>
                  <a:gd name="T27" fmla="*/ 0 h 1078"/>
                  <a:gd name="T28" fmla="*/ 0 w 1263"/>
                  <a:gd name="T29" fmla="*/ 0 h 1078"/>
                  <a:gd name="T30" fmla="*/ 0 w 1263"/>
                  <a:gd name="T31" fmla="*/ 0 h 1078"/>
                  <a:gd name="T32" fmla="*/ 0 w 1263"/>
                  <a:gd name="T33" fmla="*/ 0 h 1078"/>
                  <a:gd name="T34" fmla="*/ 0 w 1263"/>
                  <a:gd name="T35" fmla="*/ 0 h 1078"/>
                  <a:gd name="T36" fmla="*/ 0 w 1263"/>
                  <a:gd name="T37" fmla="*/ 0 h 1078"/>
                  <a:gd name="T38" fmla="*/ 0 w 1263"/>
                  <a:gd name="T39" fmla="*/ 0 h 1078"/>
                  <a:gd name="T40" fmla="*/ 0 w 1263"/>
                  <a:gd name="T41" fmla="*/ 0 h 1078"/>
                  <a:gd name="T42" fmla="*/ 0 w 1263"/>
                  <a:gd name="T43" fmla="*/ 0 h 1078"/>
                  <a:gd name="T44" fmla="*/ 0 w 1263"/>
                  <a:gd name="T45" fmla="*/ 0 h 1078"/>
                  <a:gd name="T46" fmla="*/ 0 w 1263"/>
                  <a:gd name="T47" fmla="*/ 0 h 1078"/>
                  <a:gd name="T48" fmla="*/ 0 w 1263"/>
                  <a:gd name="T49" fmla="*/ 0 h 1078"/>
                  <a:gd name="T50" fmla="*/ 0 w 1263"/>
                  <a:gd name="T51" fmla="*/ 0 h 1078"/>
                  <a:gd name="T52" fmla="*/ 0 w 1263"/>
                  <a:gd name="T53" fmla="*/ 0 h 1078"/>
                  <a:gd name="T54" fmla="*/ 0 w 1263"/>
                  <a:gd name="T55" fmla="*/ 0 h 1078"/>
                  <a:gd name="T56" fmla="*/ 0 w 1263"/>
                  <a:gd name="T57" fmla="*/ 0 h 1078"/>
                  <a:gd name="T58" fmla="*/ 0 w 1263"/>
                  <a:gd name="T59" fmla="*/ 0 h 1078"/>
                  <a:gd name="T60" fmla="*/ 0 w 1263"/>
                  <a:gd name="T61" fmla="*/ 0 h 1078"/>
                  <a:gd name="T62" fmla="*/ 0 w 1263"/>
                  <a:gd name="T63" fmla="*/ 0 h 1078"/>
                  <a:gd name="T64" fmla="*/ 0 w 1263"/>
                  <a:gd name="T65" fmla="*/ 0 h 1078"/>
                  <a:gd name="T66" fmla="*/ 0 w 1263"/>
                  <a:gd name="T67" fmla="*/ 0 h 10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63"/>
                  <a:gd name="T103" fmla="*/ 0 h 1078"/>
                  <a:gd name="T104" fmla="*/ 1263 w 1263"/>
                  <a:gd name="T105" fmla="*/ 1078 h 107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63" h="1078">
                    <a:moveTo>
                      <a:pt x="1239" y="0"/>
                    </a:moveTo>
                    <a:lnTo>
                      <a:pt x="1239" y="0"/>
                    </a:lnTo>
                    <a:lnTo>
                      <a:pt x="1228" y="55"/>
                    </a:lnTo>
                    <a:lnTo>
                      <a:pt x="1213" y="109"/>
                    </a:lnTo>
                    <a:lnTo>
                      <a:pt x="1198" y="163"/>
                    </a:lnTo>
                    <a:lnTo>
                      <a:pt x="1178" y="216"/>
                    </a:lnTo>
                    <a:lnTo>
                      <a:pt x="1157" y="268"/>
                    </a:lnTo>
                    <a:lnTo>
                      <a:pt x="1133" y="319"/>
                    </a:lnTo>
                    <a:lnTo>
                      <a:pt x="1107" y="368"/>
                    </a:lnTo>
                    <a:lnTo>
                      <a:pt x="1079" y="417"/>
                    </a:lnTo>
                    <a:lnTo>
                      <a:pt x="1050" y="463"/>
                    </a:lnTo>
                    <a:lnTo>
                      <a:pt x="1018" y="509"/>
                    </a:lnTo>
                    <a:lnTo>
                      <a:pt x="984" y="555"/>
                    </a:lnTo>
                    <a:lnTo>
                      <a:pt x="949" y="598"/>
                    </a:lnTo>
                    <a:lnTo>
                      <a:pt x="913" y="638"/>
                    </a:lnTo>
                    <a:lnTo>
                      <a:pt x="874" y="679"/>
                    </a:lnTo>
                    <a:lnTo>
                      <a:pt x="833" y="718"/>
                    </a:lnTo>
                    <a:lnTo>
                      <a:pt x="792" y="753"/>
                    </a:lnTo>
                    <a:lnTo>
                      <a:pt x="750" y="789"/>
                    </a:lnTo>
                    <a:lnTo>
                      <a:pt x="705" y="822"/>
                    </a:lnTo>
                    <a:lnTo>
                      <a:pt x="660" y="854"/>
                    </a:lnTo>
                    <a:lnTo>
                      <a:pt x="614" y="882"/>
                    </a:lnTo>
                    <a:lnTo>
                      <a:pt x="566" y="909"/>
                    </a:lnTo>
                    <a:lnTo>
                      <a:pt x="519" y="934"/>
                    </a:lnTo>
                    <a:lnTo>
                      <a:pt x="469" y="958"/>
                    </a:lnTo>
                    <a:lnTo>
                      <a:pt x="419" y="979"/>
                    </a:lnTo>
                    <a:lnTo>
                      <a:pt x="369" y="997"/>
                    </a:lnTo>
                    <a:lnTo>
                      <a:pt x="317" y="1012"/>
                    </a:lnTo>
                    <a:lnTo>
                      <a:pt x="265" y="1026"/>
                    </a:lnTo>
                    <a:lnTo>
                      <a:pt x="212" y="1037"/>
                    </a:lnTo>
                    <a:lnTo>
                      <a:pt x="160" y="1046"/>
                    </a:lnTo>
                    <a:lnTo>
                      <a:pt x="106" y="1052"/>
                    </a:lnTo>
                    <a:lnTo>
                      <a:pt x="54" y="1055"/>
                    </a:lnTo>
                    <a:lnTo>
                      <a:pt x="0" y="1055"/>
                    </a:lnTo>
                    <a:lnTo>
                      <a:pt x="0" y="1078"/>
                    </a:lnTo>
                    <a:lnTo>
                      <a:pt x="54" y="1078"/>
                    </a:lnTo>
                    <a:lnTo>
                      <a:pt x="109" y="1075"/>
                    </a:lnTo>
                    <a:lnTo>
                      <a:pt x="162" y="1069"/>
                    </a:lnTo>
                    <a:lnTo>
                      <a:pt x="217" y="1060"/>
                    </a:lnTo>
                    <a:lnTo>
                      <a:pt x="270" y="1049"/>
                    </a:lnTo>
                    <a:lnTo>
                      <a:pt x="324" y="1036"/>
                    </a:lnTo>
                    <a:lnTo>
                      <a:pt x="376" y="1018"/>
                    </a:lnTo>
                    <a:lnTo>
                      <a:pt x="428" y="1000"/>
                    </a:lnTo>
                    <a:lnTo>
                      <a:pt x="478" y="979"/>
                    </a:lnTo>
                    <a:lnTo>
                      <a:pt x="528" y="955"/>
                    </a:lnTo>
                    <a:lnTo>
                      <a:pt x="578" y="930"/>
                    </a:lnTo>
                    <a:lnTo>
                      <a:pt x="625" y="903"/>
                    </a:lnTo>
                    <a:lnTo>
                      <a:pt x="674" y="873"/>
                    </a:lnTo>
                    <a:lnTo>
                      <a:pt x="719" y="840"/>
                    </a:lnTo>
                    <a:lnTo>
                      <a:pt x="763" y="808"/>
                    </a:lnTo>
                    <a:lnTo>
                      <a:pt x="806" y="772"/>
                    </a:lnTo>
                    <a:lnTo>
                      <a:pt x="849" y="735"/>
                    </a:lnTo>
                    <a:lnTo>
                      <a:pt x="890" y="695"/>
                    </a:lnTo>
                    <a:lnTo>
                      <a:pt x="929" y="655"/>
                    </a:lnTo>
                    <a:lnTo>
                      <a:pt x="968" y="612"/>
                    </a:lnTo>
                    <a:lnTo>
                      <a:pt x="1003" y="569"/>
                    </a:lnTo>
                    <a:lnTo>
                      <a:pt x="1036" y="523"/>
                    </a:lnTo>
                    <a:lnTo>
                      <a:pt x="1069" y="477"/>
                    </a:lnTo>
                    <a:lnTo>
                      <a:pt x="1100" y="428"/>
                    </a:lnTo>
                    <a:lnTo>
                      <a:pt x="1128" y="379"/>
                    </a:lnTo>
                    <a:lnTo>
                      <a:pt x="1153" y="328"/>
                    </a:lnTo>
                    <a:lnTo>
                      <a:pt x="1178" y="277"/>
                    </a:lnTo>
                    <a:lnTo>
                      <a:pt x="1199" y="225"/>
                    </a:lnTo>
                    <a:lnTo>
                      <a:pt x="1218" y="170"/>
                    </a:lnTo>
                    <a:lnTo>
                      <a:pt x="1236" y="116"/>
                    </a:lnTo>
                    <a:lnTo>
                      <a:pt x="1251" y="60"/>
                    </a:lnTo>
                    <a:lnTo>
                      <a:pt x="1263" y="4"/>
                    </a:lnTo>
                    <a:lnTo>
                      <a:pt x="1239" y="0"/>
                    </a:lnTo>
                    <a:close/>
                  </a:path>
                </a:pathLst>
              </a:custGeom>
              <a:solidFill>
                <a:srgbClr val="A84200"/>
              </a:solidFill>
              <a:ln w="9525">
                <a:noFill/>
                <a:round/>
                <a:headEnd/>
                <a:tailEnd/>
              </a:ln>
            </p:spPr>
            <p:txBody>
              <a:bodyPr/>
              <a:lstStyle/>
              <a:p>
                <a:endParaRPr lang="fr-FR"/>
              </a:p>
            </p:txBody>
          </p:sp>
          <p:sp>
            <p:nvSpPr>
              <p:cNvPr id="96021" name="Freeform 777"/>
              <p:cNvSpPr>
                <a:spLocks/>
              </p:cNvSpPr>
              <p:nvPr/>
            </p:nvSpPr>
            <p:spPr bwMode="auto">
              <a:xfrm>
                <a:off x="3144" y="1439"/>
                <a:ext cx="141" cy="189"/>
              </a:xfrm>
              <a:custGeom>
                <a:avLst/>
                <a:gdLst>
                  <a:gd name="T0" fmla="*/ 0 w 874"/>
                  <a:gd name="T1" fmla="*/ 0 h 1117"/>
                  <a:gd name="T2" fmla="*/ 0 w 874"/>
                  <a:gd name="T3" fmla="*/ 0 h 1117"/>
                  <a:gd name="T4" fmla="*/ 0 w 874"/>
                  <a:gd name="T5" fmla="*/ 0 h 1117"/>
                  <a:gd name="T6" fmla="*/ 0 w 874"/>
                  <a:gd name="T7" fmla="*/ 0 h 1117"/>
                  <a:gd name="T8" fmla="*/ 0 w 874"/>
                  <a:gd name="T9" fmla="*/ 0 h 1117"/>
                  <a:gd name="T10" fmla="*/ 0 w 874"/>
                  <a:gd name="T11" fmla="*/ 0 h 1117"/>
                  <a:gd name="T12" fmla="*/ 0 w 874"/>
                  <a:gd name="T13" fmla="*/ 0 h 1117"/>
                  <a:gd name="T14" fmla="*/ 0 w 874"/>
                  <a:gd name="T15" fmla="*/ 0 h 1117"/>
                  <a:gd name="T16" fmla="*/ 0 w 874"/>
                  <a:gd name="T17" fmla="*/ 0 h 1117"/>
                  <a:gd name="T18" fmla="*/ 0 w 874"/>
                  <a:gd name="T19" fmla="*/ 0 h 1117"/>
                  <a:gd name="T20" fmla="*/ 0 w 874"/>
                  <a:gd name="T21" fmla="*/ 0 h 1117"/>
                  <a:gd name="T22" fmla="*/ 0 w 874"/>
                  <a:gd name="T23" fmla="*/ 0 h 1117"/>
                  <a:gd name="T24" fmla="*/ 0 w 874"/>
                  <a:gd name="T25" fmla="*/ 0 h 1117"/>
                  <a:gd name="T26" fmla="*/ 0 w 874"/>
                  <a:gd name="T27" fmla="*/ 0 h 1117"/>
                  <a:gd name="T28" fmla="*/ 0 w 874"/>
                  <a:gd name="T29" fmla="*/ 0 h 1117"/>
                  <a:gd name="T30" fmla="*/ 0 w 874"/>
                  <a:gd name="T31" fmla="*/ 0 h 1117"/>
                  <a:gd name="T32" fmla="*/ 0 w 874"/>
                  <a:gd name="T33" fmla="*/ 0 h 1117"/>
                  <a:gd name="T34" fmla="*/ 0 w 874"/>
                  <a:gd name="T35" fmla="*/ 0 h 1117"/>
                  <a:gd name="T36" fmla="*/ 0 w 874"/>
                  <a:gd name="T37" fmla="*/ 0 h 1117"/>
                  <a:gd name="T38" fmla="*/ 0 w 874"/>
                  <a:gd name="T39" fmla="*/ 0 h 1117"/>
                  <a:gd name="T40" fmla="*/ 0 w 874"/>
                  <a:gd name="T41" fmla="*/ 0 h 1117"/>
                  <a:gd name="T42" fmla="*/ 0 w 874"/>
                  <a:gd name="T43" fmla="*/ 0 h 1117"/>
                  <a:gd name="T44" fmla="*/ 0 w 874"/>
                  <a:gd name="T45" fmla="*/ 0 h 1117"/>
                  <a:gd name="T46" fmla="*/ 0 w 874"/>
                  <a:gd name="T47" fmla="*/ 0 h 1117"/>
                  <a:gd name="T48" fmla="*/ 0 w 874"/>
                  <a:gd name="T49" fmla="*/ 0 h 1117"/>
                  <a:gd name="T50" fmla="*/ 0 w 874"/>
                  <a:gd name="T51" fmla="*/ 0 h 1117"/>
                  <a:gd name="T52" fmla="*/ 0 w 874"/>
                  <a:gd name="T53" fmla="*/ 0 h 1117"/>
                  <a:gd name="T54" fmla="*/ 0 w 874"/>
                  <a:gd name="T55" fmla="*/ 0 h 1117"/>
                  <a:gd name="T56" fmla="*/ 0 w 874"/>
                  <a:gd name="T57" fmla="*/ 0 h 1117"/>
                  <a:gd name="T58" fmla="*/ 0 w 874"/>
                  <a:gd name="T59" fmla="*/ 0 h 1117"/>
                  <a:gd name="T60" fmla="*/ 0 w 874"/>
                  <a:gd name="T61" fmla="*/ 0 h 1117"/>
                  <a:gd name="T62" fmla="*/ 0 w 874"/>
                  <a:gd name="T63" fmla="*/ 0 h 1117"/>
                  <a:gd name="T64" fmla="*/ 0 w 874"/>
                  <a:gd name="T65" fmla="*/ 0 h 1117"/>
                  <a:gd name="T66" fmla="*/ 0 w 874"/>
                  <a:gd name="T67" fmla="*/ 0 h 11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74"/>
                  <a:gd name="T103" fmla="*/ 0 h 1117"/>
                  <a:gd name="T104" fmla="*/ 874 w 874"/>
                  <a:gd name="T105" fmla="*/ 1117 h 11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74" h="1117">
                    <a:moveTo>
                      <a:pt x="0" y="23"/>
                    </a:moveTo>
                    <a:lnTo>
                      <a:pt x="0" y="23"/>
                    </a:lnTo>
                    <a:lnTo>
                      <a:pt x="52" y="26"/>
                    </a:lnTo>
                    <a:lnTo>
                      <a:pt x="105" y="30"/>
                    </a:lnTo>
                    <a:lnTo>
                      <a:pt x="155" y="38"/>
                    </a:lnTo>
                    <a:lnTo>
                      <a:pt x="205" y="49"/>
                    </a:lnTo>
                    <a:lnTo>
                      <a:pt x="252" y="63"/>
                    </a:lnTo>
                    <a:lnTo>
                      <a:pt x="299" y="77"/>
                    </a:lnTo>
                    <a:lnTo>
                      <a:pt x="343" y="94"/>
                    </a:lnTo>
                    <a:lnTo>
                      <a:pt x="387" y="115"/>
                    </a:lnTo>
                    <a:lnTo>
                      <a:pt x="429" y="137"/>
                    </a:lnTo>
                    <a:lnTo>
                      <a:pt x="468" y="161"/>
                    </a:lnTo>
                    <a:lnTo>
                      <a:pt x="506" y="188"/>
                    </a:lnTo>
                    <a:lnTo>
                      <a:pt x="544" y="217"/>
                    </a:lnTo>
                    <a:lnTo>
                      <a:pt x="578" y="246"/>
                    </a:lnTo>
                    <a:lnTo>
                      <a:pt x="612" y="280"/>
                    </a:lnTo>
                    <a:lnTo>
                      <a:pt x="642" y="315"/>
                    </a:lnTo>
                    <a:lnTo>
                      <a:pt x="672" y="350"/>
                    </a:lnTo>
                    <a:lnTo>
                      <a:pt x="699" y="388"/>
                    </a:lnTo>
                    <a:lnTo>
                      <a:pt x="723" y="427"/>
                    </a:lnTo>
                    <a:lnTo>
                      <a:pt x="747" y="468"/>
                    </a:lnTo>
                    <a:lnTo>
                      <a:pt x="769" y="510"/>
                    </a:lnTo>
                    <a:lnTo>
                      <a:pt x="787" y="555"/>
                    </a:lnTo>
                    <a:lnTo>
                      <a:pt x="804" y="599"/>
                    </a:lnTo>
                    <a:lnTo>
                      <a:pt x="817" y="647"/>
                    </a:lnTo>
                    <a:lnTo>
                      <a:pt x="829" y="694"/>
                    </a:lnTo>
                    <a:lnTo>
                      <a:pt x="838" y="743"/>
                    </a:lnTo>
                    <a:lnTo>
                      <a:pt x="845" y="793"/>
                    </a:lnTo>
                    <a:lnTo>
                      <a:pt x="850" y="844"/>
                    </a:lnTo>
                    <a:lnTo>
                      <a:pt x="851" y="897"/>
                    </a:lnTo>
                    <a:lnTo>
                      <a:pt x="851" y="950"/>
                    </a:lnTo>
                    <a:lnTo>
                      <a:pt x="846" y="1003"/>
                    </a:lnTo>
                    <a:lnTo>
                      <a:pt x="841" y="1058"/>
                    </a:lnTo>
                    <a:lnTo>
                      <a:pt x="831" y="1113"/>
                    </a:lnTo>
                    <a:lnTo>
                      <a:pt x="855" y="1117"/>
                    </a:lnTo>
                    <a:lnTo>
                      <a:pt x="864" y="1060"/>
                    </a:lnTo>
                    <a:lnTo>
                      <a:pt x="870" y="1006"/>
                    </a:lnTo>
                    <a:lnTo>
                      <a:pt x="874" y="950"/>
                    </a:lnTo>
                    <a:lnTo>
                      <a:pt x="874" y="897"/>
                    </a:lnTo>
                    <a:lnTo>
                      <a:pt x="873" y="842"/>
                    </a:lnTo>
                    <a:lnTo>
                      <a:pt x="869" y="791"/>
                    </a:lnTo>
                    <a:lnTo>
                      <a:pt x="862" y="739"/>
                    </a:lnTo>
                    <a:lnTo>
                      <a:pt x="852" y="690"/>
                    </a:lnTo>
                    <a:lnTo>
                      <a:pt x="841" y="640"/>
                    </a:lnTo>
                    <a:lnTo>
                      <a:pt x="824" y="592"/>
                    </a:lnTo>
                    <a:lnTo>
                      <a:pt x="808" y="546"/>
                    </a:lnTo>
                    <a:lnTo>
                      <a:pt x="790" y="501"/>
                    </a:lnTo>
                    <a:lnTo>
                      <a:pt x="768" y="456"/>
                    </a:lnTo>
                    <a:lnTo>
                      <a:pt x="744" y="416"/>
                    </a:lnTo>
                    <a:lnTo>
                      <a:pt x="718" y="374"/>
                    </a:lnTo>
                    <a:lnTo>
                      <a:pt x="691" y="336"/>
                    </a:lnTo>
                    <a:lnTo>
                      <a:pt x="661" y="298"/>
                    </a:lnTo>
                    <a:lnTo>
                      <a:pt x="628" y="264"/>
                    </a:lnTo>
                    <a:lnTo>
                      <a:pt x="595" y="230"/>
                    </a:lnTo>
                    <a:lnTo>
                      <a:pt x="557" y="199"/>
                    </a:lnTo>
                    <a:lnTo>
                      <a:pt x="520" y="170"/>
                    </a:lnTo>
                    <a:lnTo>
                      <a:pt x="482" y="143"/>
                    </a:lnTo>
                    <a:lnTo>
                      <a:pt x="440" y="116"/>
                    </a:lnTo>
                    <a:lnTo>
                      <a:pt x="396" y="94"/>
                    </a:lnTo>
                    <a:lnTo>
                      <a:pt x="352" y="73"/>
                    </a:lnTo>
                    <a:lnTo>
                      <a:pt x="306" y="56"/>
                    </a:lnTo>
                    <a:lnTo>
                      <a:pt x="259" y="39"/>
                    </a:lnTo>
                    <a:lnTo>
                      <a:pt x="209" y="26"/>
                    </a:lnTo>
                    <a:lnTo>
                      <a:pt x="159" y="15"/>
                    </a:lnTo>
                    <a:lnTo>
                      <a:pt x="107" y="7"/>
                    </a:lnTo>
                    <a:lnTo>
                      <a:pt x="55" y="2"/>
                    </a:lnTo>
                    <a:lnTo>
                      <a:pt x="0" y="0"/>
                    </a:lnTo>
                    <a:lnTo>
                      <a:pt x="0" y="23"/>
                    </a:lnTo>
                    <a:close/>
                  </a:path>
                </a:pathLst>
              </a:custGeom>
              <a:solidFill>
                <a:srgbClr val="A84200"/>
              </a:solidFill>
              <a:ln w="9525">
                <a:noFill/>
                <a:round/>
                <a:headEnd/>
                <a:tailEnd/>
              </a:ln>
            </p:spPr>
            <p:txBody>
              <a:bodyPr/>
              <a:lstStyle/>
              <a:p>
                <a:endParaRPr lang="fr-FR"/>
              </a:p>
            </p:txBody>
          </p:sp>
          <p:sp>
            <p:nvSpPr>
              <p:cNvPr id="96022" name="Freeform 778"/>
              <p:cNvSpPr>
                <a:spLocks/>
              </p:cNvSpPr>
              <p:nvPr/>
            </p:nvSpPr>
            <p:spPr bwMode="auto">
              <a:xfrm>
                <a:off x="2938" y="1439"/>
                <a:ext cx="206" cy="182"/>
              </a:xfrm>
              <a:custGeom>
                <a:avLst/>
                <a:gdLst>
                  <a:gd name="T0" fmla="*/ 0 w 1263"/>
                  <a:gd name="T1" fmla="*/ 0 h 1079"/>
                  <a:gd name="T2" fmla="*/ 0 w 1263"/>
                  <a:gd name="T3" fmla="*/ 0 h 1079"/>
                  <a:gd name="T4" fmla="*/ 0 w 1263"/>
                  <a:gd name="T5" fmla="*/ 0 h 1079"/>
                  <a:gd name="T6" fmla="*/ 0 w 1263"/>
                  <a:gd name="T7" fmla="*/ 0 h 1079"/>
                  <a:gd name="T8" fmla="*/ 0 w 1263"/>
                  <a:gd name="T9" fmla="*/ 0 h 1079"/>
                  <a:gd name="T10" fmla="*/ 0 w 1263"/>
                  <a:gd name="T11" fmla="*/ 0 h 1079"/>
                  <a:gd name="T12" fmla="*/ 0 w 1263"/>
                  <a:gd name="T13" fmla="*/ 0 h 1079"/>
                  <a:gd name="T14" fmla="*/ 0 w 1263"/>
                  <a:gd name="T15" fmla="*/ 0 h 1079"/>
                  <a:gd name="T16" fmla="*/ 0 w 1263"/>
                  <a:gd name="T17" fmla="*/ 0 h 1079"/>
                  <a:gd name="T18" fmla="*/ 0 w 1263"/>
                  <a:gd name="T19" fmla="*/ 0 h 1079"/>
                  <a:gd name="T20" fmla="*/ 0 w 1263"/>
                  <a:gd name="T21" fmla="*/ 0 h 1079"/>
                  <a:gd name="T22" fmla="*/ 0 w 1263"/>
                  <a:gd name="T23" fmla="*/ 0 h 1079"/>
                  <a:gd name="T24" fmla="*/ 0 w 1263"/>
                  <a:gd name="T25" fmla="*/ 0 h 1079"/>
                  <a:gd name="T26" fmla="*/ 0 w 1263"/>
                  <a:gd name="T27" fmla="*/ 0 h 1079"/>
                  <a:gd name="T28" fmla="*/ 0 w 1263"/>
                  <a:gd name="T29" fmla="*/ 0 h 1079"/>
                  <a:gd name="T30" fmla="*/ 0 w 1263"/>
                  <a:gd name="T31" fmla="*/ 0 h 1079"/>
                  <a:gd name="T32" fmla="*/ 0 w 1263"/>
                  <a:gd name="T33" fmla="*/ 0 h 1079"/>
                  <a:gd name="T34" fmla="*/ 0 w 1263"/>
                  <a:gd name="T35" fmla="*/ 0 h 1079"/>
                  <a:gd name="T36" fmla="*/ 0 w 1263"/>
                  <a:gd name="T37" fmla="*/ 0 h 1079"/>
                  <a:gd name="T38" fmla="*/ 0 w 1263"/>
                  <a:gd name="T39" fmla="*/ 0 h 1079"/>
                  <a:gd name="T40" fmla="*/ 0 w 1263"/>
                  <a:gd name="T41" fmla="*/ 0 h 1079"/>
                  <a:gd name="T42" fmla="*/ 0 w 1263"/>
                  <a:gd name="T43" fmla="*/ 0 h 1079"/>
                  <a:gd name="T44" fmla="*/ 0 w 1263"/>
                  <a:gd name="T45" fmla="*/ 0 h 1079"/>
                  <a:gd name="T46" fmla="*/ 0 w 1263"/>
                  <a:gd name="T47" fmla="*/ 0 h 1079"/>
                  <a:gd name="T48" fmla="*/ 0 w 1263"/>
                  <a:gd name="T49" fmla="*/ 0 h 1079"/>
                  <a:gd name="T50" fmla="*/ 0 w 1263"/>
                  <a:gd name="T51" fmla="*/ 0 h 1079"/>
                  <a:gd name="T52" fmla="*/ 0 w 1263"/>
                  <a:gd name="T53" fmla="*/ 0 h 1079"/>
                  <a:gd name="T54" fmla="*/ 0 w 1263"/>
                  <a:gd name="T55" fmla="*/ 0 h 1079"/>
                  <a:gd name="T56" fmla="*/ 0 w 1263"/>
                  <a:gd name="T57" fmla="*/ 0 h 1079"/>
                  <a:gd name="T58" fmla="*/ 0 w 1263"/>
                  <a:gd name="T59" fmla="*/ 0 h 1079"/>
                  <a:gd name="T60" fmla="*/ 0 w 1263"/>
                  <a:gd name="T61" fmla="*/ 0 h 1079"/>
                  <a:gd name="T62" fmla="*/ 0 w 1263"/>
                  <a:gd name="T63" fmla="*/ 0 h 1079"/>
                  <a:gd name="T64" fmla="*/ 0 w 1263"/>
                  <a:gd name="T65" fmla="*/ 0 h 1079"/>
                  <a:gd name="T66" fmla="*/ 0 w 1263"/>
                  <a:gd name="T67" fmla="*/ 0 h 107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63"/>
                  <a:gd name="T103" fmla="*/ 0 h 1079"/>
                  <a:gd name="T104" fmla="*/ 1263 w 1263"/>
                  <a:gd name="T105" fmla="*/ 1079 h 107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63" h="1079">
                    <a:moveTo>
                      <a:pt x="24" y="1079"/>
                    </a:moveTo>
                    <a:lnTo>
                      <a:pt x="24" y="1079"/>
                    </a:lnTo>
                    <a:lnTo>
                      <a:pt x="35" y="1023"/>
                    </a:lnTo>
                    <a:lnTo>
                      <a:pt x="50" y="970"/>
                    </a:lnTo>
                    <a:lnTo>
                      <a:pt x="65" y="915"/>
                    </a:lnTo>
                    <a:lnTo>
                      <a:pt x="85" y="863"/>
                    </a:lnTo>
                    <a:lnTo>
                      <a:pt x="106" y="811"/>
                    </a:lnTo>
                    <a:lnTo>
                      <a:pt x="130" y="760"/>
                    </a:lnTo>
                    <a:lnTo>
                      <a:pt x="156" y="711"/>
                    </a:lnTo>
                    <a:lnTo>
                      <a:pt x="184" y="662"/>
                    </a:lnTo>
                    <a:lnTo>
                      <a:pt x="213" y="615"/>
                    </a:lnTo>
                    <a:lnTo>
                      <a:pt x="245" y="569"/>
                    </a:lnTo>
                    <a:lnTo>
                      <a:pt x="279" y="524"/>
                    </a:lnTo>
                    <a:lnTo>
                      <a:pt x="314" y="480"/>
                    </a:lnTo>
                    <a:lnTo>
                      <a:pt x="350" y="439"/>
                    </a:lnTo>
                    <a:lnTo>
                      <a:pt x="389" y="399"/>
                    </a:lnTo>
                    <a:lnTo>
                      <a:pt x="430" y="360"/>
                    </a:lnTo>
                    <a:lnTo>
                      <a:pt x="470" y="324"/>
                    </a:lnTo>
                    <a:lnTo>
                      <a:pt x="513" y="289"/>
                    </a:lnTo>
                    <a:lnTo>
                      <a:pt x="558" y="255"/>
                    </a:lnTo>
                    <a:lnTo>
                      <a:pt x="602" y="224"/>
                    </a:lnTo>
                    <a:lnTo>
                      <a:pt x="649" y="196"/>
                    </a:lnTo>
                    <a:lnTo>
                      <a:pt x="697" y="168"/>
                    </a:lnTo>
                    <a:lnTo>
                      <a:pt x="744" y="143"/>
                    </a:lnTo>
                    <a:lnTo>
                      <a:pt x="794" y="120"/>
                    </a:lnTo>
                    <a:lnTo>
                      <a:pt x="844" y="99"/>
                    </a:lnTo>
                    <a:lnTo>
                      <a:pt x="894" y="81"/>
                    </a:lnTo>
                    <a:lnTo>
                      <a:pt x="946" y="66"/>
                    </a:lnTo>
                    <a:lnTo>
                      <a:pt x="997" y="52"/>
                    </a:lnTo>
                    <a:lnTo>
                      <a:pt x="1051" y="41"/>
                    </a:lnTo>
                    <a:lnTo>
                      <a:pt x="1103" y="32"/>
                    </a:lnTo>
                    <a:lnTo>
                      <a:pt x="1156" y="27"/>
                    </a:lnTo>
                    <a:lnTo>
                      <a:pt x="1209" y="23"/>
                    </a:lnTo>
                    <a:lnTo>
                      <a:pt x="1263" y="23"/>
                    </a:lnTo>
                    <a:lnTo>
                      <a:pt x="1263" y="0"/>
                    </a:lnTo>
                    <a:lnTo>
                      <a:pt x="1209" y="0"/>
                    </a:lnTo>
                    <a:lnTo>
                      <a:pt x="1154" y="3"/>
                    </a:lnTo>
                    <a:lnTo>
                      <a:pt x="1101" y="9"/>
                    </a:lnTo>
                    <a:lnTo>
                      <a:pt x="1046" y="17"/>
                    </a:lnTo>
                    <a:lnTo>
                      <a:pt x="993" y="29"/>
                    </a:lnTo>
                    <a:lnTo>
                      <a:pt x="939" y="43"/>
                    </a:lnTo>
                    <a:lnTo>
                      <a:pt x="887" y="60"/>
                    </a:lnTo>
                    <a:lnTo>
                      <a:pt x="835" y="78"/>
                    </a:lnTo>
                    <a:lnTo>
                      <a:pt x="785" y="99"/>
                    </a:lnTo>
                    <a:lnTo>
                      <a:pt x="735" y="122"/>
                    </a:lnTo>
                    <a:lnTo>
                      <a:pt x="685" y="147"/>
                    </a:lnTo>
                    <a:lnTo>
                      <a:pt x="638" y="175"/>
                    </a:lnTo>
                    <a:lnTo>
                      <a:pt x="590" y="206"/>
                    </a:lnTo>
                    <a:lnTo>
                      <a:pt x="544" y="237"/>
                    </a:lnTo>
                    <a:lnTo>
                      <a:pt x="499" y="271"/>
                    </a:lnTo>
                    <a:lnTo>
                      <a:pt x="457" y="305"/>
                    </a:lnTo>
                    <a:lnTo>
                      <a:pt x="414" y="344"/>
                    </a:lnTo>
                    <a:lnTo>
                      <a:pt x="373" y="383"/>
                    </a:lnTo>
                    <a:lnTo>
                      <a:pt x="333" y="423"/>
                    </a:lnTo>
                    <a:lnTo>
                      <a:pt x="295" y="466"/>
                    </a:lnTo>
                    <a:lnTo>
                      <a:pt x="260" y="510"/>
                    </a:lnTo>
                    <a:lnTo>
                      <a:pt x="227" y="555"/>
                    </a:lnTo>
                    <a:lnTo>
                      <a:pt x="194" y="602"/>
                    </a:lnTo>
                    <a:lnTo>
                      <a:pt x="163" y="650"/>
                    </a:lnTo>
                    <a:lnTo>
                      <a:pt x="135" y="699"/>
                    </a:lnTo>
                    <a:lnTo>
                      <a:pt x="109" y="750"/>
                    </a:lnTo>
                    <a:lnTo>
                      <a:pt x="85" y="801"/>
                    </a:lnTo>
                    <a:lnTo>
                      <a:pt x="64" y="854"/>
                    </a:lnTo>
                    <a:lnTo>
                      <a:pt x="44" y="908"/>
                    </a:lnTo>
                    <a:lnTo>
                      <a:pt x="27" y="963"/>
                    </a:lnTo>
                    <a:lnTo>
                      <a:pt x="12" y="1018"/>
                    </a:lnTo>
                    <a:lnTo>
                      <a:pt x="0" y="1074"/>
                    </a:lnTo>
                    <a:lnTo>
                      <a:pt x="24" y="1079"/>
                    </a:lnTo>
                    <a:close/>
                  </a:path>
                </a:pathLst>
              </a:custGeom>
              <a:solidFill>
                <a:srgbClr val="A84200"/>
              </a:solidFill>
              <a:ln w="9525">
                <a:noFill/>
                <a:round/>
                <a:headEnd/>
                <a:tailEnd/>
              </a:ln>
            </p:spPr>
            <p:txBody>
              <a:bodyPr/>
              <a:lstStyle/>
              <a:p>
                <a:endParaRPr lang="fr-FR"/>
              </a:p>
            </p:txBody>
          </p:sp>
          <p:sp>
            <p:nvSpPr>
              <p:cNvPr id="96023" name="Freeform 779"/>
              <p:cNvSpPr>
                <a:spLocks/>
              </p:cNvSpPr>
              <p:nvPr/>
            </p:nvSpPr>
            <p:spPr bwMode="auto">
              <a:xfrm>
                <a:off x="2935" y="1621"/>
                <a:ext cx="142" cy="188"/>
              </a:xfrm>
              <a:custGeom>
                <a:avLst/>
                <a:gdLst>
                  <a:gd name="T0" fmla="*/ 0 w 874"/>
                  <a:gd name="T1" fmla="*/ 0 h 1117"/>
                  <a:gd name="T2" fmla="*/ 0 w 874"/>
                  <a:gd name="T3" fmla="*/ 0 h 1117"/>
                  <a:gd name="T4" fmla="*/ 0 w 874"/>
                  <a:gd name="T5" fmla="*/ 0 h 1117"/>
                  <a:gd name="T6" fmla="*/ 0 w 874"/>
                  <a:gd name="T7" fmla="*/ 0 h 1117"/>
                  <a:gd name="T8" fmla="*/ 0 w 874"/>
                  <a:gd name="T9" fmla="*/ 0 h 1117"/>
                  <a:gd name="T10" fmla="*/ 0 w 874"/>
                  <a:gd name="T11" fmla="*/ 0 h 1117"/>
                  <a:gd name="T12" fmla="*/ 0 w 874"/>
                  <a:gd name="T13" fmla="*/ 0 h 1117"/>
                  <a:gd name="T14" fmla="*/ 0 w 874"/>
                  <a:gd name="T15" fmla="*/ 0 h 1117"/>
                  <a:gd name="T16" fmla="*/ 0 w 874"/>
                  <a:gd name="T17" fmla="*/ 0 h 1117"/>
                  <a:gd name="T18" fmla="*/ 0 w 874"/>
                  <a:gd name="T19" fmla="*/ 0 h 1117"/>
                  <a:gd name="T20" fmla="*/ 0 w 874"/>
                  <a:gd name="T21" fmla="*/ 0 h 1117"/>
                  <a:gd name="T22" fmla="*/ 0 w 874"/>
                  <a:gd name="T23" fmla="*/ 0 h 1117"/>
                  <a:gd name="T24" fmla="*/ 0 w 874"/>
                  <a:gd name="T25" fmla="*/ 0 h 1117"/>
                  <a:gd name="T26" fmla="*/ 0 w 874"/>
                  <a:gd name="T27" fmla="*/ 0 h 1117"/>
                  <a:gd name="T28" fmla="*/ 0 w 874"/>
                  <a:gd name="T29" fmla="*/ 0 h 1117"/>
                  <a:gd name="T30" fmla="*/ 0 w 874"/>
                  <a:gd name="T31" fmla="*/ 0 h 1117"/>
                  <a:gd name="T32" fmla="*/ 0 w 874"/>
                  <a:gd name="T33" fmla="*/ 0 h 1117"/>
                  <a:gd name="T34" fmla="*/ 0 w 874"/>
                  <a:gd name="T35" fmla="*/ 0 h 1117"/>
                  <a:gd name="T36" fmla="*/ 0 w 874"/>
                  <a:gd name="T37" fmla="*/ 0 h 1117"/>
                  <a:gd name="T38" fmla="*/ 0 w 874"/>
                  <a:gd name="T39" fmla="*/ 0 h 1117"/>
                  <a:gd name="T40" fmla="*/ 0 w 874"/>
                  <a:gd name="T41" fmla="*/ 0 h 1117"/>
                  <a:gd name="T42" fmla="*/ 0 w 874"/>
                  <a:gd name="T43" fmla="*/ 0 h 1117"/>
                  <a:gd name="T44" fmla="*/ 0 w 874"/>
                  <a:gd name="T45" fmla="*/ 0 h 1117"/>
                  <a:gd name="T46" fmla="*/ 0 w 874"/>
                  <a:gd name="T47" fmla="*/ 0 h 1117"/>
                  <a:gd name="T48" fmla="*/ 0 w 874"/>
                  <a:gd name="T49" fmla="*/ 0 h 1117"/>
                  <a:gd name="T50" fmla="*/ 0 w 874"/>
                  <a:gd name="T51" fmla="*/ 0 h 1117"/>
                  <a:gd name="T52" fmla="*/ 0 w 874"/>
                  <a:gd name="T53" fmla="*/ 0 h 1117"/>
                  <a:gd name="T54" fmla="*/ 0 w 874"/>
                  <a:gd name="T55" fmla="*/ 0 h 1117"/>
                  <a:gd name="T56" fmla="*/ 0 w 874"/>
                  <a:gd name="T57" fmla="*/ 0 h 1117"/>
                  <a:gd name="T58" fmla="*/ 0 w 874"/>
                  <a:gd name="T59" fmla="*/ 0 h 1117"/>
                  <a:gd name="T60" fmla="*/ 0 w 874"/>
                  <a:gd name="T61" fmla="*/ 0 h 1117"/>
                  <a:gd name="T62" fmla="*/ 0 w 874"/>
                  <a:gd name="T63" fmla="*/ 0 h 1117"/>
                  <a:gd name="T64" fmla="*/ 0 w 874"/>
                  <a:gd name="T65" fmla="*/ 0 h 1117"/>
                  <a:gd name="T66" fmla="*/ 0 w 874"/>
                  <a:gd name="T67" fmla="*/ 0 h 11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74"/>
                  <a:gd name="T103" fmla="*/ 0 h 1117"/>
                  <a:gd name="T104" fmla="*/ 874 w 874"/>
                  <a:gd name="T105" fmla="*/ 1117 h 11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74" h="1117">
                    <a:moveTo>
                      <a:pt x="874" y="1094"/>
                    </a:moveTo>
                    <a:lnTo>
                      <a:pt x="874" y="1094"/>
                    </a:lnTo>
                    <a:lnTo>
                      <a:pt x="821" y="1092"/>
                    </a:lnTo>
                    <a:lnTo>
                      <a:pt x="769" y="1087"/>
                    </a:lnTo>
                    <a:lnTo>
                      <a:pt x="719" y="1079"/>
                    </a:lnTo>
                    <a:lnTo>
                      <a:pt x="669" y="1069"/>
                    </a:lnTo>
                    <a:lnTo>
                      <a:pt x="622" y="1056"/>
                    </a:lnTo>
                    <a:lnTo>
                      <a:pt x="575" y="1041"/>
                    </a:lnTo>
                    <a:lnTo>
                      <a:pt x="531" y="1023"/>
                    </a:lnTo>
                    <a:lnTo>
                      <a:pt x="487" y="1003"/>
                    </a:lnTo>
                    <a:lnTo>
                      <a:pt x="445" y="980"/>
                    </a:lnTo>
                    <a:lnTo>
                      <a:pt x="406" y="957"/>
                    </a:lnTo>
                    <a:lnTo>
                      <a:pt x="368" y="929"/>
                    </a:lnTo>
                    <a:lnTo>
                      <a:pt x="330" y="901"/>
                    </a:lnTo>
                    <a:lnTo>
                      <a:pt x="296" y="871"/>
                    </a:lnTo>
                    <a:lnTo>
                      <a:pt x="262" y="839"/>
                    </a:lnTo>
                    <a:lnTo>
                      <a:pt x="232" y="805"/>
                    </a:lnTo>
                    <a:lnTo>
                      <a:pt x="203" y="768"/>
                    </a:lnTo>
                    <a:lnTo>
                      <a:pt x="175" y="730"/>
                    </a:lnTo>
                    <a:lnTo>
                      <a:pt x="151" y="691"/>
                    </a:lnTo>
                    <a:lnTo>
                      <a:pt x="127" y="649"/>
                    </a:lnTo>
                    <a:lnTo>
                      <a:pt x="105" y="608"/>
                    </a:lnTo>
                    <a:lnTo>
                      <a:pt x="87" y="564"/>
                    </a:lnTo>
                    <a:lnTo>
                      <a:pt x="70" y="518"/>
                    </a:lnTo>
                    <a:lnTo>
                      <a:pt x="56" y="472"/>
                    </a:lnTo>
                    <a:lnTo>
                      <a:pt x="45" y="424"/>
                    </a:lnTo>
                    <a:lnTo>
                      <a:pt x="36" y="374"/>
                    </a:lnTo>
                    <a:lnTo>
                      <a:pt x="29" y="325"/>
                    </a:lnTo>
                    <a:lnTo>
                      <a:pt x="24" y="273"/>
                    </a:lnTo>
                    <a:lnTo>
                      <a:pt x="23" y="222"/>
                    </a:lnTo>
                    <a:lnTo>
                      <a:pt x="23" y="167"/>
                    </a:lnTo>
                    <a:lnTo>
                      <a:pt x="27" y="115"/>
                    </a:lnTo>
                    <a:lnTo>
                      <a:pt x="33" y="59"/>
                    </a:lnTo>
                    <a:lnTo>
                      <a:pt x="43" y="5"/>
                    </a:lnTo>
                    <a:lnTo>
                      <a:pt x="19" y="0"/>
                    </a:lnTo>
                    <a:lnTo>
                      <a:pt x="10" y="57"/>
                    </a:lnTo>
                    <a:lnTo>
                      <a:pt x="4" y="113"/>
                    </a:lnTo>
                    <a:lnTo>
                      <a:pt x="0" y="167"/>
                    </a:lnTo>
                    <a:lnTo>
                      <a:pt x="0" y="222"/>
                    </a:lnTo>
                    <a:lnTo>
                      <a:pt x="1" y="275"/>
                    </a:lnTo>
                    <a:lnTo>
                      <a:pt x="5" y="328"/>
                    </a:lnTo>
                    <a:lnTo>
                      <a:pt x="12" y="379"/>
                    </a:lnTo>
                    <a:lnTo>
                      <a:pt x="22" y="429"/>
                    </a:lnTo>
                    <a:lnTo>
                      <a:pt x="33" y="479"/>
                    </a:lnTo>
                    <a:lnTo>
                      <a:pt x="50" y="525"/>
                    </a:lnTo>
                    <a:lnTo>
                      <a:pt x="66" y="573"/>
                    </a:lnTo>
                    <a:lnTo>
                      <a:pt x="84" y="617"/>
                    </a:lnTo>
                    <a:lnTo>
                      <a:pt x="106" y="661"/>
                    </a:lnTo>
                    <a:lnTo>
                      <a:pt x="130" y="703"/>
                    </a:lnTo>
                    <a:lnTo>
                      <a:pt x="156" y="744"/>
                    </a:lnTo>
                    <a:lnTo>
                      <a:pt x="184" y="782"/>
                    </a:lnTo>
                    <a:lnTo>
                      <a:pt x="213" y="819"/>
                    </a:lnTo>
                    <a:lnTo>
                      <a:pt x="246" y="855"/>
                    </a:lnTo>
                    <a:lnTo>
                      <a:pt x="279" y="888"/>
                    </a:lnTo>
                    <a:lnTo>
                      <a:pt x="317" y="920"/>
                    </a:lnTo>
                    <a:lnTo>
                      <a:pt x="354" y="948"/>
                    </a:lnTo>
                    <a:lnTo>
                      <a:pt x="392" y="976"/>
                    </a:lnTo>
                    <a:lnTo>
                      <a:pt x="434" y="1001"/>
                    </a:lnTo>
                    <a:lnTo>
                      <a:pt x="478" y="1023"/>
                    </a:lnTo>
                    <a:lnTo>
                      <a:pt x="522" y="1044"/>
                    </a:lnTo>
                    <a:lnTo>
                      <a:pt x="568" y="1062"/>
                    </a:lnTo>
                    <a:lnTo>
                      <a:pt x="615" y="1079"/>
                    </a:lnTo>
                    <a:lnTo>
                      <a:pt x="665" y="1092"/>
                    </a:lnTo>
                    <a:lnTo>
                      <a:pt x="715" y="1102"/>
                    </a:lnTo>
                    <a:lnTo>
                      <a:pt x="767" y="1111"/>
                    </a:lnTo>
                    <a:lnTo>
                      <a:pt x="819" y="1115"/>
                    </a:lnTo>
                    <a:lnTo>
                      <a:pt x="874" y="1117"/>
                    </a:lnTo>
                    <a:lnTo>
                      <a:pt x="874" y="1094"/>
                    </a:lnTo>
                    <a:close/>
                  </a:path>
                </a:pathLst>
              </a:custGeom>
              <a:solidFill>
                <a:srgbClr val="A84200"/>
              </a:solidFill>
              <a:ln w="9525">
                <a:noFill/>
                <a:round/>
                <a:headEnd/>
                <a:tailEnd/>
              </a:ln>
            </p:spPr>
            <p:txBody>
              <a:bodyPr/>
              <a:lstStyle/>
              <a:p>
                <a:endParaRPr lang="fr-FR"/>
              </a:p>
            </p:txBody>
          </p:sp>
          <p:sp>
            <p:nvSpPr>
              <p:cNvPr id="96024" name="Freeform 780"/>
              <p:cNvSpPr>
                <a:spLocks/>
              </p:cNvSpPr>
              <p:nvPr/>
            </p:nvSpPr>
            <p:spPr bwMode="auto">
              <a:xfrm>
                <a:off x="2801" y="2651"/>
                <a:ext cx="11" cy="23"/>
              </a:xfrm>
              <a:custGeom>
                <a:avLst/>
                <a:gdLst>
                  <a:gd name="T0" fmla="*/ 0 w 64"/>
                  <a:gd name="T1" fmla="*/ 0 h 138"/>
                  <a:gd name="T2" fmla="*/ 0 w 64"/>
                  <a:gd name="T3" fmla="*/ 0 h 138"/>
                  <a:gd name="T4" fmla="*/ 0 w 64"/>
                  <a:gd name="T5" fmla="*/ 0 h 138"/>
                  <a:gd name="T6" fmla="*/ 0 w 64"/>
                  <a:gd name="T7" fmla="*/ 0 h 138"/>
                  <a:gd name="T8" fmla="*/ 0 w 64"/>
                  <a:gd name="T9" fmla="*/ 0 h 138"/>
                  <a:gd name="T10" fmla="*/ 0 60000 65536"/>
                  <a:gd name="T11" fmla="*/ 0 60000 65536"/>
                  <a:gd name="T12" fmla="*/ 0 60000 65536"/>
                  <a:gd name="T13" fmla="*/ 0 60000 65536"/>
                  <a:gd name="T14" fmla="*/ 0 60000 65536"/>
                  <a:gd name="T15" fmla="*/ 0 w 64"/>
                  <a:gd name="T16" fmla="*/ 0 h 138"/>
                  <a:gd name="T17" fmla="*/ 64 w 64"/>
                  <a:gd name="T18" fmla="*/ 138 h 138"/>
                </a:gdLst>
                <a:ahLst/>
                <a:cxnLst>
                  <a:cxn ang="T10">
                    <a:pos x="T0" y="T1"/>
                  </a:cxn>
                  <a:cxn ang="T11">
                    <a:pos x="T2" y="T3"/>
                  </a:cxn>
                  <a:cxn ang="T12">
                    <a:pos x="T4" y="T5"/>
                  </a:cxn>
                  <a:cxn ang="T13">
                    <a:pos x="T6" y="T7"/>
                  </a:cxn>
                  <a:cxn ang="T14">
                    <a:pos x="T8" y="T9"/>
                  </a:cxn>
                </a:cxnLst>
                <a:rect l="T15" t="T16" r="T17" b="T18"/>
                <a:pathLst>
                  <a:path w="64" h="138">
                    <a:moveTo>
                      <a:pt x="64" y="138"/>
                    </a:moveTo>
                    <a:lnTo>
                      <a:pt x="64" y="27"/>
                    </a:lnTo>
                    <a:lnTo>
                      <a:pt x="0" y="0"/>
                    </a:lnTo>
                    <a:lnTo>
                      <a:pt x="0" y="79"/>
                    </a:lnTo>
                    <a:lnTo>
                      <a:pt x="64" y="138"/>
                    </a:lnTo>
                    <a:close/>
                  </a:path>
                </a:pathLst>
              </a:custGeom>
              <a:solidFill>
                <a:srgbClr val="2B4F4F"/>
              </a:solidFill>
              <a:ln w="9525">
                <a:noFill/>
                <a:round/>
                <a:headEnd/>
                <a:tailEnd/>
              </a:ln>
            </p:spPr>
            <p:txBody>
              <a:bodyPr/>
              <a:lstStyle/>
              <a:p>
                <a:endParaRPr lang="fr-FR"/>
              </a:p>
            </p:txBody>
          </p:sp>
          <p:sp>
            <p:nvSpPr>
              <p:cNvPr id="96025" name="Freeform 781"/>
              <p:cNvSpPr>
                <a:spLocks/>
              </p:cNvSpPr>
              <p:nvPr/>
            </p:nvSpPr>
            <p:spPr bwMode="auto">
              <a:xfrm>
                <a:off x="2764" y="2661"/>
                <a:ext cx="12" cy="17"/>
              </a:xfrm>
              <a:custGeom>
                <a:avLst/>
                <a:gdLst>
                  <a:gd name="T0" fmla="*/ 0 w 72"/>
                  <a:gd name="T1" fmla="*/ 0 h 100"/>
                  <a:gd name="T2" fmla="*/ 0 w 72"/>
                  <a:gd name="T3" fmla="*/ 0 h 100"/>
                  <a:gd name="T4" fmla="*/ 0 w 72"/>
                  <a:gd name="T5" fmla="*/ 0 h 100"/>
                  <a:gd name="T6" fmla="*/ 0 w 72"/>
                  <a:gd name="T7" fmla="*/ 0 h 100"/>
                  <a:gd name="T8" fmla="*/ 0 w 72"/>
                  <a:gd name="T9" fmla="*/ 0 h 100"/>
                  <a:gd name="T10" fmla="*/ 0 60000 65536"/>
                  <a:gd name="T11" fmla="*/ 0 60000 65536"/>
                  <a:gd name="T12" fmla="*/ 0 60000 65536"/>
                  <a:gd name="T13" fmla="*/ 0 60000 65536"/>
                  <a:gd name="T14" fmla="*/ 0 60000 65536"/>
                  <a:gd name="T15" fmla="*/ 0 w 72"/>
                  <a:gd name="T16" fmla="*/ 0 h 100"/>
                  <a:gd name="T17" fmla="*/ 72 w 72"/>
                  <a:gd name="T18" fmla="*/ 100 h 100"/>
                </a:gdLst>
                <a:ahLst/>
                <a:cxnLst>
                  <a:cxn ang="T10">
                    <a:pos x="T0" y="T1"/>
                  </a:cxn>
                  <a:cxn ang="T11">
                    <a:pos x="T2" y="T3"/>
                  </a:cxn>
                  <a:cxn ang="T12">
                    <a:pos x="T4" y="T5"/>
                  </a:cxn>
                  <a:cxn ang="T13">
                    <a:pos x="T6" y="T7"/>
                  </a:cxn>
                  <a:cxn ang="T14">
                    <a:pos x="T8" y="T9"/>
                  </a:cxn>
                </a:cxnLst>
                <a:rect l="T15" t="T16" r="T17" b="T18"/>
                <a:pathLst>
                  <a:path w="72" h="100">
                    <a:moveTo>
                      <a:pt x="0" y="100"/>
                    </a:moveTo>
                    <a:lnTo>
                      <a:pt x="72" y="74"/>
                    </a:lnTo>
                    <a:lnTo>
                      <a:pt x="72" y="0"/>
                    </a:lnTo>
                    <a:lnTo>
                      <a:pt x="0" y="73"/>
                    </a:lnTo>
                    <a:lnTo>
                      <a:pt x="0" y="100"/>
                    </a:lnTo>
                    <a:close/>
                  </a:path>
                </a:pathLst>
              </a:custGeom>
              <a:solidFill>
                <a:srgbClr val="2B4F4F"/>
              </a:solidFill>
              <a:ln w="9525">
                <a:noFill/>
                <a:round/>
                <a:headEnd/>
                <a:tailEnd/>
              </a:ln>
            </p:spPr>
            <p:txBody>
              <a:bodyPr/>
              <a:lstStyle/>
              <a:p>
                <a:endParaRPr lang="fr-FR"/>
              </a:p>
            </p:txBody>
          </p:sp>
          <p:sp>
            <p:nvSpPr>
              <p:cNvPr id="96026" name="Freeform 782"/>
              <p:cNvSpPr>
                <a:spLocks/>
              </p:cNvSpPr>
              <p:nvPr/>
            </p:nvSpPr>
            <p:spPr bwMode="auto">
              <a:xfrm>
                <a:off x="2681" y="2680"/>
                <a:ext cx="13" cy="8"/>
              </a:xfrm>
              <a:custGeom>
                <a:avLst/>
                <a:gdLst>
                  <a:gd name="T0" fmla="*/ 0 w 82"/>
                  <a:gd name="T1" fmla="*/ 0 h 49"/>
                  <a:gd name="T2" fmla="*/ 0 w 82"/>
                  <a:gd name="T3" fmla="*/ 0 h 49"/>
                  <a:gd name="T4" fmla="*/ 0 w 82"/>
                  <a:gd name="T5" fmla="*/ 0 h 49"/>
                  <a:gd name="T6" fmla="*/ 0 w 82"/>
                  <a:gd name="T7" fmla="*/ 0 h 49"/>
                  <a:gd name="T8" fmla="*/ 0 w 82"/>
                  <a:gd name="T9" fmla="*/ 0 h 49"/>
                  <a:gd name="T10" fmla="*/ 0 60000 65536"/>
                  <a:gd name="T11" fmla="*/ 0 60000 65536"/>
                  <a:gd name="T12" fmla="*/ 0 60000 65536"/>
                  <a:gd name="T13" fmla="*/ 0 60000 65536"/>
                  <a:gd name="T14" fmla="*/ 0 60000 65536"/>
                  <a:gd name="T15" fmla="*/ 0 w 82"/>
                  <a:gd name="T16" fmla="*/ 0 h 49"/>
                  <a:gd name="T17" fmla="*/ 82 w 82"/>
                  <a:gd name="T18" fmla="*/ 49 h 49"/>
                </a:gdLst>
                <a:ahLst/>
                <a:cxnLst>
                  <a:cxn ang="T10">
                    <a:pos x="T0" y="T1"/>
                  </a:cxn>
                  <a:cxn ang="T11">
                    <a:pos x="T2" y="T3"/>
                  </a:cxn>
                  <a:cxn ang="T12">
                    <a:pos x="T4" y="T5"/>
                  </a:cxn>
                  <a:cxn ang="T13">
                    <a:pos x="T6" y="T7"/>
                  </a:cxn>
                  <a:cxn ang="T14">
                    <a:pos x="T8" y="T9"/>
                  </a:cxn>
                </a:cxnLst>
                <a:rect l="T15" t="T16" r="T17" b="T18"/>
                <a:pathLst>
                  <a:path w="82" h="49">
                    <a:moveTo>
                      <a:pt x="64" y="49"/>
                    </a:moveTo>
                    <a:lnTo>
                      <a:pt x="0" y="7"/>
                    </a:lnTo>
                    <a:lnTo>
                      <a:pt x="78" y="0"/>
                    </a:lnTo>
                    <a:lnTo>
                      <a:pt x="82" y="47"/>
                    </a:lnTo>
                    <a:lnTo>
                      <a:pt x="64" y="49"/>
                    </a:lnTo>
                    <a:close/>
                  </a:path>
                </a:pathLst>
              </a:custGeom>
              <a:solidFill>
                <a:srgbClr val="B5CCCC"/>
              </a:solidFill>
              <a:ln w="9525">
                <a:noFill/>
                <a:round/>
                <a:headEnd/>
                <a:tailEnd/>
              </a:ln>
            </p:spPr>
            <p:txBody>
              <a:bodyPr/>
              <a:lstStyle/>
              <a:p>
                <a:endParaRPr lang="fr-FR"/>
              </a:p>
            </p:txBody>
          </p:sp>
          <p:sp>
            <p:nvSpPr>
              <p:cNvPr id="96027" name="Freeform 783"/>
              <p:cNvSpPr>
                <a:spLocks/>
              </p:cNvSpPr>
              <p:nvPr/>
            </p:nvSpPr>
            <p:spPr bwMode="auto">
              <a:xfrm>
                <a:off x="2640" y="2681"/>
                <a:ext cx="15" cy="8"/>
              </a:xfrm>
              <a:custGeom>
                <a:avLst/>
                <a:gdLst>
                  <a:gd name="T0" fmla="*/ 0 w 91"/>
                  <a:gd name="T1" fmla="*/ 0 h 50"/>
                  <a:gd name="T2" fmla="*/ 0 w 91"/>
                  <a:gd name="T3" fmla="*/ 0 h 50"/>
                  <a:gd name="T4" fmla="*/ 0 w 91"/>
                  <a:gd name="T5" fmla="*/ 0 h 50"/>
                  <a:gd name="T6" fmla="*/ 0 w 91"/>
                  <a:gd name="T7" fmla="*/ 0 h 50"/>
                  <a:gd name="T8" fmla="*/ 0 w 91"/>
                  <a:gd name="T9" fmla="*/ 0 h 50"/>
                  <a:gd name="T10" fmla="*/ 0 60000 65536"/>
                  <a:gd name="T11" fmla="*/ 0 60000 65536"/>
                  <a:gd name="T12" fmla="*/ 0 60000 65536"/>
                  <a:gd name="T13" fmla="*/ 0 60000 65536"/>
                  <a:gd name="T14" fmla="*/ 0 60000 65536"/>
                  <a:gd name="T15" fmla="*/ 0 w 91"/>
                  <a:gd name="T16" fmla="*/ 0 h 50"/>
                  <a:gd name="T17" fmla="*/ 91 w 91"/>
                  <a:gd name="T18" fmla="*/ 50 h 50"/>
                </a:gdLst>
                <a:ahLst/>
                <a:cxnLst>
                  <a:cxn ang="T10">
                    <a:pos x="T0" y="T1"/>
                  </a:cxn>
                  <a:cxn ang="T11">
                    <a:pos x="T2" y="T3"/>
                  </a:cxn>
                  <a:cxn ang="T12">
                    <a:pos x="T4" y="T5"/>
                  </a:cxn>
                  <a:cxn ang="T13">
                    <a:pos x="T6" y="T7"/>
                  </a:cxn>
                  <a:cxn ang="T14">
                    <a:pos x="T8" y="T9"/>
                  </a:cxn>
                </a:cxnLst>
                <a:rect l="T15" t="T16" r="T17" b="T18"/>
                <a:pathLst>
                  <a:path w="91" h="50">
                    <a:moveTo>
                      <a:pt x="19" y="50"/>
                    </a:moveTo>
                    <a:lnTo>
                      <a:pt x="91" y="4"/>
                    </a:lnTo>
                    <a:lnTo>
                      <a:pt x="12" y="0"/>
                    </a:lnTo>
                    <a:lnTo>
                      <a:pt x="0" y="49"/>
                    </a:lnTo>
                    <a:lnTo>
                      <a:pt x="19" y="50"/>
                    </a:lnTo>
                    <a:close/>
                  </a:path>
                </a:pathLst>
              </a:custGeom>
              <a:solidFill>
                <a:srgbClr val="B5CCCC"/>
              </a:solidFill>
              <a:ln w="9525">
                <a:noFill/>
                <a:round/>
                <a:headEnd/>
                <a:tailEnd/>
              </a:ln>
            </p:spPr>
            <p:txBody>
              <a:bodyPr/>
              <a:lstStyle/>
              <a:p>
                <a:endParaRPr lang="fr-FR"/>
              </a:p>
            </p:txBody>
          </p:sp>
          <p:sp>
            <p:nvSpPr>
              <p:cNvPr id="96028" name="Freeform 784"/>
              <p:cNvSpPr>
                <a:spLocks/>
              </p:cNvSpPr>
              <p:nvPr/>
            </p:nvSpPr>
            <p:spPr bwMode="auto">
              <a:xfrm>
                <a:off x="3162" y="2826"/>
                <a:ext cx="42" cy="88"/>
              </a:xfrm>
              <a:custGeom>
                <a:avLst/>
                <a:gdLst>
                  <a:gd name="T0" fmla="*/ 0 w 261"/>
                  <a:gd name="T1" fmla="*/ 0 h 524"/>
                  <a:gd name="T2" fmla="*/ 0 w 261"/>
                  <a:gd name="T3" fmla="*/ 0 h 524"/>
                  <a:gd name="T4" fmla="*/ 0 w 261"/>
                  <a:gd name="T5" fmla="*/ 0 h 524"/>
                  <a:gd name="T6" fmla="*/ 0 w 261"/>
                  <a:gd name="T7" fmla="*/ 0 h 524"/>
                  <a:gd name="T8" fmla="*/ 0 w 261"/>
                  <a:gd name="T9" fmla="*/ 0 h 524"/>
                  <a:gd name="T10" fmla="*/ 0 w 261"/>
                  <a:gd name="T11" fmla="*/ 0 h 524"/>
                  <a:gd name="T12" fmla="*/ 0 w 261"/>
                  <a:gd name="T13" fmla="*/ 0 h 524"/>
                  <a:gd name="T14" fmla="*/ 0 w 261"/>
                  <a:gd name="T15" fmla="*/ 0 h 524"/>
                  <a:gd name="T16" fmla="*/ 0 w 261"/>
                  <a:gd name="T17" fmla="*/ 0 h 524"/>
                  <a:gd name="T18" fmla="*/ 0 w 261"/>
                  <a:gd name="T19" fmla="*/ 0 h 524"/>
                  <a:gd name="T20" fmla="*/ 0 w 261"/>
                  <a:gd name="T21" fmla="*/ 0 h 524"/>
                  <a:gd name="T22" fmla="*/ 0 w 261"/>
                  <a:gd name="T23" fmla="*/ 0 h 524"/>
                  <a:gd name="T24" fmla="*/ 0 w 261"/>
                  <a:gd name="T25" fmla="*/ 0 h 524"/>
                  <a:gd name="T26" fmla="*/ 0 w 261"/>
                  <a:gd name="T27" fmla="*/ 0 h 524"/>
                  <a:gd name="T28" fmla="*/ 0 w 261"/>
                  <a:gd name="T29" fmla="*/ 0 h 524"/>
                  <a:gd name="T30" fmla="*/ 0 w 261"/>
                  <a:gd name="T31" fmla="*/ 0 h 524"/>
                  <a:gd name="T32" fmla="*/ 0 w 261"/>
                  <a:gd name="T33" fmla="*/ 0 h 524"/>
                  <a:gd name="T34" fmla="*/ 0 w 261"/>
                  <a:gd name="T35" fmla="*/ 0 h 524"/>
                  <a:gd name="T36" fmla="*/ 0 w 261"/>
                  <a:gd name="T37" fmla="*/ 0 h 524"/>
                  <a:gd name="T38" fmla="*/ 0 w 261"/>
                  <a:gd name="T39" fmla="*/ 0 h 524"/>
                  <a:gd name="T40" fmla="*/ 0 w 261"/>
                  <a:gd name="T41" fmla="*/ 0 h 524"/>
                  <a:gd name="T42" fmla="*/ 0 w 261"/>
                  <a:gd name="T43" fmla="*/ 0 h 524"/>
                  <a:gd name="T44" fmla="*/ 0 w 261"/>
                  <a:gd name="T45" fmla="*/ 0 h 524"/>
                  <a:gd name="T46" fmla="*/ 0 w 261"/>
                  <a:gd name="T47" fmla="*/ 0 h 524"/>
                  <a:gd name="T48" fmla="*/ 0 w 261"/>
                  <a:gd name="T49" fmla="*/ 0 h 524"/>
                  <a:gd name="T50" fmla="*/ 0 w 261"/>
                  <a:gd name="T51" fmla="*/ 0 h 524"/>
                  <a:gd name="T52" fmla="*/ 0 w 261"/>
                  <a:gd name="T53" fmla="*/ 0 h 5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61"/>
                  <a:gd name="T82" fmla="*/ 0 h 524"/>
                  <a:gd name="T83" fmla="*/ 261 w 261"/>
                  <a:gd name="T84" fmla="*/ 524 h 52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61" h="524">
                    <a:moveTo>
                      <a:pt x="145" y="524"/>
                    </a:moveTo>
                    <a:lnTo>
                      <a:pt x="0" y="347"/>
                    </a:lnTo>
                    <a:lnTo>
                      <a:pt x="85" y="0"/>
                    </a:lnTo>
                    <a:lnTo>
                      <a:pt x="93" y="3"/>
                    </a:lnTo>
                    <a:lnTo>
                      <a:pt x="114" y="11"/>
                    </a:lnTo>
                    <a:lnTo>
                      <a:pt x="143" y="25"/>
                    </a:lnTo>
                    <a:lnTo>
                      <a:pt x="176" y="44"/>
                    </a:lnTo>
                    <a:lnTo>
                      <a:pt x="209" y="68"/>
                    </a:lnTo>
                    <a:lnTo>
                      <a:pt x="237" y="95"/>
                    </a:lnTo>
                    <a:lnTo>
                      <a:pt x="255" y="126"/>
                    </a:lnTo>
                    <a:lnTo>
                      <a:pt x="261" y="161"/>
                    </a:lnTo>
                    <a:lnTo>
                      <a:pt x="259" y="181"/>
                    </a:lnTo>
                    <a:lnTo>
                      <a:pt x="254" y="204"/>
                    </a:lnTo>
                    <a:lnTo>
                      <a:pt x="247" y="231"/>
                    </a:lnTo>
                    <a:lnTo>
                      <a:pt x="239" y="259"/>
                    </a:lnTo>
                    <a:lnTo>
                      <a:pt x="231" y="288"/>
                    </a:lnTo>
                    <a:lnTo>
                      <a:pt x="221" y="318"/>
                    </a:lnTo>
                    <a:lnTo>
                      <a:pt x="210" y="348"/>
                    </a:lnTo>
                    <a:lnTo>
                      <a:pt x="200" y="378"/>
                    </a:lnTo>
                    <a:lnTo>
                      <a:pt x="189" y="407"/>
                    </a:lnTo>
                    <a:lnTo>
                      <a:pt x="180" y="434"/>
                    </a:lnTo>
                    <a:lnTo>
                      <a:pt x="171" y="459"/>
                    </a:lnTo>
                    <a:lnTo>
                      <a:pt x="163" y="481"/>
                    </a:lnTo>
                    <a:lnTo>
                      <a:pt x="156" y="498"/>
                    </a:lnTo>
                    <a:lnTo>
                      <a:pt x="150" y="512"/>
                    </a:lnTo>
                    <a:lnTo>
                      <a:pt x="146" y="520"/>
                    </a:lnTo>
                    <a:lnTo>
                      <a:pt x="145" y="524"/>
                    </a:lnTo>
                    <a:close/>
                  </a:path>
                </a:pathLst>
              </a:custGeom>
              <a:solidFill>
                <a:srgbClr val="7A9999"/>
              </a:solidFill>
              <a:ln w="9525">
                <a:noFill/>
                <a:round/>
                <a:headEnd/>
                <a:tailEnd/>
              </a:ln>
            </p:spPr>
            <p:txBody>
              <a:bodyPr/>
              <a:lstStyle/>
              <a:p>
                <a:endParaRPr lang="fr-FR"/>
              </a:p>
            </p:txBody>
          </p:sp>
          <p:sp>
            <p:nvSpPr>
              <p:cNvPr id="96029" name="Freeform 785"/>
              <p:cNvSpPr>
                <a:spLocks/>
              </p:cNvSpPr>
              <p:nvPr/>
            </p:nvSpPr>
            <p:spPr bwMode="auto">
              <a:xfrm>
                <a:off x="3161" y="2884"/>
                <a:ext cx="25" cy="30"/>
              </a:xfrm>
              <a:custGeom>
                <a:avLst/>
                <a:gdLst>
                  <a:gd name="T0" fmla="*/ 0 w 150"/>
                  <a:gd name="T1" fmla="*/ 0 h 181"/>
                  <a:gd name="T2" fmla="*/ 0 w 150"/>
                  <a:gd name="T3" fmla="*/ 0 h 181"/>
                  <a:gd name="T4" fmla="*/ 0 w 150"/>
                  <a:gd name="T5" fmla="*/ 0 h 181"/>
                  <a:gd name="T6" fmla="*/ 0 w 150"/>
                  <a:gd name="T7" fmla="*/ 0 h 181"/>
                  <a:gd name="T8" fmla="*/ 0 w 150"/>
                  <a:gd name="T9" fmla="*/ 0 h 181"/>
                  <a:gd name="T10" fmla="*/ 0 w 150"/>
                  <a:gd name="T11" fmla="*/ 0 h 181"/>
                  <a:gd name="T12" fmla="*/ 0 w 150"/>
                  <a:gd name="T13" fmla="*/ 0 h 181"/>
                  <a:gd name="T14" fmla="*/ 0 60000 65536"/>
                  <a:gd name="T15" fmla="*/ 0 60000 65536"/>
                  <a:gd name="T16" fmla="*/ 0 60000 65536"/>
                  <a:gd name="T17" fmla="*/ 0 60000 65536"/>
                  <a:gd name="T18" fmla="*/ 0 60000 65536"/>
                  <a:gd name="T19" fmla="*/ 0 60000 65536"/>
                  <a:gd name="T20" fmla="*/ 0 60000 65536"/>
                  <a:gd name="T21" fmla="*/ 0 w 150"/>
                  <a:gd name="T22" fmla="*/ 0 h 181"/>
                  <a:gd name="T23" fmla="*/ 150 w 150"/>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1">
                    <a:moveTo>
                      <a:pt x="0" y="1"/>
                    </a:moveTo>
                    <a:lnTo>
                      <a:pt x="1" y="4"/>
                    </a:lnTo>
                    <a:lnTo>
                      <a:pt x="146" y="181"/>
                    </a:lnTo>
                    <a:lnTo>
                      <a:pt x="150" y="176"/>
                    </a:lnTo>
                    <a:lnTo>
                      <a:pt x="5" y="0"/>
                    </a:lnTo>
                    <a:lnTo>
                      <a:pt x="6" y="3"/>
                    </a:lnTo>
                    <a:lnTo>
                      <a:pt x="0" y="1"/>
                    </a:lnTo>
                    <a:close/>
                  </a:path>
                </a:pathLst>
              </a:custGeom>
              <a:solidFill>
                <a:srgbClr val="000000"/>
              </a:solidFill>
              <a:ln w="9525">
                <a:noFill/>
                <a:round/>
                <a:headEnd/>
                <a:tailEnd/>
              </a:ln>
            </p:spPr>
            <p:txBody>
              <a:bodyPr/>
              <a:lstStyle/>
              <a:p>
                <a:endParaRPr lang="fr-FR"/>
              </a:p>
            </p:txBody>
          </p:sp>
          <p:sp>
            <p:nvSpPr>
              <p:cNvPr id="96030" name="Freeform 786"/>
              <p:cNvSpPr>
                <a:spLocks/>
              </p:cNvSpPr>
              <p:nvPr/>
            </p:nvSpPr>
            <p:spPr bwMode="auto">
              <a:xfrm>
                <a:off x="3161" y="2825"/>
                <a:ext cx="15" cy="60"/>
              </a:xfrm>
              <a:custGeom>
                <a:avLst/>
                <a:gdLst>
                  <a:gd name="T0" fmla="*/ 0 w 91"/>
                  <a:gd name="T1" fmla="*/ 0 h 352"/>
                  <a:gd name="T2" fmla="*/ 0 w 91"/>
                  <a:gd name="T3" fmla="*/ 0 h 352"/>
                  <a:gd name="T4" fmla="*/ 0 w 91"/>
                  <a:gd name="T5" fmla="*/ 0 h 352"/>
                  <a:gd name="T6" fmla="*/ 0 w 91"/>
                  <a:gd name="T7" fmla="*/ 0 h 352"/>
                  <a:gd name="T8" fmla="*/ 0 w 91"/>
                  <a:gd name="T9" fmla="*/ 0 h 352"/>
                  <a:gd name="T10" fmla="*/ 0 w 91"/>
                  <a:gd name="T11" fmla="*/ 0 h 352"/>
                  <a:gd name="T12" fmla="*/ 0 w 91"/>
                  <a:gd name="T13" fmla="*/ 0 h 352"/>
                  <a:gd name="T14" fmla="*/ 0 60000 65536"/>
                  <a:gd name="T15" fmla="*/ 0 60000 65536"/>
                  <a:gd name="T16" fmla="*/ 0 60000 65536"/>
                  <a:gd name="T17" fmla="*/ 0 60000 65536"/>
                  <a:gd name="T18" fmla="*/ 0 60000 65536"/>
                  <a:gd name="T19" fmla="*/ 0 60000 65536"/>
                  <a:gd name="T20" fmla="*/ 0 60000 65536"/>
                  <a:gd name="T21" fmla="*/ 0 w 91"/>
                  <a:gd name="T22" fmla="*/ 0 h 352"/>
                  <a:gd name="T23" fmla="*/ 91 w 91"/>
                  <a:gd name="T24" fmla="*/ 352 h 3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352">
                    <a:moveTo>
                      <a:pt x="89" y="0"/>
                    </a:moveTo>
                    <a:lnTo>
                      <a:pt x="84" y="3"/>
                    </a:lnTo>
                    <a:lnTo>
                      <a:pt x="0" y="350"/>
                    </a:lnTo>
                    <a:lnTo>
                      <a:pt x="6" y="352"/>
                    </a:lnTo>
                    <a:lnTo>
                      <a:pt x="91" y="5"/>
                    </a:lnTo>
                    <a:lnTo>
                      <a:pt x="87" y="7"/>
                    </a:lnTo>
                    <a:lnTo>
                      <a:pt x="89" y="0"/>
                    </a:lnTo>
                    <a:close/>
                  </a:path>
                </a:pathLst>
              </a:custGeom>
              <a:solidFill>
                <a:srgbClr val="000000"/>
              </a:solidFill>
              <a:ln w="9525">
                <a:noFill/>
                <a:round/>
                <a:headEnd/>
                <a:tailEnd/>
              </a:ln>
            </p:spPr>
            <p:txBody>
              <a:bodyPr/>
              <a:lstStyle/>
              <a:p>
                <a:endParaRPr lang="fr-FR"/>
              </a:p>
            </p:txBody>
          </p:sp>
          <p:sp>
            <p:nvSpPr>
              <p:cNvPr id="96031" name="Freeform 787"/>
              <p:cNvSpPr>
                <a:spLocks/>
              </p:cNvSpPr>
              <p:nvPr/>
            </p:nvSpPr>
            <p:spPr bwMode="auto">
              <a:xfrm>
                <a:off x="3176" y="2825"/>
                <a:ext cx="29" cy="29"/>
              </a:xfrm>
              <a:custGeom>
                <a:avLst/>
                <a:gdLst>
                  <a:gd name="T0" fmla="*/ 0 w 181"/>
                  <a:gd name="T1" fmla="*/ 0 h 165"/>
                  <a:gd name="T2" fmla="*/ 0 w 181"/>
                  <a:gd name="T3" fmla="*/ 0 h 165"/>
                  <a:gd name="T4" fmla="*/ 0 w 181"/>
                  <a:gd name="T5" fmla="*/ 0 h 165"/>
                  <a:gd name="T6" fmla="*/ 0 w 181"/>
                  <a:gd name="T7" fmla="*/ 0 h 165"/>
                  <a:gd name="T8" fmla="*/ 0 w 181"/>
                  <a:gd name="T9" fmla="*/ 0 h 165"/>
                  <a:gd name="T10" fmla="*/ 0 w 181"/>
                  <a:gd name="T11" fmla="*/ 0 h 165"/>
                  <a:gd name="T12" fmla="*/ 0 w 181"/>
                  <a:gd name="T13" fmla="*/ 0 h 165"/>
                  <a:gd name="T14" fmla="*/ 0 w 181"/>
                  <a:gd name="T15" fmla="*/ 0 h 165"/>
                  <a:gd name="T16" fmla="*/ 0 w 181"/>
                  <a:gd name="T17" fmla="*/ 0 h 165"/>
                  <a:gd name="T18" fmla="*/ 0 w 181"/>
                  <a:gd name="T19" fmla="*/ 0 h 165"/>
                  <a:gd name="T20" fmla="*/ 0 w 181"/>
                  <a:gd name="T21" fmla="*/ 0 h 165"/>
                  <a:gd name="T22" fmla="*/ 0 w 181"/>
                  <a:gd name="T23" fmla="*/ 0 h 165"/>
                  <a:gd name="T24" fmla="*/ 0 w 181"/>
                  <a:gd name="T25" fmla="*/ 0 h 165"/>
                  <a:gd name="T26" fmla="*/ 0 w 181"/>
                  <a:gd name="T27" fmla="*/ 0 h 165"/>
                  <a:gd name="T28" fmla="*/ 0 w 181"/>
                  <a:gd name="T29" fmla="*/ 0 h 165"/>
                  <a:gd name="T30" fmla="*/ 0 w 181"/>
                  <a:gd name="T31" fmla="*/ 0 h 165"/>
                  <a:gd name="T32" fmla="*/ 0 w 181"/>
                  <a:gd name="T33" fmla="*/ 0 h 165"/>
                  <a:gd name="T34" fmla="*/ 0 w 181"/>
                  <a:gd name="T35" fmla="*/ 0 h 165"/>
                  <a:gd name="T36" fmla="*/ 0 w 181"/>
                  <a:gd name="T37" fmla="*/ 0 h 165"/>
                  <a:gd name="T38" fmla="*/ 0 w 181"/>
                  <a:gd name="T39" fmla="*/ 0 h 165"/>
                  <a:gd name="T40" fmla="*/ 0 w 181"/>
                  <a:gd name="T41" fmla="*/ 0 h 1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1"/>
                  <a:gd name="T64" fmla="*/ 0 h 165"/>
                  <a:gd name="T65" fmla="*/ 181 w 181"/>
                  <a:gd name="T66" fmla="*/ 165 h 16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1" h="165">
                    <a:moveTo>
                      <a:pt x="181" y="165"/>
                    </a:moveTo>
                    <a:lnTo>
                      <a:pt x="181" y="165"/>
                    </a:lnTo>
                    <a:lnTo>
                      <a:pt x="175" y="129"/>
                    </a:lnTo>
                    <a:lnTo>
                      <a:pt x="155" y="97"/>
                    </a:lnTo>
                    <a:lnTo>
                      <a:pt x="127" y="70"/>
                    </a:lnTo>
                    <a:lnTo>
                      <a:pt x="95" y="44"/>
                    </a:lnTo>
                    <a:lnTo>
                      <a:pt x="60" y="26"/>
                    </a:lnTo>
                    <a:lnTo>
                      <a:pt x="31" y="12"/>
                    </a:lnTo>
                    <a:lnTo>
                      <a:pt x="10" y="4"/>
                    </a:lnTo>
                    <a:lnTo>
                      <a:pt x="2" y="0"/>
                    </a:lnTo>
                    <a:lnTo>
                      <a:pt x="0" y="7"/>
                    </a:lnTo>
                    <a:lnTo>
                      <a:pt x="8" y="11"/>
                    </a:lnTo>
                    <a:lnTo>
                      <a:pt x="29" y="19"/>
                    </a:lnTo>
                    <a:lnTo>
                      <a:pt x="58" y="33"/>
                    </a:lnTo>
                    <a:lnTo>
                      <a:pt x="90" y="51"/>
                    </a:lnTo>
                    <a:lnTo>
                      <a:pt x="123" y="75"/>
                    </a:lnTo>
                    <a:lnTo>
                      <a:pt x="150" y="101"/>
                    </a:lnTo>
                    <a:lnTo>
                      <a:pt x="168" y="132"/>
                    </a:lnTo>
                    <a:lnTo>
                      <a:pt x="174" y="165"/>
                    </a:lnTo>
                    <a:lnTo>
                      <a:pt x="181" y="165"/>
                    </a:lnTo>
                    <a:close/>
                  </a:path>
                </a:pathLst>
              </a:custGeom>
              <a:solidFill>
                <a:srgbClr val="000000"/>
              </a:solidFill>
              <a:ln w="9525">
                <a:noFill/>
                <a:round/>
                <a:headEnd/>
                <a:tailEnd/>
              </a:ln>
            </p:spPr>
            <p:txBody>
              <a:bodyPr/>
              <a:lstStyle/>
              <a:p>
                <a:endParaRPr lang="fr-FR"/>
              </a:p>
            </p:txBody>
          </p:sp>
          <p:sp>
            <p:nvSpPr>
              <p:cNvPr id="96032" name="Freeform 788"/>
              <p:cNvSpPr>
                <a:spLocks/>
              </p:cNvSpPr>
              <p:nvPr/>
            </p:nvSpPr>
            <p:spPr bwMode="auto">
              <a:xfrm>
                <a:off x="3185" y="2854"/>
                <a:ext cx="20" cy="60"/>
              </a:xfrm>
              <a:custGeom>
                <a:avLst/>
                <a:gdLst>
                  <a:gd name="T0" fmla="*/ 0 w 123"/>
                  <a:gd name="T1" fmla="*/ 0 h 365"/>
                  <a:gd name="T2" fmla="*/ 0 w 123"/>
                  <a:gd name="T3" fmla="*/ 0 h 365"/>
                  <a:gd name="T4" fmla="*/ 0 w 123"/>
                  <a:gd name="T5" fmla="*/ 0 h 365"/>
                  <a:gd name="T6" fmla="*/ 0 w 123"/>
                  <a:gd name="T7" fmla="*/ 0 h 365"/>
                  <a:gd name="T8" fmla="*/ 0 w 123"/>
                  <a:gd name="T9" fmla="*/ 0 h 365"/>
                  <a:gd name="T10" fmla="*/ 0 w 123"/>
                  <a:gd name="T11" fmla="*/ 0 h 365"/>
                  <a:gd name="T12" fmla="*/ 0 w 123"/>
                  <a:gd name="T13" fmla="*/ 0 h 365"/>
                  <a:gd name="T14" fmla="*/ 0 w 123"/>
                  <a:gd name="T15" fmla="*/ 0 h 365"/>
                  <a:gd name="T16" fmla="*/ 0 w 123"/>
                  <a:gd name="T17" fmla="*/ 0 h 365"/>
                  <a:gd name="T18" fmla="*/ 0 w 123"/>
                  <a:gd name="T19" fmla="*/ 0 h 365"/>
                  <a:gd name="T20" fmla="*/ 0 w 123"/>
                  <a:gd name="T21" fmla="*/ 0 h 365"/>
                  <a:gd name="T22" fmla="*/ 0 w 123"/>
                  <a:gd name="T23" fmla="*/ 0 h 365"/>
                  <a:gd name="T24" fmla="*/ 0 w 123"/>
                  <a:gd name="T25" fmla="*/ 0 h 365"/>
                  <a:gd name="T26" fmla="*/ 0 w 123"/>
                  <a:gd name="T27" fmla="*/ 0 h 365"/>
                  <a:gd name="T28" fmla="*/ 0 w 123"/>
                  <a:gd name="T29" fmla="*/ 0 h 365"/>
                  <a:gd name="T30" fmla="*/ 0 w 123"/>
                  <a:gd name="T31" fmla="*/ 0 h 365"/>
                  <a:gd name="T32" fmla="*/ 0 w 123"/>
                  <a:gd name="T33" fmla="*/ 0 h 365"/>
                  <a:gd name="T34" fmla="*/ 0 w 123"/>
                  <a:gd name="T35" fmla="*/ 0 h 365"/>
                  <a:gd name="T36" fmla="*/ 0 w 123"/>
                  <a:gd name="T37" fmla="*/ 0 h 365"/>
                  <a:gd name="T38" fmla="*/ 0 w 123"/>
                  <a:gd name="T39" fmla="*/ 0 h 365"/>
                  <a:gd name="T40" fmla="*/ 0 w 123"/>
                  <a:gd name="T41" fmla="*/ 0 h 365"/>
                  <a:gd name="T42" fmla="*/ 0 w 123"/>
                  <a:gd name="T43" fmla="*/ 0 h 365"/>
                  <a:gd name="T44" fmla="*/ 0 w 123"/>
                  <a:gd name="T45" fmla="*/ 0 h 365"/>
                  <a:gd name="T46" fmla="*/ 0 w 123"/>
                  <a:gd name="T47" fmla="*/ 0 h 365"/>
                  <a:gd name="T48" fmla="*/ 0 w 123"/>
                  <a:gd name="T49" fmla="*/ 0 h 365"/>
                  <a:gd name="T50" fmla="*/ 0 w 123"/>
                  <a:gd name="T51" fmla="*/ 0 h 365"/>
                  <a:gd name="T52" fmla="*/ 0 w 123"/>
                  <a:gd name="T53" fmla="*/ 0 h 365"/>
                  <a:gd name="T54" fmla="*/ 0 w 123"/>
                  <a:gd name="T55" fmla="*/ 0 h 365"/>
                  <a:gd name="T56" fmla="*/ 0 w 123"/>
                  <a:gd name="T57" fmla="*/ 0 h 365"/>
                  <a:gd name="T58" fmla="*/ 0 w 123"/>
                  <a:gd name="T59" fmla="*/ 0 h 365"/>
                  <a:gd name="T60" fmla="*/ 0 w 123"/>
                  <a:gd name="T61" fmla="*/ 0 h 365"/>
                  <a:gd name="T62" fmla="*/ 0 w 123"/>
                  <a:gd name="T63" fmla="*/ 0 h 365"/>
                  <a:gd name="T64" fmla="*/ 0 w 123"/>
                  <a:gd name="T65" fmla="*/ 0 h 365"/>
                  <a:gd name="T66" fmla="*/ 0 w 123"/>
                  <a:gd name="T67" fmla="*/ 0 h 365"/>
                  <a:gd name="T68" fmla="*/ 0 w 123"/>
                  <a:gd name="T69" fmla="*/ 0 h 365"/>
                  <a:gd name="T70" fmla="*/ 0 w 123"/>
                  <a:gd name="T71" fmla="*/ 0 h 365"/>
                  <a:gd name="T72" fmla="*/ 0 w 123"/>
                  <a:gd name="T73" fmla="*/ 0 h 3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3"/>
                  <a:gd name="T112" fmla="*/ 0 h 365"/>
                  <a:gd name="T113" fmla="*/ 123 w 123"/>
                  <a:gd name="T114" fmla="*/ 365 h 36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3" h="365">
                    <a:moveTo>
                      <a:pt x="1" y="365"/>
                    </a:moveTo>
                    <a:lnTo>
                      <a:pt x="7" y="364"/>
                    </a:lnTo>
                    <a:lnTo>
                      <a:pt x="8" y="360"/>
                    </a:lnTo>
                    <a:lnTo>
                      <a:pt x="11" y="352"/>
                    </a:lnTo>
                    <a:lnTo>
                      <a:pt x="17" y="338"/>
                    </a:lnTo>
                    <a:lnTo>
                      <a:pt x="24" y="321"/>
                    </a:lnTo>
                    <a:lnTo>
                      <a:pt x="32" y="299"/>
                    </a:lnTo>
                    <a:lnTo>
                      <a:pt x="41" y="274"/>
                    </a:lnTo>
                    <a:lnTo>
                      <a:pt x="51" y="248"/>
                    </a:lnTo>
                    <a:lnTo>
                      <a:pt x="61" y="219"/>
                    </a:lnTo>
                    <a:lnTo>
                      <a:pt x="72" y="188"/>
                    </a:lnTo>
                    <a:lnTo>
                      <a:pt x="82" y="158"/>
                    </a:lnTo>
                    <a:lnTo>
                      <a:pt x="92" y="128"/>
                    </a:lnTo>
                    <a:lnTo>
                      <a:pt x="101" y="99"/>
                    </a:lnTo>
                    <a:lnTo>
                      <a:pt x="109" y="71"/>
                    </a:lnTo>
                    <a:lnTo>
                      <a:pt x="116" y="44"/>
                    </a:lnTo>
                    <a:lnTo>
                      <a:pt x="120" y="20"/>
                    </a:lnTo>
                    <a:lnTo>
                      <a:pt x="123" y="0"/>
                    </a:lnTo>
                    <a:lnTo>
                      <a:pt x="116" y="0"/>
                    </a:lnTo>
                    <a:lnTo>
                      <a:pt x="113" y="20"/>
                    </a:lnTo>
                    <a:lnTo>
                      <a:pt x="109" y="42"/>
                    </a:lnTo>
                    <a:lnTo>
                      <a:pt x="102" y="69"/>
                    </a:lnTo>
                    <a:lnTo>
                      <a:pt x="94" y="97"/>
                    </a:lnTo>
                    <a:lnTo>
                      <a:pt x="86" y="126"/>
                    </a:lnTo>
                    <a:lnTo>
                      <a:pt x="75" y="156"/>
                    </a:lnTo>
                    <a:lnTo>
                      <a:pt x="65" y="186"/>
                    </a:lnTo>
                    <a:lnTo>
                      <a:pt x="54" y="216"/>
                    </a:lnTo>
                    <a:lnTo>
                      <a:pt x="44" y="245"/>
                    </a:lnTo>
                    <a:lnTo>
                      <a:pt x="34" y="272"/>
                    </a:lnTo>
                    <a:lnTo>
                      <a:pt x="25" y="296"/>
                    </a:lnTo>
                    <a:lnTo>
                      <a:pt x="17" y="318"/>
                    </a:lnTo>
                    <a:lnTo>
                      <a:pt x="10" y="336"/>
                    </a:lnTo>
                    <a:lnTo>
                      <a:pt x="4" y="350"/>
                    </a:lnTo>
                    <a:lnTo>
                      <a:pt x="1" y="358"/>
                    </a:lnTo>
                    <a:lnTo>
                      <a:pt x="0" y="361"/>
                    </a:lnTo>
                    <a:lnTo>
                      <a:pt x="5" y="360"/>
                    </a:lnTo>
                    <a:lnTo>
                      <a:pt x="1" y="365"/>
                    </a:lnTo>
                    <a:close/>
                  </a:path>
                </a:pathLst>
              </a:custGeom>
              <a:solidFill>
                <a:srgbClr val="000000"/>
              </a:solidFill>
              <a:ln w="9525">
                <a:noFill/>
                <a:round/>
                <a:headEnd/>
                <a:tailEnd/>
              </a:ln>
            </p:spPr>
            <p:txBody>
              <a:bodyPr/>
              <a:lstStyle/>
              <a:p>
                <a:endParaRPr lang="fr-FR"/>
              </a:p>
            </p:txBody>
          </p:sp>
          <p:sp>
            <p:nvSpPr>
              <p:cNvPr id="96033" name="Freeform 789"/>
              <p:cNvSpPr>
                <a:spLocks/>
              </p:cNvSpPr>
              <p:nvPr/>
            </p:nvSpPr>
            <p:spPr bwMode="auto">
              <a:xfrm>
                <a:off x="3498" y="2644"/>
                <a:ext cx="61" cy="47"/>
              </a:xfrm>
              <a:custGeom>
                <a:avLst/>
                <a:gdLst>
                  <a:gd name="T0" fmla="*/ 0 w 372"/>
                  <a:gd name="T1" fmla="*/ 0 h 281"/>
                  <a:gd name="T2" fmla="*/ 0 w 372"/>
                  <a:gd name="T3" fmla="*/ 0 h 281"/>
                  <a:gd name="T4" fmla="*/ 0 w 372"/>
                  <a:gd name="T5" fmla="*/ 0 h 281"/>
                  <a:gd name="T6" fmla="*/ 0 w 372"/>
                  <a:gd name="T7" fmla="*/ 0 h 281"/>
                  <a:gd name="T8" fmla="*/ 0 w 372"/>
                  <a:gd name="T9" fmla="*/ 0 h 281"/>
                  <a:gd name="T10" fmla="*/ 0 w 372"/>
                  <a:gd name="T11" fmla="*/ 0 h 281"/>
                  <a:gd name="T12" fmla="*/ 0 w 372"/>
                  <a:gd name="T13" fmla="*/ 0 h 281"/>
                  <a:gd name="T14" fmla="*/ 0 w 372"/>
                  <a:gd name="T15" fmla="*/ 0 h 281"/>
                  <a:gd name="T16" fmla="*/ 0 w 372"/>
                  <a:gd name="T17" fmla="*/ 0 h 281"/>
                  <a:gd name="T18" fmla="*/ 0 w 372"/>
                  <a:gd name="T19" fmla="*/ 0 h 281"/>
                  <a:gd name="T20" fmla="*/ 0 w 372"/>
                  <a:gd name="T21" fmla="*/ 0 h 281"/>
                  <a:gd name="T22" fmla="*/ 0 w 372"/>
                  <a:gd name="T23" fmla="*/ 0 h 281"/>
                  <a:gd name="T24" fmla="*/ 0 w 372"/>
                  <a:gd name="T25" fmla="*/ 0 h 281"/>
                  <a:gd name="T26" fmla="*/ 0 w 372"/>
                  <a:gd name="T27" fmla="*/ 0 h 281"/>
                  <a:gd name="T28" fmla="*/ 0 w 372"/>
                  <a:gd name="T29" fmla="*/ 0 h 281"/>
                  <a:gd name="T30" fmla="*/ 0 w 372"/>
                  <a:gd name="T31" fmla="*/ 0 h 281"/>
                  <a:gd name="T32" fmla="*/ 0 w 372"/>
                  <a:gd name="T33" fmla="*/ 0 h 281"/>
                  <a:gd name="T34" fmla="*/ 0 w 372"/>
                  <a:gd name="T35" fmla="*/ 0 h 281"/>
                  <a:gd name="T36" fmla="*/ 0 w 372"/>
                  <a:gd name="T37" fmla="*/ 0 h 281"/>
                  <a:gd name="T38" fmla="*/ 0 w 372"/>
                  <a:gd name="T39" fmla="*/ 0 h 281"/>
                  <a:gd name="T40" fmla="*/ 0 w 372"/>
                  <a:gd name="T41" fmla="*/ 0 h 281"/>
                  <a:gd name="T42" fmla="*/ 0 w 372"/>
                  <a:gd name="T43" fmla="*/ 0 h 281"/>
                  <a:gd name="T44" fmla="*/ 0 w 372"/>
                  <a:gd name="T45" fmla="*/ 0 h 281"/>
                  <a:gd name="T46" fmla="*/ 0 w 372"/>
                  <a:gd name="T47" fmla="*/ 0 h 281"/>
                  <a:gd name="T48" fmla="*/ 0 w 372"/>
                  <a:gd name="T49" fmla="*/ 0 h 281"/>
                  <a:gd name="T50" fmla="*/ 0 w 372"/>
                  <a:gd name="T51" fmla="*/ 0 h 281"/>
                  <a:gd name="T52" fmla="*/ 0 w 372"/>
                  <a:gd name="T53" fmla="*/ 0 h 2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72"/>
                  <a:gd name="T82" fmla="*/ 0 h 281"/>
                  <a:gd name="T83" fmla="*/ 372 w 372"/>
                  <a:gd name="T84" fmla="*/ 281 h 2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72" h="281">
                    <a:moveTo>
                      <a:pt x="227" y="104"/>
                    </a:moveTo>
                    <a:lnTo>
                      <a:pt x="372" y="281"/>
                    </a:lnTo>
                    <a:lnTo>
                      <a:pt x="368" y="279"/>
                    </a:lnTo>
                    <a:lnTo>
                      <a:pt x="357" y="276"/>
                    </a:lnTo>
                    <a:lnTo>
                      <a:pt x="339" y="271"/>
                    </a:lnTo>
                    <a:lnTo>
                      <a:pt x="317" y="264"/>
                    </a:lnTo>
                    <a:lnTo>
                      <a:pt x="292" y="256"/>
                    </a:lnTo>
                    <a:lnTo>
                      <a:pt x="261" y="247"/>
                    </a:lnTo>
                    <a:lnTo>
                      <a:pt x="230" y="236"/>
                    </a:lnTo>
                    <a:lnTo>
                      <a:pt x="198" y="226"/>
                    </a:lnTo>
                    <a:lnTo>
                      <a:pt x="164" y="214"/>
                    </a:lnTo>
                    <a:lnTo>
                      <a:pt x="133" y="203"/>
                    </a:lnTo>
                    <a:lnTo>
                      <a:pt x="101" y="192"/>
                    </a:lnTo>
                    <a:lnTo>
                      <a:pt x="74" y="181"/>
                    </a:lnTo>
                    <a:lnTo>
                      <a:pt x="50" y="170"/>
                    </a:lnTo>
                    <a:lnTo>
                      <a:pt x="30" y="160"/>
                    </a:lnTo>
                    <a:lnTo>
                      <a:pt x="18" y="152"/>
                    </a:lnTo>
                    <a:lnTo>
                      <a:pt x="11" y="144"/>
                    </a:lnTo>
                    <a:lnTo>
                      <a:pt x="6" y="127"/>
                    </a:lnTo>
                    <a:lnTo>
                      <a:pt x="3" y="106"/>
                    </a:lnTo>
                    <a:lnTo>
                      <a:pt x="1" y="82"/>
                    </a:lnTo>
                    <a:lnTo>
                      <a:pt x="0" y="58"/>
                    </a:lnTo>
                    <a:lnTo>
                      <a:pt x="1" y="36"/>
                    </a:lnTo>
                    <a:lnTo>
                      <a:pt x="1" y="17"/>
                    </a:lnTo>
                    <a:lnTo>
                      <a:pt x="3" y="4"/>
                    </a:lnTo>
                    <a:lnTo>
                      <a:pt x="3" y="0"/>
                    </a:lnTo>
                    <a:lnTo>
                      <a:pt x="227" y="104"/>
                    </a:lnTo>
                    <a:close/>
                  </a:path>
                </a:pathLst>
              </a:custGeom>
              <a:solidFill>
                <a:srgbClr val="96B5B5"/>
              </a:solidFill>
              <a:ln w="9525">
                <a:noFill/>
                <a:round/>
                <a:headEnd/>
                <a:tailEnd/>
              </a:ln>
            </p:spPr>
            <p:txBody>
              <a:bodyPr/>
              <a:lstStyle/>
              <a:p>
                <a:endParaRPr lang="fr-FR"/>
              </a:p>
            </p:txBody>
          </p:sp>
          <p:sp>
            <p:nvSpPr>
              <p:cNvPr id="96034" name="Freeform 790"/>
              <p:cNvSpPr>
                <a:spLocks/>
              </p:cNvSpPr>
              <p:nvPr/>
            </p:nvSpPr>
            <p:spPr bwMode="auto">
              <a:xfrm>
                <a:off x="3534" y="2661"/>
                <a:ext cx="25" cy="31"/>
              </a:xfrm>
              <a:custGeom>
                <a:avLst/>
                <a:gdLst>
                  <a:gd name="T0" fmla="*/ 0 w 150"/>
                  <a:gd name="T1" fmla="*/ 0 h 182"/>
                  <a:gd name="T2" fmla="*/ 0 w 150"/>
                  <a:gd name="T3" fmla="*/ 0 h 182"/>
                  <a:gd name="T4" fmla="*/ 0 w 150"/>
                  <a:gd name="T5" fmla="*/ 0 h 182"/>
                  <a:gd name="T6" fmla="*/ 0 w 150"/>
                  <a:gd name="T7" fmla="*/ 0 h 182"/>
                  <a:gd name="T8" fmla="*/ 0 w 150"/>
                  <a:gd name="T9" fmla="*/ 0 h 182"/>
                  <a:gd name="T10" fmla="*/ 0 w 150"/>
                  <a:gd name="T11" fmla="*/ 0 h 182"/>
                  <a:gd name="T12" fmla="*/ 0 w 150"/>
                  <a:gd name="T13" fmla="*/ 0 h 182"/>
                  <a:gd name="T14" fmla="*/ 0 60000 65536"/>
                  <a:gd name="T15" fmla="*/ 0 60000 65536"/>
                  <a:gd name="T16" fmla="*/ 0 60000 65536"/>
                  <a:gd name="T17" fmla="*/ 0 60000 65536"/>
                  <a:gd name="T18" fmla="*/ 0 60000 65536"/>
                  <a:gd name="T19" fmla="*/ 0 60000 65536"/>
                  <a:gd name="T20" fmla="*/ 0 60000 65536"/>
                  <a:gd name="T21" fmla="*/ 0 w 150"/>
                  <a:gd name="T22" fmla="*/ 0 h 182"/>
                  <a:gd name="T23" fmla="*/ 150 w 15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2">
                    <a:moveTo>
                      <a:pt x="146" y="182"/>
                    </a:moveTo>
                    <a:lnTo>
                      <a:pt x="150" y="176"/>
                    </a:lnTo>
                    <a:lnTo>
                      <a:pt x="5" y="0"/>
                    </a:lnTo>
                    <a:lnTo>
                      <a:pt x="0" y="4"/>
                    </a:lnTo>
                    <a:lnTo>
                      <a:pt x="145" y="181"/>
                    </a:lnTo>
                    <a:lnTo>
                      <a:pt x="149" y="175"/>
                    </a:lnTo>
                    <a:lnTo>
                      <a:pt x="146" y="182"/>
                    </a:lnTo>
                    <a:close/>
                  </a:path>
                </a:pathLst>
              </a:custGeom>
              <a:solidFill>
                <a:srgbClr val="000000"/>
              </a:solidFill>
              <a:ln w="9525">
                <a:noFill/>
                <a:round/>
                <a:headEnd/>
                <a:tailEnd/>
              </a:ln>
            </p:spPr>
            <p:txBody>
              <a:bodyPr/>
              <a:lstStyle/>
              <a:p>
                <a:endParaRPr lang="fr-FR"/>
              </a:p>
            </p:txBody>
          </p:sp>
          <p:sp>
            <p:nvSpPr>
              <p:cNvPr id="96035" name="Freeform 791"/>
              <p:cNvSpPr>
                <a:spLocks/>
              </p:cNvSpPr>
              <p:nvPr/>
            </p:nvSpPr>
            <p:spPr bwMode="auto">
              <a:xfrm>
                <a:off x="3499" y="2668"/>
                <a:ext cx="60" cy="24"/>
              </a:xfrm>
              <a:custGeom>
                <a:avLst/>
                <a:gdLst>
                  <a:gd name="T0" fmla="*/ 0 w 366"/>
                  <a:gd name="T1" fmla="*/ 0 h 142"/>
                  <a:gd name="T2" fmla="*/ 0 w 366"/>
                  <a:gd name="T3" fmla="*/ 0 h 142"/>
                  <a:gd name="T4" fmla="*/ 0 w 366"/>
                  <a:gd name="T5" fmla="*/ 0 h 142"/>
                  <a:gd name="T6" fmla="*/ 0 w 366"/>
                  <a:gd name="T7" fmla="*/ 0 h 142"/>
                  <a:gd name="T8" fmla="*/ 0 w 366"/>
                  <a:gd name="T9" fmla="*/ 0 h 142"/>
                  <a:gd name="T10" fmla="*/ 0 w 366"/>
                  <a:gd name="T11" fmla="*/ 0 h 142"/>
                  <a:gd name="T12" fmla="*/ 0 w 366"/>
                  <a:gd name="T13" fmla="*/ 0 h 142"/>
                  <a:gd name="T14" fmla="*/ 0 w 366"/>
                  <a:gd name="T15" fmla="*/ 0 h 142"/>
                  <a:gd name="T16" fmla="*/ 0 w 366"/>
                  <a:gd name="T17" fmla="*/ 0 h 142"/>
                  <a:gd name="T18" fmla="*/ 0 w 366"/>
                  <a:gd name="T19" fmla="*/ 0 h 142"/>
                  <a:gd name="T20" fmla="*/ 0 w 366"/>
                  <a:gd name="T21" fmla="*/ 0 h 142"/>
                  <a:gd name="T22" fmla="*/ 0 w 366"/>
                  <a:gd name="T23" fmla="*/ 0 h 142"/>
                  <a:gd name="T24" fmla="*/ 0 w 366"/>
                  <a:gd name="T25" fmla="*/ 0 h 142"/>
                  <a:gd name="T26" fmla="*/ 0 w 366"/>
                  <a:gd name="T27" fmla="*/ 0 h 142"/>
                  <a:gd name="T28" fmla="*/ 0 w 366"/>
                  <a:gd name="T29" fmla="*/ 0 h 142"/>
                  <a:gd name="T30" fmla="*/ 0 w 366"/>
                  <a:gd name="T31" fmla="*/ 0 h 142"/>
                  <a:gd name="T32" fmla="*/ 0 w 366"/>
                  <a:gd name="T33" fmla="*/ 0 h 142"/>
                  <a:gd name="T34" fmla="*/ 0 w 366"/>
                  <a:gd name="T35" fmla="*/ 0 h 142"/>
                  <a:gd name="T36" fmla="*/ 0 w 366"/>
                  <a:gd name="T37" fmla="*/ 0 h 142"/>
                  <a:gd name="T38" fmla="*/ 0 w 366"/>
                  <a:gd name="T39" fmla="*/ 0 h 142"/>
                  <a:gd name="T40" fmla="*/ 0 w 366"/>
                  <a:gd name="T41" fmla="*/ 0 h 142"/>
                  <a:gd name="T42" fmla="*/ 0 w 366"/>
                  <a:gd name="T43" fmla="*/ 0 h 142"/>
                  <a:gd name="T44" fmla="*/ 0 w 366"/>
                  <a:gd name="T45" fmla="*/ 0 h 142"/>
                  <a:gd name="T46" fmla="*/ 0 w 366"/>
                  <a:gd name="T47" fmla="*/ 0 h 142"/>
                  <a:gd name="T48" fmla="*/ 0 w 366"/>
                  <a:gd name="T49" fmla="*/ 0 h 142"/>
                  <a:gd name="T50" fmla="*/ 0 w 366"/>
                  <a:gd name="T51" fmla="*/ 0 h 142"/>
                  <a:gd name="T52" fmla="*/ 0 w 366"/>
                  <a:gd name="T53" fmla="*/ 0 h 142"/>
                  <a:gd name="T54" fmla="*/ 0 w 366"/>
                  <a:gd name="T55" fmla="*/ 0 h 142"/>
                  <a:gd name="T56" fmla="*/ 0 w 366"/>
                  <a:gd name="T57" fmla="*/ 0 h 142"/>
                  <a:gd name="T58" fmla="*/ 0 w 366"/>
                  <a:gd name="T59" fmla="*/ 0 h 142"/>
                  <a:gd name="T60" fmla="*/ 0 w 366"/>
                  <a:gd name="T61" fmla="*/ 0 h 142"/>
                  <a:gd name="T62" fmla="*/ 0 w 366"/>
                  <a:gd name="T63" fmla="*/ 0 h 142"/>
                  <a:gd name="T64" fmla="*/ 0 w 366"/>
                  <a:gd name="T65" fmla="*/ 0 h 142"/>
                  <a:gd name="T66" fmla="*/ 0 w 366"/>
                  <a:gd name="T67" fmla="*/ 0 h 142"/>
                  <a:gd name="T68" fmla="*/ 0 w 366"/>
                  <a:gd name="T69" fmla="*/ 0 h 142"/>
                  <a:gd name="T70" fmla="*/ 0 w 366"/>
                  <a:gd name="T71" fmla="*/ 0 h 142"/>
                  <a:gd name="T72" fmla="*/ 0 w 366"/>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66"/>
                  <a:gd name="T112" fmla="*/ 0 h 142"/>
                  <a:gd name="T113" fmla="*/ 366 w 366"/>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66" h="142">
                    <a:moveTo>
                      <a:pt x="0" y="3"/>
                    </a:moveTo>
                    <a:lnTo>
                      <a:pt x="0" y="3"/>
                    </a:lnTo>
                    <a:lnTo>
                      <a:pt x="8" y="12"/>
                    </a:lnTo>
                    <a:lnTo>
                      <a:pt x="22" y="21"/>
                    </a:lnTo>
                    <a:lnTo>
                      <a:pt x="42" y="32"/>
                    </a:lnTo>
                    <a:lnTo>
                      <a:pt x="66" y="42"/>
                    </a:lnTo>
                    <a:lnTo>
                      <a:pt x="93" y="54"/>
                    </a:lnTo>
                    <a:lnTo>
                      <a:pt x="124" y="64"/>
                    </a:lnTo>
                    <a:lnTo>
                      <a:pt x="156" y="76"/>
                    </a:lnTo>
                    <a:lnTo>
                      <a:pt x="189" y="88"/>
                    </a:lnTo>
                    <a:lnTo>
                      <a:pt x="222" y="98"/>
                    </a:lnTo>
                    <a:lnTo>
                      <a:pt x="253" y="108"/>
                    </a:lnTo>
                    <a:lnTo>
                      <a:pt x="283" y="118"/>
                    </a:lnTo>
                    <a:lnTo>
                      <a:pt x="309" y="126"/>
                    </a:lnTo>
                    <a:lnTo>
                      <a:pt x="331" y="133"/>
                    </a:lnTo>
                    <a:lnTo>
                      <a:pt x="348" y="137"/>
                    </a:lnTo>
                    <a:lnTo>
                      <a:pt x="360" y="141"/>
                    </a:lnTo>
                    <a:lnTo>
                      <a:pt x="363" y="142"/>
                    </a:lnTo>
                    <a:lnTo>
                      <a:pt x="366" y="135"/>
                    </a:lnTo>
                    <a:lnTo>
                      <a:pt x="362" y="134"/>
                    </a:lnTo>
                    <a:lnTo>
                      <a:pt x="351" y="130"/>
                    </a:lnTo>
                    <a:lnTo>
                      <a:pt x="333" y="126"/>
                    </a:lnTo>
                    <a:lnTo>
                      <a:pt x="311" y="119"/>
                    </a:lnTo>
                    <a:lnTo>
                      <a:pt x="286" y="111"/>
                    </a:lnTo>
                    <a:lnTo>
                      <a:pt x="256" y="101"/>
                    </a:lnTo>
                    <a:lnTo>
                      <a:pt x="224" y="91"/>
                    </a:lnTo>
                    <a:lnTo>
                      <a:pt x="192" y="81"/>
                    </a:lnTo>
                    <a:lnTo>
                      <a:pt x="158" y="69"/>
                    </a:lnTo>
                    <a:lnTo>
                      <a:pt x="127" y="57"/>
                    </a:lnTo>
                    <a:lnTo>
                      <a:pt x="95" y="47"/>
                    </a:lnTo>
                    <a:lnTo>
                      <a:pt x="69" y="35"/>
                    </a:lnTo>
                    <a:lnTo>
                      <a:pt x="44" y="25"/>
                    </a:lnTo>
                    <a:lnTo>
                      <a:pt x="25" y="14"/>
                    </a:lnTo>
                    <a:lnTo>
                      <a:pt x="13" y="7"/>
                    </a:lnTo>
                    <a:lnTo>
                      <a:pt x="7" y="0"/>
                    </a:lnTo>
                    <a:lnTo>
                      <a:pt x="0" y="3"/>
                    </a:lnTo>
                    <a:close/>
                  </a:path>
                </a:pathLst>
              </a:custGeom>
              <a:solidFill>
                <a:srgbClr val="000000"/>
              </a:solidFill>
              <a:ln w="9525">
                <a:noFill/>
                <a:round/>
                <a:headEnd/>
                <a:tailEnd/>
              </a:ln>
            </p:spPr>
            <p:txBody>
              <a:bodyPr/>
              <a:lstStyle/>
              <a:p>
                <a:endParaRPr lang="fr-FR"/>
              </a:p>
            </p:txBody>
          </p:sp>
          <p:sp>
            <p:nvSpPr>
              <p:cNvPr id="96036" name="Freeform 792"/>
              <p:cNvSpPr>
                <a:spLocks/>
              </p:cNvSpPr>
              <p:nvPr/>
            </p:nvSpPr>
            <p:spPr bwMode="auto">
              <a:xfrm>
                <a:off x="3497" y="2644"/>
                <a:ext cx="3" cy="25"/>
              </a:xfrm>
              <a:custGeom>
                <a:avLst/>
                <a:gdLst>
                  <a:gd name="T0" fmla="*/ 0 w 17"/>
                  <a:gd name="T1" fmla="*/ 0 h 149"/>
                  <a:gd name="T2" fmla="*/ 0 w 17"/>
                  <a:gd name="T3" fmla="*/ 0 h 149"/>
                  <a:gd name="T4" fmla="*/ 0 w 17"/>
                  <a:gd name="T5" fmla="*/ 0 h 149"/>
                  <a:gd name="T6" fmla="*/ 0 w 17"/>
                  <a:gd name="T7" fmla="*/ 0 h 149"/>
                  <a:gd name="T8" fmla="*/ 0 w 17"/>
                  <a:gd name="T9" fmla="*/ 0 h 149"/>
                  <a:gd name="T10" fmla="*/ 0 w 17"/>
                  <a:gd name="T11" fmla="*/ 0 h 149"/>
                  <a:gd name="T12" fmla="*/ 0 w 17"/>
                  <a:gd name="T13" fmla="*/ 0 h 149"/>
                  <a:gd name="T14" fmla="*/ 0 w 17"/>
                  <a:gd name="T15" fmla="*/ 0 h 149"/>
                  <a:gd name="T16" fmla="*/ 0 w 17"/>
                  <a:gd name="T17" fmla="*/ 0 h 149"/>
                  <a:gd name="T18" fmla="*/ 0 w 17"/>
                  <a:gd name="T19" fmla="*/ 0 h 149"/>
                  <a:gd name="T20" fmla="*/ 0 w 17"/>
                  <a:gd name="T21" fmla="*/ 0 h 149"/>
                  <a:gd name="T22" fmla="*/ 0 w 17"/>
                  <a:gd name="T23" fmla="*/ 0 h 149"/>
                  <a:gd name="T24" fmla="*/ 0 w 17"/>
                  <a:gd name="T25" fmla="*/ 0 h 149"/>
                  <a:gd name="T26" fmla="*/ 0 w 17"/>
                  <a:gd name="T27" fmla="*/ 0 h 149"/>
                  <a:gd name="T28" fmla="*/ 0 w 17"/>
                  <a:gd name="T29" fmla="*/ 0 h 149"/>
                  <a:gd name="T30" fmla="*/ 0 w 17"/>
                  <a:gd name="T31" fmla="*/ 0 h 149"/>
                  <a:gd name="T32" fmla="*/ 0 w 17"/>
                  <a:gd name="T33" fmla="*/ 0 h 149"/>
                  <a:gd name="T34" fmla="*/ 0 w 17"/>
                  <a:gd name="T35" fmla="*/ 0 h 149"/>
                  <a:gd name="T36" fmla="*/ 0 w 17"/>
                  <a:gd name="T37" fmla="*/ 0 h 149"/>
                  <a:gd name="T38" fmla="*/ 0 w 17"/>
                  <a:gd name="T39" fmla="*/ 0 h 149"/>
                  <a:gd name="T40" fmla="*/ 0 w 17"/>
                  <a:gd name="T41" fmla="*/ 0 h 1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49"/>
                  <a:gd name="T65" fmla="*/ 17 w 17"/>
                  <a:gd name="T66" fmla="*/ 149 h 1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49">
                    <a:moveTo>
                      <a:pt x="7" y="0"/>
                    </a:moveTo>
                    <a:lnTo>
                      <a:pt x="2" y="4"/>
                    </a:lnTo>
                    <a:lnTo>
                      <a:pt x="2" y="8"/>
                    </a:lnTo>
                    <a:lnTo>
                      <a:pt x="1" y="21"/>
                    </a:lnTo>
                    <a:lnTo>
                      <a:pt x="1" y="40"/>
                    </a:lnTo>
                    <a:lnTo>
                      <a:pt x="0" y="62"/>
                    </a:lnTo>
                    <a:lnTo>
                      <a:pt x="1" y="86"/>
                    </a:lnTo>
                    <a:lnTo>
                      <a:pt x="2" y="110"/>
                    </a:lnTo>
                    <a:lnTo>
                      <a:pt x="6" y="132"/>
                    </a:lnTo>
                    <a:lnTo>
                      <a:pt x="10" y="149"/>
                    </a:lnTo>
                    <a:lnTo>
                      <a:pt x="17" y="146"/>
                    </a:lnTo>
                    <a:lnTo>
                      <a:pt x="12" y="130"/>
                    </a:lnTo>
                    <a:lnTo>
                      <a:pt x="9" y="110"/>
                    </a:lnTo>
                    <a:lnTo>
                      <a:pt x="8" y="86"/>
                    </a:lnTo>
                    <a:lnTo>
                      <a:pt x="7" y="62"/>
                    </a:lnTo>
                    <a:lnTo>
                      <a:pt x="8" y="40"/>
                    </a:lnTo>
                    <a:lnTo>
                      <a:pt x="8" y="21"/>
                    </a:lnTo>
                    <a:lnTo>
                      <a:pt x="9" y="8"/>
                    </a:lnTo>
                    <a:lnTo>
                      <a:pt x="9" y="4"/>
                    </a:lnTo>
                    <a:lnTo>
                      <a:pt x="4" y="7"/>
                    </a:lnTo>
                    <a:lnTo>
                      <a:pt x="7" y="0"/>
                    </a:lnTo>
                    <a:close/>
                  </a:path>
                </a:pathLst>
              </a:custGeom>
              <a:solidFill>
                <a:srgbClr val="000000"/>
              </a:solidFill>
              <a:ln w="9525">
                <a:noFill/>
                <a:round/>
                <a:headEnd/>
                <a:tailEnd/>
              </a:ln>
            </p:spPr>
            <p:txBody>
              <a:bodyPr/>
              <a:lstStyle/>
              <a:p>
                <a:endParaRPr lang="fr-FR"/>
              </a:p>
            </p:txBody>
          </p:sp>
          <p:sp>
            <p:nvSpPr>
              <p:cNvPr id="96037" name="Freeform 793"/>
              <p:cNvSpPr>
                <a:spLocks/>
              </p:cNvSpPr>
              <p:nvPr/>
            </p:nvSpPr>
            <p:spPr bwMode="auto">
              <a:xfrm>
                <a:off x="3498" y="2644"/>
                <a:ext cx="37" cy="18"/>
              </a:xfrm>
              <a:custGeom>
                <a:avLst/>
                <a:gdLst>
                  <a:gd name="T0" fmla="*/ 0 w 228"/>
                  <a:gd name="T1" fmla="*/ 0 h 112"/>
                  <a:gd name="T2" fmla="*/ 0 w 228"/>
                  <a:gd name="T3" fmla="*/ 0 h 112"/>
                  <a:gd name="T4" fmla="*/ 0 w 228"/>
                  <a:gd name="T5" fmla="*/ 0 h 112"/>
                  <a:gd name="T6" fmla="*/ 0 w 228"/>
                  <a:gd name="T7" fmla="*/ 0 h 112"/>
                  <a:gd name="T8" fmla="*/ 0 w 228"/>
                  <a:gd name="T9" fmla="*/ 0 h 112"/>
                  <a:gd name="T10" fmla="*/ 0 w 228"/>
                  <a:gd name="T11" fmla="*/ 0 h 112"/>
                  <a:gd name="T12" fmla="*/ 0 w 228"/>
                  <a:gd name="T13" fmla="*/ 0 h 112"/>
                  <a:gd name="T14" fmla="*/ 0 60000 65536"/>
                  <a:gd name="T15" fmla="*/ 0 60000 65536"/>
                  <a:gd name="T16" fmla="*/ 0 60000 65536"/>
                  <a:gd name="T17" fmla="*/ 0 60000 65536"/>
                  <a:gd name="T18" fmla="*/ 0 60000 65536"/>
                  <a:gd name="T19" fmla="*/ 0 60000 65536"/>
                  <a:gd name="T20" fmla="*/ 0 60000 65536"/>
                  <a:gd name="T21" fmla="*/ 0 w 228"/>
                  <a:gd name="T22" fmla="*/ 0 h 112"/>
                  <a:gd name="T23" fmla="*/ 228 w 228"/>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 h="112">
                    <a:moveTo>
                      <a:pt x="228" y="106"/>
                    </a:moveTo>
                    <a:lnTo>
                      <a:pt x="227" y="105"/>
                    </a:lnTo>
                    <a:lnTo>
                      <a:pt x="3" y="0"/>
                    </a:lnTo>
                    <a:lnTo>
                      <a:pt x="0" y="7"/>
                    </a:lnTo>
                    <a:lnTo>
                      <a:pt x="224" y="112"/>
                    </a:lnTo>
                    <a:lnTo>
                      <a:pt x="223" y="110"/>
                    </a:lnTo>
                    <a:lnTo>
                      <a:pt x="228" y="106"/>
                    </a:lnTo>
                    <a:close/>
                  </a:path>
                </a:pathLst>
              </a:custGeom>
              <a:solidFill>
                <a:srgbClr val="000000"/>
              </a:solidFill>
              <a:ln w="9525">
                <a:noFill/>
                <a:round/>
                <a:headEnd/>
                <a:tailEnd/>
              </a:ln>
            </p:spPr>
            <p:txBody>
              <a:bodyPr/>
              <a:lstStyle/>
              <a:p>
                <a:endParaRPr lang="fr-FR"/>
              </a:p>
            </p:txBody>
          </p:sp>
          <p:sp>
            <p:nvSpPr>
              <p:cNvPr id="96038" name="Freeform 794"/>
              <p:cNvSpPr>
                <a:spLocks/>
              </p:cNvSpPr>
              <p:nvPr/>
            </p:nvSpPr>
            <p:spPr bwMode="auto">
              <a:xfrm>
                <a:off x="3468" y="2519"/>
                <a:ext cx="84" cy="45"/>
              </a:xfrm>
              <a:custGeom>
                <a:avLst/>
                <a:gdLst>
                  <a:gd name="T0" fmla="*/ 0 w 516"/>
                  <a:gd name="T1" fmla="*/ 0 h 269"/>
                  <a:gd name="T2" fmla="*/ 0 w 516"/>
                  <a:gd name="T3" fmla="*/ 0 h 269"/>
                  <a:gd name="T4" fmla="*/ 0 w 516"/>
                  <a:gd name="T5" fmla="*/ 0 h 269"/>
                  <a:gd name="T6" fmla="*/ 0 w 516"/>
                  <a:gd name="T7" fmla="*/ 0 h 269"/>
                  <a:gd name="T8" fmla="*/ 0 w 516"/>
                  <a:gd name="T9" fmla="*/ 0 h 269"/>
                  <a:gd name="T10" fmla="*/ 0 w 516"/>
                  <a:gd name="T11" fmla="*/ 0 h 269"/>
                  <a:gd name="T12" fmla="*/ 0 w 516"/>
                  <a:gd name="T13" fmla="*/ 0 h 269"/>
                  <a:gd name="T14" fmla="*/ 0 w 516"/>
                  <a:gd name="T15" fmla="*/ 0 h 269"/>
                  <a:gd name="T16" fmla="*/ 0 w 516"/>
                  <a:gd name="T17" fmla="*/ 0 h 269"/>
                  <a:gd name="T18" fmla="*/ 0 w 516"/>
                  <a:gd name="T19" fmla="*/ 0 h 269"/>
                  <a:gd name="T20" fmla="*/ 0 w 516"/>
                  <a:gd name="T21" fmla="*/ 0 h 269"/>
                  <a:gd name="T22" fmla="*/ 0 w 516"/>
                  <a:gd name="T23" fmla="*/ 0 h 269"/>
                  <a:gd name="T24" fmla="*/ 0 w 516"/>
                  <a:gd name="T25" fmla="*/ 0 h 269"/>
                  <a:gd name="T26" fmla="*/ 0 w 516"/>
                  <a:gd name="T27" fmla="*/ 0 h 269"/>
                  <a:gd name="T28" fmla="*/ 0 w 516"/>
                  <a:gd name="T29" fmla="*/ 0 h 269"/>
                  <a:gd name="T30" fmla="*/ 0 w 516"/>
                  <a:gd name="T31" fmla="*/ 0 h 269"/>
                  <a:gd name="T32" fmla="*/ 0 w 516"/>
                  <a:gd name="T33" fmla="*/ 0 h 269"/>
                  <a:gd name="T34" fmla="*/ 0 w 516"/>
                  <a:gd name="T35" fmla="*/ 0 h 269"/>
                  <a:gd name="T36" fmla="*/ 0 w 516"/>
                  <a:gd name="T37" fmla="*/ 0 h 269"/>
                  <a:gd name="T38" fmla="*/ 0 w 516"/>
                  <a:gd name="T39" fmla="*/ 0 h 269"/>
                  <a:gd name="T40" fmla="*/ 0 w 516"/>
                  <a:gd name="T41" fmla="*/ 0 h 269"/>
                  <a:gd name="T42" fmla="*/ 0 w 516"/>
                  <a:gd name="T43" fmla="*/ 0 h 269"/>
                  <a:gd name="T44" fmla="*/ 0 w 516"/>
                  <a:gd name="T45" fmla="*/ 0 h 269"/>
                  <a:gd name="T46" fmla="*/ 0 w 516"/>
                  <a:gd name="T47" fmla="*/ 0 h 269"/>
                  <a:gd name="T48" fmla="*/ 0 w 516"/>
                  <a:gd name="T49" fmla="*/ 0 h 269"/>
                  <a:gd name="T50" fmla="*/ 0 w 516"/>
                  <a:gd name="T51" fmla="*/ 0 h 269"/>
                  <a:gd name="T52" fmla="*/ 0 w 516"/>
                  <a:gd name="T53" fmla="*/ 0 h 269"/>
                  <a:gd name="T54" fmla="*/ 0 w 516"/>
                  <a:gd name="T55" fmla="*/ 0 h 269"/>
                  <a:gd name="T56" fmla="*/ 0 w 516"/>
                  <a:gd name="T57" fmla="*/ 0 h 269"/>
                  <a:gd name="T58" fmla="*/ 0 w 516"/>
                  <a:gd name="T59" fmla="*/ 0 h 269"/>
                  <a:gd name="T60" fmla="*/ 0 w 516"/>
                  <a:gd name="T61" fmla="*/ 0 h 269"/>
                  <a:gd name="T62" fmla="*/ 0 w 516"/>
                  <a:gd name="T63" fmla="*/ 0 h 269"/>
                  <a:gd name="T64" fmla="*/ 0 w 516"/>
                  <a:gd name="T65" fmla="*/ 0 h 269"/>
                  <a:gd name="T66" fmla="*/ 0 w 516"/>
                  <a:gd name="T67" fmla="*/ 0 h 269"/>
                  <a:gd name="T68" fmla="*/ 0 w 516"/>
                  <a:gd name="T69" fmla="*/ 0 h 2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6"/>
                  <a:gd name="T106" fmla="*/ 0 h 269"/>
                  <a:gd name="T107" fmla="*/ 516 w 516"/>
                  <a:gd name="T108" fmla="*/ 269 h 2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6" h="269">
                    <a:moveTo>
                      <a:pt x="371" y="0"/>
                    </a:moveTo>
                    <a:lnTo>
                      <a:pt x="516" y="177"/>
                    </a:lnTo>
                    <a:lnTo>
                      <a:pt x="511" y="178"/>
                    </a:lnTo>
                    <a:lnTo>
                      <a:pt x="498" y="182"/>
                    </a:lnTo>
                    <a:lnTo>
                      <a:pt x="479" y="187"/>
                    </a:lnTo>
                    <a:lnTo>
                      <a:pt x="453" y="193"/>
                    </a:lnTo>
                    <a:lnTo>
                      <a:pt x="423" y="201"/>
                    </a:lnTo>
                    <a:lnTo>
                      <a:pt x="389" y="211"/>
                    </a:lnTo>
                    <a:lnTo>
                      <a:pt x="352" y="220"/>
                    </a:lnTo>
                    <a:lnTo>
                      <a:pt x="314" y="229"/>
                    </a:lnTo>
                    <a:lnTo>
                      <a:pt x="275" y="239"/>
                    </a:lnTo>
                    <a:lnTo>
                      <a:pt x="237" y="247"/>
                    </a:lnTo>
                    <a:lnTo>
                      <a:pt x="200" y="255"/>
                    </a:lnTo>
                    <a:lnTo>
                      <a:pt x="167" y="261"/>
                    </a:lnTo>
                    <a:lnTo>
                      <a:pt x="137" y="265"/>
                    </a:lnTo>
                    <a:lnTo>
                      <a:pt x="113" y="269"/>
                    </a:lnTo>
                    <a:lnTo>
                      <a:pt x="94" y="269"/>
                    </a:lnTo>
                    <a:lnTo>
                      <a:pt x="84" y="266"/>
                    </a:lnTo>
                    <a:lnTo>
                      <a:pt x="77" y="261"/>
                    </a:lnTo>
                    <a:lnTo>
                      <a:pt x="70" y="251"/>
                    </a:lnTo>
                    <a:lnTo>
                      <a:pt x="63" y="241"/>
                    </a:lnTo>
                    <a:lnTo>
                      <a:pt x="56" y="227"/>
                    </a:lnTo>
                    <a:lnTo>
                      <a:pt x="49" y="211"/>
                    </a:lnTo>
                    <a:lnTo>
                      <a:pt x="42" y="194"/>
                    </a:lnTo>
                    <a:lnTo>
                      <a:pt x="35" y="177"/>
                    </a:lnTo>
                    <a:lnTo>
                      <a:pt x="28" y="160"/>
                    </a:lnTo>
                    <a:lnTo>
                      <a:pt x="22" y="142"/>
                    </a:lnTo>
                    <a:lnTo>
                      <a:pt x="18" y="125"/>
                    </a:lnTo>
                    <a:lnTo>
                      <a:pt x="12" y="110"/>
                    </a:lnTo>
                    <a:lnTo>
                      <a:pt x="8" y="96"/>
                    </a:lnTo>
                    <a:lnTo>
                      <a:pt x="5" y="84"/>
                    </a:lnTo>
                    <a:lnTo>
                      <a:pt x="3" y="76"/>
                    </a:lnTo>
                    <a:lnTo>
                      <a:pt x="0" y="70"/>
                    </a:lnTo>
                    <a:lnTo>
                      <a:pt x="0" y="68"/>
                    </a:lnTo>
                    <a:lnTo>
                      <a:pt x="371" y="0"/>
                    </a:lnTo>
                    <a:close/>
                  </a:path>
                </a:pathLst>
              </a:custGeom>
              <a:solidFill>
                <a:srgbClr val="96B5B5"/>
              </a:solidFill>
              <a:ln w="9525">
                <a:noFill/>
                <a:round/>
                <a:headEnd/>
                <a:tailEnd/>
              </a:ln>
            </p:spPr>
            <p:txBody>
              <a:bodyPr/>
              <a:lstStyle/>
              <a:p>
                <a:endParaRPr lang="fr-FR"/>
              </a:p>
            </p:txBody>
          </p:sp>
          <p:sp>
            <p:nvSpPr>
              <p:cNvPr id="96039" name="Freeform 795"/>
              <p:cNvSpPr>
                <a:spLocks/>
              </p:cNvSpPr>
              <p:nvPr/>
            </p:nvSpPr>
            <p:spPr bwMode="auto">
              <a:xfrm>
                <a:off x="3527" y="2518"/>
                <a:ext cx="25" cy="32"/>
              </a:xfrm>
              <a:custGeom>
                <a:avLst/>
                <a:gdLst>
                  <a:gd name="T0" fmla="*/ 0 w 150"/>
                  <a:gd name="T1" fmla="*/ 0 h 182"/>
                  <a:gd name="T2" fmla="*/ 0 w 150"/>
                  <a:gd name="T3" fmla="*/ 0 h 182"/>
                  <a:gd name="T4" fmla="*/ 0 w 150"/>
                  <a:gd name="T5" fmla="*/ 0 h 182"/>
                  <a:gd name="T6" fmla="*/ 0 w 150"/>
                  <a:gd name="T7" fmla="*/ 0 h 182"/>
                  <a:gd name="T8" fmla="*/ 0 w 150"/>
                  <a:gd name="T9" fmla="*/ 0 h 182"/>
                  <a:gd name="T10" fmla="*/ 0 w 150"/>
                  <a:gd name="T11" fmla="*/ 0 h 182"/>
                  <a:gd name="T12" fmla="*/ 0 w 150"/>
                  <a:gd name="T13" fmla="*/ 0 h 182"/>
                  <a:gd name="T14" fmla="*/ 0 60000 65536"/>
                  <a:gd name="T15" fmla="*/ 0 60000 65536"/>
                  <a:gd name="T16" fmla="*/ 0 60000 65536"/>
                  <a:gd name="T17" fmla="*/ 0 60000 65536"/>
                  <a:gd name="T18" fmla="*/ 0 60000 65536"/>
                  <a:gd name="T19" fmla="*/ 0 60000 65536"/>
                  <a:gd name="T20" fmla="*/ 0 60000 65536"/>
                  <a:gd name="T21" fmla="*/ 0 w 150"/>
                  <a:gd name="T22" fmla="*/ 0 h 182"/>
                  <a:gd name="T23" fmla="*/ 150 w 15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2">
                    <a:moveTo>
                      <a:pt x="149" y="182"/>
                    </a:moveTo>
                    <a:lnTo>
                      <a:pt x="150" y="177"/>
                    </a:lnTo>
                    <a:lnTo>
                      <a:pt x="5" y="0"/>
                    </a:lnTo>
                    <a:lnTo>
                      <a:pt x="0" y="5"/>
                    </a:lnTo>
                    <a:lnTo>
                      <a:pt x="145" y="181"/>
                    </a:lnTo>
                    <a:lnTo>
                      <a:pt x="147" y="175"/>
                    </a:lnTo>
                    <a:lnTo>
                      <a:pt x="149" y="182"/>
                    </a:lnTo>
                    <a:close/>
                  </a:path>
                </a:pathLst>
              </a:custGeom>
              <a:solidFill>
                <a:srgbClr val="000000"/>
              </a:solidFill>
              <a:ln w="9525">
                <a:noFill/>
                <a:round/>
                <a:headEnd/>
                <a:tailEnd/>
              </a:ln>
            </p:spPr>
            <p:txBody>
              <a:bodyPr/>
              <a:lstStyle/>
              <a:p>
                <a:endParaRPr lang="fr-FR"/>
              </a:p>
            </p:txBody>
          </p:sp>
          <p:sp>
            <p:nvSpPr>
              <p:cNvPr id="96040" name="Freeform 796"/>
              <p:cNvSpPr>
                <a:spLocks/>
              </p:cNvSpPr>
              <p:nvPr/>
            </p:nvSpPr>
            <p:spPr bwMode="auto">
              <a:xfrm>
                <a:off x="3480" y="2549"/>
                <a:ext cx="72" cy="16"/>
              </a:xfrm>
              <a:custGeom>
                <a:avLst/>
                <a:gdLst>
                  <a:gd name="T0" fmla="*/ 0 w 435"/>
                  <a:gd name="T1" fmla="*/ 0 h 99"/>
                  <a:gd name="T2" fmla="*/ 0 w 435"/>
                  <a:gd name="T3" fmla="*/ 0 h 99"/>
                  <a:gd name="T4" fmla="*/ 0 w 435"/>
                  <a:gd name="T5" fmla="*/ 0 h 99"/>
                  <a:gd name="T6" fmla="*/ 0 w 435"/>
                  <a:gd name="T7" fmla="*/ 0 h 99"/>
                  <a:gd name="T8" fmla="*/ 0 w 435"/>
                  <a:gd name="T9" fmla="*/ 0 h 99"/>
                  <a:gd name="T10" fmla="*/ 0 w 435"/>
                  <a:gd name="T11" fmla="*/ 0 h 99"/>
                  <a:gd name="T12" fmla="*/ 0 w 435"/>
                  <a:gd name="T13" fmla="*/ 0 h 99"/>
                  <a:gd name="T14" fmla="*/ 0 w 435"/>
                  <a:gd name="T15" fmla="*/ 0 h 99"/>
                  <a:gd name="T16" fmla="*/ 0 w 435"/>
                  <a:gd name="T17" fmla="*/ 0 h 99"/>
                  <a:gd name="T18" fmla="*/ 0 w 435"/>
                  <a:gd name="T19" fmla="*/ 0 h 99"/>
                  <a:gd name="T20" fmla="*/ 0 w 435"/>
                  <a:gd name="T21" fmla="*/ 0 h 99"/>
                  <a:gd name="T22" fmla="*/ 0 w 435"/>
                  <a:gd name="T23" fmla="*/ 0 h 99"/>
                  <a:gd name="T24" fmla="*/ 0 w 435"/>
                  <a:gd name="T25" fmla="*/ 0 h 99"/>
                  <a:gd name="T26" fmla="*/ 0 w 435"/>
                  <a:gd name="T27" fmla="*/ 0 h 99"/>
                  <a:gd name="T28" fmla="*/ 0 w 435"/>
                  <a:gd name="T29" fmla="*/ 0 h 99"/>
                  <a:gd name="T30" fmla="*/ 0 w 435"/>
                  <a:gd name="T31" fmla="*/ 0 h 99"/>
                  <a:gd name="T32" fmla="*/ 0 w 435"/>
                  <a:gd name="T33" fmla="*/ 0 h 99"/>
                  <a:gd name="T34" fmla="*/ 0 w 435"/>
                  <a:gd name="T35" fmla="*/ 0 h 99"/>
                  <a:gd name="T36" fmla="*/ 0 w 435"/>
                  <a:gd name="T37" fmla="*/ 0 h 99"/>
                  <a:gd name="T38" fmla="*/ 0 w 435"/>
                  <a:gd name="T39" fmla="*/ 0 h 99"/>
                  <a:gd name="T40" fmla="*/ 0 w 435"/>
                  <a:gd name="T41" fmla="*/ 0 h 99"/>
                  <a:gd name="T42" fmla="*/ 0 w 435"/>
                  <a:gd name="T43" fmla="*/ 0 h 99"/>
                  <a:gd name="T44" fmla="*/ 0 w 435"/>
                  <a:gd name="T45" fmla="*/ 0 h 99"/>
                  <a:gd name="T46" fmla="*/ 0 w 435"/>
                  <a:gd name="T47" fmla="*/ 0 h 99"/>
                  <a:gd name="T48" fmla="*/ 0 w 435"/>
                  <a:gd name="T49" fmla="*/ 0 h 99"/>
                  <a:gd name="T50" fmla="*/ 0 w 435"/>
                  <a:gd name="T51" fmla="*/ 0 h 99"/>
                  <a:gd name="T52" fmla="*/ 0 w 435"/>
                  <a:gd name="T53" fmla="*/ 0 h 99"/>
                  <a:gd name="T54" fmla="*/ 0 w 435"/>
                  <a:gd name="T55" fmla="*/ 0 h 99"/>
                  <a:gd name="T56" fmla="*/ 0 w 435"/>
                  <a:gd name="T57" fmla="*/ 0 h 99"/>
                  <a:gd name="T58" fmla="*/ 0 w 435"/>
                  <a:gd name="T59" fmla="*/ 0 h 99"/>
                  <a:gd name="T60" fmla="*/ 0 w 435"/>
                  <a:gd name="T61" fmla="*/ 0 h 99"/>
                  <a:gd name="T62" fmla="*/ 0 w 435"/>
                  <a:gd name="T63" fmla="*/ 0 h 99"/>
                  <a:gd name="T64" fmla="*/ 0 w 435"/>
                  <a:gd name="T65" fmla="*/ 0 h 99"/>
                  <a:gd name="T66" fmla="*/ 0 w 435"/>
                  <a:gd name="T67" fmla="*/ 0 h 99"/>
                  <a:gd name="T68" fmla="*/ 0 w 435"/>
                  <a:gd name="T69" fmla="*/ 0 h 99"/>
                  <a:gd name="T70" fmla="*/ 0 w 435"/>
                  <a:gd name="T71" fmla="*/ 0 h 99"/>
                  <a:gd name="T72" fmla="*/ 0 w 435"/>
                  <a:gd name="T73" fmla="*/ 0 h 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5"/>
                  <a:gd name="T112" fmla="*/ 0 h 99"/>
                  <a:gd name="T113" fmla="*/ 435 w 435"/>
                  <a:gd name="T114" fmla="*/ 99 h 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5" h="99">
                    <a:moveTo>
                      <a:pt x="0" y="97"/>
                    </a:moveTo>
                    <a:lnTo>
                      <a:pt x="1" y="97"/>
                    </a:lnTo>
                    <a:lnTo>
                      <a:pt x="12" y="99"/>
                    </a:lnTo>
                    <a:lnTo>
                      <a:pt x="31" y="99"/>
                    </a:lnTo>
                    <a:lnTo>
                      <a:pt x="55" y="96"/>
                    </a:lnTo>
                    <a:lnTo>
                      <a:pt x="85" y="91"/>
                    </a:lnTo>
                    <a:lnTo>
                      <a:pt x="119" y="85"/>
                    </a:lnTo>
                    <a:lnTo>
                      <a:pt x="156" y="77"/>
                    </a:lnTo>
                    <a:lnTo>
                      <a:pt x="195" y="69"/>
                    </a:lnTo>
                    <a:lnTo>
                      <a:pt x="233" y="60"/>
                    </a:lnTo>
                    <a:lnTo>
                      <a:pt x="271" y="50"/>
                    </a:lnTo>
                    <a:lnTo>
                      <a:pt x="308" y="41"/>
                    </a:lnTo>
                    <a:lnTo>
                      <a:pt x="342" y="32"/>
                    </a:lnTo>
                    <a:lnTo>
                      <a:pt x="372" y="24"/>
                    </a:lnTo>
                    <a:lnTo>
                      <a:pt x="398" y="18"/>
                    </a:lnTo>
                    <a:lnTo>
                      <a:pt x="417" y="12"/>
                    </a:lnTo>
                    <a:lnTo>
                      <a:pt x="430" y="9"/>
                    </a:lnTo>
                    <a:lnTo>
                      <a:pt x="435" y="7"/>
                    </a:lnTo>
                    <a:lnTo>
                      <a:pt x="433" y="0"/>
                    </a:lnTo>
                    <a:lnTo>
                      <a:pt x="428" y="2"/>
                    </a:lnTo>
                    <a:lnTo>
                      <a:pt x="415" y="5"/>
                    </a:lnTo>
                    <a:lnTo>
                      <a:pt x="395" y="11"/>
                    </a:lnTo>
                    <a:lnTo>
                      <a:pt x="370" y="17"/>
                    </a:lnTo>
                    <a:lnTo>
                      <a:pt x="340" y="25"/>
                    </a:lnTo>
                    <a:lnTo>
                      <a:pt x="306" y="34"/>
                    </a:lnTo>
                    <a:lnTo>
                      <a:pt x="269" y="43"/>
                    </a:lnTo>
                    <a:lnTo>
                      <a:pt x="231" y="53"/>
                    </a:lnTo>
                    <a:lnTo>
                      <a:pt x="192" y="62"/>
                    </a:lnTo>
                    <a:lnTo>
                      <a:pt x="154" y="70"/>
                    </a:lnTo>
                    <a:lnTo>
                      <a:pt x="117" y="78"/>
                    </a:lnTo>
                    <a:lnTo>
                      <a:pt x="85" y="84"/>
                    </a:lnTo>
                    <a:lnTo>
                      <a:pt x="55" y="89"/>
                    </a:lnTo>
                    <a:lnTo>
                      <a:pt x="31" y="92"/>
                    </a:lnTo>
                    <a:lnTo>
                      <a:pt x="12" y="92"/>
                    </a:lnTo>
                    <a:lnTo>
                      <a:pt x="3" y="90"/>
                    </a:lnTo>
                    <a:lnTo>
                      <a:pt x="4" y="90"/>
                    </a:lnTo>
                    <a:lnTo>
                      <a:pt x="0" y="97"/>
                    </a:lnTo>
                    <a:close/>
                  </a:path>
                </a:pathLst>
              </a:custGeom>
              <a:solidFill>
                <a:srgbClr val="000000"/>
              </a:solidFill>
              <a:ln w="9525">
                <a:noFill/>
                <a:round/>
                <a:headEnd/>
                <a:tailEnd/>
              </a:ln>
            </p:spPr>
            <p:txBody>
              <a:bodyPr/>
              <a:lstStyle/>
              <a:p>
                <a:endParaRPr lang="fr-FR"/>
              </a:p>
            </p:txBody>
          </p:sp>
          <p:sp>
            <p:nvSpPr>
              <p:cNvPr id="96041" name="Freeform 797"/>
              <p:cNvSpPr>
                <a:spLocks/>
              </p:cNvSpPr>
              <p:nvPr/>
            </p:nvSpPr>
            <p:spPr bwMode="auto">
              <a:xfrm>
                <a:off x="3467" y="2529"/>
                <a:ext cx="14" cy="36"/>
              </a:xfrm>
              <a:custGeom>
                <a:avLst/>
                <a:gdLst>
                  <a:gd name="T0" fmla="*/ 0 w 89"/>
                  <a:gd name="T1" fmla="*/ 0 h 206"/>
                  <a:gd name="T2" fmla="*/ 0 w 89"/>
                  <a:gd name="T3" fmla="*/ 0 h 206"/>
                  <a:gd name="T4" fmla="*/ 0 w 89"/>
                  <a:gd name="T5" fmla="*/ 0 h 206"/>
                  <a:gd name="T6" fmla="*/ 0 w 89"/>
                  <a:gd name="T7" fmla="*/ 0 h 206"/>
                  <a:gd name="T8" fmla="*/ 0 w 89"/>
                  <a:gd name="T9" fmla="*/ 0 h 206"/>
                  <a:gd name="T10" fmla="*/ 0 w 89"/>
                  <a:gd name="T11" fmla="*/ 0 h 206"/>
                  <a:gd name="T12" fmla="*/ 0 w 89"/>
                  <a:gd name="T13" fmla="*/ 0 h 206"/>
                  <a:gd name="T14" fmla="*/ 0 w 89"/>
                  <a:gd name="T15" fmla="*/ 0 h 206"/>
                  <a:gd name="T16" fmla="*/ 0 w 89"/>
                  <a:gd name="T17" fmla="*/ 0 h 206"/>
                  <a:gd name="T18" fmla="*/ 0 w 89"/>
                  <a:gd name="T19" fmla="*/ 0 h 206"/>
                  <a:gd name="T20" fmla="*/ 0 w 89"/>
                  <a:gd name="T21" fmla="*/ 0 h 206"/>
                  <a:gd name="T22" fmla="*/ 0 w 89"/>
                  <a:gd name="T23" fmla="*/ 0 h 206"/>
                  <a:gd name="T24" fmla="*/ 0 w 89"/>
                  <a:gd name="T25" fmla="*/ 0 h 206"/>
                  <a:gd name="T26" fmla="*/ 0 w 89"/>
                  <a:gd name="T27" fmla="*/ 0 h 206"/>
                  <a:gd name="T28" fmla="*/ 0 w 89"/>
                  <a:gd name="T29" fmla="*/ 0 h 206"/>
                  <a:gd name="T30" fmla="*/ 0 w 89"/>
                  <a:gd name="T31" fmla="*/ 0 h 206"/>
                  <a:gd name="T32" fmla="*/ 0 w 89"/>
                  <a:gd name="T33" fmla="*/ 0 h 206"/>
                  <a:gd name="T34" fmla="*/ 0 w 89"/>
                  <a:gd name="T35" fmla="*/ 0 h 206"/>
                  <a:gd name="T36" fmla="*/ 0 w 89"/>
                  <a:gd name="T37" fmla="*/ 0 h 206"/>
                  <a:gd name="T38" fmla="*/ 0 w 89"/>
                  <a:gd name="T39" fmla="*/ 0 h 206"/>
                  <a:gd name="T40" fmla="*/ 0 w 89"/>
                  <a:gd name="T41" fmla="*/ 0 h 206"/>
                  <a:gd name="T42" fmla="*/ 0 w 89"/>
                  <a:gd name="T43" fmla="*/ 0 h 206"/>
                  <a:gd name="T44" fmla="*/ 0 w 89"/>
                  <a:gd name="T45" fmla="*/ 0 h 206"/>
                  <a:gd name="T46" fmla="*/ 0 w 89"/>
                  <a:gd name="T47" fmla="*/ 0 h 206"/>
                  <a:gd name="T48" fmla="*/ 0 w 89"/>
                  <a:gd name="T49" fmla="*/ 0 h 206"/>
                  <a:gd name="T50" fmla="*/ 0 w 89"/>
                  <a:gd name="T51" fmla="*/ 0 h 206"/>
                  <a:gd name="T52" fmla="*/ 0 w 89"/>
                  <a:gd name="T53" fmla="*/ 0 h 206"/>
                  <a:gd name="T54" fmla="*/ 0 w 89"/>
                  <a:gd name="T55" fmla="*/ 0 h 206"/>
                  <a:gd name="T56" fmla="*/ 0 w 89"/>
                  <a:gd name="T57" fmla="*/ 0 h 206"/>
                  <a:gd name="T58" fmla="*/ 0 w 89"/>
                  <a:gd name="T59" fmla="*/ 0 h 206"/>
                  <a:gd name="T60" fmla="*/ 0 w 89"/>
                  <a:gd name="T61" fmla="*/ 0 h 206"/>
                  <a:gd name="T62" fmla="*/ 0 w 89"/>
                  <a:gd name="T63" fmla="*/ 0 h 206"/>
                  <a:gd name="T64" fmla="*/ 0 w 89"/>
                  <a:gd name="T65" fmla="*/ 0 h 206"/>
                  <a:gd name="T66" fmla="*/ 0 w 89"/>
                  <a:gd name="T67" fmla="*/ 0 h 206"/>
                  <a:gd name="T68" fmla="*/ 0 w 89"/>
                  <a:gd name="T69" fmla="*/ 0 h 206"/>
                  <a:gd name="T70" fmla="*/ 0 w 89"/>
                  <a:gd name="T71" fmla="*/ 0 h 206"/>
                  <a:gd name="T72" fmla="*/ 0 w 89"/>
                  <a:gd name="T73" fmla="*/ 0 h 2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9"/>
                  <a:gd name="T112" fmla="*/ 0 h 206"/>
                  <a:gd name="T113" fmla="*/ 89 w 89"/>
                  <a:gd name="T114" fmla="*/ 206 h 2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9" h="206">
                    <a:moveTo>
                      <a:pt x="2" y="0"/>
                    </a:moveTo>
                    <a:lnTo>
                      <a:pt x="0" y="5"/>
                    </a:lnTo>
                    <a:lnTo>
                      <a:pt x="0" y="7"/>
                    </a:lnTo>
                    <a:lnTo>
                      <a:pt x="2" y="13"/>
                    </a:lnTo>
                    <a:lnTo>
                      <a:pt x="4" y="21"/>
                    </a:lnTo>
                    <a:lnTo>
                      <a:pt x="8" y="33"/>
                    </a:lnTo>
                    <a:lnTo>
                      <a:pt x="11" y="47"/>
                    </a:lnTo>
                    <a:lnTo>
                      <a:pt x="17" y="62"/>
                    </a:lnTo>
                    <a:lnTo>
                      <a:pt x="22" y="79"/>
                    </a:lnTo>
                    <a:lnTo>
                      <a:pt x="28" y="97"/>
                    </a:lnTo>
                    <a:lnTo>
                      <a:pt x="35" y="114"/>
                    </a:lnTo>
                    <a:lnTo>
                      <a:pt x="42" y="132"/>
                    </a:lnTo>
                    <a:lnTo>
                      <a:pt x="49" y="148"/>
                    </a:lnTo>
                    <a:lnTo>
                      <a:pt x="56" y="164"/>
                    </a:lnTo>
                    <a:lnTo>
                      <a:pt x="62" y="178"/>
                    </a:lnTo>
                    <a:lnTo>
                      <a:pt x="71" y="190"/>
                    </a:lnTo>
                    <a:lnTo>
                      <a:pt x="78" y="199"/>
                    </a:lnTo>
                    <a:lnTo>
                      <a:pt x="85" y="206"/>
                    </a:lnTo>
                    <a:lnTo>
                      <a:pt x="89" y="199"/>
                    </a:lnTo>
                    <a:lnTo>
                      <a:pt x="82" y="194"/>
                    </a:lnTo>
                    <a:lnTo>
                      <a:pt x="75" y="185"/>
                    </a:lnTo>
                    <a:lnTo>
                      <a:pt x="69" y="176"/>
                    </a:lnTo>
                    <a:lnTo>
                      <a:pt x="62" y="162"/>
                    </a:lnTo>
                    <a:lnTo>
                      <a:pt x="56" y="145"/>
                    </a:lnTo>
                    <a:lnTo>
                      <a:pt x="49" y="129"/>
                    </a:lnTo>
                    <a:lnTo>
                      <a:pt x="42" y="112"/>
                    </a:lnTo>
                    <a:lnTo>
                      <a:pt x="35" y="94"/>
                    </a:lnTo>
                    <a:lnTo>
                      <a:pt x="29" y="77"/>
                    </a:lnTo>
                    <a:lnTo>
                      <a:pt x="24" y="60"/>
                    </a:lnTo>
                    <a:lnTo>
                      <a:pt x="18" y="44"/>
                    </a:lnTo>
                    <a:lnTo>
                      <a:pt x="15" y="31"/>
                    </a:lnTo>
                    <a:lnTo>
                      <a:pt x="11" y="19"/>
                    </a:lnTo>
                    <a:lnTo>
                      <a:pt x="9" y="11"/>
                    </a:lnTo>
                    <a:lnTo>
                      <a:pt x="7" y="5"/>
                    </a:lnTo>
                    <a:lnTo>
                      <a:pt x="7" y="3"/>
                    </a:lnTo>
                    <a:lnTo>
                      <a:pt x="4" y="7"/>
                    </a:lnTo>
                    <a:lnTo>
                      <a:pt x="2" y="0"/>
                    </a:lnTo>
                    <a:close/>
                  </a:path>
                </a:pathLst>
              </a:custGeom>
              <a:solidFill>
                <a:srgbClr val="000000"/>
              </a:solidFill>
              <a:ln w="9525">
                <a:noFill/>
                <a:round/>
                <a:headEnd/>
                <a:tailEnd/>
              </a:ln>
            </p:spPr>
            <p:txBody>
              <a:bodyPr/>
              <a:lstStyle/>
              <a:p>
                <a:endParaRPr lang="fr-FR"/>
              </a:p>
            </p:txBody>
          </p:sp>
          <p:sp>
            <p:nvSpPr>
              <p:cNvPr id="96042" name="Freeform 798"/>
              <p:cNvSpPr>
                <a:spLocks/>
              </p:cNvSpPr>
              <p:nvPr/>
            </p:nvSpPr>
            <p:spPr bwMode="auto">
              <a:xfrm>
                <a:off x="3468" y="2518"/>
                <a:ext cx="60" cy="13"/>
              </a:xfrm>
              <a:custGeom>
                <a:avLst/>
                <a:gdLst>
                  <a:gd name="T0" fmla="*/ 0 w 374"/>
                  <a:gd name="T1" fmla="*/ 0 h 74"/>
                  <a:gd name="T2" fmla="*/ 0 w 374"/>
                  <a:gd name="T3" fmla="*/ 0 h 74"/>
                  <a:gd name="T4" fmla="*/ 0 w 374"/>
                  <a:gd name="T5" fmla="*/ 0 h 74"/>
                  <a:gd name="T6" fmla="*/ 0 w 374"/>
                  <a:gd name="T7" fmla="*/ 0 h 74"/>
                  <a:gd name="T8" fmla="*/ 0 w 374"/>
                  <a:gd name="T9" fmla="*/ 0 h 74"/>
                  <a:gd name="T10" fmla="*/ 0 w 374"/>
                  <a:gd name="T11" fmla="*/ 0 h 74"/>
                  <a:gd name="T12" fmla="*/ 0 w 374"/>
                  <a:gd name="T13" fmla="*/ 0 h 74"/>
                  <a:gd name="T14" fmla="*/ 0 60000 65536"/>
                  <a:gd name="T15" fmla="*/ 0 60000 65536"/>
                  <a:gd name="T16" fmla="*/ 0 60000 65536"/>
                  <a:gd name="T17" fmla="*/ 0 60000 65536"/>
                  <a:gd name="T18" fmla="*/ 0 60000 65536"/>
                  <a:gd name="T19" fmla="*/ 0 60000 65536"/>
                  <a:gd name="T20" fmla="*/ 0 60000 65536"/>
                  <a:gd name="T21" fmla="*/ 0 w 374"/>
                  <a:gd name="T22" fmla="*/ 0 h 74"/>
                  <a:gd name="T23" fmla="*/ 374 w 374"/>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 h="74">
                    <a:moveTo>
                      <a:pt x="374" y="1"/>
                    </a:moveTo>
                    <a:lnTo>
                      <a:pt x="370" y="0"/>
                    </a:lnTo>
                    <a:lnTo>
                      <a:pt x="0" y="67"/>
                    </a:lnTo>
                    <a:lnTo>
                      <a:pt x="2" y="74"/>
                    </a:lnTo>
                    <a:lnTo>
                      <a:pt x="373" y="7"/>
                    </a:lnTo>
                    <a:lnTo>
                      <a:pt x="369" y="6"/>
                    </a:lnTo>
                    <a:lnTo>
                      <a:pt x="374" y="1"/>
                    </a:lnTo>
                    <a:close/>
                  </a:path>
                </a:pathLst>
              </a:custGeom>
              <a:solidFill>
                <a:srgbClr val="000000"/>
              </a:solidFill>
              <a:ln w="9525">
                <a:noFill/>
                <a:round/>
                <a:headEnd/>
                <a:tailEnd/>
              </a:ln>
            </p:spPr>
            <p:txBody>
              <a:bodyPr/>
              <a:lstStyle/>
              <a:p>
                <a:endParaRPr lang="fr-FR"/>
              </a:p>
            </p:txBody>
          </p:sp>
          <p:sp>
            <p:nvSpPr>
              <p:cNvPr id="96043" name="Freeform 799"/>
              <p:cNvSpPr>
                <a:spLocks/>
              </p:cNvSpPr>
              <p:nvPr/>
            </p:nvSpPr>
            <p:spPr bwMode="auto">
              <a:xfrm>
                <a:off x="3282" y="2866"/>
                <a:ext cx="36" cy="64"/>
              </a:xfrm>
              <a:custGeom>
                <a:avLst/>
                <a:gdLst>
                  <a:gd name="T0" fmla="*/ 0 w 223"/>
                  <a:gd name="T1" fmla="*/ 0 h 386"/>
                  <a:gd name="T2" fmla="*/ 0 w 223"/>
                  <a:gd name="T3" fmla="*/ 0 h 386"/>
                  <a:gd name="T4" fmla="*/ 0 w 223"/>
                  <a:gd name="T5" fmla="*/ 0 h 386"/>
                  <a:gd name="T6" fmla="*/ 0 w 223"/>
                  <a:gd name="T7" fmla="*/ 0 h 386"/>
                  <a:gd name="T8" fmla="*/ 0 w 223"/>
                  <a:gd name="T9" fmla="*/ 0 h 386"/>
                  <a:gd name="T10" fmla="*/ 0 w 223"/>
                  <a:gd name="T11" fmla="*/ 0 h 386"/>
                  <a:gd name="T12" fmla="*/ 0 w 223"/>
                  <a:gd name="T13" fmla="*/ 0 h 386"/>
                  <a:gd name="T14" fmla="*/ 0 w 223"/>
                  <a:gd name="T15" fmla="*/ 0 h 386"/>
                  <a:gd name="T16" fmla="*/ 0 w 223"/>
                  <a:gd name="T17" fmla="*/ 0 h 386"/>
                  <a:gd name="T18" fmla="*/ 0 w 223"/>
                  <a:gd name="T19" fmla="*/ 0 h 386"/>
                  <a:gd name="T20" fmla="*/ 0 w 223"/>
                  <a:gd name="T21" fmla="*/ 0 h 386"/>
                  <a:gd name="T22" fmla="*/ 0 w 223"/>
                  <a:gd name="T23" fmla="*/ 0 h 386"/>
                  <a:gd name="T24" fmla="*/ 0 w 223"/>
                  <a:gd name="T25" fmla="*/ 0 h 386"/>
                  <a:gd name="T26" fmla="*/ 0 w 223"/>
                  <a:gd name="T27" fmla="*/ 0 h 386"/>
                  <a:gd name="T28" fmla="*/ 0 w 223"/>
                  <a:gd name="T29" fmla="*/ 0 h 386"/>
                  <a:gd name="T30" fmla="*/ 0 w 223"/>
                  <a:gd name="T31" fmla="*/ 0 h 386"/>
                  <a:gd name="T32" fmla="*/ 0 w 223"/>
                  <a:gd name="T33" fmla="*/ 0 h 386"/>
                  <a:gd name="T34" fmla="*/ 0 w 223"/>
                  <a:gd name="T35" fmla="*/ 0 h 386"/>
                  <a:gd name="T36" fmla="*/ 0 w 223"/>
                  <a:gd name="T37" fmla="*/ 0 h 386"/>
                  <a:gd name="T38" fmla="*/ 0 w 223"/>
                  <a:gd name="T39" fmla="*/ 0 h 386"/>
                  <a:gd name="T40" fmla="*/ 0 w 223"/>
                  <a:gd name="T41" fmla="*/ 0 h 386"/>
                  <a:gd name="T42" fmla="*/ 0 w 223"/>
                  <a:gd name="T43" fmla="*/ 0 h 386"/>
                  <a:gd name="T44" fmla="*/ 0 w 223"/>
                  <a:gd name="T45" fmla="*/ 0 h 386"/>
                  <a:gd name="T46" fmla="*/ 0 w 223"/>
                  <a:gd name="T47" fmla="*/ 0 h 386"/>
                  <a:gd name="T48" fmla="*/ 0 w 223"/>
                  <a:gd name="T49" fmla="*/ 0 h 386"/>
                  <a:gd name="T50" fmla="*/ 0 w 223"/>
                  <a:gd name="T51" fmla="*/ 0 h 386"/>
                  <a:gd name="T52" fmla="*/ 0 w 223"/>
                  <a:gd name="T53" fmla="*/ 0 h 3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3"/>
                  <a:gd name="T82" fmla="*/ 0 h 386"/>
                  <a:gd name="T83" fmla="*/ 223 w 223"/>
                  <a:gd name="T84" fmla="*/ 386 h 3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3" h="386">
                    <a:moveTo>
                      <a:pt x="223" y="386"/>
                    </a:moveTo>
                    <a:lnTo>
                      <a:pt x="78" y="209"/>
                    </a:lnTo>
                    <a:lnTo>
                      <a:pt x="0" y="0"/>
                    </a:lnTo>
                    <a:lnTo>
                      <a:pt x="4" y="0"/>
                    </a:lnTo>
                    <a:lnTo>
                      <a:pt x="16" y="2"/>
                    </a:lnTo>
                    <a:lnTo>
                      <a:pt x="32" y="3"/>
                    </a:lnTo>
                    <a:lnTo>
                      <a:pt x="52" y="5"/>
                    </a:lnTo>
                    <a:lnTo>
                      <a:pt x="73" y="10"/>
                    </a:lnTo>
                    <a:lnTo>
                      <a:pt x="94" y="17"/>
                    </a:lnTo>
                    <a:lnTo>
                      <a:pt x="111" y="27"/>
                    </a:lnTo>
                    <a:lnTo>
                      <a:pt x="125" y="40"/>
                    </a:lnTo>
                    <a:lnTo>
                      <a:pt x="131" y="50"/>
                    </a:lnTo>
                    <a:lnTo>
                      <a:pt x="138" y="67"/>
                    </a:lnTo>
                    <a:lnTo>
                      <a:pt x="145" y="86"/>
                    </a:lnTo>
                    <a:lnTo>
                      <a:pt x="152" y="111"/>
                    </a:lnTo>
                    <a:lnTo>
                      <a:pt x="160" y="139"/>
                    </a:lnTo>
                    <a:lnTo>
                      <a:pt x="168" y="168"/>
                    </a:lnTo>
                    <a:lnTo>
                      <a:pt x="176" y="198"/>
                    </a:lnTo>
                    <a:lnTo>
                      <a:pt x="184" y="228"/>
                    </a:lnTo>
                    <a:lnTo>
                      <a:pt x="192" y="258"/>
                    </a:lnTo>
                    <a:lnTo>
                      <a:pt x="199" y="287"/>
                    </a:lnTo>
                    <a:lnTo>
                      <a:pt x="205" y="314"/>
                    </a:lnTo>
                    <a:lnTo>
                      <a:pt x="211" y="337"/>
                    </a:lnTo>
                    <a:lnTo>
                      <a:pt x="216" y="357"/>
                    </a:lnTo>
                    <a:lnTo>
                      <a:pt x="219" y="373"/>
                    </a:lnTo>
                    <a:lnTo>
                      <a:pt x="221" y="383"/>
                    </a:lnTo>
                    <a:lnTo>
                      <a:pt x="223" y="386"/>
                    </a:lnTo>
                    <a:close/>
                  </a:path>
                </a:pathLst>
              </a:custGeom>
              <a:solidFill>
                <a:srgbClr val="708E8E"/>
              </a:solidFill>
              <a:ln w="9525">
                <a:noFill/>
                <a:round/>
                <a:headEnd/>
                <a:tailEnd/>
              </a:ln>
            </p:spPr>
            <p:txBody>
              <a:bodyPr/>
              <a:lstStyle/>
              <a:p>
                <a:endParaRPr lang="fr-FR"/>
              </a:p>
            </p:txBody>
          </p:sp>
          <p:sp>
            <p:nvSpPr>
              <p:cNvPr id="96044" name="Freeform 800"/>
              <p:cNvSpPr>
                <a:spLocks/>
              </p:cNvSpPr>
              <p:nvPr/>
            </p:nvSpPr>
            <p:spPr bwMode="auto">
              <a:xfrm>
                <a:off x="3295" y="2900"/>
                <a:ext cx="24" cy="30"/>
              </a:xfrm>
              <a:custGeom>
                <a:avLst/>
                <a:gdLst>
                  <a:gd name="T0" fmla="*/ 0 w 151"/>
                  <a:gd name="T1" fmla="*/ 0 h 181"/>
                  <a:gd name="T2" fmla="*/ 0 w 151"/>
                  <a:gd name="T3" fmla="*/ 0 h 181"/>
                  <a:gd name="T4" fmla="*/ 0 w 151"/>
                  <a:gd name="T5" fmla="*/ 0 h 181"/>
                  <a:gd name="T6" fmla="*/ 0 w 151"/>
                  <a:gd name="T7" fmla="*/ 0 h 181"/>
                  <a:gd name="T8" fmla="*/ 0 w 151"/>
                  <a:gd name="T9" fmla="*/ 0 h 181"/>
                  <a:gd name="T10" fmla="*/ 0 w 151"/>
                  <a:gd name="T11" fmla="*/ 0 h 181"/>
                  <a:gd name="T12" fmla="*/ 0 w 151"/>
                  <a:gd name="T13" fmla="*/ 0 h 181"/>
                  <a:gd name="T14" fmla="*/ 0 60000 65536"/>
                  <a:gd name="T15" fmla="*/ 0 60000 65536"/>
                  <a:gd name="T16" fmla="*/ 0 60000 65536"/>
                  <a:gd name="T17" fmla="*/ 0 60000 65536"/>
                  <a:gd name="T18" fmla="*/ 0 60000 65536"/>
                  <a:gd name="T19" fmla="*/ 0 60000 65536"/>
                  <a:gd name="T20" fmla="*/ 0 60000 65536"/>
                  <a:gd name="T21" fmla="*/ 0 w 151"/>
                  <a:gd name="T22" fmla="*/ 0 h 181"/>
                  <a:gd name="T23" fmla="*/ 151 w 151"/>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81">
                    <a:moveTo>
                      <a:pt x="0" y="4"/>
                    </a:moveTo>
                    <a:lnTo>
                      <a:pt x="1" y="5"/>
                    </a:lnTo>
                    <a:lnTo>
                      <a:pt x="146" y="181"/>
                    </a:lnTo>
                    <a:lnTo>
                      <a:pt x="151" y="177"/>
                    </a:lnTo>
                    <a:lnTo>
                      <a:pt x="6" y="0"/>
                    </a:lnTo>
                    <a:lnTo>
                      <a:pt x="7" y="1"/>
                    </a:lnTo>
                    <a:lnTo>
                      <a:pt x="0" y="4"/>
                    </a:lnTo>
                    <a:close/>
                  </a:path>
                </a:pathLst>
              </a:custGeom>
              <a:solidFill>
                <a:srgbClr val="000000"/>
              </a:solidFill>
              <a:ln w="9525">
                <a:noFill/>
                <a:round/>
                <a:headEnd/>
                <a:tailEnd/>
              </a:ln>
            </p:spPr>
            <p:txBody>
              <a:bodyPr/>
              <a:lstStyle/>
              <a:p>
                <a:endParaRPr lang="fr-FR"/>
              </a:p>
            </p:txBody>
          </p:sp>
          <p:sp>
            <p:nvSpPr>
              <p:cNvPr id="96045" name="Freeform 801"/>
              <p:cNvSpPr>
                <a:spLocks/>
              </p:cNvSpPr>
              <p:nvPr/>
            </p:nvSpPr>
            <p:spPr bwMode="auto">
              <a:xfrm>
                <a:off x="3282" y="2865"/>
                <a:ext cx="14" cy="36"/>
              </a:xfrm>
              <a:custGeom>
                <a:avLst/>
                <a:gdLst>
                  <a:gd name="T0" fmla="*/ 0 w 85"/>
                  <a:gd name="T1" fmla="*/ 0 h 214"/>
                  <a:gd name="T2" fmla="*/ 0 w 85"/>
                  <a:gd name="T3" fmla="*/ 0 h 214"/>
                  <a:gd name="T4" fmla="*/ 0 w 85"/>
                  <a:gd name="T5" fmla="*/ 0 h 214"/>
                  <a:gd name="T6" fmla="*/ 0 w 85"/>
                  <a:gd name="T7" fmla="*/ 0 h 214"/>
                  <a:gd name="T8" fmla="*/ 0 w 85"/>
                  <a:gd name="T9" fmla="*/ 0 h 214"/>
                  <a:gd name="T10" fmla="*/ 0 w 85"/>
                  <a:gd name="T11" fmla="*/ 0 h 214"/>
                  <a:gd name="T12" fmla="*/ 0 w 85"/>
                  <a:gd name="T13" fmla="*/ 0 h 214"/>
                  <a:gd name="T14" fmla="*/ 0 60000 65536"/>
                  <a:gd name="T15" fmla="*/ 0 60000 65536"/>
                  <a:gd name="T16" fmla="*/ 0 60000 65536"/>
                  <a:gd name="T17" fmla="*/ 0 60000 65536"/>
                  <a:gd name="T18" fmla="*/ 0 60000 65536"/>
                  <a:gd name="T19" fmla="*/ 0 60000 65536"/>
                  <a:gd name="T20" fmla="*/ 0 60000 65536"/>
                  <a:gd name="T21" fmla="*/ 0 w 85"/>
                  <a:gd name="T22" fmla="*/ 0 h 214"/>
                  <a:gd name="T23" fmla="*/ 85 w 85"/>
                  <a:gd name="T24" fmla="*/ 214 h 2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214">
                    <a:moveTo>
                      <a:pt x="4" y="0"/>
                    </a:moveTo>
                    <a:lnTo>
                      <a:pt x="0" y="5"/>
                    </a:lnTo>
                    <a:lnTo>
                      <a:pt x="78" y="214"/>
                    </a:lnTo>
                    <a:lnTo>
                      <a:pt x="85" y="211"/>
                    </a:lnTo>
                    <a:lnTo>
                      <a:pt x="7" y="2"/>
                    </a:lnTo>
                    <a:lnTo>
                      <a:pt x="4" y="7"/>
                    </a:lnTo>
                    <a:lnTo>
                      <a:pt x="4" y="0"/>
                    </a:lnTo>
                    <a:close/>
                  </a:path>
                </a:pathLst>
              </a:custGeom>
              <a:solidFill>
                <a:srgbClr val="000000"/>
              </a:solidFill>
              <a:ln w="9525">
                <a:noFill/>
                <a:round/>
                <a:headEnd/>
                <a:tailEnd/>
              </a:ln>
            </p:spPr>
            <p:txBody>
              <a:bodyPr/>
              <a:lstStyle/>
              <a:p>
                <a:endParaRPr lang="fr-FR"/>
              </a:p>
            </p:txBody>
          </p:sp>
          <p:sp>
            <p:nvSpPr>
              <p:cNvPr id="96046" name="Freeform 802"/>
              <p:cNvSpPr>
                <a:spLocks/>
              </p:cNvSpPr>
              <p:nvPr/>
            </p:nvSpPr>
            <p:spPr bwMode="auto">
              <a:xfrm>
                <a:off x="3282" y="2865"/>
                <a:ext cx="22" cy="8"/>
              </a:xfrm>
              <a:custGeom>
                <a:avLst/>
                <a:gdLst>
                  <a:gd name="T0" fmla="*/ 0 w 127"/>
                  <a:gd name="T1" fmla="*/ 0 h 45"/>
                  <a:gd name="T2" fmla="*/ 0 w 127"/>
                  <a:gd name="T3" fmla="*/ 0 h 45"/>
                  <a:gd name="T4" fmla="*/ 0 w 127"/>
                  <a:gd name="T5" fmla="*/ 0 h 45"/>
                  <a:gd name="T6" fmla="*/ 0 w 127"/>
                  <a:gd name="T7" fmla="*/ 0 h 45"/>
                  <a:gd name="T8" fmla="*/ 0 w 127"/>
                  <a:gd name="T9" fmla="*/ 0 h 45"/>
                  <a:gd name="T10" fmla="*/ 0 w 127"/>
                  <a:gd name="T11" fmla="*/ 0 h 45"/>
                  <a:gd name="T12" fmla="*/ 0 w 127"/>
                  <a:gd name="T13" fmla="*/ 0 h 45"/>
                  <a:gd name="T14" fmla="*/ 0 w 127"/>
                  <a:gd name="T15" fmla="*/ 0 h 45"/>
                  <a:gd name="T16" fmla="*/ 0 w 127"/>
                  <a:gd name="T17" fmla="*/ 0 h 45"/>
                  <a:gd name="T18" fmla="*/ 0 w 127"/>
                  <a:gd name="T19" fmla="*/ 0 h 45"/>
                  <a:gd name="T20" fmla="*/ 0 w 127"/>
                  <a:gd name="T21" fmla="*/ 0 h 45"/>
                  <a:gd name="T22" fmla="*/ 0 w 127"/>
                  <a:gd name="T23" fmla="*/ 0 h 45"/>
                  <a:gd name="T24" fmla="*/ 0 w 127"/>
                  <a:gd name="T25" fmla="*/ 0 h 45"/>
                  <a:gd name="T26" fmla="*/ 0 w 127"/>
                  <a:gd name="T27" fmla="*/ 0 h 45"/>
                  <a:gd name="T28" fmla="*/ 0 w 127"/>
                  <a:gd name="T29" fmla="*/ 0 h 45"/>
                  <a:gd name="T30" fmla="*/ 0 w 127"/>
                  <a:gd name="T31" fmla="*/ 0 h 45"/>
                  <a:gd name="T32" fmla="*/ 0 w 127"/>
                  <a:gd name="T33" fmla="*/ 0 h 45"/>
                  <a:gd name="T34" fmla="*/ 0 w 127"/>
                  <a:gd name="T35" fmla="*/ 0 h 45"/>
                  <a:gd name="T36" fmla="*/ 0 w 127"/>
                  <a:gd name="T37" fmla="*/ 0 h 45"/>
                  <a:gd name="T38" fmla="*/ 0 w 127"/>
                  <a:gd name="T39" fmla="*/ 0 h 45"/>
                  <a:gd name="T40" fmla="*/ 0 w 127"/>
                  <a:gd name="T41" fmla="*/ 0 h 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7"/>
                  <a:gd name="T64" fmla="*/ 0 h 45"/>
                  <a:gd name="T65" fmla="*/ 127 w 127"/>
                  <a:gd name="T66" fmla="*/ 45 h 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7" h="45">
                    <a:moveTo>
                      <a:pt x="127" y="41"/>
                    </a:moveTo>
                    <a:lnTo>
                      <a:pt x="127" y="41"/>
                    </a:lnTo>
                    <a:lnTo>
                      <a:pt x="114" y="28"/>
                    </a:lnTo>
                    <a:lnTo>
                      <a:pt x="95" y="16"/>
                    </a:lnTo>
                    <a:lnTo>
                      <a:pt x="74" y="9"/>
                    </a:lnTo>
                    <a:lnTo>
                      <a:pt x="53" y="5"/>
                    </a:lnTo>
                    <a:lnTo>
                      <a:pt x="32" y="2"/>
                    </a:lnTo>
                    <a:lnTo>
                      <a:pt x="16" y="1"/>
                    </a:lnTo>
                    <a:lnTo>
                      <a:pt x="4" y="0"/>
                    </a:lnTo>
                    <a:lnTo>
                      <a:pt x="0" y="0"/>
                    </a:lnTo>
                    <a:lnTo>
                      <a:pt x="0" y="7"/>
                    </a:lnTo>
                    <a:lnTo>
                      <a:pt x="4" y="7"/>
                    </a:lnTo>
                    <a:lnTo>
                      <a:pt x="16" y="8"/>
                    </a:lnTo>
                    <a:lnTo>
                      <a:pt x="32" y="9"/>
                    </a:lnTo>
                    <a:lnTo>
                      <a:pt x="51" y="12"/>
                    </a:lnTo>
                    <a:lnTo>
                      <a:pt x="72" y="16"/>
                    </a:lnTo>
                    <a:lnTo>
                      <a:pt x="93" y="23"/>
                    </a:lnTo>
                    <a:lnTo>
                      <a:pt x="109" y="32"/>
                    </a:lnTo>
                    <a:lnTo>
                      <a:pt x="123" y="45"/>
                    </a:lnTo>
                    <a:lnTo>
                      <a:pt x="127" y="41"/>
                    </a:lnTo>
                    <a:close/>
                  </a:path>
                </a:pathLst>
              </a:custGeom>
              <a:solidFill>
                <a:srgbClr val="000000"/>
              </a:solidFill>
              <a:ln w="9525">
                <a:noFill/>
                <a:round/>
                <a:headEnd/>
                <a:tailEnd/>
              </a:ln>
            </p:spPr>
            <p:txBody>
              <a:bodyPr/>
              <a:lstStyle/>
              <a:p>
                <a:endParaRPr lang="fr-FR"/>
              </a:p>
            </p:txBody>
          </p:sp>
          <p:sp>
            <p:nvSpPr>
              <p:cNvPr id="96047" name="Freeform 803"/>
              <p:cNvSpPr>
                <a:spLocks/>
              </p:cNvSpPr>
              <p:nvPr/>
            </p:nvSpPr>
            <p:spPr bwMode="auto">
              <a:xfrm>
                <a:off x="3303" y="2872"/>
                <a:ext cx="16" cy="58"/>
              </a:xfrm>
              <a:custGeom>
                <a:avLst/>
                <a:gdLst>
                  <a:gd name="T0" fmla="*/ 0 w 103"/>
                  <a:gd name="T1" fmla="*/ 0 h 350"/>
                  <a:gd name="T2" fmla="*/ 0 w 103"/>
                  <a:gd name="T3" fmla="*/ 0 h 350"/>
                  <a:gd name="T4" fmla="*/ 0 w 103"/>
                  <a:gd name="T5" fmla="*/ 0 h 350"/>
                  <a:gd name="T6" fmla="*/ 0 w 103"/>
                  <a:gd name="T7" fmla="*/ 0 h 350"/>
                  <a:gd name="T8" fmla="*/ 0 w 103"/>
                  <a:gd name="T9" fmla="*/ 0 h 350"/>
                  <a:gd name="T10" fmla="*/ 0 w 103"/>
                  <a:gd name="T11" fmla="*/ 0 h 350"/>
                  <a:gd name="T12" fmla="*/ 0 w 103"/>
                  <a:gd name="T13" fmla="*/ 0 h 350"/>
                  <a:gd name="T14" fmla="*/ 0 w 103"/>
                  <a:gd name="T15" fmla="*/ 0 h 350"/>
                  <a:gd name="T16" fmla="*/ 0 w 103"/>
                  <a:gd name="T17" fmla="*/ 0 h 350"/>
                  <a:gd name="T18" fmla="*/ 0 w 103"/>
                  <a:gd name="T19" fmla="*/ 0 h 350"/>
                  <a:gd name="T20" fmla="*/ 0 w 103"/>
                  <a:gd name="T21" fmla="*/ 0 h 350"/>
                  <a:gd name="T22" fmla="*/ 0 w 103"/>
                  <a:gd name="T23" fmla="*/ 0 h 350"/>
                  <a:gd name="T24" fmla="*/ 0 w 103"/>
                  <a:gd name="T25" fmla="*/ 0 h 350"/>
                  <a:gd name="T26" fmla="*/ 0 w 103"/>
                  <a:gd name="T27" fmla="*/ 0 h 350"/>
                  <a:gd name="T28" fmla="*/ 0 w 103"/>
                  <a:gd name="T29" fmla="*/ 0 h 350"/>
                  <a:gd name="T30" fmla="*/ 0 w 103"/>
                  <a:gd name="T31" fmla="*/ 0 h 350"/>
                  <a:gd name="T32" fmla="*/ 0 w 103"/>
                  <a:gd name="T33" fmla="*/ 0 h 350"/>
                  <a:gd name="T34" fmla="*/ 0 w 103"/>
                  <a:gd name="T35" fmla="*/ 0 h 350"/>
                  <a:gd name="T36" fmla="*/ 0 w 103"/>
                  <a:gd name="T37" fmla="*/ 0 h 350"/>
                  <a:gd name="T38" fmla="*/ 0 w 103"/>
                  <a:gd name="T39" fmla="*/ 0 h 350"/>
                  <a:gd name="T40" fmla="*/ 0 w 103"/>
                  <a:gd name="T41" fmla="*/ 0 h 350"/>
                  <a:gd name="T42" fmla="*/ 0 w 103"/>
                  <a:gd name="T43" fmla="*/ 0 h 350"/>
                  <a:gd name="T44" fmla="*/ 0 w 103"/>
                  <a:gd name="T45" fmla="*/ 0 h 350"/>
                  <a:gd name="T46" fmla="*/ 0 w 103"/>
                  <a:gd name="T47" fmla="*/ 0 h 350"/>
                  <a:gd name="T48" fmla="*/ 0 w 103"/>
                  <a:gd name="T49" fmla="*/ 0 h 350"/>
                  <a:gd name="T50" fmla="*/ 0 w 103"/>
                  <a:gd name="T51" fmla="*/ 0 h 350"/>
                  <a:gd name="T52" fmla="*/ 0 w 103"/>
                  <a:gd name="T53" fmla="*/ 0 h 350"/>
                  <a:gd name="T54" fmla="*/ 0 w 103"/>
                  <a:gd name="T55" fmla="*/ 0 h 350"/>
                  <a:gd name="T56" fmla="*/ 0 w 103"/>
                  <a:gd name="T57" fmla="*/ 0 h 350"/>
                  <a:gd name="T58" fmla="*/ 0 w 103"/>
                  <a:gd name="T59" fmla="*/ 0 h 350"/>
                  <a:gd name="T60" fmla="*/ 0 w 103"/>
                  <a:gd name="T61" fmla="*/ 0 h 350"/>
                  <a:gd name="T62" fmla="*/ 0 w 103"/>
                  <a:gd name="T63" fmla="*/ 0 h 350"/>
                  <a:gd name="T64" fmla="*/ 0 w 103"/>
                  <a:gd name="T65" fmla="*/ 0 h 350"/>
                  <a:gd name="T66" fmla="*/ 0 w 103"/>
                  <a:gd name="T67" fmla="*/ 0 h 350"/>
                  <a:gd name="T68" fmla="*/ 0 w 103"/>
                  <a:gd name="T69" fmla="*/ 0 h 350"/>
                  <a:gd name="T70" fmla="*/ 0 w 103"/>
                  <a:gd name="T71" fmla="*/ 0 h 350"/>
                  <a:gd name="T72" fmla="*/ 0 w 103"/>
                  <a:gd name="T73" fmla="*/ 0 h 35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3"/>
                  <a:gd name="T112" fmla="*/ 0 h 350"/>
                  <a:gd name="T113" fmla="*/ 103 w 103"/>
                  <a:gd name="T114" fmla="*/ 350 h 35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3" h="350">
                    <a:moveTo>
                      <a:pt x="97" y="350"/>
                    </a:moveTo>
                    <a:lnTo>
                      <a:pt x="103" y="347"/>
                    </a:lnTo>
                    <a:lnTo>
                      <a:pt x="102" y="343"/>
                    </a:lnTo>
                    <a:lnTo>
                      <a:pt x="100" y="334"/>
                    </a:lnTo>
                    <a:lnTo>
                      <a:pt x="96" y="318"/>
                    </a:lnTo>
                    <a:lnTo>
                      <a:pt x="91" y="298"/>
                    </a:lnTo>
                    <a:lnTo>
                      <a:pt x="86" y="275"/>
                    </a:lnTo>
                    <a:lnTo>
                      <a:pt x="80" y="248"/>
                    </a:lnTo>
                    <a:lnTo>
                      <a:pt x="73" y="219"/>
                    </a:lnTo>
                    <a:lnTo>
                      <a:pt x="65" y="189"/>
                    </a:lnTo>
                    <a:lnTo>
                      <a:pt x="57" y="159"/>
                    </a:lnTo>
                    <a:lnTo>
                      <a:pt x="49" y="128"/>
                    </a:lnTo>
                    <a:lnTo>
                      <a:pt x="40" y="99"/>
                    </a:lnTo>
                    <a:lnTo>
                      <a:pt x="32" y="72"/>
                    </a:lnTo>
                    <a:lnTo>
                      <a:pt x="25" y="47"/>
                    </a:lnTo>
                    <a:lnTo>
                      <a:pt x="18" y="27"/>
                    </a:lnTo>
                    <a:lnTo>
                      <a:pt x="11" y="11"/>
                    </a:lnTo>
                    <a:lnTo>
                      <a:pt x="4" y="0"/>
                    </a:lnTo>
                    <a:lnTo>
                      <a:pt x="0" y="4"/>
                    </a:lnTo>
                    <a:lnTo>
                      <a:pt x="4" y="14"/>
                    </a:lnTo>
                    <a:lnTo>
                      <a:pt x="11" y="30"/>
                    </a:lnTo>
                    <a:lnTo>
                      <a:pt x="18" y="50"/>
                    </a:lnTo>
                    <a:lnTo>
                      <a:pt x="25" y="74"/>
                    </a:lnTo>
                    <a:lnTo>
                      <a:pt x="33" y="102"/>
                    </a:lnTo>
                    <a:lnTo>
                      <a:pt x="42" y="131"/>
                    </a:lnTo>
                    <a:lnTo>
                      <a:pt x="50" y="161"/>
                    </a:lnTo>
                    <a:lnTo>
                      <a:pt x="58" y="191"/>
                    </a:lnTo>
                    <a:lnTo>
                      <a:pt x="66" y="221"/>
                    </a:lnTo>
                    <a:lnTo>
                      <a:pt x="73" y="250"/>
                    </a:lnTo>
                    <a:lnTo>
                      <a:pt x="79" y="277"/>
                    </a:lnTo>
                    <a:lnTo>
                      <a:pt x="85" y="300"/>
                    </a:lnTo>
                    <a:lnTo>
                      <a:pt x="89" y="320"/>
                    </a:lnTo>
                    <a:lnTo>
                      <a:pt x="93" y="336"/>
                    </a:lnTo>
                    <a:lnTo>
                      <a:pt x="95" y="346"/>
                    </a:lnTo>
                    <a:lnTo>
                      <a:pt x="96" y="349"/>
                    </a:lnTo>
                    <a:lnTo>
                      <a:pt x="102" y="346"/>
                    </a:lnTo>
                    <a:lnTo>
                      <a:pt x="97" y="350"/>
                    </a:lnTo>
                    <a:close/>
                  </a:path>
                </a:pathLst>
              </a:custGeom>
              <a:solidFill>
                <a:srgbClr val="000000"/>
              </a:solidFill>
              <a:ln w="9525">
                <a:noFill/>
                <a:round/>
                <a:headEnd/>
                <a:tailEnd/>
              </a:ln>
            </p:spPr>
            <p:txBody>
              <a:bodyPr/>
              <a:lstStyle/>
              <a:p>
                <a:endParaRPr lang="fr-FR"/>
              </a:p>
            </p:txBody>
          </p:sp>
          <p:sp>
            <p:nvSpPr>
              <p:cNvPr id="96048" name="Freeform 804"/>
              <p:cNvSpPr>
                <a:spLocks/>
              </p:cNvSpPr>
              <p:nvPr/>
            </p:nvSpPr>
            <p:spPr bwMode="auto">
              <a:xfrm>
                <a:off x="3072" y="2417"/>
                <a:ext cx="490" cy="513"/>
              </a:xfrm>
              <a:custGeom>
                <a:avLst/>
                <a:gdLst>
                  <a:gd name="T0" fmla="*/ 0 w 3010"/>
                  <a:gd name="T1" fmla="*/ 0 h 3047"/>
                  <a:gd name="T2" fmla="*/ 0 w 3010"/>
                  <a:gd name="T3" fmla="*/ 0 h 3047"/>
                  <a:gd name="T4" fmla="*/ 0 w 3010"/>
                  <a:gd name="T5" fmla="*/ 0 h 3047"/>
                  <a:gd name="T6" fmla="*/ 0 w 3010"/>
                  <a:gd name="T7" fmla="*/ 0 h 3047"/>
                  <a:gd name="T8" fmla="*/ 0 w 3010"/>
                  <a:gd name="T9" fmla="*/ 0 h 3047"/>
                  <a:gd name="T10" fmla="*/ 0 w 3010"/>
                  <a:gd name="T11" fmla="*/ 0 h 3047"/>
                  <a:gd name="T12" fmla="*/ 0 w 3010"/>
                  <a:gd name="T13" fmla="*/ 0 h 3047"/>
                  <a:gd name="T14" fmla="*/ 0 w 3010"/>
                  <a:gd name="T15" fmla="*/ 0 h 3047"/>
                  <a:gd name="T16" fmla="*/ 0 w 3010"/>
                  <a:gd name="T17" fmla="*/ 0 h 3047"/>
                  <a:gd name="T18" fmla="*/ 0 w 3010"/>
                  <a:gd name="T19" fmla="*/ 0 h 3047"/>
                  <a:gd name="T20" fmla="*/ 0 w 3010"/>
                  <a:gd name="T21" fmla="*/ 0 h 3047"/>
                  <a:gd name="T22" fmla="*/ 0 w 3010"/>
                  <a:gd name="T23" fmla="*/ 0 h 3047"/>
                  <a:gd name="T24" fmla="*/ 0 w 3010"/>
                  <a:gd name="T25" fmla="*/ 0 h 3047"/>
                  <a:gd name="T26" fmla="*/ 0 w 3010"/>
                  <a:gd name="T27" fmla="*/ 0 h 3047"/>
                  <a:gd name="T28" fmla="*/ 0 w 3010"/>
                  <a:gd name="T29" fmla="*/ 0 h 3047"/>
                  <a:gd name="T30" fmla="*/ 0 w 3010"/>
                  <a:gd name="T31" fmla="*/ 0 h 3047"/>
                  <a:gd name="T32" fmla="*/ 0 w 3010"/>
                  <a:gd name="T33" fmla="*/ 0 h 3047"/>
                  <a:gd name="T34" fmla="*/ 0 w 3010"/>
                  <a:gd name="T35" fmla="*/ 0 h 3047"/>
                  <a:gd name="T36" fmla="*/ 0 w 3010"/>
                  <a:gd name="T37" fmla="*/ 0 h 3047"/>
                  <a:gd name="T38" fmla="*/ 0 w 3010"/>
                  <a:gd name="T39" fmla="*/ 0 h 3047"/>
                  <a:gd name="T40" fmla="*/ 0 w 3010"/>
                  <a:gd name="T41" fmla="*/ 0 h 3047"/>
                  <a:gd name="T42" fmla="*/ 0 w 3010"/>
                  <a:gd name="T43" fmla="*/ 0 h 3047"/>
                  <a:gd name="T44" fmla="*/ 0 w 3010"/>
                  <a:gd name="T45" fmla="*/ 0 h 3047"/>
                  <a:gd name="T46" fmla="*/ 0 w 3010"/>
                  <a:gd name="T47" fmla="*/ 0 h 3047"/>
                  <a:gd name="T48" fmla="*/ 0 w 3010"/>
                  <a:gd name="T49" fmla="*/ 0 h 3047"/>
                  <a:gd name="T50" fmla="*/ 0 w 3010"/>
                  <a:gd name="T51" fmla="*/ 0 h 3047"/>
                  <a:gd name="T52" fmla="*/ 0 w 3010"/>
                  <a:gd name="T53" fmla="*/ 0 h 3047"/>
                  <a:gd name="T54" fmla="*/ 0 w 3010"/>
                  <a:gd name="T55" fmla="*/ 0 h 3047"/>
                  <a:gd name="T56" fmla="*/ 0 w 3010"/>
                  <a:gd name="T57" fmla="*/ 0 h 3047"/>
                  <a:gd name="T58" fmla="*/ 0 w 3010"/>
                  <a:gd name="T59" fmla="*/ 0 h 3047"/>
                  <a:gd name="T60" fmla="*/ 0 w 3010"/>
                  <a:gd name="T61" fmla="*/ 0 h 3047"/>
                  <a:gd name="T62" fmla="*/ 0 w 3010"/>
                  <a:gd name="T63" fmla="*/ 0 h 3047"/>
                  <a:gd name="T64" fmla="*/ 0 w 3010"/>
                  <a:gd name="T65" fmla="*/ 0 h 3047"/>
                  <a:gd name="T66" fmla="*/ 0 w 3010"/>
                  <a:gd name="T67" fmla="*/ 0 h 3047"/>
                  <a:gd name="T68" fmla="*/ 0 w 3010"/>
                  <a:gd name="T69" fmla="*/ 0 h 3047"/>
                  <a:gd name="T70" fmla="*/ 0 w 3010"/>
                  <a:gd name="T71" fmla="*/ 0 h 3047"/>
                  <a:gd name="T72" fmla="*/ 0 w 3010"/>
                  <a:gd name="T73" fmla="*/ 0 h 3047"/>
                  <a:gd name="T74" fmla="*/ 0 w 3010"/>
                  <a:gd name="T75" fmla="*/ 0 h 3047"/>
                  <a:gd name="T76" fmla="*/ 0 w 3010"/>
                  <a:gd name="T77" fmla="*/ 0 h 3047"/>
                  <a:gd name="T78" fmla="*/ 0 w 3010"/>
                  <a:gd name="T79" fmla="*/ 0 h 3047"/>
                  <a:gd name="T80" fmla="*/ 0 w 3010"/>
                  <a:gd name="T81" fmla="*/ 0 h 3047"/>
                  <a:gd name="T82" fmla="*/ 0 w 3010"/>
                  <a:gd name="T83" fmla="*/ 0 h 3047"/>
                  <a:gd name="T84" fmla="*/ 0 w 3010"/>
                  <a:gd name="T85" fmla="*/ 0 h 3047"/>
                  <a:gd name="T86" fmla="*/ 0 w 3010"/>
                  <a:gd name="T87" fmla="*/ 0 h 3047"/>
                  <a:gd name="T88" fmla="*/ 0 w 3010"/>
                  <a:gd name="T89" fmla="*/ 0 h 3047"/>
                  <a:gd name="T90" fmla="*/ 0 w 3010"/>
                  <a:gd name="T91" fmla="*/ 0 h 3047"/>
                  <a:gd name="T92" fmla="*/ 0 w 3010"/>
                  <a:gd name="T93" fmla="*/ 0 h 3047"/>
                  <a:gd name="T94" fmla="*/ 0 w 3010"/>
                  <a:gd name="T95" fmla="*/ 0 h 3047"/>
                  <a:gd name="T96" fmla="*/ 0 w 3010"/>
                  <a:gd name="T97" fmla="*/ 0 h 3047"/>
                  <a:gd name="T98" fmla="*/ 0 w 3010"/>
                  <a:gd name="T99" fmla="*/ 0 h 3047"/>
                  <a:gd name="T100" fmla="*/ 0 w 3010"/>
                  <a:gd name="T101" fmla="*/ 0 h 3047"/>
                  <a:gd name="T102" fmla="*/ 0 w 3010"/>
                  <a:gd name="T103" fmla="*/ 0 h 3047"/>
                  <a:gd name="T104" fmla="*/ 0 w 3010"/>
                  <a:gd name="T105" fmla="*/ 0 h 3047"/>
                  <a:gd name="T106" fmla="*/ 0 w 3010"/>
                  <a:gd name="T107" fmla="*/ 0 h 3047"/>
                  <a:gd name="T108" fmla="*/ 0 w 3010"/>
                  <a:gd name="T109" fmla="*/ 0 h 304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10"/>
                  <a:gd name="T166" fmla="*/ 0 h 3047"/>
                  <a:gd name="T167" fmla="*/ 3010 w 3010"/>
                  <a:gd name="T168" fmla="*/ 3047 h 304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10" h="3047">
                    <a:moveTo>
                      <a:pt x="810" y="756"/>
                    </a:moveTo>
                    <a:lnTo>
                      <a:pt x="832" y="738"/>
                    </a:lnTo>
                    <a:lnTo>
                      <a:pt x="849" y="723"/>
                    </a:lnTo>
                    <a:lnTo>
                      <a:pt x="860" y="709"/>
                    </a:lnTo>
                    <a:lnTo>
                      <a:pt x="868" y="698"/>
                    </a:lnTo>
                    <a:lnTo>
                      <a:pt x="872" y="687"/>
                    </a:lnTo>
                    <a:lnTo>
                      <a:pt x="874" y="680"/>
                    </a:lnTo>
                    <a:lnTo>
                      <a:pt x="874" y="675"/>
                    </a:lnTo>
                    <a:lnTo>
                      <a:pt x="874" y="674"/>
                    </a:lnTo>
                    <a:lnTo>
                      <a:pt x="822" y="306"/>
                    </a:lnTo>
                    <a:lnTo>
                      <a:pt x="955" y="229"/>
                    </a:lnTo>
                    <a:lnTo>
                      <a:pt x="1090" y="154"/>
                    </a:lnTo>
                    <a:lnTo>
                      <a:pt x="1307" y="428"/>
                    </a:lnTo>
                    <a:lnTo>
                      <a:pt x="1308" y="429"/>
                    </a:lnTo>
                    <a:lnTo>
                      <a:pt x="1312" y="430"/>
                    </a:lnTo>
                    <a:lnTo>
                      <a:pt x="1318" y="433"/>
                    </a:lnTo>
                    <a:lnTo>
                      <a:pt x="1328" y="434"/>
                    </a:lnTo>
                    <a:lnTo>
                      <a:pt x="1341" y="434"/>
                    </a:lnTo>
                    <a:lnTo>
                      <a:pt x="1357" y="432"/>
                    </a:lnTo>
                    <a:lnTo>
                      <a:pt x="1379" y="426"/>
                    </a:lnTo>
                    <a:lnTo>
                      <a:pt x="1405" y="415"/>
                    </a:lnTo>
                    <a:lnTo>
                      <a:pt x="1431" y="412"/>
                    </a:lnTo>
                    <a:lnTo>
                      <a:pt x="1451" y="406"/>
                    </a:lnTo>
                    <a:lnTo>
                      <a:pt x="1466" y="399"/>
                    </a:lnTo>
                    <a:lnTo>
                      <a:pt x="1478" y="392"/>
                    </a:lnTo>
                    <a:lnTo>
                      <a:pt x="1486" y="385"/>
                    </a:lnTo>
                    <a:lnTo>
                      <a:pt x="1491" y="380"/>
                    </a:lnTo>
                    <a:lnTo>
                      <a:pt x="1492" y="376"/>
                    </a:lnTo>
                    <a:lnTo>
                      <a:pt x="1493" y="375"/>
                    </a:lnTo>
                    <a:lnTo>
                      <a:pt x="1651" y="0"/>
                    </a:lnTo>
                    <a:lnTo>
                      <a:pt x="1791" y="2"/>
                    </a:lnTo>
                    <a:lnTo>
                      <a:pt x="1933" y="4"/>
                    </a:lnTo>
                    <a:lnTo>
                      <a:pt x="1949" y="383"/>
                    </a:lnTo>
                    <a:lnTo>
                      <a:pt x="1949" y="384"/>
                    </a:lnTo>
                    <a:lnTo>
                      <a:pt x="1951" y="387"/>
                    </a:lnTo>
                    <a:lnTo>
                      <a:pt x="1956" y="393"/>
                    </a:lnTo>
                    <a:lnTo>
                      <a:pt x="1963" y="400"/>
                    </a:lnTo>
                    <a:lnTo>
                      <a:pt x="1973" y="407"/>
                    </a:lnTo>
                    <a:lnTo>
                      <a:pt x="1989" y="414"/>
                    </a:lnTo>
                    <a:lnTo>
                      <a:pt x="2008" y="420"/>
                    </a:lnTo>
                    <a:lnTo>
                      <a:pt x="2034" y="425"/>
                    </a:lnTo>
                    <a:lnTo>
                      <a:pt x="2056" y="436"/>
                    </a:lnTo>
                    <a:lnTo>
                      <a:pt x="2074" y="442"/>
                    </a:lnTo>
                    <a:lnTo>
                      <a:pt x="2090" y="445"/>
                    </a:lnTo>
                    <a:lnTo>
                      <a:pt x="2102" y="444"/>
                    </a:lnTo>
                    <a:lnTo>
                      <a:pt x="2112" y="443"/>
                    </a:lnTo>
                    <a:lnTo>
                      <a:pt x="2119" y="441"/>
                    </a:lnTo>
                    <a:lnTo>
                      <a:pt x="2123" y="439"/>
                    </a:lnTo>
                    <a:lnTo>
                      <a:pt x="2124" y="437"/>
                    </a:lnTo>
                    <a:lnTo>
                      <a:pt x="2445" y="175"/>
                    </a:lnTo>
                    <a:lnTo>
                      <a:pt x="2549" y="256"/>
                    </a:lnTo>
                    <a:lnTo>
                      <a:pt x="2652" y="337"/>
                    </a:lnTo>
                    <a:lnTo>
                      <a:pt x="2460" y="700"/>
                    </a:lnTo>
                    <a:lnTo>
                      <a:pt x="2460" y="701"/>
                    </a:lnTo>
                    <a:lnTo>
                      <a:pt x="2459" y="707"/>
                    </a:lnTo>
                    <a:lnTo>
                      <a:pt x="2459" y="714"/>
                    </a:lnTo>
                    <a:lnTo>
                      <a:pt x="2461" y="724"/>
                    </a:lnTo>
                    <a:lnTo>
                      <a:pt x="2466" y="737"/>
                    </a:lnTo>
                    <a:lnTo>
                      <a:pt x="2473" y="751"/>
                    </a:lnTo>
                    <a:lnTo>
                      <a:pt x="2484" y="767"/>
                    </a:lnTo>
                    <a:lnTo>
                      <a:pt x="2500" y="786"/>
                    </a:lnTo>
                    <a:lnTo>
                      <a:pt x="2511" y="808"/>
                    </a:lnTo>
                    <a:lnTo>
                      <a:pt x="2520" y="824"/>
                    </a:lnTo>
                    <a:lnTo>
                      <a:pt x="2531" y="836"/>
                    </a:lnTo>
                    <a:lnTo>
                      <a:pt x="2540" y="843"/>
                    </a:lnTo>
                    <a:lnTo>
                      <a:pt x="2548" y="846"/>
                    </a:lnTo>
                    <a:lnTo>
                      <a:pt x="2555" y="849"/>
                    </a:lnTo>
                    <a:lnTo>
                      <a:pt x="2560" y="849"/>
                    </a:lnTo>
                    <a:lnTo>
                      <a:pt x="2561" y="849"/>
                    </a:lnTo>
                    <a:lnTo>
                      <a:pt x="2943" y="781"/>
                    </a:lnTo>
                    <a:lnTo>
                      <a:pt x="2976" y="915"/>
                    </a:lnTo>
                    <a:lnTo>
                      <a:pt x="3010" y="1049"/>
                    </a:lnTo>
                    <a:lnTo>
                      <a:pt x="2670" y="1282"/>
                    </a:lnTo>
                    <a:lnTo>
                      <a:pt x="2669" y="1283"/>
                    </a:lnTo>
                    <a:lnTo>
                      <a:pt x="2665" y="1288"/>
                    </a:lnTo>
                    <a:lnTo>
                      <a:pt x="2662" y="1294"/>
                    </a:lnTo>
                    <a:lnTo>
                      <a:pt x="2657" y="1305"/>
                    </a:lnTo>
                    <a:lnTo>
                      <a:pt x="2654" y="1319"/>
                    </a:lnTo>
                    <a:lnTo>
                      <a:pt x="2651" y="1337"/>
                    </a:lnTo>
                    <a:lnTo>
                      <a:pt x="2650" y="1360"/>
                    </a:lnTo>
                    <a:lnTo>
                      <a:pt x="2652" y="1385"/>
                    </a:lnTo>
                    <a:lnTo>
                      <a:pt x="2648" y="1412"/>
                    </a:lnTo>
                    <a:lnTo>
                      <a:pt x="2647" y="1433"/>
                    </a:lnTo>
                    <a:lnTo>
                      <a:pt x="2649" y="1449"/>
                    </a:lnTo>
                    <a:lnTo>
                      <a:pt x="2651" y="1461"/>
                    </a:lnTo>
                    <a:lnTo>
                      <a:pt x="2656" y="1470"/>
                    </a:lnTo>
                    <a:lnTo>
                      <a:pt x="2659" y="1474"/>
                    </a:lnTo>
                    <a:lnTo>
                      <a:pt x="2663" y="1477"/>
                    </a:lnTo>
                    <a:lnTo>
                      <a:pt x="2664" y="1478"/>
                    </a:lnTo>
                    <a:lnTo>
                      <a:pt x="2984" y="1628"/>
                    </a:lnTo>
                    <a:lnTo>
                      <a:pt x="2937" y="1772"/>
                    </a:lnTo>
                    <a:lnTo>
                      <a:pt x="2889" y="1916"/>
                    </a:lnTo>
                    <a:lnTo>
                      <a:pt x="2511" y="1944"/>
                    </a:lnTo>
                    <a:lnTo>
                      <a:pt x="2510" y="1945"/>
                    </a:lnTo>
                    <a:lnTo>
                      <a:pt x="2505" y="1947"/>
                    </a:lnTo>
                    <a:lnTo>
                      <a:pt x="2498" y="1952"/>
                    </a:lnTo>
                    <a:lnTo>
                      <a:pt x="2489" y="1959"/>
                    </a:lnTo>
                    <a:lnTo>
                      <a:pt x="2478" y="1970"/>
                    </a:lnTo>
                    <a:lnTo>
                      <a:pt x="2467" y="1985"/>
                    </a:lnTo>
                    <a:lnTo>
                      <a:pt x="2455" y="2005"/>
                    </a:lnTo>
                    <a:lnTo>
                      <a:pt x="2442" y="2031"/>
                    </a:lnTo>
                    <a:lnTo>
                      <a:pt x="2424" y="2053"/>
                    </a:lnTo>
                    <a:lnTo>
                      <a:pt x="2412" y="2073"/>
                    </a:lnTo>
                    <a:lnTo>
                      <a:pt x="2404" y="2089"/>
                    </a:lnTo>
                    <a:lnTo>
                      <a:pt x="2401" y="2102"/>
                    </a:lnTo>
                    <a:lnTo>
                      <a:pt x="2398" y="2112"/>
                    </a:lnTo>
                    <a:lnTo>
                      <a:pt x="2399" y="2119"/>
                    </a:lnTo>
                    <a:lnTo>
                      <a:pt x="2401" y="2124"/>
                    </a:lnTo>
                    <a:lnTo>
                      <a:pt x="2401" y="2125"/>
                    </a:lnTo>
                    <a:lnTo>
                      <a:pt x="2558" y="2443"/>
                    </a:lnTo>
                    <a:lnTo>
                      <a:pt x="2445" y="2552"/>
                    </a:lnTo>
                    <a:lnTo>
                      <a:pt x="2331" y="2660"/>
                    </a:lnTo>
                    <a:lnTo>
                      <a:pt x="2034" y="2476"/>
                    </a:lnTo>
                    <a:lnTo>
                      <a:pt x="2033" y="2476"/>
                    </a:lnTo>
                    <a:lnTo>
                      <a:pt x="2028" y="2474"/>
                    </a:lnTo>
                    <a:lnTo>
                      <a:pt x="2020" y="2476"/>
                    </a:lnTo>
                    <a:lnTo>
                      <a:pt x="2009" y="2477"/>
                    </a:lnTo>
                    <a:lnTo>
                      <a:pt x="1995" y="2481"/>
                    </a:lnTo>
                    <a:lnTo>
                      <a:pt x="1978" y="2490"/>
                    </a:lnTo>
                    <a:lnTo>
                      <a:pt x="1958" y="2501"/>
                    </a:lnTo>
                    <a:lnTo>
                      <a:pt x="1935" y="2519"/>
                    </a:lnTo>
                    <a:lnTo>
                      <a:pt x="1910" y="2530"/>
                    </a:lnTo>
                    <a:lnTo>
                      <a:pt x="1890" y="2541"/>
                    </a:lnTo>
                    <a:lnTo>
                      <a:pt x="1876" y="2551"/>
                    </a:lnTo>
                    <a:lnTo>
                      <a:pt x="1865" y="2562"/>
                    </a:lnTo>
                    <a:lnTo>
                      <a:pt x="1860" y="2570"/>
                    </a:lnTo>
                    <a:lnTo>
                      <a:pt x="1856" y="2577"/>
                    </a:lnTo>
                    <a:lnTo>
                      <a:pt x="1854" y="2581"/>
                    </a:lnTo>
                    <a:lnTo>
                      <a:pt x="1854" y="2582"/>
                    </a:lnTo>
                    <a:lnTo>
                      <a:pt x="1799" y="2970"/>
                    </a:lnTo>
                    <a:lnTo>
                      <a:pt x="1655" y="3009"/>
                    </a:lnTo>
                    <a:lnTo>
                      <a:pt x="1513" y="3047"/>
                    </a:lnTo>
                    <a:lnTo>
                      <a:pt x="1391" y="2707"/>
                    </a:lnTo>
                    <a:lnTo>
                      <a:pt x="1390" y="2706"/>
                    </a:lnTo>
                    <a:lnTo>
                      <a:pt x="1386" y="2703"/>
                    </a:lnTo>
                    <a:lnTo>
                      <a:pt x="1380" y="2699"/>
                    </a:lnTo>
                    <a:lnTo>
                      <a:pt x="1372" y="2695"/>
                    </a:lnTo>
                    <a:lnTo>
                      <a:pt x="1359" y="2692"/>
                    </a:lnTo>
                    <a:lnTo>
                      <a:pt x="1342" y="2689"/>
                    </a:lnTo>
                    <a:lnTo>
                      <a:pt x="1321" y="2689"/>
                    </a:lnTo>
                    <a:lnTo>
                      <a:pt x="1294" y="2693"/>
                    </a:lnTo>
                    <a:lnTo>
                      <a:pt x="1269" y="2688"/>
                    </a:lnTo>
                    <a:lnTo>
                      <a:pt x="1248" y="2688"/>
                    </a:lnTo>
                    <a:lnTo>
                      <a:pt x="1232" y="2690"/>
                    </a:lnTo>
                    <a:lnTo>
                      <a:pt x="1219" y="2694"/>
                    </a:lnTo>
                    <a:lnTo>
                      <a:pt x="1210" y="2699"/>
                    </a:lnTo>
                    <a:lnTo>
                      <a:pt x="1203" y="2702"/>
                    </a:lnTo>
                    <a:lnTo>
                      <a:pt x="1199" y="2706"/>
                    </a:lnTo>
                    <a:lnTo>
                      <a:pt x="1198" y="2707"/>
                    </a:lnTo>
                    <a:lnTo>
                      <a:pt x="948" y="3039"/>
                    </a:lnTo>
                    <a:lnTo>
                      <a:pt x="821" y="2995"/>
                    </a:lnTo>
                    <a:lnTo>
                      <a:pt x="694" y="2951"/>
                    </a:lnTo>
                    <a:lnTo>
                      <a:pt x="787" y="2564"/>
                    </a:lnTo>
                    <a:lnTo>
                      <a:pt x="787" y="2563"/>
                    </a:lnTo>
                    <a:lnTo>
                      <a:pt x="786" y="2558"/>
                    </a:lnTo>
                    <a:lnTo>
                      <a:pt x="784" y="2551"/>
                    </a:lnTo>
                    <a:lnTo>
                      <a:pt x="780" y="2542"/>
                    </a:lnTo>
                    <a:lnTo>
                      <a:pt x="772" y="2531"/>
                    </a:lnTo>
                    <a:lnTo>
                      <a:pt x="760" y="2520"/>
                    </a:lnTo>
                    <a:lnTo>
                      <a:pt x="744" y="2508"/>
                    </a:lnTo>
                    <a:lnTo>
                      <a:pt x="723" y="2497"/>
                    </a:lnTo>
                    <a:lnTo>
                      <a:pt x="707" y="2479"/>
                    </a:lnTo>
                    <a:lnTo>
                      <a:pt x="692" y="2467"/>
                    </a:lnTo>
                    <a:lnTo>
                      <a:pt x="678" y="2461"/>
                    </a:lnTo>
                    <a:lnTo>
                      <a:pt x="666" y="2456"/>
                    </a:lnTo>
                    <a:lnTo>
                      <a:pt x="657" y="2455"/>
                    </a:lnTo>
                    <a:lnTo>
                      <a:pt x="650" y="2456"/>
                    </a:lnTo>
                    <a:lnTo>
                      <a:pt x="646" y="2457"/>
                    </a:lnTo>
                    <a:lnTo>
                      <a:pt x="644" y="2457"/>
                    </a:lnTo>
                    <a:lnTo>
                      <a:pt x="278" y="2628"/>
                    </a:lnTo>
                    <a:lnTo>
                      <a:pt x="207" y="2515"/>
                    </a:lnTo>
                    <a:lnTo>
                      <a:pt x="136" y="2402"/>
                    </a:lnTo>
                    <a:lnTo>
                      <a:pt x="415" y="2094"/>
                    </a:lnTo>
                    <a:lnTo>
                      <a:pt x="416" y="2092"/>
                    </a:lnTo>
                    <a:lnTo>
                      <a:pt x="417" y="2088"/>
                    </a:lnTo>
                    <a:lnTo>
                      <a:pt x="419" y="2080"/>
                    </a:lnTo>
                    <a:lnTo>
                      <a:pt x="420" y="2068"/>
                    </a:lnTo>
                    <a:lnTo>
                      <a:pt x="420" y="2055"/>
                    </a:lnTo>
                    <a:lnTo>
                      <a:pt x="418" y="2038"/>
                    </a:lnTo>
                    <a:lnTo>
                      <a:pt x="412" y="2018"/>
                    </a:lnTo>
                    <a:lnTo>
                      <a:pt x="403" y="1995"/>
                    </a:lnTo>
                    <a:lnTo>
                      <a:pt x="399" y="1969"/>
                    </a:lnTo>
                    <a:lnTo>
                      <a:pt x="395" y="1949"/>
                    </a:lnTo>
                    <a:lnTo>
                      <a:pt x="389" y="1934"/>
                    </a:lnTo>
                    <a:lnTo>
                      <a:pt x="382" y="1925"/>
                    </a:lnTo>
                    <a:lnTo>
                      <a:pt x="375" y="1918"/>
                    </a:lnTo>
                    <a:lnTo>
                      <a:pt x="370" y="1916"/>
                    </a:lnTo>
                    <a:lnTo>
                      <a:pt x="366" y="1913"/>
                    </a:lnTo>
                    <a:lnTo>
                      <a:pt x="365" y="1913"/>
                    </a:lnTo>
                    <a:lnTo>
                      <a:pt x="0" y="1869"/>
                    </a:lnTo>
                    <a:lnTo>
                      <a:pt x="7" y="1724"/>
                    </a:lnTo>
                    <a:lnTo>
                      <a:pt x="15" y="1579"/>
                    </a:lnTo>
                    <a:lnTo>
                      <a:pt x="390" y="1444"/>
                    </a:lnTo>
                    <a:lnTo>
                      <a:pt x="391" y="1443"/>
                    </a:lnTo>
                    <a:lnTo>
                      <a:pt x="396" y="1440"/>
                    </a:lnTo>
                    <a:lnTo>
                      <a:pt x="401" y="1434"/>
                    </a:lnTo>
                    <a:lnTo>
                      <a:pt x="408" y="1425"/>
                    </a:lnTo>
                    <a:lnTo>
                      <a:pt x="416" y="1412"/>
                    </a:lnTo>
                    <a:lnTo>
                      <a:pt x="423" y="1394"/>
                    </a:lnTo>
                    <a:lnTo>
                      <a:pt x="430" y="1372"/>
                    </a:lnTo>
                    <a:lnTo>
                      <a:pt x="435" y="1344"/>
                    </a:lnTo>
                    <a:lnTo>
                      <a:pt x="447" y="1319"/>
                    </a:lnTo>
                    <a:lnTo>
                      <a:pt x="454" y="1298"/>
                    </a:lnTo>
                    <a:lnTo>
                      <a:pt x="457" y="1282"/>
                    </a:lnTo>
                    <a:lnTo>
                      <a:pt x="457" y="1268"/>
                    </a:lnTo>
                    <a:lnTo>
                      <a:pt x="456" y="1258"/>
                    </a:lnTo>
                    <a:lnTo>
                      <a:pt x="454" y="1253"/>
                    </a:lnTo>
                    <a:lnTo>
                      <a:pt x="453" y="1249"/>
                    </a:lnTo>
                    <a:lnTo>
                      <a:pt x="452" y="1248"/>
                    </a:lnTo>
                    <a:lnTo>
                      <a:pt x="203" y="1002"/>
                    </a:lnTo>
                    <a:lnTo>
                      <a:pt x="287" y="871"/>
                    </a:lnTo>
                    <a:lnTo>
                      <a:pt x="372" y="740"/>
                    </a:lnTo>
                    <a:lnTo>
                      <a:pt x="723" y="823"/>
                    </a:lnTo>
                    <a:lnTo>
                      <a:pt x="724" y="823"/>
                    </a:lnTo>
                    <a:lnTo>
                      <a:pt x="730" y="822"/>
                    </a:lnTo>
                    <a:lnTo>
                      <a:pt x="737" y="819"/>
                    </a:lnTo>
                    <a:lnTo>
                      <a:pt x="748" y="814"/>
                    </a:lnTo>
                    <a:lnTo>
                      <a:pt x="760" y="806"/>
                    </a:lnTo>
                    <a:lnTo>
                      <a:pt x="776" y="794"/>
                    </a:lnTo>
                    <a:lnTo>
                      <a:pt x="792" y="778"/>
                    </a:lnTo>
                    <a:lnTo>
                      <a:pt x="810" y="756"/>
                    </a:lnTo>
                    <a:close/>
                  </a:path>
                </a:pathLst>
              </a:custGeom>
              <a:solidFill>
                <a:srgbClr val="5E8282"/>
              </a:solidFill>
              <a:ln w="9525">
                <a:noFill/>
                <a:round/>
                <a:headEnd/>
                <a:tailEnd/>
              </a:ln>
            </p:spPr>
            <p:txBody>
              <a:bodyPr/>
              <a:lstStyle/>
              <a:p>
                <a:endParaRPr lang="fr-FR"/>
              </a:p>
            </p:txBody>
          </p:sp>
          <p:sp>
            <p:nvSpPr>
              <p:cNvPr id="96049" name="Freeform 805"/>
              <p:cNvSpPr>
                <a:spLocks/>
              </p:cNvSpPr>
              <p:nvPr/>
            </p:nvSpPr>
            <p:spPr bwMode="auto">
              <a:xfrm>
                <a:off x="3204" y="2531"/>
                <a:ext cx="12" cy="14"/>
              </a:xfrm>
              <a:custGeom>
                <a:avLst/>
                <a:gdLst>
                  <a:gd name="T0" fmla="*/ 0 w 70"/>
                  <a:gd name="T1" fmla="*/ 0 h 84"/>
                  <a:gd name="T2" fmla="*/ 0 w 70"/>
                  <a:gd name="T3" fmla="*/ 0 h 84"/>
                  <a:gd name="T4" fmla="*/ 0 w 70"/>
                  <a:gd name="T5" fmla="*/ 0 h 84"/>
                  <a:gd name="T6" fmla="*/ 0 w 70"/>
                  <a:gd name="T7" fmla="*/ 0 h 84"/>
                  <a:gd name="T8" fmla="*/ 0 w 70"/>
                  <a:gd name="T9" fmla="*/ 0 h 84"/>
                  <a:gd name="T10" fmla="*/ 0 w 70"/>
                  <a:gd name="T11" fmla="*/ 0 h 84"/>
                  <a:gd name="T12" fmla="*/ 0 w 70"/>
                  <a:gd name="T13" fmla="*/ 0 h 84"/>
                  <a:gd name="T14" fmla="*/ 0 w 70"/>
                  <a:gd name="T15" fmla="*/ 0 h 84"/>
                  <a:gd name="T16" fmla="*/ 0 w 70"/>
                  <a:gd name="T17" fmla="*/ 0 h 84"/>
                  <a:gd name="T18" fmla="*/ 0 w 70"/>
                  <a:gd name="T19" fmla="*/ 0 h 84"/>
                  <a:gd name="T20" fmla="*/ 0 w 70"/>
                  <a:gd name="T21" fmla="*/ 0 h 84"/>
                  <a:gd name="T22" fmla="*/ 0 w 70"/>
                  <a:gd name="T23" fmla="*/ 0 h 84"/>
                  <a:gd name="T24" fmla="*/ 0 w 70"/>
                  <a:gd name="T25" fmla="*/ 0 h 84"/>
                  <a:gd name="T26" fmla="*/ 0 w 70"/>
                  <a:gd name="T27" fmla="*/ 0 h 84"/>
                  <a:gd name="T28" fmla="*/ 0 w 70"/>
                  <a:gd name="T29" fmla="*/ 0 h 84"/>
                  <a:gd name="T30" fmla="*/ 0 w 70"/>
                  <a:gd name="T31" fmla="*/ 0 h 84"/>
                  <a:gd name="T32" fmla="*/ 0 w 70"/>
                  <a:gd name="T33" fmla="*/ 0 h 84"/>
                  <a:gd name="T34" fmla="*/ 0 w 70"/>
                  <a:gd name="T35" fmla="*/ 0 h 84"/>
                  <a:gd name="T36" fmla="*/ 0 w 70"/>
                  <a:gd name="T37" fmla="*/ 0 h 84"/>
                  <a:gd name="T38" fmla="*/ 0 w 70"/>
                  <a:gd name="T39" fmla="*/ 0 h 84"/>
                  <a:gd name="T40" fmla="*/ 0 w 70"/>
                  <a:gd name="T41" fmla="*/ 0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
                  <a:gd name="T64" fmla="*/ 0 h 84"/>
                  <a:gd name="T65" fmla="*/ 70 w 70"/>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 h="84">
                    <a:moveTo>
                      <a:pt x="63" y="0"/>
                    </a:moveTo>
                    <a:lnTo>
                      <a:pt x="63" y="0"/>
                    </a:lnTo>
                    <a:lnTo>
                      <a:pt x="63" y="1"/>
                    </a:lnTo>
                    <a:lnTo>
                      <a:pt x="63" y="5"/>
                    </a:lnTo>
                    <a:lnTo>
                      <a:pt x="60" y="12"/>
                    </a:lnTo>
                    <a:lnTo>
                      <a:pt x="57" y="22"/>
                    </a:lnTo>
                    <a:lnTo>
                      <a:pt x="50" y="33"/>
                    </a:lnTo>
                    <a:lnTo>
                      <a:pt x="38" y="47"/>
                    </a:lnTo>
                    <a:lnTo>
                      <a:pt x="22" y="62"/>
                    </a:lnTo>
                    <a:lnTo>
                      <a:pt x="0" y="79"/>
                    </a:lnTo>
                    <a:lnTo>
                      <a:pt x="5" y="84"/>
                    </a:lnTo>
                    <a:lnTo>
                      <a:pt x="27" y="66"/>
                    </a:lnTo>
                    <a:lnTo>
                      <a:pt x="43" y="51"/>
                    </a:lnTo>
                    <a:lnTo>
                      <a:pt x="55" y="37"/>
                    </a:lnTo>
                    <a:lnTo>
                      <a:pt x="64" y="25"/>
                    </a:lnTo>
                    <a:lnTo>
                      <a:pt x="67" y="14"/>
                    </a:lnTo>
                    <a:lnTo>
                      <a:pt x="70" y="7"/>
                    </a:lnTo>
                    <a:lnTo>
                      <a:pt x="70" y="1"/>
                    </a:lnTo>
                    <a:lnTo>
                      <a:pt x="70" y="0"/>
                    </a:lnTo>
                    <a:lnTo>
                      <a:pt x="63" y="0"/>
                    </a:lnTo>
                    <a:close/>
                  </a:path>
                </a:pathLst>
              </a:custGeom>
              <a:solidFill>
                <a:srgbClr val="000000"/>
              </a:solidFill>
              <a:ln w="9525">
                <a:noFill/>
                <a:round/>
                <a:headEnd/>
                <a:tailEnd/>
              </a:ln>
            </p:spPr>
            <p:txBody>
              <a:bodyPr/>
              <a:lstStyle/>
              <a:p>
                <a:endParaRPr lang="fr-FR"/>
              </a:p>
            </p:txBody>
          </p:sp>
          <p:sp>
            <p:nvSpPr>
              <p:cNvPr id="96050" name="Freeform 806"/>
              <p:cNvSpPr>
                <a:spLocks/>
              </p:cNvSpPr>
              <p:nvPr/>
            </p:nvSpPr>
            <p:spPr bwMode="auto">
              <a:xfrm>
                <a:off x="3206" y="2469"/>
                <a:ext cx="10" cy="62"/>
              </a:xfrm>
              <a:custGeom>
                <a:avLst/>
                <a:gdLst>
                  <a:gd name="T0" fmla="*/ 0 w 60"/>
                  <a:gd name="T1" fmla="*/ 0 h 371"/>
                  <a:gd name="T2" fmla="*/ 0 w 60"/>
                  <a:gd name="T3" fmla="*/ 0 h 371"/>
                  <a:gd name="T4" fmla="*/ 0 w 60"/>
                  <a:gd name="T5" fmla="*/ 0 h 371"/>
                  <a:gd name="T6" fmla="*/ 0 w 60"/>
                  <a:gd name="T7" fmla="*/ 0 h 371"/>
                  <a:gd name="T8" fmla="*/ 0 w 60"/>
                  <a:gd name="T9" fmla="*/ 0 h 371"/>
                  <a:gd name="T10" fmla="*/ 0 w 60"/>
                  <a:gd name="T11" fmla="*/ 0 h 371"/>
                  <a:gd name="T12" fmla="*/ 0 w 60"/>
                  <a:gd name="T13" fmla="*/ 0 h 371"/>
                  <a:gd name="T14" fmla="*/ 0 60000 65536"/>
                  <a:gd name="T15" fmla="*/ 0 60000 65536"/>
                  <a:gd name="T16" fmla="*/ 0 60000 65536"/>
                  <a:gd name="T17" fmla="*/ 0 60000 65536"/>
                  <a:gd name="T18" fmla="*/ 0 60000 65536"/>
                  <a:gd name="T19" fmla="*/ 0 60000 65536"/>
                  <a:gd name="T20" fmla="*/ 0 60000 65536"/>
                  <a:gd name="T21" fmla="*/ 0 w 60"/>
                  <a:gd name="T22" fmla="*/ 0 h 371"/>
                  <a:gd name="T23" fmla="*/ 60 w 60"/>
                  <a:gd name="T24" fmla="*/ 371 h 3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371">
                    <a:moveTo>
                      <a:pt x="3" y="0"/>
                    </a:moveTo>
                    <a:lnTo>
                      <a:pt x="0" y="3"/>
                    </a:lnTo>
                    <a:lnTo>
                      <a:pt x="53" y="371"/>
                    </a:lnTo>
                    <a:lnTo>
                      <a:pt x="60" y="371"/>
                    </a:lnTo>
                    <a:lnTo>
                      <a:pt x="7" y="3"/>
                    </a:lnTo>
                    <a:lnTo>
                      <a:pt x="5" y="7"/>
                    </a:lnTo>
                    <a:lnTo>
                      <a:pt x="3" y="0"/>
                    </a:lnTo>
                    <a:close/>
                  </a:path>
                </a:pathLst>
              </a:custGeom>
              <a:solidFill>
                <a:srgbClr val="000000"/>
              </a:solidFill>
              <a:ln w="9525">
                <a:noFill/>
                <a:round/>
                <a:headEnd/>
                <a:tailEnd/>
              </a:ln>
            </p:spPr>
            <p:txBody>
              <a:bodyPr/>
              <a:lstStyle/>
              <a:p>
                <a:endParaRPr lang="fr-FR"/>
              </a:p>
            </p:txBody>
          </p:sp>
          <p:sp>
            <p:nvSpPr>
              <p:cNvPr id="96051" name="Freeform 807"/>
              <p:cNvSpPr>
                <a:spLocks/>
              </p:cNvSpPr>
              <p:nvPr/>
            </p:nvSpPr>
            <p:spPr bwMode="auto">
              <a:xfrm>
                <a:off x="3206" y="2456"/>
                <a:ext cx="23" cy="14"/>
              </a:xfrm>
              <a:custGeom>
                <a:avLst/>
                <a:gdLst>
                  <a:gd name="T0" fmla="*/ 0 w 136"/>
                  <a:gd name="T1" fmla="*/ 0 h 84"/>
                  <a:gd name="T2" fmla="*/ 0 w 136"/>
                  <a:gd name="T3" fmla="*/ 0 h 84"/>
                  <a:gd name="T4" fmla="*/ 0 w 136"/>
                  <a:gd name="T5" fmla="*/ 0 h 84"/>
                  <a:gd name="T6" fmla="*/ 0 w 136"/>
                  <a:gd name="T7" fmla="*/ 0 h 84"/>
                  <a:gd name="T8" fmla="*/ 0 w 136"/>
                  <a:gd name="T9" fmla="*/ 0 h 84"/>
                  <a:gd name="T10" fmla="*/ 0 w 136"/>
                  <a:gd name="T11" fmla="*/ 0 h 84"/>
                  <a:gd name="T12" fmla="*/ 0 w 136"/>
                  <a:gd name="T13" fmla="*/ 0 h 84"/>
                  <a:gd name="T14" fmla="*/ 0 60000 65536"/>
                  <a:gd name="T15" fmla="*/ 0 60000 65536"/>
                  <a:gd name="T16" fmla="*/ 0 60000 65536"/>
                  <a:gd name="T17" fmla="*/ 0 60000 65536"/>
                  <a:gd name="T18" fmla="*/ 0 60000 65536"/>
                  <a:gd name="T19" fmla="*/ 0 60000 65536"/>
                  <a:gd name="T20" fmla="*/ 0 60000 65536"/>
                  <a:gd name="T21" fmla="*/ 0 w 136"/>
                  <a:gd name="T22" fmla="*/ 0 h 84"/>
                  <a:gd name="T23" fmla="*/ 136 w 136"/>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84">
                    <a:moveTo>
                      <a:pt x="133" y="0"/>
                    </a:moveTo>
                    <a:lnTo>
                      <a:pt x="133" y="0"/>
                    </a:lnTo>
                    <a:lnTo>
                      <a:pt x="0" y="77"/>
                    </a:lnTo>
                    <a:lnTo>
                      <a:pt x="2" y="84"/>
                    </a:lnTo>
                    <a:lnTo>
                      <a:pt x="136" y="7"/>
                    </a:lnTo>
                    <a:lnTo>
                      <a:pt x="133" y="0"/>
                    </a:lnTo>
                    <a:close/>
                  </a:path>
                </a:pathLst>
              </a:custGeom>
              <a:solidFill>
                <a:srgbClr val="000000"/>
              </a:solidFill>
              <a:ln w="9525">
                <a:noFill/>
                <a:round/>
                <a:headEnd/>
                <a:tailEnd/>
              </a:ln>
            </p:spPr>
            <p:txBody>
              <a:bodyPr/>
              <a:lstStyle/>
              <a:p>
                <a:endParaRPr lang="fr-FR"/>
              </a:p>
            </p:txBody>
          </p:sp>
          <p:sp>
            <p:nvSpPr>
              <p:cNvPr id="96052" name="Freeform 808"/>
              <p:cNvSpPr>
                <a:spLocks/>
              </p:cNvSpPr>
              <p:nvPr/>
            </p:nvSpPr>
            <p:spPr bwMode="auto">
              <a:xfrm>
                <a:off x="3228" y="2443"/>
                <a:ext cx="22" cy="14"/>
              </a:xfrm>
              <a:custGeom>
                <a:avLst/>
                <a:gdLst>
                  <a:gd name="T0" fmla="*/ 0 w 138"/>
                  <a:gd name="T1" fmla="*/ 0 h 82"/>
                  <a:gd name="T2" fmla="*/ 0 w 138"/>
                  <a:gd name="T3" fmla="*/ 0 h 82"/>
                  <a:gd name="T4" fmla="*/ 0 w 138"/>
                  <a:gd name="T5" fmla="*/ 0 h 82"/>
                  <a:gd name="T6" fmla="*/ 0 w 138"/>
                  <a:gd name="T7" fmla="*/ 0 h 82"/>
                  <a:gd name="T8" fmla="*/ 0 w 138"/>
                  <a:gd name="T9" fmla="*/ 0 h 82"/>
                  <a:gd name="T10" fmla="*/ 0 w 138"/>
                  <a:gd name="T11" fmla="*/ 0 h 82"/>
                  <a:gd name="T12" fmla="*/ 0 w 138"/>
                  <a:gd name="T13" fmla="*/ 0 h 82"/>
                  <a:gd name="T14" fmla="*/ 0 60000 65536"/>
                  <a:gd name="T15" fmla="*/ 0 60000 65536"/>
                  <a:gd name="T16" fmla="*/ 0 60000 65536"/>
                  <a:gd name="T17" fmla="*/ 0 60000 65536"/>
                  <a:gd name="T18" fmla="*/ 0 60000 65536"/>
                  <a:gd name="T19" fmla="*/ 0 60000 65536"/>
                  <a:gd name="T20" fmla="*/ 0 60000 65536"/>
                  <a:gd name="T21" fmla="*/ 0 w 138"/>
                  <a:gd name="T22" fmla="*/ 0 h 82"/>
                  <a:gd name="T23" fmla="*/ 138 w 138"/>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82">
                    <a:moveTo>
                      <a:pt x="138" y="1"/>
                    </a:moveTo>
                    <a:lnTo>
                      <a:pt x="135" y="0"/>
                    </a:lnTo>
                    <a:lnTo>
                      <a:pt x="0" y="75"/>
                    </a:lnTo>
                    <a:lnTo>
                      <a:pt x="3" y="82"/>
                    </a:lnTo>
                    <a:lnTo>
                      <a:pt x="137" y="6"/>
                    </a:lnTo>
                    <a:lnTo>
                      <a:pt x="134" y="5"/>
                    </a:lnTo>
                    <a:lnTo>
                      <a:pt x="138" y="1"/>
                    </a:lnTo>
                    <a:close/>
                  </a:path>
                </a:pathLst>
              </a:custGeom>
              <a:solidFill>
                <a:srgbClr val="000000"/>
              </a:solidFill>
              <a:ln w="9525">
                <a:noFill/>
                <a:round/>
                <a:headEnd/>
                <a:tailEnd/>
              </a:ln>
            </p:spPr>
            <p:txBody>
              <a:bodyPr/>
              <a:lstStyle/>
              <a:p>
                <a:endParaRPr lang="fr-FR"/>
              </a:p>
            </p:txBody>
          </p:sp>
          <p:sp>
            <p:nvSpPr>
              <p:cNvPr id="96053" name="Freeform 809"/>
              <p:cNvSpPr>
                <a:spLocks/>
              </p:cNvSpPr>
              <p:nvPr/>
            </p:nvSpPr>
            <p:spPr bwMode="auto">
              <a:xfrm>
                <a:off x="3250" y="2443"/>
                <a:ext cx="36" cy="47"/>
              </a:xfrm>
              <a:custGeom>
                <a:avLst/>
                <a:gdLst>
                  <a:gd name="T0" fmla="*/ 0 w 221"/>
                  <a:gd name="T1" fmla="*/ 0 h 278"/>
                  <a:gd name="T2" fmla="*/ 0 w 221"/>
                  <a:gd name="T3" fmla="*/ 0 h 278"/>
                  <a:gd name="T4" fmla="*/ 0 w 221"/>
                  <a:gd name="T5" fmla="*/ 0 h 278"/>
                  <a:gd name="T6" fmla="*/ 0 w 221"/>
                  <a:gd name="T7" fmla="*/ 0 h 278"/>
                  <a:gd name="T8" fmla="*/ 0 w 221"/>
                  <a:gd name="T9" fmla="*/ 0 h 278"/>
                  <a:gd name="T10" fmla="*/ 0 w 221"/>
                  <a:gd name="T11" fmla="*/ 0 h 278"/>
                  <a:gd name="T12" fmla="*/ 0 w 221"/>
                  <a:gd name="T13" fmla="*/ 0 h 278"/>
                  <a:gd name="T14" fmla="*/ 0 60000 65536"/>
                  <a:gd name="T15" fmla="*/ 0 60000 65536"/>
                  <a:gd name="T16" fmla="*/ 0 60000 65536"/>
                  <a:gd name="T17" fmla="*/ 0 60000 65536"/>
                  <a:gd name="T18" fmla="*/ 0 60000 65536"/>
                  <a:gd name="T19" fmla="*/ 0 60000 65536"/>
                  <a:gd name="T20" fmla="*/ 0 60000 65536"/>
                  <a:gd name="T21" fmla="*/ 0 w 221"/>
                  <a:gd name="T22" fmla="*/ 0 h 278"/>
                  <a:gd name="T23" fmla="*/ 221 w 221"/>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278">
                    <a:moveTo>
                      <a:pt x="221" y="274"/>
                    </a:moveTo>
                    <a:lnTo>
                      <a:pt x="221" y="274"/>
                    </a:lnTo>
                    <a:lnTo>
                      <a:pt x="4" y="0"/>
                    </a:lnTo>
                    <a:lnTo>
                      <a:pt x="0" y="4"/>
                    </a:lnTo>
                    <a:lnTo>
                      <a:pt x="217" y="278"/>
                    </a:lnTo>
                    <a:lnTo>
                      <a:pt x="221" y="274"/>
                    </a:lnTo>
                    <a:close/>
                  </a:path>
                </a:pathLst>
              </a:custGeom>
              <a:solidFill>
                <a:srgbClr val="000000"/>
              </a:solidFill>
              <a:ln w="9525">
                <a:noFill/>
                <a:round/>
                <a:headEnd/>
                <a:tailEnd/>
              </a:ln>
            </p:spPr>
            <p:txBody>
              <a:bodyPr/>
              <a:lstStyle/>
              <a:p>
                <a:endParaRPr lang="fr-FR"/>
              </a:p>
            </p:txBody>
          </p:sp>
          <p:sp>
            <p:nvSpPr>
              <p:cNvPr id="96054" name="Freeform 810"/>
              <p:cNvSpPr>
                <a:spLocks/>
              </p:cNvSpPr>
              <p:nvPr/>
            </p:nvSpPr>
            <p:spPr bwMode="auto">
              <a:xfrm>
                <a:off x="3285" y="2487"/>
                <a:ext cx="17" cy="4"/>
              </a:xfrm>
              <a:custGeom>
                <a:avLst/>
                <a:gdLst>
                  <a:gd name="T0" fmla="*/ 0 w 101"/>
                  <a:gd name="T1" fmla="*/ 0 h 25"/>
                  <a:gd name="T2" fmla="*/ 0 w 101"/>
                  <a:gd name="T3" fmla="*/ 0 h 25"/>
                  <a:gd name="T4" fmla="*/ 0 w 101"/>
                  <a:gd name="T5" fmla="*/ 0 h 25"/>
                  <a:gd name="T6" fmla="*/ 0 w 101"/>
                  <a:gd name="T7" fmla="*/ 0 h 25"/>
                  <a:gd name="T8" fmla="*/ 0 w 101"/>
                  <a:gd name="T9" fmla="*/ 0 h 25"/>
                  <a:gd name="T10" fmla="*/ 0 w 101"/>
                  <a:gd name="T11" fmla="*/ 0 h 25"/>
                  <a:gd name="T12" fmla="*/ 0 w 101"/>
                  <a:gd name="T13" fmla="*/ 0 h 25"/>
                  <a:gd name="T14" fmla="*/ 0 w 101"/>
                  <a:gd name="T15" fmla="*/ 0 h 25"/>
                  <a:gd name="T16" fmla="*/ 0 w 101"/>
                  <a:gd name="T17" fmla="*/ 0 h 25"/>
                  <a:gd name="T18" fmla="*/ 0 w 101"/>
                  <a:gd name="T19" fmla="*/ 0 h 25"/>
                  <a:gd name="T20" fmla="*/ 0 w 101"/>
                  <a:gd name="T21" fmla="*/ 0 h 25"/>
                  <a:gd name="T22" fmla="*/ 0 w 101"/>
                  <a:gd name="T23" fmla="*/ 0 h 25"/>
                  <a:gd name="T24" fmla="*/ 0 w 101"/>
                  <a:gd name="T25" fmla="*/ 0 h 25"/>
                  <a:gd name="T26" fmla="*/ 0 w 101"/>
                  <a:gd name="T27" fmla="*/ 0 h 25"/>
                  <a:gd name="T28" fmla="*/ 0 w 101"/>
                  <a:gd name="T29" fmla="*/ 0 h 25"/>
                  <a:gd name="T30" fmla="*/ 0 w 101"/>
                  <a:gd name="T31" fmla="*/ 0 h 25"/>
                  <a:gd name="T32" fmla="*/ 0 w 101"/>
                  <a:gd name="T33" fmla="*/ 0 h 25"/>
                  <a:gd name="T34" fmla="*/ 0 w 101"/>
                  <a:gd name="T35" fmla="*/ 0 h 25"/>
                  <a:gd name="T36" fmla="*/ 0 w 101"/>
                  <a:gd name="T37" fmla="*/ 0 h 25"/>
                  <a:gd name="T38" fmla="*/ 0 w 101"/>
                  <a:gd name="T39" fmla="*/ 0 h 25"/>
                  <a:gd name="T40" fmla="*/ 0 w 101"/>
                  <a:gd name="T41" fmla="*/ 0 h 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1"/>
                  <a:gd name="T64" fmla="*/ 0 h 25"/>
                  <a:gd name="T65" fmla="*/ 101 w 101"/>
                  <a:gd name="T66" fmla="*/ 25 h 2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1" h="25">
                    <a:moveTo>
                      <a:pt x="100" y="0"/>
                    </a:moveTo>
                    <a:lnTo>
                      <a:pt x="99" y="0"/>
                    </a:lnTo>
                    <a:lnTo>
                      <a:pt x="73" y="10"/>
                    </a:lnTo>
                    <a:lnTo>
                      <a:pt x="51" y="16"/>
                    </a:lnTo>
                    <a:lnTo>
                      <a:pt x="36" y="18"/>
                    </a:lnTo>
                    <a:lnTo>
                      <a:pt x="23" y="18"/>
                    </a:lnTo>
                    <a:lnTo>
                      <a:pt x="14" y="17"/>
                    </a:lnTo>
                    <a:lnTo>
                      <a:pt x="8" y="15"/>
                    </a:lnTo>
                    <a:lnTo>
                      <a:pt x="4" y="14"/>
                    </a:lnTo>
                    <a:lnTo>
                      <a:pt x="0" y="18"/>
                    </a:lnTo>
                    <a:lnTo>
                      <a:pt x="2" y="21"/>
                    </a:lnTo>
                    <a:lnTo>
                      <a:pt x="6" y="22"/>
                    </a:lnTo>
                    <a:lnTo>
                      <a:pt x="11" y="24"/>
                    </a:lnTo>
                    <a:lnTo>
                      <a:pt x="23" y="25"/>
                    </a:lnTo>
                    <a:lnTo>
                      <a:pt x="36" y="25"/>
                    </a:lnTo>
                    <a:lnTo>
                      <a:pt x="53" y="23"/>
                    </a:lnTo>
                    <a:lnTo>
                      <a:pt x="75" y="17"/>
                    </a:lnTo>
                    <a:lnTo>
                      <a:pt x="101" y="7"/>
                    </a:lnTo>
                    <a:lnTo>
                      <a:pt x="100" y="7"/>
                    </a:lnTo>
                    <a:lnTo>
                      <a:pt x="100" y="0"/>
                    </a:lnTo>
                    <a:close/>
                  </a:path>
                </a:pathLst>
              </a:custGeom>
              <a:solidFill>
                <a:srgbClr val="000000"/>
              </a:solidFill>
              <a:ln w="9525">
                <a:noFill/>
                <a:round/>
                <a:headEnd/>
                <a:tailEnd/>
              </a:ln>
            </p:spPr>
            <p:txBody>
              <a:bodyPr/>
              <a:lstStyle/>
              <a:p>
                <a:endParaRPr lang="fr-FR"/>
              </a:p>
            </p:txBody>
          </p:sp>
          <p:sp>
            <p:nvSpPr>
              <p:cNvPr id="96055" name="Freeform 811"/>
              <p:cNvSpPr>
                <a:spLocks/>
              </p:cNvSpPr>
              <p:nvPr/>
            </p:nvSpPr>
            <p:spPr bwMode="auto">
              <a:xfrm>
                <a:off x="3301" y="2480"/>
                <a:ext cx="15" cy="8"/>
              </a:xfrm>
              <a:custGeom>
                <a:avLst/>
                <a:gdLst>
                  <a:gd name="T0" fmla="*/ 0 w 91"/>
                  <a:gd name="T1" fmla="*/ 0 h 46"/>
                  <a:gd name="T2" fmla="*/ 0 w 91"/>
                  <a:gd name="T3" fmla="*/ 0 h 46"/>
                  <a:gd name="T4" fmla="*/ 0 w 91"/>
                  <a:gd name="T5" fmla="*/ 0 h 46"/>
                  <a:gd name="T6" fmla="*/ 0 w 91"/>
                  <a:gd name="T7" fmla="*/ 0 h 46"/>
                  <a:gd name="T8" fmla="*/ 0 w 91"/>
                  <a:gd name="T9" fmla="*/ 0 h 46"/>
                  <a:gd name="T10" fmla="*/ 0 w 91"/>
                  <a:gd name="T11" fmla="*/ 0 h 46"/>
                  <a:gd name="T12" fmla="*/ 0 w 91"/>
                  <a:gd name="T13" fmla="*/ 0 h 46"/>
                  <a:gd name="T14" fmla="*/ 0 w 91"/>
                  <a:gd name="T15" fmla="*/ 0 h 46"/>
                  <a:gd name="T16" fmla="*/ 0 w 91"/>
                  <a:gd name="T17" fmla="*/ 0 h 46"/>
                  <a:gd name="T18" fmla="*/ 0 w 91"/>
                  <a:gd name="T19" fmla="*/ 0 h 46"/>
                  <a:gd name="T20" fmla="*/ 0 w 91"/>
                  <a:gd name="T21" fmla="*/ 0 h 46"/>
                  <a:gd name="T22" fmla="*/ 0 w 91"/>
                  <a:gd name="T23" fmla="*/ 0 h 46"/>
                  <a:gd name="T24" fmla="*/ 0 w 91"/>
                  <a:gd name="T25" fmla="*/ 0 h 46"/>
                  <a:gd name="T26" fmla="*/ 0 w 91"/>
                  <a:gd name="T27" fmla="*/ 0 h 46"/>
                  <a:gd name="T28" fmla="*/ 0 w 91"/>
                  <a:gd name="T29" fmla="*/ 0 h 46"/>
                  <a:gd name="T30" fmla="*/ 0 w 91"/>
                  <a:gd name="T31" fmla="*/ 0 h 46"/>
                  <a:gd name="T32" fmla="*/ 0 w 91"/>
                  <a:gd name="T33" fmla="*/ 0 h 46"/>
                  <a:gd name="T34" fmla="*/ 0 w 91"/>
                  <a:gd name="T35" fmla="*/ 0 h 46"/>
                  <a:gd name="T36" fmla="*/ 0 w 91"/>
                  <a:gd name="T37" fmla="*/ 0 h 46"/>
                  <a:gd name="T38" fmla="*/ 0 w 91"/>
                  <a:gd name="T39" fmla="*/ 0 h 46"/>
                  <a:gd name="T40" fmla="*/ 0 w 91"/>
                  <a:gd name="T41" fmla="*/ 0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1"/>
                  <a:gd name="T64" fmla="*/ 0 h 46"/>
                  <a:gd name="T65" fmla="*/ 91 w 91"/>
                  <a:gd name="T66" fmla="*/ 46 h 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1" h="46">
                    <a:moveTo>
                      <a:pt x="84" y="0"/>
                    </a:moveTo>
                    <a:lnTo>
                      <a:pt x="84" y="0"/>
                    </a:lnTo>
                    <a:lnTo>
                      <a:pt x="83" y="2"/>
                    </a:lnTo>
                    <a:lnTo>
                      <a:pt x="82" y="5"/>
                    </a:lnTo>
                    <a:lnTo>
                      <a:pt x="79" y="10"/>
                    </a:lnTo>
                    <a:lnTo>
                      <a:pt x="70" y="17"/>
                    </a:lnTo>
                    <a:lnTo>
                      <a:pt x="60" y="23"/>
                    </a:lnTo>
                    <a:lnTo>
                      <a:pt x="45" y="30"/>
                    </a:lnTo>
                    <a:lnTo>
                      <a:pt x="25" y="35"/>
                    </a:lnTo>
                    <a:lnTo>
                      <a:pt x="0" y="39"/>
                    </a:lnTo>
                    <a:lnTo>
                      <a:pt x="0" y="46"/>
                    </a:lnTo>
                    <a:lnTo>
                      <a:pt x="28" y="42"/>
                    </a:lnTo>
                    <a:lnTo>
                      <a:pt x="47" y="36"/>
                    </a:lnTo>
                    <a:lnTo>
                      <a:pt x="62" y="30"/>
                    </a:lnTo>
                    <a:lnTo>
                      <a:pt x="75" y="21"/>
                    </a:lnTo>
                    <a:lnTo>
                      <a:pt x="83" y="14"/>
                    </a:lnTo>
                    <a:lnTo>
                      <a:pt x="89" y="10"/>
                    </a:lnTo>
                    <a:lnTo>
                      <a:pt x="90" y="4"/>
                    </a:lnTo>
                    <a:lnTo>
                      <a:pt x="91" y="3"/>
                    </a:lnTo>
                    <a:lnTo>
                      <a:pt x="84" y="0"/>
                    </a:lnTo>
                    <a:close/>
                  </a:path>
                </a:pathLst>
              </a:custGeom>
              <a:solidFill>
                <a:srgbClr val="000000"/>
              </a:solidFill>
              <a:ln w="9525">
                <a:noFill/>
                <a:round/>
                <a:headEnd/>
                <a:tailEnd/>
              </a:ln>
            </p:spPr>
            <p:txBody>
              <a:bodyPr/>
              <a:lstStyle/>
              <a:p>
                <a:endParaRPr lang="fr-FR"/>
              </a:p>
            </p:txBody>
          </p:sp>
          <p:sp>
            <p:nvSpPr>
              <p:cNvPr id="96056" name="Freeform 812"/>
              <p:cNvSpPr>
                <a:spLocks/>
              </p:cNvSpPr>
              <p:nvPr/>
            </p:nvSpPr>
            <p:spPr bwMode="auto">
              <a:xfrm>
                <a:off x="3315" y="2417"/>
                <a:ext cx="27" cy="64"/>
              </a:xfrm>
              <a:custGeom>
                <a:avLst/>
                <a:gdLst>
                  <a:gd name="T0" fmla="*/ 0 w 165"/>
                  <a:gd name="T1" fmla="*/ 0 h 380"/>
                  <a:gd name="T2" fmla="*/ 0 w 165"/>
                  <a:gd name="T3" fmla="*/ 0 h 380"/>
                  <a:gd name="T4" fmla="*/ 0 w 165"/>
                  <a:gd name="T5" fmla="*/ 0 h 380"/>
                  <a:gd name="T6" fmla="*/ 0 w 165"/>
                  <a:gd name="T7" fmla="*/ 0 h 380"/>
                  <a:gd name="T8" fmla="*/ 0 w 165"/>
                  <a:gd name="T9" fmla="*/ 0 h 380"/>
                  <a:gd name="T10" fmla="*/ 0 w 165"/>
                  <a:gd name="T11" fmla="*/ 0 h 380"/>
                  <a:gd name="T12" fmla="*/ 0 w 165"/>
                  <a:gd name="T13" fmla="*/ 0 h 380"/>
                  <a:gd name="T14" fmla="*/ 0 60000 65536"/>
                  <a:gd name="T15" fmla="*/ 0 60000 65536"/>
                  <a:gd name="T16" fmla="*/ 0 60000 65536"/>
                  <a:gd name="T17" fmla="*/ 0 60000 65536"/>
                  <a:gd name="T18" fmla="*/ 0 60000 65536"/>
                  <a:gd name="T19" fmla="*/ 0 60000 65536"/>
                  <a:gd name="T20" fmla="*/ 0 60000 65536"/>
                  <a:gd name="T21" fmla="*/ 0 w 165"/>
                  <a:gd name="T22" fmla="*/ 0 h 380"/>
                  <a:gd name="T23" fmla="*/ 165 w 165"/>
                  <a:gd name="T24" fmla="*/ 380 h 3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 h="380">
                    <a:moveTo>
                      <a:pt x="162" y="0"/>
                    </a:moveTo>
                    <a:lnTo>
                      <a:pt x="158" y="2"/>
                    </a:lnTo>
                    <a:lnTo>
                      <a:pt x="0" y="377"/>
                    </a:lnTo>
                    <a:lnTo>
                      <a:pt x="7" y="380"/>
                    </a:lnTo>
                    <a:lnTo>
                      <a:pt x="165" y="5"/>
                    </a:lnTo>
                    <a:lnTo>
                      <a:pt x="162" y="7"/>
                    </a:lnTo>
                    <a:lnTo>
                      <a:pt x="162" y="0"/>
                    </a:lnTo>
                    <a:close/>
                  </a:path>
                </a:pathLst>
              </a:custGeom>
              <a:solidFill>
                <a:srgbClr val="000000"/>
              </a:solidFill>
              <a:ln w="9525">
                <a:noFill/>
                <a:round/>
                <a:headEnd/>
                <a:tailEnd/>
              </a:ln>
            </p:spPr>
            <p:txBody>
              <a:bodyPr/>
              <a:lstStyle/>
              <a:p>
                <a:endParaRPr lang="fr-FR"/>
              </a:p>
            </p:txBody>
          </p:sp>
          <p:sp>
            <p:nvSpPr>
              <p:cNvPr id="96057" name="Freeform 813"/>
              <p:cNvSpPr>
                <a:spLocks/>
              </p:cNvSpPr>
              <p:nvPr/>
            </p:nvSpPr>
            <p:spPr bwMode="auto">
              <a:xfrm>
                <a:off x="3341" y="2417"/>
                <a:ext cx="23" cy="1"/>
              </a:xfrm>
              <a:custGeom>
                <a:avLst/>
                <a:gdLst>
                  <a:gd name="T0" fmla="*/ 0 w 140"/>
                  <a:gd name="T1" fmla="*/ 0 h 9"/>
                  <a:gd name="T2" fmla="*/ 0 w 140"/>
                  <a:gd name="T3" fmla="*/ 0 h 9"/>
                  <a:gd name="T4" fmla="*/ 0 w 140"/>
                  <a:gd name="T5" fmla="*/ 0 h 9"/>
                  <a:gd name="T6" fmla="*/ 0 w 140"/>
                  <a:gd name="T7" fmla="*/ 0 h 9"/>
                  <a:gd name="T8" fmla="*/ 0 w 140"/>
                  <a:gd name="T9" fmla="*/ 0 h 9"/>
                  <a:gd name="T10" fmla="*/ 0 w 140"/>
                  <a:gd name="T11" fmla="*/ 0 h 9"/>
                  <a:gd name="T12" fmla="*/ 0 w 140"/>
                  <a:gd name="T13" fmla="*/ 0 h 9"/>
                  <a:gd name="T14" fmla="*/ 0 60000 65536"/>
                  <a:gd name="T15" fmla="*/ 0 60000 65536"/>
                  <a:gd name="T16" fmla="*/ 0 60000 65536"/>
                  <a:gd name="T17" fmla="*/ 0 60000 65536"/>
                  <a:gd name="T18" fmla="*/ 0 60000 65536"/>
                  <a:gd name="T19" fmla="*/ 0 60000 65536"/>
                  <a:gd name="T20" fmla="*/ 0 60000 65536"/>
                  <a:gd name="T21" fmla="*/ 0 w 140"/>
                  <a:gd name="T22" fmla="*/ 0 h 9"/>
                  <a:gd name="T23" fmla="*/ 140 w 140"/>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9">
                    <a:moveTo>
                      <a:pt x="140" y="2"/>
                    </a:moveTo>
                    <a:lnTo>
                      <a:pt x="140" y="2"/>
                    </a:lnTo>
                    <a:lnTo>
                      <a:pt x="0" y="0"/>
                    </a:lnTo>
                    <a:lnTo>
                      <a:pt x="0" y="7"/>
                    </a:lnTo>
                    <a:lnTo>
                      <a:pt x="140" y="9"/>
                    </a:lnTo>
                    <a:lnTo>
                      <a:pt x="140" y="2"/>
                    </a:lnTo>
                    <a:close/>
                  </a:path>
                </a:pathLst>
              </a:custGeom>
              <a:solidFill>
                <a:srgbClr val="000000"/>
              </a:solidFill>
              <a:ln w="9525">
                <a:noFill/>
                <a:round/>
                <a:headEnd/>
                <a:tailEnd/>
              </a:ln>
            </p:spPr>
            <p:txBody>
              <a:bodyPr/>
              <a:lstStyle/>
              <a:p>
                <a:endParaRPr lang="fr-FR"/>
              </a:p>
            </p:txBody>
          </p:sp>
          <p:sp>
            <p:nvSpPr>
              <p:cNvPr id="96058" name="Freeform 814"/>
              <p:cNvSpPr>
                <a:spLocks/>
              </p:cNvSpPr>
              <p:nvPr/>
            </p:nvSpPr>
            <p:spPr bwMode="auto">
              <a:xfrm>
                <a:off x="3364" y="2417"/>
                <a:ext cx="24" cy="1"/>
              </a:xfrm>
              <a:custGeom>
                <a:avLst/>
                <a:gdLst>
                  <a:gd name="T0" fmla="*/ 0 w 145"/>
                  <a:gd name="T1" fmla="*/ 0 h 10"/>
                  <a:gd name="T2" fmla="*/ 0 w 145"/>
                  <a:gd name="T3" fmla="*/ 0 h 10"/>
                  <a:gd name="T4" fmla="*/ 0 w 145"/>
                  <a:gd name="T5" fmla="*/ 0 h 10"/>
                  <a:gd name="T6" fmla="*/ 0 w 145"/>
                  <a:gd name="T7" fmla="*/ 0 h 10"/>
                  <a:gd name="T8" fmla="*/ 0 w 145"/>
                  <a:gd name="T9" fmla="*/ 0 h 10"/>
                  <a:gd name="T10" fmla="*/ 0 w 145"/>
                  <a:gd name="T11" fmla="*/ 0 h 10"/>
                  <a:gd name="T12" fmla="*/ 0 w 145"/>
                  <a:gd name="T13" fmla="*/ 0 h 10"/>
                  <a:gd name="T14" fmla="*/ 0 60000 65536"/>
                  <a:gd name="T15" fmla="*/ 0 60000 65536"/>
                  <a:gd name="T16" fmla="*/ 0 60000 65536"/>
                  <a:gd name="T17" fmla="*/ 0 60000 65536"/>
                  <a:gd name="T18" fmla="*/ 0 60000 65536"/>
                  <a:gd name="T19" fmla="*/ 0 60000 65536"/>
                  <a:gd name="T20" fmla="*/ 0 60000 65536"/>
                  <a:gd name="T21" fmla="*/ 0 w 145"/>
                  <a:gd name="T22" fmla="*/ 0 h 10"/>
                  <a:gd name="T23" fmla="*/ 145 w 145"/>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
                    <a:moveTo>
                      <a:pt x="145" y="6"/>
                    </a:moveTo>
                    <a:lnTo>
                      <a:pt x="142" y="3"/>
                    </a:lnTo>
                    <a:lnTo>
                      <a:pt x="0" y="0"/>
                    </a:lnTo>
                    <a:lnTo>
                      <a:pt x="0" y="7"/>
                    </a:lnTo>
                    <a:lnTo>
                      <a:pt x="142" y="10"/>
                    </a:lnTo>
                    <a:lnTo>
                      <a:pt x="138" y="6"/>
                    </a:lnTo>
                    <a:lnTo>
                      <a:pt x="145" y="6"/>
                    </a:lnTo>
                    <a:close/>
                  </a:path>
                </a:pathLst>
              </a:custGeom>
              <a:solidFill>
                <a:srgbClr val="000000"/>
              </a:solidFill>
              <a:ln w="9525">
                <a:noFill/>
                <a:round/>
                <a:headEnd/>
                <a:tailEnd/>
              </a:ln>
            </p:spPr>
            <p:txBody>
              <a:bodyPr/>
              <a:lstStyle/>
              <a:p>
                <a:endParaRPr lang="fr-FR"/>
              </a:p>
            </p:txBody>
          </p:sp>
          <p:sp>
            <p:nvSpPr>
              <p:cNvPr id="96059" name="Freeform 815"/>
              <p:cNvSpPr>
                <a:spLocks/>
              </p:cNvSpPr>
              <p:nvPr/>
            </p:nvSpPr>
            <p:spPr bwMode="auto">
              <a:xfrm>
                <a:off x="3387" y="2418"/>
                <a:ext cx="4" cy="64"/>
              </a:xfrm>
              <a:custGeom>
                <a:avLst/>
                <a:gdLst>
                  <a:gd name="T0" fmla="*/ 0 w 24"/>
                  <a:gd name="T1" fmla="*/ 0 h 380"/>
                  <a:gd name="T2" fmla="*/ 0 w 24"/>
                  <a:gd name="T3" fmla="*/ 0 h 380"/>
                  <a:gd name="T4" fmla="*/ 0 w 24"/>
                  <a:gd name="T5" fmla="*/ 0 h 380"/>
                  <a:gd name="T6" fmla="*/ 0 w 24"/>
                  <a:gd name="T7" fmla="*/ 0 h 380"/>
                  <a:gd name="T8" fmla="*/ 0 w 24"/>
                  <a:gd name="T9" fmla="*/ 0 h 380"/>
                  <a:gd name="T10" fmla="*/ 0 w 24"/>
                  <a:gd name="T11" fmla="*/ 0 h 380"/>
                  <a:gd name="T12" fmla="*/ 0 w 24"/>
                  <a:gd name="T13" fmla="*/ 0 h 380"/>
                  <a:gd name="T14" fmla="*/ 0 60000 65536"/>
                  <a:gd name="T15" fmla="*/ 0 60000 65536"/>
                  <a:gd name="T16" fmla="*/ 0 60000 65536"/>
                  <a:gd name="T17" fmla="*/ 0 60000 65536"/>
                  <a:gd name="T18" fmla="*/ 0 60000 65536"/>
                  <a:gd name="T19" fmla="*/ 0 60000 65536"/>
                  <a:gd name="T20" fmla="*/ 0 60000 65536"/>
                  <a:gd name="T21" fmla="*/ 0 w 24"/>
                  <a:gd name="T22" fmla="*/ 0 h 380"/>
                  <a:gd name="T23" fmla="*/ 24 w 24"/>
                  <a:gd name="T24" fmla="*/ 380 h 3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80">
                    <a:moveTo>
                      <a:pt x="24" y="378"/>
                    </a:moveTo>
                    <a:lnTo>
                      <a:pt x="24" y="379"/>
                    </a:lnTo>
                    <a:lnTo>
                      <a:pt x="7" y="0"/>
                    </a:lnTo>
                    <a:lnTo>
                      <a:pt x="0" y="0"/>
                    </a:lnTo>
                    <a:lnTo>
                      <a:pt x="17" y="379"/>
                    </a:lnTo>
                    <a:lnTo>
                      <a:pt x="17" y="380"/>
                    </a:lnTo>
                    <a:lnTo>
                      <a:pt x="24" y="378"/>
                    </a:lnTo>
                    <a:close/>
                  </a:path>
                </a:pathLst>
              </a:custGeom>
              <a:solidFill>
                <a:srgbClr val="000000"/>
              </a:solidFill>
              <a:ln w="9525">
                <a:noFill/>
                <a:round/>
                <a:headEnd/>
                <a:tailEnd/>
              </a:ln>
            </p:spPr>
            <p:txBody>
              <a:bodyPr/>
              <a:lstStyle/>
              <a:p>
                <a:endParaRPr lang="fr-FR"/>
              </a:p>
            </p:txBody>
          </p:sp>
          <p:sp>
            <p:nvSpPr>
              <p:cNvPr id="96060" name="Freeform 816"/>
              <p:cNvSpPr>
                <a:spLocks/>
              </p:cNvSpPr>
              <p:nvPr/>
            </p:nvSpPr>
            <p:spPr bwMode="auto">
              <a:xfrm>
                <a:off x="3390" y="2482"/>
                <a:ext cx="14" cy="8"/>
              </a:xfrm>
              <a:custGeom>
                <a:avLst/>
                <a:gdLst>
                  <a:gd name="T0" fmla="*/ 0 w 90"/>
                  <a:gd name="T1" fmla="*/ 0 h 46"/>
                  <a:gd name="T2" fmla="*/ 0 w 90"/>
                  <a:gd name="T3" fmla="*/ 0 h 46"/>
                  <a:gd name="T4" fmla="*/ 0 w 90"/>
                  <a:gd name="T5" fmla="*/ 0 h 46"/>
                  <a:gd name="T6" fmla="*/ 0 w 90"/>
                  <a:gd name="T7" fmla="*/ 0 h 46"/>
                  <a:gd name="T8" fmla="*/ 0 w 90"/>
                  <a:gd name="T9" fmla="*/ 0 h 46"/>
                  <a:gd name="T10" fmla="*/ 0 w 90"/>
                  <a:gd name="T11" fmla="*/ 0 h 46"/>
                  <a:gd name="T12" fmla="*/ 0 w 90"/>
                  <a:gd name="T13" fmla="*/ 0 h 46"/>
                  <a:gd name="T14" fmla="*/ 0 w 90"/>
                  <a:gd name="T15" fmla="*/ 0 h 46"/>
                  <a:gd name="T16" fmla="*/ 0 w 90"/>
                  <a:gd name="T17" fmla="*/ 0 h 46"/>
                  <a:gd name="T18" fmla="*/ 0 w 90"/>
                  <a:gd name="T19" fmla="*/ 0 h 46"/>
                  <a:gd name="T20" fmla="*/ 0 w 90"/>
                  <a:gd name="T21" fmla="*/ 0 h 46"/>
                  <a:gd name="T22" fmla="*/ 0 w 90"/>
                  <a:gd name="T23" fmla="*/ 0 h 46"/>
                  <a:gd name="T24" fmla="*/ 0 w 90"/>
                  <a:gd name="T25" fmla="*/ 0 h 46"/>
                  <a:gd name="T26" fmla="*/ 0 w 90"/>
                  <a:gd name="T27" fmla="*/ 0 h 46"/>
                  <a:gd name="T28" fmla="*/ 0 w 90"/>
                  <a:gd name="T29" fmla="*/ 0 h 46"/>
                  <a:gd name="T30" fmla="*/ 0 w 90"/>
                  <a:gd name="T31" fmla="*/ 0 h 46"/>
                  <a:gd name="T32" fmla="*/ 0 w 90"/>
                  <a:gd name="T33" fmla="*/ 0 h 46"/>
                  <a:gd name="T34" fmla="*/ 0 w 90"/>
                  <a:gd name="T35" fmla="*/ 0 h 46"/>
                  <a:gd name="T36" fmla="*/ 0 w 90"/>
                  <a:gd name="T37" fmla="*/ 0 h 46"/>
                  <a:gd name="T38" fmla="*/ 0 w 90"/>
                  <a:gd name="T39" fmla="*/ 0 h 46"/>
                  <a:gd name="T40" fmla="*/ 0 w 90"/>
                  <a:gd name="T41" fmla="*/ 0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46"/>
                  <a:gd name="T65" fmla="*/ 90 w 90"/>
                  <a:gd name="T66" fmla="*/ 46 h 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46">
                    <a:moveTo>
                      <a:pt x="90" y="39"/>
                    </a:moveTo>
                    <a:lnTo>
                      <a:pt x="88" y="39"/>
                    </a:lnTo>
                    <a:lnTo>
                      <a:pt x="63" y="34"/>
                    </a:lnTo>
                    <a:lnTo>
                      <a:pt x="44" y="29"/>
                    </a:lnTo>
                    <a:lnTo>
                      <a:pt x="29" y="22"/>
                    </a:lnTo>
                    <a:lnTo>
                      <a:pt x="19" y="16"/>
                    </a:lnTo>
                    <a:lnTo>
                      <a:pt x="12" y="9"/>
                    </a:lnTo>
                    <a:lnTo>
                      <a:pt x="8" y="3"/>
                    </a:lnTo>
                    <a:lnTo>
                      <a:pt x="7" y="1"/>
                    </a:lnTo>
                    <a:lnTo>
                      <a:pt x="7" y="0"/>
                    </a:lnTo>
                    <a:lnTo>
                      <a:pt x="0" y="2"/>
                    </a:lnTo>
                    <a:lnTo>
                      <a:pt x="0" y="3"/>
                    </a:lnTo>
                    <a:lnTo>
                      <a:pt x="3" y="8"/>
                    </a:lnTo>
                    <a:lnTo>
                      <a:pt x="8" y="14"/>
                    </a:lnTo>
                    <a:lnTo>
                      <a:pt x="15" y="21"/>
                    </a:lnTo>
                    <a:lnTo>
                      <a:pt x="26" y="29"/>
                    </a:lnTo>
                    <a:lnTo>
                      <a:pt x="41" y="36"/>
                    </a:lnTo>
                    <a:lnTo>
                      <a:pt x="61" y="41"/>
                    </a:lnTo>
                    <a:lnTo>
                      <a:pt x="88" y="46"/>
                    </a:lnTo>
                    <a:lnTo>
                      <a:pt x="85" y="46"/>
                    </a:lnTo>
                    <a:lnTo>
                      <a:pt x="90" y="39"/>
                    </a:lnTo>
                    <a:close/>
                  </a:path>
                </a:pathLst>
              </a:custGeom>
              <a:solidFill>
                <a:srgbClr val="000000"/>
              </a:solidFill>
              <a:ln w="9525">
                <a:noFill/>
                <a:round/>
                <a:headEnd/>
                <a:tailEnd/>
              </a:ln>
            </p:spPr>
            <p:txBody>
              <a:bodyPr/>
              <a:lstStyle/>
              <a:p>
                <a:endParaRPr lang="fr-FR"/>
              </a:p>
            </p:txBody>
          </p:sp>
          <p:sp>
            <p:nvSpPr>
              <p:cNvPr id="96061" name="Freeform 817"/>
              <p:cNvSpPr>
                <a:spLocks/>
              </p:cNvSpPr>
              <p:nvPr/>
            </p:nvSpPr>
            <p:spPr bwMode="auto">
              <a:xfrm>
                <a:off x="3403" y="2488"/>
                <a:ext cx="16" cy="5"/>
              </a:xfrm>
              <a:custGeom>
                <a:avLst/>
                <a:gdLst>
                  <a:gd name="T0" fmla="*/ 0 w 96"/>
                  <a:gd name="T1" fmla="*/ 0 h 28"/>
                  <a:gd name="T2" fmla="*/ 0 w 96"/>
                  <a:gd name="T3" fmla="*/ 0 h 28"/>
                  <a:gd name="T4" fmla="*/ 0 w 96"/>
                  <a:gd name="T5" fmla="*/ 0 h 28"/>
                  <a:gd name="T6" fmla="*/ 0 w 96"/>
                  <a:gd name="T7" fmla="*/ 0 h 28"/>
                  <a:gd name="T8" fmla="*/ 0 w 96"/>
                  <a:gd name="T9" fmla="*/ 0 h 28"/>
                  <a:gd name="T10" fmla="*/ 0 w 96"/>
                  <a:gd name="T11" fmla="*/ 0 h 28"/>
                  <a:gd name="T12" fmla="*/ 0 w 96"/>
                  <a:gd name="T13" fmla="*/ 0 h 28"/>
                  <a:gd name="T14" fmla="*/ 0 w 96"/>
                  <a:gd name="T15" fmla="*/ 0 h 28"/>
                  <a:gd name="T16" fmla="*/ 0 w 96"/>
                  <a:gd name="T17" fmla="*/ 0 h 28"/>
                  <a:gd name="T18" fmla="*/ 0 w 96"/>
                  <a:gd name="T19" fmla="*/ 0 h 28"/>
                  <a:gd name="T20" fmla="*/ 0 w 96"/>
                  <a:gd name="T21" fmla="*/ 0 h 28"/>
                  <a:gd name="T22" fmla="*/ 0 w 96"/>
                  <a:gd name="T23" fmla="*/ 0 h 28"/>
                  <a:gd name="T24" fmla="*/ 0 w 96"/>
                  <a:gd name="T25" fmla="*/ 0 h 28"/>
                  <a:gd name="T26" fmla="*/ 0 w 96"/>
                  <a:gd name="T27" fmla="*/ 0 h 28"/>
                  <a:gd name="T28" fmla="*/ 0 w 96"/>
                  <a:gd name="T29" fmla="*/ 0 h 28"/>
                  <a:gd name="T30" fmla="*/ 0 w 96"/>
                  <a:gd name="T31" fmla="*/ 0 h 28"/>
                  <a:gd name="T32" fmla="*/ 0 w 96"/>
                  <a:gd name="T33" fmla="*/ 0 h 28"/>
                  <a:gd name="T34" fmla="*/ 0 w 96"/>
                  <a:gd name="T35" fmla="*/ 0 h 28"/>
                  <a:gd name="T36" fmla="*/ 0 w 96"/>
                  <a:gd name="T37" fmla="*/ 0 h 28"/>
                  <a:gd name="T38" fmla="*/ 0 w 96"/>
                  <a:gd name="T39" fmla="*/ 0 h 28"/>
                  <a:gd name="T40" fmla="*/ 0 w 96"/>
                  <a:gd name="T41" fmla="*/ 0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28"/>
                  <a:gd name="T65" fmla="*/ 96 w 96"/>
                  <a:gd name="T66" fmla="*/ 28 h 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28">
                    <a:moveTo>
                      <a:pt x="91" y="14"/>
                    </a:moveTo>
                    <a:lnTo>
                      <a:pt x="91" y="14"/>
                    </a:lnTo>
                    <a:lnTo>
                      <a:pt x="90" y="14"/>
                    </a:lnTo>
                    <a:lnTo>
                      <a:pt x="86" y="16"/>
                    </a:lnTo>
                    <a:lnTo>
                      <a:pt x="79" y="19"/>
                    </a:lnTo>
                    <a:lnTo>
                      <a:pt x="71" y="20"/>
                    </a:lnTo>
                    <a:lnTo>
                      <a:pt x="59" y="21"/>
                    </a:lnTo>
                    <a:lnTo>
                      <a:pt x="45" y="18"/>
                    </a:lnTo>
                    <a:lnTo>
                      <a:pt x="26" y="12"/>
                    </a:lnTo>
                    <a:lnTo>
                      <a:pt x="5" y="0"/>
                    </a:lnTo>
                    <a:lnTo>
                      <a:pt x="0" y="7"/>
                    </a:lnTo>
                    <a:lnTo>
                      <a:pt x="24" y="19"/>
                    </a:lnTo>
                    <a:lnTo>
                      <a:pt x="42" y="24"/>
                    </a:lnTo>
                    <a:lnTo>
                      <a:pt x="59" y="28"/>
                    </a:lnTo>
                    <a:lnTo>
                      <a:pt x="71" y="27"/>
                    </a:lnTo>
                    <a:lnTo>
                      <a:pt x="82" y="26"/>
                    </a:lnTo>
                    <a:lnTo>
                      <a:pt x="89" y="23"/>
                    </a:lnTo>
                    <a:lnTo>
                      <a:pt x="94" y="21"/>
                    </a:lnTo>
                    <a:lnTo>
                      <a:pt x="96" y="19"/>
                    </a:lnTo>
                    <a:lnTo>
                      <a:pt x="91" y="14"/>
                    </a:lnTo>
                    <a:close/>
                  </a:path>
                </a:pathLst>
              </a:custGeom>
              <a:solidFill>
                <a:srgbClr val="000000"/>
              </a:solidFill>
              <a:ln w="9525">
                <a:noFill/>
                <a:round/>
                <a:headEnd/>
                <a:tailEnd/>
              </a:ln>
            </p:spPr>
            <p:txBody>
              <a:bodyPr/>
              <a:lstStyle/>
              <a:p>
                <a:endParaRPr lang="fr-FR"/>
              </a:p>
            </p:txBody>
          </p:sp>
          <p:sp>
            <p:nvSpPr>
              <p:cNvPr id="96062" name="Freeform 818"/>
              <p:cNvSpPr>
                <a:spLocks/>
              </p:cNvSpPr>
              <p:nvPr/>
            </p:nvSpPr>
            <p:spPr bwMode="auto">
              <a:xfrm>
                <a:off x="3418" y="2447"/>
                <a:ext cx="53" cy="44"/>
              </a:xfrm>
              <a:custGeom>
                <a:avLst/>
                <a:gdLst>
                  <a:gd name="T0" fmla="*/ 0 w 325"/>
                  <a:gd name="T1" fmla="*/ 0 h 267"/>
                  <a:gd name="T2" fmla="*/ 0 w 325"/>
                  <a:gd name="T3" fmla="*/ 0 h 267"/>
                  <a:gd name="T4" fmla="*/ 0 w 325"/>
                  <a:gd name="T5" fmla="*/ 0 h 267"/>
                  <a:gd name="T6" fmla="*/ 0 w 325"/>
                  <a:gd name="T7" fmla="*/ 0 h 267"/>
                  <a:gd name="T8" fmla="*/ 0 w 325"/>
                  <a:gd name="T9" fmla="*/ 0 h 267"/>
                  <a:gd name="T10" fmla="*/ 0 w 325"/>
                  <a:gd name="T11" fmla="*/ 0 h 267"/>
                  <a:gd name="T12" fmla="*/ 0 w 325"/>
                  <a:gd name="T13" fmla="*/ 0 h 267"/>
                  <a:gd name="T14" fmla="*/ 0 60000 65536"/>
                  <a:gd name="T15" fmla="*/ 0 60000 65536"/>
                  <a:gd name="T16" fmla="*/ 0 60000 65536"/>
                  <a:gd name="T17" fmla="*/ 0 60000 65536"/>
                  <a:gd name="T18" fmla="*/ 0 60000 65536"/>
                  <a:gd name="T19" fmla="*/ 0 60000 65536"/>
                  <a:gd name="T20" fmla="*/ 0 60000 65536"/>
                  <a:gd name="T21" fmla="*/ 0 w 325"/>
                  <a:gd name="T22" fmla="*/ 0 h 267"/>
                  <a:gd name="T23" fmla="*/ 325 w 325"/>
                  <a:gd name="T24" fmla="*/ 267 h 2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267">
                    <a:moveTo>
                      <a:pt x="325" y="0"/>
                    </a:moveTo>
                    <a:lnTo>
                      <a:pt x="320" y="0"/>
                    </a:lnTo>
                    <a:lnTo>
                      <a:pt x="0" y="262"/>
                    </a:lnTo>
                    <a:lnTo>
                      <a:pt x="5" y="267"/>
                    </a:lnTo>
                    <a:lnTo>
                      <a:pt x="325" y="4"/>
                    </a:lnTo>
                    <a:lnTo>
                      <a:pt x="320" y="4"/>
                    </a:lnTo>
                    <a:lnTo>
                      <a:pt x="325" y="0"/>
                    </a:lnTo>
                    <a:close/>
                  </a:path>
                </a:pathLst>
              </a:custGeom>
              <a:solidFill>
                <a:srgbClr val="000000"/>
              </a:solidFill>
              <a:ln w="9525">
                <a:noFill/>
                <a:round/>
                <a:headEnd/>
                <a:tailEnd/>
              </a:ln>
            </p:spPr>
            <p:txBody>
              <a:bodyPr/>
              <a:lstStyle/>
              <a:p>
                <a:endParaRPr lang="fr-FR"/>
              </a:p>
            </p:txBody>
          </p:sp>
          <p:sp>
            <p:nvSpPr>
              <p:cNvPr id="96063" name="Freeform 819"/>
              <p:cNvSpPr>
                <a:spLocks/>
              </p:cNvSpPr>
              <p:nvPr/>
            </p:nvSpPr>
            <p:spPr bwMode="auto">
              <a:xfrm>
                <a:off x="3470" y="2447"/>
                <a:ext cx="18" cy="14"/>
              </a:xfrm>
              <a:custGeom>
                <a:avLst/>
                <a:gdLst>
                  <a:gd name="T0" fmla="*/ 0 w 109"/>
                  <a:gd name="T1" fmla="*/ 0 h 86"/>
                  <a:gd name="T2" fmla="*/ 0 w 109"/>
                  <a:gd name="T3" fmla="*/ 0 h 86"/>
                  <a:gd name="T4" fmla="*/ 0 w 109"/>
                  <a:gd name="T5" fmla="*/ 0 h 86"/>
                  <a:gd name="T6" fmla="*/ 0 w 109"/>
                  <a:gd name="T7" fmla="*/ 0 h 86"/>
                  <a:gd name="T8" fmla="*/ 0 w 109"/>
                  <a:gd name="T9" fmla="*/ 0 h 86"/>
                  <a:gd name="T10" fmla="*/ 0 w 109"/>
                  <a:gd name="T11" fmla="*/ 0 h 86"/>
                  <a:gd name="T12" fmla="*/ 0 w 109"/>
                  <a:gd name="T13" fmla="*/ 0 h 86"/>
                  <a:gd name="T14" fmla="*/ 0 60000 65536"/>
                  <a:gd name="T15" fmla="*/ 0 60000 65536"/>
                  <a:gd name="T16" fmla="*/ 0 60000 65536"/>
                  <a:gd name="T17" fmla="*/ 0 60000 65536"/>
                  <a:gd name="T18" fmla="*/ 0 60000 65536"/>
                  <a:gd name="T19" fmla="*/ 0 60000 65536"/>
                  <a:gd name="T20" fmla="*/ 0 60000 65536"/>
                  <a:gd name="T21" fmla="*/ 0 w 109"/>
                  <a:gd name="T22" fmla="*/ 0 h 86"/>
                  <a:gd name="T23" fmla="*/ 109 w 109"/>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86">
                    <a:moveTo>
                      <a:pt x="109" y="81"/>
                    </a:moveTo>
                    <a:lnTo>
                      <a:pt x="109" y="81"/>
                    </a:lnTo>
                    <a:lnTo>
                      <a:pt x="5" y="0"/>
                    </a:lnTo>
                    <a:lnTo>
                      <a:pt x="0" y="4"/>
                    </a:lnTo>
                    <a:lnTo>
                      <a:pt x="105" y="86"/>
                    </a:lnTo>
                    <a:lnTo>
                      <a:pt x="109" y="81"/>
                    </a:lnTo>
                    <a:close/>
                  </a:path>
                </a:pathLst>
              </a:custGeom>
              <a:solidFill>
                <a:srgbClr val="000000"/>
              </a:solidFill>
              <a:ln w="9525">
                <a:noFill/>
                <a:round/>
                <a:headEnd/>
                <a:tailEnd/>
              </a:ln>
            </p:spPr>
            <p:txBody>
              <a:bodyPr/>
              <a:lstStyle/>
              <a:p>
                <a:endParaRPr lang="fr-FR"/>
              </a:p>
            </p:txBody>
          </p:sp>
          <p:sp>
            <p:nvSpPr>
              <p:cNvPr id="96064" name="Freeform 820"/>
              <p:cNvSpPr>
                <a:spLocks/>
              </p:cNvSpPr>
              <p:nvPr/>
            </p:nvSpPr>
            <p:spPr bwMode="auto">
              <a:xfrm>
                <a:off x="3487" y="2460"/>
                <a:ext cx="18" cy="15"/>
              </a:xfrm>
              <a:custGeom>
                <a:avLst/>
                <a:gdLst>
                  <a:gd name="T0" fmla="*/ 0 w 109"/>
                  <a:gd name="T1" fmla="*/ 0 h 86"/>
                  <a:gd name="T2" fmla="*/ 0 w 109"/>
                  <a:gd name="T3" fmla="*/ 0 h 86"/>
                  <a:gd name="T4" fmla="*/ 0 w 109"/>
                  <a:gd name="T5" fmla="*/ 0 h 86"/>
                  <a:gd name="T6" fmla="*/ 0 w 109"/>
                  <a:gd name="T7" fmla="*/ 0 h 86"/>
                  <a:gd name="T8" fmla="*/ 0 w 109"/>
                  <a:gd name="T9" fmla="*/ 0 h 86"/>
                  <a:gd name="T10" fmla="*/ 0 w 109"/>
                  <a:gd name="T11" fmla="*/ 0 h 86"/>
                  <a:gd name="T12" fmla="*/ 0 w 109"/>
                  <a:gd name="T13" fmla="*/ 0 h 86"/>
                  <a:gd name="T14" fmla="*/ 0 60000 65536"/>
                  <a:gd name="T15" fmla="*/ 0 60000 65536"/>
                  <a:gd name="T16" fmla="*/ 0 60000 65536"/>
                  <a:gd name="T17" fmla="*/ 0 60000 65536"/>
                  <a:gd name="T18" fmla="*/ 0 60000 65536"/>
                  <a:gd name="T19" fmla="*/ 0 60000 65536"/>
                  <a:gd name="T20" fmla="*/ 0 60000 65536"/>
                  <a:gd name="T21" fmla="*/ 0 w 109"/>
                  <a:gd name="T22" fmla="*/ 0 h 86"/>
                  <a:gd name="T23" fmla="*/ 109 w 109"/>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86">
                    <a:moveTo>
                      <a:pt x="109" y="85"/>
                    </a:moveTo>
                    <a:lnTo>
                      <a:pt x="108" y="81"/>
                    </a:lnTo>
                    <a:lnTo>
                      <a:pt x="4" y="0"/>
                    </a:lnTo>
                    <a:lnTo>
                      <a:pt x="0" y="5"/>
                    </a:lnTo>
                    <a:lnTo>
                      <a:pt x="103" y="86"/>
                    </a:lnTo>
                    <a:lnTo>
                      <a:pt x="102" y="82"/>
                    </a:lnTo>
                    <a:lnTo>
                      <a:pt x="109" y="85"/>
                    </a:lnTo>
                    <a:close/>
                  </a:path>
                </a:pathLst>
              </a:custGeom>
              <a:solidFill>
                <a:srgbClr val="000000"/>
              </a:solidFill>
              <a:ln w="9525">
                <a:noFill/>
                <a:round/>
                <a:headEnd/>
                <a:tailEnd/>
              </a:ln>
            </p:spPr>
            <p:txBody>
              <a:bodyPr/>
              <a:lstStyle/>
              <a:p>
                <a:endParaRPr lang="fr-FR"/>
              </a:p>
            </p:txBody>
          </p:sp>
          <p:sp>
            <p:nvSpPr>
              <p:cNvPr id="96065" name="Freeform 821"/>
              <p:cNvSpPr>
                <a:spLocks/>
              </p:cNvSpPr>
              <p:nvPr/>
            </p:nvSpPr>
            <p:spPr bwMode="auto">
              <a:xfrm>
                <a:off x="3473" y="2474"/>
                <a:ext cx="32" cy="62"/>
              </a:xfrm>
              <a:custGeom>
                <a:avLst/>
                <a:gdLst>
                  <a:gd name="T0" fmla="*/ 0 w 200"/>
                  <a:gd name="T1" fmla="*/ 0 h 365"/>
                  <a:gd name="T2" fmla="*/ 0 w 200"/>
                  <a:gd name="T3" fmla="*/ 0 h 365"/>
                  <a:gd name="T4" fmla="*/ 0 w 200"/>
                  <a:gd name="T5" fmla="*/ 0 h 365"/>
                  <a:gd name="T6" fmla="*/ 0 w 200"/>
                  <a:gd name="T7" fmla="*/ 0 h 365"/>
                  <a:gd name="T8" fmla="*/ 0 w 200"/>
                  <a:gd name="T9" fmla="*/ 0 h 365"/>
                  <a:gd name="T10" fmla="*/ 0 w 200"/>
                  <a:gd name="T11" fmla="*/ 0 h 365"/>
                  <a:gd name="T12" fmla="*/ 0 w 200"/>
                  <a:gd name="T13" fmla="*/ 0 h 365"/>
                  <a:gd name="T14" fmla="*/ 0 60000 65536"/>
                  <a:gd name="T15" fmla="*/ 0 60000 65536"/>
                  <a:gd name="T16" fmla="*/ 0 60000 65536"/>
                  <a:gd name="T17" fmla="*/ 0 60000 65536"/>
                  <a:gd name="T18" fmla="*/ 0 60000 65536"/>
                  <a:gd name="T19" fmla="*/ 0 60000 65536"/>
                  <a:gd name="T20" fmla="*/ 0 60000 65536"/>
                  <a:gd name="T21" fmla="*/ 0 w 200"/>
                  <a:gd name="T22" fmla="*/ 0 h 365"/>
                  <a:gd name="T23" fmla="*/ 200 w 200"/>
                  <a:gd name="T24" fmla="*/ 365 h 3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365">
                    <a:moveTo>
                      <a:pt x="7" y="365"/>
                    </a:moveTo>
                    <a:lnTo>
                      <a:pt x="7" y="365"/>
                    </a:lnTo>
                    <a:lnTo>
                      <a:pt x="200" y="3"/>
                    </a:lnTo>
                    <a:lnTo>
                      <a:pt x="193" y="0"/>
                    </a:lnTo>
                    <a:lnTo>
                      <a:pt x="0" y="363"/>
                    </a:lnTo>
                    <a:lnTo>
                      <a:pt x="7" y="365"/>
                    </a:lnTo>
                    <a:close/>
                  </a:path>
                </a:pathLst>
              </a:custGeom>
              <a:solidFill>
                <a:srgbClr val="000000"/>
              </a:solidFill>
              <a:ln w="9525">
                <a:noFill/>
                <a:round/>
                <a:headEnd/>
                <a:tailEnd/>
              </a:ln>
            </p:spPr>
            <p:txBody>
              <a:bodyPr/>
              <a:lstStyle/>
              <a:p>
                <a:endParaRPr lang="fr-FR"/>
              </a:p>
            </p:txBody>
          </p:sp>
          <p:sp>
            <p:nvSpPr>
              <p:cNvPr id="96066" name="Freeform 822"/>
              <p:cNvSpPr>
                <a:spLocks/>
              </p:cNvSpPr>
              <p:nvPr/>
            </p:nvSpPr>
            <p:spPr bwMode="auto">
              <a:xfrm>
                <a:off x="3473" y="2536"/>
                <a:ext cx="7" cy="15"/>
              </a:xfrm>
              <a:custGeom>
                <a:avLst/>
                <a:gdLst>
                  <a:gd name="T0" fmla="*/ 0 w 49"/>
                  <a:gd name="T1" fmla="*/ 0 h 89"/>
                  <a:gd name="T2" fmla="*/ 0 w 49"/>
                  <a:gd name="T3" fmla="*/ 0 h 89"/>
                  <a:gd name="T4" fmla="*/ 0 w 49"/>
                  <a:gd name="T5" fmla="*/ 0 h 89"/>
                  <a:gd name="T6" fmla="*/ 0 w 49"/>
                  <a:gd name="T7" fmla="*/ 0 h 89"/>
                  <a:gd name="T8" fmla="*/ 0 w 49"/>
                  <a:gd name="T9" fmla="*/ 0 h 89"/>
                  <a:gd name="T10" fmla="*/ 0 w 49"/>
                  <a:gd name="T11" fmla="*/ 0 h 89"/>
                  <a:gd name="T12" fmla="*/ 0 w 49"/>
                  <a:gd name="T13" fmla="*/ 0 h 89"/>
                  <a:gd name="T14" fmla="*/ 0 w 49"/>
                  <a:gd name="T15" fmla="*/ 0 h 89"/>
                  <a:gd name="T16" fmla="*/ 0 w 49"/>
                  <a:gd name="T17" fmla="*/ 0 h 89"/>
                  <a:gd name="T18" fmla="*/ 0 w 49"/>
                  <a:gd name="T19" fmla="*/ 0 h 89"/>
                  <a:gd name="T20" fmla="*/ 0 w 49"/>
                  <a:gd name="T21" fmla="*/ 0 h 89"/>
                  <a:gd name="T22" fmla="*/ 0 w 49"/>
                  <a:gd name="T23" fmla="*/ 0 h 89"/>
                  <a:gd name="T24" fmla="*/ 0 w 49"/>
                  <a:gd name="T25" fmla="*/ 0 h 89"/>
                  <a:gd name="T26" fmla="*/ 0 w 49"/>
                  <a:gd name="T27" fmla="*/ 0 h 89"/>
                  <a:gd name="T28" fmla="*/ 0 w 49"/>
                  <a:gd name="T29" fmla="*/ 0 h 89"/>
                  <a:gd name="T30" fmla="*/ 0 w 49"/>
                  <a:gd name="T31" fmla="*/ 0 h 89"/>
                  <a:gd name="T32" fmla="*/ 0 w 49"/>
                  <a:gd name="T33" fmla="*/ 0 h 89"/>
                  <a:gd name="T34" fmla="*/ 0 w 49"/>
                  <a:gd name="T35" fmla="*/ 0 h 89"/>
                  <a:gd name="T36" fmla="*/ 0 w 49"/>
                  <a:gd name="T37" fmla="*/ 0 h 89"/>
                  <a:gd name="T38" fmla="*/ 0 w 49"/>
                  <a:gd name="T39" fmla="*/ 0 h 89"/>
                  <a:gd name="T40" fmla="*/ 0 w 49"/>
                  <a:gd name="T41" fmla="*/ 0 h 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9"/>
                  <a:gd name="T64" fmla="*/ 0 h 89"/>
                  <a:gd name="T65" fmla="*/ 49 w 49"/>
                  <a:gd name="T66" fmla="*/ 89 h 8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9" h="89">
                    <a:moveTo>
                      <a:pt x="49" y="86"/>
                    </a:moveTo>
                    <a:lnTo>
                      <a:pt x="48" y="84"/>
                    </a:lnTo>
                    <a:lnTo>
                      <a:pt x="31" y="66"/>
                    </a:lnTo>
                    <a:lnTo>
                      <a:pt x="21" y="50"/>
                    </a:lnTo>
                    <a:lnTo>
                      <a:pt x="14" y="37"/>
                    </a:lnTo>
                    <a:lnTo>
                      <a:pt x="9" y="24"/>
                    </a:lnTo>
                    <a:lnTo>
                      <a:pt x="7" y="15"/>
                    </a:lnTo>
                    <a:lnTo>
                      <a:pt x="7" y="8"/>
                    </a:lnTo>
                    <a:lnTo>
                      <a:pt x="8" y="2"/>
                    </a:lnTo>
                    <a:lnTo>
                      <a:pt x="1" y="0"/>
                    </a:lnTo>
                    <a:lnTo>
                      <a:pt x="1" y="2"/>
                    </a:lnTo>
                    <a:lnTo>
                      <a:pt x="0" y="8"/>
                    </a:lnTo>
                    <a:lnTo>
                      <a:pt x="0" y="15"/>
                    </a:lnTo>
                    <a:lnTo>
                      <a:pt x="2" y="26"/>
                    </a:lnTo>
                    <a:lnTo>
                      <a:pt x="7" y="39"/>
                    </a:lnTo>
                    <a:lnTo>
                      <a:pt x="14" y="54"/>
                    </a:lnTo>
                    <a:lnTo>
                      <a:pt x="27" y="71"/>
                    </a:lnTo>
                    <a:lnTo>
                      <a:pt x="43" y="89"/>
                    </a:lnTo>
                    <a:lnTo>
                      <a:pt x="42" y="88"/>
                    </a:lnTo>
                    <a:lnTo>
                      <a:pt x="49" y="86"/>
                    </a:lnTo>
                    <a:close/>
                  </a:path>
                </a:pathLst>
              </a:custGeom>
              <a:solidFill>
                <a:srgbClr val="000000"/>
              </a:solidFill>
              <a:ln w="9525">
                <a:noFill/>
                <a:round/>
                <a:headEnd/>
                <a:tailEnd/>
              </a:ln>
            </p:spPr>
            <p:txBody>
              <a:bodyPr/>
              <a:lstStyle/>
              <a:p>
                <a:endParaRPr lang="fr-FR"/>
              </a:p>
            </p:txBody>
          </p:sp>
          <p:sp>
            <p:nvSpPr>
              <p:cNvPr id="96067" name="Freeform 823"/>
              <p:cNvSpPr>
                <a:spLocks/>
              </p:cNvSpPr>
              <p:nvPr/>
            </p:nvSpPr>
            <p:spPr bwMode="auto">
              <a:xfrm>
                <a:off x="3479" y="2550"/>
                <a:ext cx="10" cy="11"/>
              </a:xfrm>
              <a:custGeom>
                <a:avLst/>
                <a:gdLst>
                  <a:gd name="T0" fmla="*/ 0 w 65"/>
                  <a:gd name="T1" fmla="*/ 0 h 67"/>
                  <a:gd name="T2" fmla="*/ 0 w 65"/>
                  <a:gd name="T3" fmla="*/ 0 h 67"/>
                  <a:gd name="T4" fmla="*/ 0 w 65"/>
                  <a:gd name="T5" fmla="*/ 0 h 67"/>
                  <a:gd name="T6" fmla="*/ 0 w 65"/>
                  <a:gd name="T7" fmla="*/ 0 h 67"/>
                  <a:gd name="T8" fmla="*/ 0 w 65"/>
                  <a:gd name="T9" fmla="*/ 0 h 67"/>
                  <a:gd name="T10" fmla="*/ 0 w 65"/>
                  <a:gd name="T11" fmla="*/ 0 h 67"/>
                  <a:gd name="T12" fmla="*/ 0 w 65"/>
                  <a:gd name="T13" fmla="*/ 0 h 67"/>
                  <a:gd name="T14" fmla="*/ 0 w 65"/>
                  <a:gd name="T15" fmla="*/ 0 h 67"/>
                  <a:gd name="T16" fmla="*/ 0 w 65"/>
                  <a:gd name="T17" fmla="*/ 0 h 67"/>
                  <a:gd name="T18" fmla="*/ 0 w 65"/>
                  <a:gd name="T19" fmla="*/ 0 h 67"/>
                  <a:gd name="T20" fmla="*/ 0 w 65"/>
                  <a:gd name="T21" fmla="*/ 0 h 67"/>
                  <a:gd name="T22" fmla="*/ 0 w 65"/>
                  <a:gd name="T23" fmla="*/ 0 h 67"/>
                  <a:gd name="T24" fmla="*/ 0 w 65"/>
                  <a:gd name="T25" fmla="*/ 0 h 67"/>
                  <a:gd name="T26" fmla="*/ 0 w 65"/>
                  <a:gd name="T27" fmla="*/ 0 h 67"/>
                  <a:gd name="T28" fmla="*/ 0 w 65"/>
                  <a:gd name="T29" fmla="*/ 0 h 67"/>
                  <a:gd name="T30" fmla="*/ 0 w 65"/>
                  <a:gd name="T31" fmla="*/ 0 h 67"/>
                  <a:gd name="T32" fmla="*/ 0 w 65"/>
                  <a:gd name="T33" fmla="*/ 0 h 67"/>
                  <a:gd name="T34" fmla="*/ 0 w 65"/>
                  <a:gd name="T35" fmla="*/ 0 h 67"/>
                  <a:gd name="T36" fmla="*/ 0 w 65"/>
                  <a:gd name="T37" fmla="*/ 0 h 67"/>
                  <a:gd name="T38" fmla="*/ 0 w 65"/>
                  <a:gd name="T39" fmla="*/ 0 h 67"/>
                  <a:gd name="T40" fmla="*/ 0 w 65"/>
                  <a:gd name="T41" fmla="*/ 0 h 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67"/>
                  <a:gd name="T65" fmla="*/ 65 w 65"/>
                  <a:gd name="T66" fmla="*/ 67 h 6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67">
                    <a:moveTo>
                      <a:pt x="63" y="60"/>
                    </a:moveTo>
                    <a:lnTo>
                      <a:pt x="64" y="60"/>
                    </a:lnTo>
                    <a:lnTo>
                      <a:pt x="63" y="60"/>
                    </a:lnTo>
                    <a:lnTo>
                      <a:pt x="59" y="60"/>
                    </a:lnTo>
                    <a:lnTo>
                      <a:pt x="52" y="58"/>
                    </a:lnTo>
                    <a:lnTo>
                      <a:pt x="45" y="54"/>
                    </a:lnTo>
                    <a:lnTo>
                      <a:pt x="36" y="48"/>
                    </a:lnTo>
                    <a:lnTo>
                      <a:pt x="25" y="37"/>
                    </a:lnTo>
                    <a:lnTo>
                      <a:pt x="17" y="22"/>
                    </a:lnTo>
                    <a:lnTo>
                      <a:pt x="7" y="0"/>
                    </a:lnTo>
                    <a:lnTo>
                      <a:pt x="0" y="2"/>
                    </a:lnTo>
                    <a:lnTo>
                      <a:pt x="10" y="24"/>
                    </a:lnTo>
                    <a:lnTo>
                      <a:pt x="21" y="41"/>
                    </a:lnTo>
                    <a:lnTo>
                      <a:pt x="31" y="53"/>
                    </a:lnTo>
                    <a:lnTo>
                      <a:pt x="41" y="61"/>
                    </a:lnTo>
                    <a:lnTo>
                      <a:pt x="50" y="65"/>
                    </a:lnTo>
                    <a:lnTo>
                      <a:pt x="57" y="67"/>
                    </a:lnTo>
                    <a:lnTo>
                      <a:pt x="63" y="67"/>
                    </a:lnTo>
                    <a:lnTo>
                      <a:pt x="64" y="67"/>
                    </a:lnTo>
                    <a:lnTo>
                      <a:pt x="65" y="67"/>
                    </a:lnTo>
                    <a:lnTo>
                      <a:pt x="63" y="60"/>
                    </a:lnTo>
                    <a:close/>
                  </a:path>
                </a:pathLst>
              </a:custGeom>
              <a:solidFill>
                <a:srgbClr val="000000"/>
              </a:solidFill>
              <a:ln w="9525">
                <a:noFill/>
                <a:round/>
                <a:headEnd/>
                <a:tailEnd/>
              </a:ln>
            </p:spPr>
            <p:txBody>
              <a:bodyPr/>
              <a:lstStyle/>
              <a:p>
                <a:endParaRPr lang="fr-FR"/>
              </a:p>
            </p:txBody>
          </p:sp>
          <p:sp>
            <p:nvSpPr>
              <p:cNvPr id="96068" name="Freeform 824"/>
              <p:cNvSpPr>
                <a:spLocks/>
              </p:cNvSpPr>
              <p:nvPr/>
            </p:nvSpPr>
            <p:spPr bwMode="auto">
              <a:xfrm>
                <a:off x="3489" y="2549"/>
                <a:ext cx="63" cy="12"/>
              </a:xfrm>
              <a:custGeom>
                <a:avLst/>
                <a:gdLst>
                  <a:gd name="T0" fmla="*/ 0 w 386"/>
                  <a:gd name="T1" fmla="*/ 0 h 74"/>
                  <a:gd name="T2" fmla="*/ 0 w 386"/>
                  <a:gd name="T3" fmla="*/ 0 h 74"/>
                  <a:gd name="T4" fmla="*/ 0 w 386"/>
                  <a:gd name="T5" fmla="*/ 0 h 74"/>
                  <a:gd name="T6" fmla="*/ 0 w 386"/>
                  <a:gd name="T7" fmla="*/ 0 h 74"/>
                  <a:gd name="T8" fmla="*/ 0 w 386"/>
                  <a:gd name="T9" fmla="*/ 0 h 74"/>
                  <a:gd name="T10" fmla="*/ 0 w 386"/>
                  <a:gd name="T11" fmla="*/ 0 h 74"/>
                  <a:gd name="T12" fmla="*/ 0 w 386"/>
                  <a:gd name="T13" fmla="*/ 0 h 74"/>
                  <a:gd name="T14" fmla="*/ 0 60000 65536"/>
                  <a:gd name="T15" fmla="*/ 0 60000 65536"/>
                  <a:gd name="T16" fmla="*/ 0 60000 65536"/>
                  <a:gd name="T17" fmla="*/ 0 60000 65536"/>
                  <a:gd name="T18" fmla="*/ 0 60000 65536"/>
                  <a:gd name="T19" fmla="*/ 0 60000 65536"/>
                  <a:gd name="T20" fmla="*/ 0 60000 65536"/>
                  <a:gd name="T21" fmla="*/ 0 w 386"/>
                  <a:gd name="T22" fmla="*/ 0 h 74"/>
                  <a:gd name="T23" fmla="*/ 386 w 386"/>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6" h="74">
                    <a:moveTo>
                      <a:pt x="386" y="2"/>
                    </a:moveTo>
                    <a:lnTo>
                      <a:pt x="382" y="0"/>
                    </a:lnTo>
                    <a:lnTo>
                      <a:pt x="0" y="67"/>
                    </a:lnTo>
                    <a:lnTo>
                      <a:pt x="2" y="74"/>
                    </a:lnTo>
                    <a:lnTo>
                      <a:pt x="384" y="7"/>
                    </a:lnTo>
                    <a:lnTo>
                      <a:pt x="379" y="4"/>
                    </a:lnTo>
                    <a:lnTo>
                      <a:pt x="386" y="2"/>
                    </a:lnTo>
                    <a:close/>
                  </a:path>
                </a:pathLst>
              </a:custGeom>
              <a:solidFill>
                <a:srgbClr val="000000"/>
              </a:solidFill>
              <a:ln w="9525">
                <a:noFill/>
                <a:round/>
                <a:headEnd/>
                <a:tailEnd/>
              </a:ln>
            </p:spPr>
            <p:txBody>
              <a:bodyPr/>
              <a:lstStyle/>
              <a:p>
                <a:endParaRPr lang="fr-FR"/>
              </a:p>
            </p:txBody>
          </p:sp>
          <p:sp>
            <p:nvSpPr>
              <p:cNvPr id="96069" name="Freeform 825"/>
              <p:cNvSpPr>
                <a:spLocks/>
              </p:cNvSpPr>
              <p:nvPr/>
            </p:nvSpPr>
            <p:spPr bwMode="auto">
              <a:xfrm>
                <a:off x="3551" y="2549"/>
                <a:ext cx="7" cy="23"/>
              </a:xfrm>
              <a:custGeom>
                <a:avLst/>
                <a:gdLst>
                  <a:gd name="T0" fmla="*/ 0 w 41"/>
                  <a:gd name="T1" fmla="*/ 0 h 136"/>
                  <a:gd name="T2" fmla="*/ 0 w 41"/>
                  <a:gd name="T3" fmla="*/ 0 h 136"/>
                  <a:gd name="T4" fmla="*/ 0 w 41"/>
                  <a:gd name="T5" fmla="*/ 0 h 136"/>
                  <a:gd name="T6" fmla="*/ 0 w 41"/>
                  <a:gd name="T7" fmla="*/ 0 h 136"/>
                  <a:gd name="T8" fmla="*/ 0 w 41"/>
                  <a:gd name="T9" fmla="*/ 0 h 136"/>
                  <a:gd name="T10" fmla="*/ 0 w 41"/>
                  <a:gd name="T11" fmla="*/ 0 h 136"/>
                  <a:gd name="T12" fmla="*/ 0 w 41"/>
                  <a:gd name="T13" fmla="*/ 0 h 136"/>
                  <a:gd name="T14" fmla="*/ 0 60000 65536"/>
                  <a:gd name="T15" fmla="*/ 0 60000 65536"/>
                  <a:gd name="T16" fmla="*/ 0 60000 65536"/>
                  <a:gd name="T17" fmla="*/ 0 60000 65536"/>
                  <a:gd name="T18" fmla="*/ 0 60000 65536"/>
                  <a:gd name="T19" fmla="*/ 0 60000 65536"/>
                  <a:gd name="T20" fmla="*/ 0 60000 65536"/>
                  <a:gd name="T21" fmla="*/ 0 w 41"/>
                  <a:gd name="T22" fmla="*/ 0 h 136"/>
                  <a:gd name="T23" fmla="*/ 41 w 41"/>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136">
                    <a:moveTo>
                      <a:pt x="41" y="134"/>
                    </a:moveTo>
                    <a:lnTo>
                      <a:pt x="41" y="134"/>
                    </a:lnTo>
                    <a:lnTo>
                      <a:pt x="7" y="0"/>
                    </a:lnTo>
                    <a:lnTo>
                      <a:pt x="0" y="2"/>
                    </a:lnTo>
                    <a:lnTo>
                      <a:pt x="34" y="136"/>
                    </a:lnTo>
                    <a:lnTo>
                      <a:pt x="41" y="134"/>
                    </a:lnTo>
                    <a:close/>
                  </a:path>
                </a:pathLst>
              </a:custGeom>
              <a:solidFill>
                <a:srgbClr val="000000"/>
              </a:solidFill>
              <a:ln w="9525">
                <a:noFill/>
                <a:round/>
                <a:headEnd/>
                <a:tailEnd/>
              </a:ln>
            </p:spPr>
            <p:txBody>
              <a:bodyPr/>
              <a:lstStyle/>
              <a:p>
                <a:endParaRPr lang="fr-FR"/>
              </a:p>
            </p:txBody>
          </p:sp>
          <p:sp>
            <p:nvSpPr>
              <p:cNvPr id="96070" name="Freeform 826"/>
              <p:cNvSpPr>
                <a:spLocks/>
              </p:cNvSpPr>
              <p:nvPr/>
            </p:nvSpPr>
            <p:spPr bwMode="auto">
              <a:xfrm>
                <a:off x="3557" y="2571"/>
                <a:ext cx="6" cy="23"/>
              </a:xfrm>
              <a:custGeom>
                <a:avLst/>
                <a:gdLst>
                  <a:gd name="T0" fmla="*/ 0 w 40"/>
                  <a:gd name="T1" fmla="*/ 0 h 138"/>
                  <a:gd name="T2" fmla="*/ 0 w 40"/>
                  <a:gd name="T3" fmla="*/ 0 h 138"/>
                  <a:gd name="T4" fmla="*/ 0 w 40"/>
                  <a:gd name="T5" fmla="*/ 0 h 138"/>
                  <a:gd name="T6" fmla="*/ 0 w 40"/>
                  <a:gd name="T7" fmla="*/ 0 h 138"/>
                  <a:gd name="T8" fmla="*/ 0 w 40"/>
                  <a:gd name="T9" fmla="*/ 0 h 138"/>
                  <a:gd name="T10" fmla="*/ 0 w 40"/>
                  <a:gd name="T11" fmla="*/ 0 h 138"/>
                  <a:gd name="T12" fmla="*/ 0 w 40"/>
                  <a:gd name="T13" fmla="*/ 0 h 138"/>
                  <a:gd name="T14" fmla="*/ 0 60000 65536"/>
                  <a:gd name="T15" fmla="*/ 0 60000 65536"/>
                  <a:gd name="T16" fmla="*/ 0 60000 65536"/>
                  <a:gd name="T17" fmla="*/ 0 60000 65536"/>
                  <a:gd name="T18" fmla="*/ 0 60000 65536"/>
                  <a:gd name="T19" fmla="*/ 0 60000 65536"/>
                  <a:gd name="T20" fmla="*/ 0 60000 65536"/>
                  <a:gd name="T21" fmla="*/ 0 w 40"/>
                  <a:gd name="T22" fmla="*/ 0 h 138"/>
                  <a:gd name="T23" fmla="*/ 40 w 40"/>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138">
                    <a:moveTo>
                      <a:pt x="39" y="138"/>
                    </a:moveTo>
                    <a:lnTo>
                      <a:pt x="40" y="134"/>
                    </a:lnTo>
                    <a:lnTo>
                      <a:pt x="7" y="0"/>
                    </a:lnTo>
                    <a:lnTo>
                      <a:pt x="0" y="2"/>
                    </a:lnTo>
                    <a:lnTo>
                      <a:pt x="34" y="137"/>
                    </a:lnTo>
                    <a:lnTo>
                      <a:pt x="35" y="133"/>
                    </a:lnTo>
                    <a:lnTo>
                      <a:pt x="39" y="138"/>
                    </a:lnTo>
                    <a:close/>
                  </a:path>
                </a:pathLst>
              </a:custGeom>
              <a:solidFill>
                <a:srgbClr val="000000"/>
              </a:solidFill>
              <a:ln w="9525">
                <a:noFill/>
                <a:round/>
                <a:headEnd/>
                <a:tailEnd/>
              </a:ln>
            </p:spPr>
            <p:txBody>
              <a:bodyPr/>
              <a:lstStyle/>
              <a:p>
                <a:endParaRPr lang="fr-FR"/>
              </a:p>
            </p:txBody>
          </p:sp>
          <p:sp>
            <p:nvSpPr>
              <p:cNvPr id="96071" name="Freeform 827"/>
              <p:cNvSpPr>
                <a:spLocks/>
              </p:cNvSpPr>
              <p:nvPr/>
            </p:nvSpPr>
            <p:spPr bwMode="auto">
              <a:xfrm>
                <a:off x="3507" y="2594"/>
                <a:ext cx="55" cy="39"/>
              </a:xfrm>
              <a:custGeom>
                <a:avLst/>
                <a:gdLst>
                  <a:gd name="T0" fmla="*/ 0 w 344"/>
                  <a:gd name="T1" fmla="*/ 0 h 237"/>
                  <a:gd name="T2" fmla="*/ 0 w 344"/>
                  <a:gd name="T3" fmla="*/ 0 h 237"/>
                  <a:gd name="T4" fmla="*/ 0 w 344"/>
                  <a:gd name="T5" fmla="*/ 0 h 237"/>
                  <a:gd name="T6" fmla="*/ 0 w 344"/>
                  <a:gd name="T7" fmla="*/ 0 h 237"/>
                  <a:gd name="T8" fmla="*/ 0 w 344"/>
                  <a:gd name="T9" fmla="*/ 0 h 237"/>
                  <a:gd name="T10" fmla="*/ 0 w 344"/>
                  <a:gd name="T11" fmla="*/ 0 h 237"/>
                  <a:gd name="T12" fmla="*/ 0 w 344"/>
                  <a:gd name="T13" fmla="*/ 0 h 237"/>
                  <a:gd name="T14" fmla="*/ 0 60000 65536"/>
                  <a:gd name="T15" fmla="*/ 0 60000 65536"/>
                  <a:gd name="T16" fmla="*/ 0 60000 65536"/>
                  <a:gd name="T17" fmla="*/ 0 60000 65536"/>
                  <a:gd name="T18" fmla="*/ 0 60000 65536"/>
                  <a:gd name="T19" fmla="*/ 0 60000 65536"/>
                  <a:gd name="T20" fmla="*/ 0 60000 65536"/>
                  <a:gd name="T21" fmla="*/ 0 w 344"/>
                  <a:gd name="T22" fmla="*/ 0 h 237"/>
                  <a:gd name="T23" fmla="*/ 344 w 344"/>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4" h="237">
                    <a:moveTo>
                      <a:pt x="4" y="237"/>
                    </a:moveTo>
                    <a:lnTo>
                      <a:pt x="4" y="237"/>
                    </a:lnTo>
                    <a:lnTo>
                      <a:pt x="344" y="5"/>
                    </a:lnTo>
                    <a:lnTo>
                      <a:pt x="340" y="0"/>
                    </a:lnTo>
                    <a:lnTo>
                      <a:pt x="0" y="232"/>
                    </a:lnTo>
                    <a:lnTo>
                      <a:pt x="4" y="237"/>
                    </a:lnTo>
                    <a:close/>
                  </a:path>
                </a:pathLst>
              </a:custGeom>
              <a:solidFill>
                <a:srgbClr val="000000"/>
              </a:solidFill>
              <a:ln w="9525">
                <a:noFill/>
                <a:round/>
                <a:headEnd/>
                <a:tailEnd/>
              </a:ln>
            </p:spPr>
            <p:txBody>
              <a:bodyPr/>
              <a:lstStyle/>
              <a:p>
                <a:endParaRPr lang="fr-FR"/>
              </a:p>
            </p:txBody>
          </p:sp>
          <p:sp>
            <p:nvSpPr>
              <p:cNvPr id="96072" name="Freeform 828"/>
              <p:cNvSpPr>
                <a:spLocks/>
              </p:cNvSpPr>
              <p:nvPr/>
            </p:nvSpPr>
            <p:spPr bwMode="auto">
              <a:xfrm>
                <a:off x="3503" y="2632"/>
                <a:ext cx="5" cy="19"/>
              </a:xfrm>
              <a:custGeom>
                <a:avLst/>
                <a:gdLst>
                  <a:gd name="T0" fmla="*/ 0 w 25"/>
                  <a:gd name="T1" fmla="*/ 0 h 107"/>
                  <a:gd name="T2" fmla="*/ 0 w 25"/>
                  <a:gd name="T3" fmla="*/ 0 h 107"/>
                  <a:gd name="T4" fmla="*/ 0 w 25"/>
                  <a:gd name="T5" fmla="*/ 0 h 107"/>
                  <a:gd name="T6" fmla="*/ 0 w 25"/>
                  <a:gd name="T7" fmla="*/ 0 h 107"/>
                  <a:gd name="T8" fmla="*/ 0 w 25"/>
                  <a:gd name="T9" fmla="*/ 0 h 107"/>
                  <a:gd name="T10" fmla="*/ 0 w 25"/>
                  <a:gd name="T11" fmla="*/ 0 h 107"/>
                  <a:gd name="T12" fmla="*/ 0 w 25"/>
                  <a:gd name="T13" fmla="*/ 0 h 107"/>
                  <a:gd name="T14" fmla="*/ 0 w 25"/>
                  <a:gd name="T15" fmla="*/ 0 h 107"/>
                  <a:gd name="T16" fmla="*/ 0 w 25"/>
                  <a:gd name="T17" fmla="*/ 0 h 107"/>
                  <a:gd name="T18" fmla="*/ 0 w 25"/>
                  <a:gd name="T19" fmla="*/ 0 h 107"/>
                  <a:gd name="T20" fmla="*/ 0 w 25"/>
                  <a:gd name="T21" fmla="*/ 0 h 107"/>
                  <a:gd name="T22" fmla="*/ 0 w 25"/>
                  <a:gd name="T23" fmla="*/ 0 h 107"/>
                  <a:gd name="T24" fmla="*/ 0 w 25"/>
                  <a:gd name="T25" fmla="*/ 0 h 107"/>
                  <a:gd name="T26" fmla="*/ 0 w 25"/>
                  <a:gd name="T27" fmla="*/ 0 h 107"/>
                  <a:gd name="T28" fmla="*/ 0 w 25"/>
                  <a:gd name="T29" fmla="*/ 0 h 107"/>
                  <a:gd name="T30" fmla="*/ 0 w 25"/>
                  <a:gd name="T31" fmla="*/ 0 h 107"/>
                  <a:gd name="T32" fmla="*/ 0 w 25"/>
                  <a:gd name="T33" fmla="*/ 0 h 107"/>
                  <a:gd name="T34" fmla="*/ 0 w 25"/>
                  <a:gd name="T35" fmla="*/ 0 h 107"/>
                  <a:gd name="T36" fmla="*/ 0 w 25"/>
                  <a:gd name="T37" fmla="*/ 0 h 107"/>
                  <a:gd name="T38" fmla="*/ 0 w 25"/>
                  <a:gd name="T39" fmla="*/ 0 h 107"/>
                  <a:gd name="T40" fmla="*/ 0 w 25"/>
                  <a:gd name="T41" fmla="*/ 0 h 1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
                  <a:gd name="T64" fmla="*/ 0 h 107"/>
                  <a:gd name="T65" fmla="*/ 25 w 25"/>
                  <a:gd name="T66" fmla="*/ 107 h 10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 h="107">
                    <a:moveTo>
                      <a:pt x="9" y="107"/>
                    </a:moveTo>
                    <a:lnTo>
                      <a:pt x="9" y="106"/>
                    </a:lnTo>
                    <a:lnTo>
                      <a:pt x="7" y="81"/>
                    </a:lnTo>
                    <a:lnTo>
                      <a:pt x="8" y="58"/>
                    </a:lnTo>
                    <a:lnTo>
                      <a:pt x="10" y="41"/>
                    </a:lnTo>
                    <a:lnTo>
                      <a:pt x="14" y="27"/>
                    </a:lnTo>
                    <a:lnTo>
                      <a:pt x="18" y="17"/>
                    </a:lnTo>
                    <a:lnTo>
                      <a:pt x="22" y="11"/>
                    </a:lnTo>
                    <a:lnTo>
                      <a:pt x="24" y="6"/>
                    </a:lnTo>
                    <a:lnTo>
                      <a:pt x="25" y="5"/>
                    </a:lnTo>
                    <a:lnTo>
                      <a:pt x="21" y="0"/>
                    </a:lnTo>
                    <a:lnTo>
                      <a:pt x="19" y="2"/>
                    </a:lnTo>
                    <a:lnTo>
                      <a:pt x="15" y="6"/>
                    </a:lnTo>
                    <a:lnTo>
                      <a:pt x="11" y="14"/>
                    </a:lnTo>
                    <a:lnTo>
                      <a:pt x="7" y="25"/>
                    </a:lnTo>
                    <a:lnTo>
                      <a:pt x="3" y="39"/>
                    </a:lnTo>
                    <a:lnTo>
                      <a:pt x="1" y="58"/>
                    </a:lnTo>
                    <a:lnTo>
                      <a:pt x="0" y="81"/>
                    </a:lnTo>
                    <a:lnTo>
                      <a:pt x="2" y="106"/>
                    </a:lnTo>
                    <a:lnTo>
                      <a:pt x="2" y="105"/>
                    </a:lnTo>
                    <a:lnTo>
                      <a:pt x="9" y="107"/>
                    </a:lnTo>
                    <a:close/>
                  </a:path>
                </a:pathLst>
              </a:custGeom>
              <a:solidFill>
                <a:srgbClr val="000000"/>
              </a:solidFill>
              <a:ln w="9525">
                <a:noFill/>
                <a:round/>
                <a:headEnd/>
                <a:tailEnd/>
              </a:ln>
            </p:spPr>
            <p:txBody>
              <a:bodyPr/>
              <a:lstStyle/>
              <a:p>
                <a:endParaRPr lang="fr-FR"/>
              </a:p>
            </p:txBody>
          </p:sp>
          <p:sp>
            <p:nvSpPr>
              <p:cNvPr id="96073" name="Freeform 829"/>
              <p:cNvSpPr>
                <a:spLocks/>
              </p:cNvSpPr>
              <p:nvPr/>
            </p:nvSpPr>
            <p:spPr bwMode="auto">
              <a:xfrm>
                <a:off x="3503" y="2651"/>
                <a:ext cx="4" cy="16"/>
              </a:xfrm>
              <a:custGeom>
                <a:avLst/>
                <a:gdLst>
                  <a:gd name="T0" fmla="*/ 0 w 22"/>
                  <a:gd name="T1" fmla="*/ 0 h 97"/>
                  <a:gd name="T2" fmla="*/ 0 w 22"/>
                  <a:gd name="T3" fmla="*/ 0 h 97"/>
                  <a:gd name="T4" fmla="*/ 0 w 22"/>
                  <a:gd name="T5" fmla="*/ 0 h 97"/>
                  <a:gd name="T6" fmla="*/ 0 w 22"/>
                  <a:gd name="T7" fmla="*/ 0 h 97"/>
                  <a:gd name="T8" fmla="*/ 0 w 22"/>
                  <a:gd name="T9" fmla="*/ 0 h 97"/>
                  <a:gd name="T10" fmla="*/ 0 w 22"/>
                  <a:gd name="T11" fmla="*/ 0 h 97"/>
                  <a:gd name="T12" fmla="*/ 0 w 22"/>
                  <a:gd name="T13" fmla="*/ 0 h 97"/>
                  <a:gd name="T14" fmla="*/ 0 w 22"/>
                  <a:gd name="T15" fmla="*/ 0 h 97"/>
                  <a:gd name="T16" fmla="*/ 0 w 22"/>
                  <a:gd name="T17" fmla="*/ 0 h 97"/>
                  <a:gd name="T18" fmla="*/ 0 w 22"/>
                  <a:gd name="T19" fmla="*/ 0 h 97"/>
                  <a:gd name="T20" fmla="*/ 0 w 22"/>
                  <a:gd name="T21" fmla="*/ 0 h 97"/>
                  <a:gd name="T22" fmla="*/ 0 w 22"/>
                  <a:gd name="T23" fmla="*/ 0 h 97"/>
                  <a:gd name="T24" fmla="*/ 0 w 22"/>
                  <a:gd name="T25" fmla="*/ 0 h 97"/>
                  <a:gd name="T26" fmla="*/ 0 w 22"/>
                  <a:gd name="T27" fmla="*/ 0 h 97"/>
                  <a:gd name="T28" fmla="*/ 0 w 22"/>
                  <a:gd name="T29" fmla="*/ 0 h 97"/>
                  <a:gd name="T30" fmla="*/ 0 w 22"/>
                  <a:gd name="T31" fmla="*/ 0 h 97"/>
                  <a:gd name="T32" fmla="*/ 0 w 22"/>
                  <a:gd name="T33" fmla="*/ 0 h 97"/>
                  <a:gd name="T34" fmla="*/ 0 w 22"/>
                  <a:gd name="T35" fmla="*/ 0 h 97"/>
                  <a:gd name="T36" fmla="*/ 0 w 22"/>
                  <a:gd name="T37" fmla="*/ 0 h 97"/>
                  <a:gd name="T38" fmla="*/ 0 w 22"/>
                  <a:gd name="T39" fmla="*/ 0 h 97"/>
                  <a:gd name="T40" fmla="*/ 0 w 22"/>
                  <a:gd name="T41" fmla="*/ 0 h 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
                  <a:gd name="T64" fmla="*/ 0 h 97"/>
                  <a:gd name="T65" fmla="*/ 22 w 22"/>
                  <a:gd name="T66" fmla="*/ 97 h 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 h="97">
                    <a:moveTo>
                      <a:pt x="22" y="90"/>
                    </a:moveTo>
                    <a:lnTo>
                      <a:pt x="22" y="90"/>
                    </a:lnTo>
                    <a:lnTo>
                      <a:pt x="19" y="88"/>
                    </a:lnTo>
                    <a:lnTo>
                      <a:pt x="16" y="84"/>
                    </a:lnTo>
                    <a:lnTo>
                      <a:pt x="12" y="75"/>
                    </a:lnTo>
                    <a:lnTo>
                      <a:pt x="9" y="65"/>
                    </a:lnTo>
                    <a:lnTo>
                      <a:pt x="7" y="49"/>
                    </a:lnTo>
                    <a:lnTo>
                      <a:pt x="8" y="28"/>
                    </a:lnTo>
                    <a:lnTo>
                      <a:pt x="13" y="2"/>
                    </a:lnTo>
                    <a:lnTo>
                      <a:pt x="6" y="0"/>
                    </a:lnTo>
                    <a:lnTo>
                      <a:pt x="1" y="28"/>
                    </a:lnTo>
                    <a:lnTo>
                      <a:pt x="0" y="49"/>
                    </a:lnTo>
                    <a:lnTo>
                      <a:pt x="3" y="65"/>
                    </a:lnTo>
                    <a:lnTo>
                      <a:pt x="5" y="78"/>
                    </a:lnTo>
                    <a:lnTo>
                      <a:pt x="9" y="88"/>
                    </a:lnTo>
                    <a:lnTo>
                      <a:pt x="14" y="93"/>
                    </a:lnTo>
                    <a:lnTo>
                      <a:pt x="18" y="95"/>
                    </a:lnTo>
                    <a:lnTo>
                      <a:pt x="20" y="97"/>
                    </a:lnTo>
                    <a:lnTo>
                      <a:pt x="22" y="90"/>
                    </a:lnTo>
                    <a:close/>
                  </a:path>
                </a:pathLst>
              </a:custGeom>
              <a:solidFill>
                <a:srgbClr val="000000"/>
              </a:solidFill>
              <a:ln w="9525">
                <a:noFill/>
                <a:round/>
                <a:headEnd/>
                <a:tailEnd/>
              </a:ln>
            </p:spPr>
            <p:txBody>
              <a:bodyPr/>
              <a:lstStyle/>
              <a:p>
                <a:endParaRPr lang="fr-FR"/>
              </a:p>
            </p:txBody>
          </p:sp>
          <p:sp>
            <p:nvSpPr>
              <p:cNvPr id="96074" name="Freeform 830"/>
              <p:cNvSpPr>
                <a:spLocks/>
              </p:cNvSpPr>
              <p:nvPr/>
            </p:nvSpPr>
            <p:spPr bwMode="auto">
              <a:xfrm>
                <a:off x="3506" y="2666"/>
                <a:ext cx="53" cy="26"/>
              </a:xfrm>
              <a:custGeom>
                <a:avLst/>
                <a:gdLst>
                  <a:gd name="T0" fmla="*/ 0 w 325"/>
                  <a:gd name="T1" fmla="*/ 0 h 157"/>
                  <a:gd name="T2" fmla="*/ 0 w 325"/>
                  <a:gd name="T3" fmla="*/ 0 h 157"/>
                  <a:gd name="T4" fmla="*/ 0 w 325"/>
                  <a:gd name="T5" fmla="*/ 0 h 157"/>
                  <a:gd name="T6" fmla="*/ 0 w 325"/>
                  <a:gd name="T7" fmla="*/ 0 h 157"/>
                  <a:gd name="T8" fmla="*/ 0 w 325"/>
                  <a:gd name="T9" fmla="*/ 0 h 157"/>
                  <a:gd name="T10" fmla="*/ 0 w 325"/>
                  <a:gd name="T11" fmla="*/ 0 h 157"/>
                  <a:gd name="T12" fmla="*/ 0 w 325"/>
                  <a:gd name="T13" fmla="*/ 0 h 157"/>
                  <a:gd name="T14" fmla="*/ 0 60000 65536"/>
                  <a:gd name="T15" fmla="*/ 0 60000 65536"/>
                  <a:gd name="T16" fmla="*/ 0 60000 65536"/>
                  <a:gd name="T17" fmla="*/ 0 60000 65536"/>
                  <a:gd name="T18" fmla="*/ 0 60000 65536"/>
                  <a:gd name="T19" fmla="*/ 0 60000 65536"/>
                  <a:gd name="T20" fmla="*/ 0 60000 65536"/>
                  <a:gd name="T21" fmla="*/ 0 w 325"/>
                  <a:gd name="T22" fmla="*/ 0 h 157"/>
                  <a:gd name="T23" fmla="*/ 325 w 325"/>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157">
                    <a:moveTo>
                      <a:pt x="325" y="155"/>
                    </a:moveTo>
                    <a:lnTo>
                      <a:pt x="323" y="150"/>
                    </a:lnTo>
                    <a:lnTo>
                      <a:pt x="2" y="0"/>
                    </a:lnTo>
                    <a:lnTo>
                      <a:pt x="0" y="7"/>
                    </a:lnTo>
                    <a:lnTo>
                      <a:pt x="320" y="157"/>
                    </a:lnTo>
                    <a:lnTo>
                      <a:pt x="318" y="153"/>
                    </a:lnTo>
                    <a:lnTo>
                      <a:pt x="325" y="155"/>
                    </a:lnTo>
                    <a:close/>
                  </a:path>
                </a:pathLst>
              </a:custGeom>
              <a:solidFill>
                <a:srgbClr val="000000"/>
              </a:solidFill>
              <a:ln w="9525">
                <a:noFill/>
                <a:round/>
                <a:headEnd/>
                <a:tailEnd/>
              </a:ln>
            </p:spPr>
            <p:txBody>
              <a:bodyPr/>
              <a:lstStyle/>
              <a:p>
                <a:endParaRPr lang="fr-FR"/>
              </a:p>
            </p:txBody>
          </p:sp>
          <p:sp>
            <p:nvSpPr>
              <p:cNvPr id="96075" name="Freeform 831"/>
              <p:cNvSpPr>
                <a:spLocks/>
              </p:cNvSpPr>
              <p:nvPr/>
            </p:nvSpPr>
            <p:spPr bwMode="auto">
              <a:xfrm>
                <a:off x="3550" y="2691"/>
                <a:ext cx="9" cy="25"/>
              </a:xfrm>
              <a:custGeom>
                <a:avLst/>
                <a:gdLst>
                  <a:gd name="T0" fmla="*/ 0 w 55"/>
                  <a:gd name="T1" fmla="*/ 0 h 146"/>
                  <a:gd name="T2" fmla="*/ 0 w 55"/>
                  <a:gd name="T3" fmla="*/ 0 h 146"/>
                  <a:gd name="T4" fmla="*/ 0 w 55"/>
                  <a:gd name="T5" fmla="*/ 0 h 146"/>
                  <a:gd name="T6" fmla="*/ 0 w 55"/>
                  <a:gd name="T7" fmla="*/ 0 h 146"/>
                  <a:gd name="T8" fmla="*/ 0 w 55"/>
                  <a:gd name="T9" fmla="*/ 0 h 146"/>
                  <a:gd name="T10" fmla="*/ 0 w 55"/>
                  <a:gd name="T11" fmla="*/ 0 h 146"/>
                  <a:gd name="T12" fmla="*/ 0 w 55"/>
                  <a:gd name="T13" fmla="*/ 0 h 146"/>
                  <a:gd name="T14" fmla="*/ 0 60000 65536"/>
                  <a:gd name="T15" fmla="*/ 0 60000 65536"/>
                  <a:gd name="T16" fmla="*/ 0 60000 65536"/>
                  <a:gd name="T17" fmla="*/ 0 60000 65536"/>
                  <a:gd name="T18" fmla="*/ 0 60000 65536"/>
                  <a:gd name="T19" fmla="*/ 0 60000 65536"/>
                  <a:gd name="T20" fmla="*/ 0 60000 65536"/>
                  <a:gd name="T21" fmla="*/ 0 w 55"/>
                  <a:gd name="T22" fmla="*/ 0 h 146"/>
                  <a:gd name="T23" fmla="*/ 55 w 55"/>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146">
                    <a:moveTo>
                      <a:pt x="7" y="146"/>
                    </a:moveTo>
                    <a:lnTo>
                      <a:pt x="7" y="146"/>
                    </a:lnTo>
                    <a:lnTo>
                      <a:pt x="55" y="2"/>
                    </a:lnTo>
                    <a:lnTo>
                      <a:pt x="48" y="0"/>
                    </a:lnTo>
                    <a:lnTo>
                      <a:pt x="0" y="144"/>
                    </a:lnTo>
                    <a:lnTo>
                      <a:pt x="7" y="146"/>
                    </a:lnTo>
                    <a:close/>
                  </a:path>
                </a:pathLst>
              </a:custGeom>
              <a:solidFill>
                <a:srgbClr val="000000"/>
              </a:solidFill>
              <a:ln w="9525">
                <a:noFill/>
                <a:round/>
                <a:headEnd/>
                <a:tailEnd/>
              </a:ln>
            </p:spPr>
            <p:txBody>
              <a:bodyPr/>
              <a:lstStyle/>
              <a:p>
                <a:endParaRPr lang="fr-FR"/>
              </a:p>
            </p:txBody>
          </p:sp>
          <p:sp>
            <p:nvSpPr>
              <p:cNvPr id="96076" name="Freeform 832"/>
              <p:cNvSpPr>
                <a:spLocks/>
              </p:cNvSpPr>
              <p:nvPr/>
            </p:nvSpPr>
            <p:spPr bwMode="auto">
              <a:xfrm>
                <a:off x="3542" y="2715"/>
                <a:ext cx="9" cy="25"/>
              </a:xfrm>
              <a:custGeom>
                <a:avLst/>
                <a:gdLst>
                  <a:gd name="T0" fmla="*/ 0 w 54"/>
                  <a:gd name="T1" fmla="*/ 0 h 148"/>
                  <a:gd name="T2" fmla="*/ 0 w 54"/>
                  <a:gd name="T3" fmla="*/ 0 h 148"/>
                  <a:gd name="T4" fmla="*/ 0 w 54"/>
                  <a:gd name="T5" fmla="*/ 0 h 148"/>
                  <a:gd name="T6" fmla="*/ 0 w 54"/>
                  <a:gd name="T7" fmla="*/ 0 h 148"/>
                  <a:gd name="T8" fmla="*/ 0 w 54"/>
                  <a:gd name="T9" fmla="*/ 0 h 148"/>
                  <a:gd name="T10" fmla="*/ 0 w 54"/>
                  <a:gd name="T11" fmla="*/ 0 h 148"/>
                  <a:gd name="T12" fmla="*/ 0 w 54"/>
                  <a:gd name="T13" fmla="*/ 0 h 148"/>
                  <a:gd name="T14" fmla="*/ 0 60000 65536"/>
                  <a:gd name="T15" fmla="*/ 0 60000 65536"/>
                  <a:gd name="T16" fmla="*/ 0 60000 65536"/>
                  <a:gd name="T17" fmla="*/ 0 60000 65536"/>
                  <a:gd name="T18" fmla="*/ 0 60000 65536"/>
                  <a:gd name="T19" fmla="*/ 0 60000 65536"/>
                  <a:gd name="T20" fmla="*/ 0 60000 65536"/>
                  <a:gd name="T21" fmla="*/ 0 w 54"/>
                  <a:gd name="T22" fmla="*/ 0 h 148"/>
                  <a:gd name="T23" fmla="*/ 54 w 54"/>
                  <a:gd name="T24" fmla="*/ 148 h 1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148">
                    <a:moveTo>
                      <a:pt x="3" y="148"/>
                    </a:moveTo>
                    <a:lnTo>
                      <a:pt x="7" y="146"/>
                    </a:lnTo>
                    <a:lnTo>
                      <a:pt x="54" y="2"/>
                    </a:lnTo>
                    <a:lnTo>
                      <a:pt x="47" y="0"/>
                    </a:lnTo>
                    <a:lnTo>
                      <a:pt x="0" y="144"/>
                    </a:lnTo>
                    <a:lnTo>
                      <a:pt x="3" y="141"/>
                    </a:lnTo>
                    <a:lnTo>
                      <a:pt x="3" y="148"/>
                    </a:lnTo>
                    <a:close/>
                  </a:path>
                </a:pathLst>
              </a:custGeom>
              <a:solidFill>
                <a:srgbClr val="000000"/>
              </a:solidFill>
              <a:ln w="9525">
                <a:noFill/>
                <a:round/>
                <a:headEnd/>
                <a:tailEnd/>
              </a:ln>
            </p:spPr>
            <p:txBody>
              <a:bodyPr/>
              <a:lstStyle/>
              <a:p>
                <a:endParaRPr lang="fr-FR"/>
              </a:p>
            </p:txBody>
          </p:sp>
          <p:sp>
            <p:nvSpPr>
              <p:cNvPr id="96077" name="Freeform 833"/>
              <p:cNvSpPr>
                <a:spLocks/>
              </p:cNvSpPr>
              <p:nvPr/>
            </p:nvSpPr>
            <p:spPr bwMode="auto">
              <a:xfrm>
                <a:off x="3481" y="2739"/>
                <a:ext cx="62" cy="7"/>
              </a:xfrm>
              <a:custGeom>
                <a:avLst/>
                <a:gdLst>
                  <a:gd name="T0" fmla="*/ 0 w 379"/>
                  <a:gd name="T1" fmla="*/ 0 h 35"/>
                  <a:gd name="T2" fmla="*/ 0 w 379"/>
                  <a:gd name="T3" fmla="*/ 0 h 35"/>
                  <a:gd name="T4" fmla="*/ 0 w 379"/>
                  <a:gd name="T5" fmla="*/ 0 h 35"/>
                  <a:gd name="T6" fmla="*/ 0 w 379"/>
                  <a:gd name="T7" fmla="*/ 0 h 35"/>
                  <a:gd name="T8" fmla="*/ 0 w 379"/>
                  <a:gd name="T9" fmla="*/ 0 h 35"/>
                  <a:gd name="T10" fmla="*/ 0 w 379"/>
                  <a:gd name="T11" fmla="*/ 0 h 35"/>
                  <a:gd name="T12" fmla="*/ 0 w 379"/>
                  <a:gd name="T13" fmla="*/ 0 h 35"/>
                  <a:gd name="T14" fmla="*/ 0 60000 65536"/>
                  <a:gd name="T15" fmla="*/ 0 60000 65536"/>
                  <a:gd name="T16" fmla="*/ 0 60000 65536"/>
                  <a:gd name="T17" fmla="*/ 0 60000 65536"/>
                  <a:gd name="T18" fmla="*/ 0 60000 65536"/>
                  <a:gd name="T19" fmla="*/ 0 60000 65536"/>
                  <a:gd name="T20" fmla="*/ 0 60000 65536"/>
                  <a:gd name="T21" fmla="*/ 0 w 379"/>
                  <a:gd name="T22" fmla="*/ 0 h 35"/>
                  <a:gd name="T23" fmla="*/ 379 w 379"/>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9" h="35">
                    <a:moveTo>
                      <a:pt x="2" y="35"/>
                    </a:moveTo>
                    <a:lnTo>
                      <a:pt x="1" y="35"/>
                    </a:lnTo>
                    <a:lnTo>
                      <a:pt x="379" y="7"/>
                    </a:lnTo>
                    <a:lnTo>
                      <a:pt x="379" y="0"/>
                    </a:lnTo>
                    <a:lnTo>
                      <a:pt x="1" y="28"/>
                    </a:lnTo>
                    <a:lnTo>
                      <a:pt x="0" y="28"/>
                    </a:lnTo>
                    <a:lnTo>
                      <a:pt x="2" y="35"/>
                    </a:lnTo>
                    <a:close/>
                  </a:path>
                </a:pathLst>
              </a:custGeom>
              <a:solidFill>
                <a:srgbClr val="000000"/>
              </a:solidFill>
              <a:ln w="9525">
                <a:noFill/>
                <a:round/>
                <a:headEnd/>
                <a:tailEnd/>
              </a:ln>
            </p:spPr>
            <p:txBody>
              <a:bodyPr/>
              <a:lstStyle/>
              <a:p>
                <a:endParaRPr lang="fr-FR"/>
              </a:p>
            </p:txBody>
          </p:sp>
          <p:sp>
            <p:nvSpPr>
              <p:cNvPr id="96078" name="Freeform 834"/>
              <p:cNvSpPr>
                <a:spLocks/>
              </p:cNvSpPr>
              <p:nvPr/>
            </p:nvSpPr>
            <p:spPr bwMode="auto">
              <a:xfrm>
                <a:off x="3470" y="2745"/>
                <a:ext cx="11" cy="15"/>
              </a:xfrm>
              <a:custGeom>
                <a:avLst/>
                <a:gdLst>
                  <a:gd name="T0" fmla="*/ 0 w 73"/>
                  <a:gd name="T1" fmla="*/ 0 h 93"/>
                  <a:gd name="T2" fmla="*/ 0 w 73"/>
                  <a:gd name="T3" fmla="*/ 0 h 93"/>
                  <a:gd name="T4" fmla="*/ 0 w 73"/>
                  <a:gd name="T5" fmla="*/ 0 h 93"/>
                  <a:gd name="T6" fmla="*/ 0 w 73"/>
                  <a:gd name="T7" fmla="*/ 0 h 93"/>
                  <a:gd name="T8" fmla="*/ 0 w 73"/>
                  <a:gd name="T9" fmla="*/ 0 h 93"/>
                  <a:gd name="T10" fmla="*/ 0 w 73"/>
                  <a:gd name="T11" fmla="*/ 0 h 93"/>
                  <a:gd name="T12" fmla="*/ 0 w 73"/>
                  <a:gd name="T13" fmla="*/ 0 h 93"/>
                  <a:gd name="T14" fmla="*/ 0 w 73"/>
                  <a:gd name="T15" fmla="*/ 0 h 93"/>
                  <a:gd name="T16" fmla="*/ 0 w 73"/>
                  <a:gd name="T17" fmla="*/ 0 h 93"/>
                  <a:gd name="T18" fmla="*/ 0 w 73"/>
                  <a:gd name="T19" fmla="*/ 0 h 93"/>
                  <a:gd name="T20" fmla="*/ 0 w 73"/>
                  <a:gd name="T21" fmla="*/ 0 h 93"/>
                  <a:gd name="T22" fmla="*/ 0 w 73"/>
                  <a:gd name="T23" fmla="*/ 0 h 93"/>
                  <a:gd name="T24" fmla="*/ 0 w 73"/>
                  <a:gd name="T25" fmla="*/ 0 h 93"/>
                  <a:gd name="T26" fmla="*/ 0 w 73"/>
                  <a:gd name="T27" fmla="*/ 0 h 93"/>
                  <a:gd name="T28" fmla="*/ 0 w 73"/>
                  <a:gd name="T29" fmla="*/ 0 h 93"/>
                  <a:gd name="T30" fmla="*/ 0 w 73"/>
                  <a:gd name="T31" fmla="*/ 0 h 93"/>
                  <a:gd name="T32" fmla="*/ 0 w 73"/>
                  <a:gd name="T33" fmla="*/ 0 h 93"/>
                  <a:gd name="T34" fmla="*/ 0 w 73"/>
                  <a:gd name="T35" fmla="*/ 0 h 93"/>
                  <a:gd name="T36" fmla="*/ 0 w 73"/>
                  <a:gd name="T37" fmla="*/ 0 h 93"/>
                  <a:gd name="T38" fmla="*/ 0 w 73"/>
                  <a:gd name="T39" fmla="*/ 0 h 93"/>
                  <a:gd name="T40" fmla="*/ 0 w 73"/>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3"/>
                  <a:gd name="T64" fmla="*/ 0 h 93"/>
                  <a:gd name="T65" fmla="*/ 73 w 73"/>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3" h="93">
                    <a:moveTo>
                      <a:pt x="6" y="93"/>
                    </a:moveTo>
                    <a:lnTo>
                      <a:pt x="7" y="92"/>
                    </a:lnTo>
                    <a:lnTo>
                      <a:pt x="20" y="66"/>
                    </a:lnTo>
                    <a:lnTo>
                      <a:pt x="30" y="48"/>
                    </a:lnTo>
                    <a:lnTo>
                      <a:pt x="42" y="33"/>
                    </a:lnTo>
                    <a:lnTo>
                      <a:pt x="52" y="21"/>
                    </a:lnTo>
                    <a:lnTo>
                      <a:pt x="61" y="14"/>
                    </a:lnTo>
                    <a:lnTo>
                      <a:pt x="68" y="11"/>
                    </a:lnTo>
                    <a:lnTo>
                      <a:pt x="73" y="8"/>
                    </a:lnTo>
                    <a:lnTo>
                      <a:pt x="73" y="7"/>
                    </a:lnTo>
                    <a:lnTo>
                      <a:pt x="71" y="0"/>
                    </a:lnTo>
                    <a:lnTo>
                      <a:pt x="68" y="1"/>
                    </a:lnTo>
                    <a:lnTo>
                      <a:pt x="64" y="4"/>
                    </a:lnTo>
                    <a:lnTo>
                      <a:pt x="57" y="9"/>
                    </a:lnTo>
                    <a:lnTo>
                      <a:pt x="47" y="16"/>
                    </a:lnTo>
                    <a:lnTo>
                      <a:pt x="37" y="28"/>
                    </a:lnTo>
                    <a:lnTo>
                      <a:pt x="25" y="43"/>
                    </a:lnTo>
                    <a:lnTo>
                      <a:pt x="13" y="64"/>
                    </a:lnTo>
                    <a:lnTo>
                      <a:pt x="0" y="90"/>
                    </a:lnTo>
                    <a:lnTo>
                      <a:pt x="1" y="88"/>
                    </a:lnTo>
                    <a:lnTo>
                      <a:pt x="6" y="93"/>
                    </a:lnTo>
                    <a:close/>
                  </a:path>
                </a:pathLst>
              </a:custGeom>
              <a:solidFill>
                <a:srgbClr val="000000"/>
              </a:solidFill>
              <a:ln w="9525">
                <a:noFill/>
                <a:round/>
                <a:headEnd/>
                <a:tailEnd/>
              </a:ln>
            </p:spPr>
            <p:txBody>
              <a:bodyPr/>
              <a:lstStyle/>
              <a:p>
                <a:endParaRPr lang="fr-FR"/>
              </a:p>
            </p:txBody>
          </p:sp>
          <p:sp>
            <p:nvSpPr>
              <p:cNvPr id="96079" name="Freeform 835"/>
              <p:cNvSpPr>
                <a:spLocks/>
              </p:cNvSpPr>
              <p:nvPr/>
            </p:nvSpPr>
            <p:spPr bwMode="auto">
              <a:xfrm>
                <a:off x="3462" y="2759"/>
                <a:ext cx="9" cy="17"/>
              </a:xfrm>
              <a:custGeom>
                <a:avLst/>
                <a:gdLst>
                  <a:gd name="T0" fmla="*/ 0 w 50"/>
                  <a:gd name="T1" fmla="*/ 0 h 98"/>
                  <a:gd name="T2" fmla="*/ 0 w 50"/>
                  <a:gd name="T3" fmla="*/ 0 h 98"/>
                  <a:gd name="T4" fmla="*/ 0 w 50"/>
                  <a:gd name="T5" fmla="*/ 0 h 98"/>
                  <a:gd name="T6" fmla="*/ 0 w 50"/>
                  <a:gd name="T7" fmla="*/ 0 h 98"/>
                  <a:gd name="T8" fmla="*/ 0 w 50"/>
                  <a:gd name="T9" fmla="*/ 0 h 98"/>
                  <a:gd name="T10" fmla="*/ 0 w 50"/>
                  <a:gd name="T11" fmla="*/ 0 h 98"/>
                  <a:gd name="T12" fmla="*/ 0 w 50"/>
                  <a:gd name="T13" fmla="*/ 0 h 98"/>
                  <a:gd name="T14" fmla="*/ 0 w 50"/>
                  <a:gd name="T15" fmla="*/ 0 h 98"/>
                  <a:gd name="T16" fmla="*/ 0 w 50"/>
                  <a:gd name="T17" fmla="*/ 0 h 98"/>
                  <a:gd name="T18" fmla="*/ 0 w 50"/>
                  <a:gd name="T19" fmla="*/ 0 h 98"/>
                  <a:gd name="T20" fmla="*/ 0 w 50"/>
                  <a:gd name="T21" fmla="*/ 0 h 98"/>
                  <a:gd name="T22" fmla="*/ 0 w 50"/>
                  <a:gd name="T23" fmla="*/ 0 h 98"/>
                  <a:gd name="T24" fmla="*/ 0 w 50"/>
                  <a:gd name="T25" fmla="*/ 0 h 98"/>
                  <a:gd name="T26" fmla="*/ 0 w 50"/>
                  <a:gd name="T27" fmla="*/ 0 h 98"/>
                  <a:gd name="T28" fmla="*/ 0 w 50"/>
                  <a:gd name="T29" fmla="*/ 0 h 98"/>
                  <a:gd name="T30" fmla="*/ 0 w 50"/>
                  <a:gd name="T31" fmla="*/ 0 h 98"/>
                  <a:gd name="T32" fmla="*/ 0 w 50"/>
                  <a:gd name="T33" fmla="*/ 0 h 98"/>
                  <a:gd name="T34" fmla="*/ 0 w 50"/>
                  <a:gd name="T35" fmla="*/ 0 h 98"/>
                  <a:gd name="T36" fmla="*/ 0 w 50"/>
                  <a:gd name="T37" fmla="*/ 0 h 98"/>
                  <a:gd name="T38" fmla="*/ 0 w 50"/>
                  <a:gd name="T39" fmla="*/ 0 h 98"/>
                  <a:gd name="T40" fmla="*/ 0 w 50"/>
                  <a:gd name="T41" fmla="*/ 0 h 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
                  <a:gd name="T64" fmla="*/ 0 h 98"/>
                  <a:gd name="T65" fmla="*/ 50 w 50"/>
                  <a:gd name="T66" fmla="*/ 98 h 9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 h="98">
                    <a:moveTo>
                      <a:pt x="9" y="96"/>
                    </a:moveTo>
                    <a:lnTo>
                      <a:pt x="9" y="96"/>
                    </a:lnTo>
                    <a:lnTo>
                      <a:pt x="9" y="95"/>
                    </a:lnTo>
                    <a:lnTo>
                      <a:pt x="8" y="90"/>
                    </a:lnTo>
                    <a:lnTo>
                      <a:pt x="7" y="84"/>
                    </a:lnTo>
                    <a:lnTo>
                      <a:pt x="9" y="75"/>
                    </a:lnTo>
                    <a:lnTo>
                      <a:pt x="13" y="62"/>
                    </a:lnTo>
                    <a:lnTo>
                      <a:pt x="21" y="46"/>
                    </a:lnTo>
                    <a:lnTo>
                      <a:pt x="31" y="27"/>
                    </a:lnTo>
                    <a:lnTo>
                      <a:pt x="50" y="5"/>
                    </a:lnTo>
                    <a:lnTo>
                      <a:pt x="45" y="0"/>
                    </a:lnTo>
                    <a:lnTo>
                      <a:pt x="26" y="23"/>
                    </a:lnTo>
                    <a:lnTo>
                      <a:pt x="14" y="43"/>
                    </a:lnTo>
                    <a:lnTo>
                      <a:pt x="6" y="60"/>
                    </a:lnTo>
                    <a:lnTo>
                      <a:pt x="2" y="72"/>
                    </a:lnTo>
                    <a:lnTo>
                      <a:pt x="0" y="84"/>
                    </a:lnTo>
                    <a:lnTo>
                      <a:pt x="1" y="92"/>
                    </a:lnTo>
                    <a:lnTo>
                      <a:pt x="2" y="97"/>
                    </a:lnTo>
                    <a:lnTo>
                      <a:pt x="2" y="98"/>
                    </a:lnTo>
                    <a:lnTo>
                      <a:pt x="9" y="96"/>
                    </a:lnTo>
                    <a:close/>
                  </a:path>
                </a:pathLst>
              </a:custGeom>
              <a:solidFill>
                <a:srgbClr val="000000"/>
              </a:solidFill>
              <a:ln w="9525">
                <a:noFill/>
                <a:round/>
                <a:headEnd/>
                <a:tailEnd/>
              </a:ln>
            </p:spPr>
            <p:txBody>
              <a:bodyPr/>
              <a:lstStyle/>
              <a:p>
                <a:endParaRPr lang="fr-FR"/>
              </a:p>
            </p:txBody>
          </p:sp>
          <p:sp>
            <p:nvSpPr>
              <p:cNvPr id="96080" name="Freeform 836"/>
              <p:cNvSpPr>
                <a:spLocks/>
              </p:cNvSpPr>
              <p:nvPr/>
            </p:nvSpPr>
            <p:spPr bwMode="auto">
              <a:xfrm>
                <a:off x="3463" y="2775"/>
                <a:ext cx="26" cy="54"/>
              </a:xfrm>
              <a:custGeom>
                <a:avLst/>
                <a:gdLst>
                  <a:gd name="T0" fmla="*/ 0 w 165"/>
                  <a:gd name="T1" fmla="*/ 0 h 321"/>
                  <a:gd name="T2" fmla="*/ 0 w 165"/>
                  <a:gd name="T3" fmla="*/ 0 h 321"/>
                  <a:gd name="T4" fmla="*/ 0 w 165"/>
                  <a:gd name="T5" fmla="*/ 0 h 321"/>
                  <a:gd name="T6" fmla="*/ 0 w 165"/>
                  <a:gd name="T7" fmla="*/ 0 h 321"/>
                  <a:gd name="T8" fmla="*/ 0 w 165"/>
                  <a:gd name="T9" fmla="*/ 0 h 321"/>
                  <a:gd name="T10" fmla="*/ 0 w 165"/>
                  <a:gd name="T11" fmla="*/ 0 h 321"/>
                  <a:gd name="T12" fmla="*/ 0 w 165"/>
                  <a:gd name="T13" fmla="*/ 0 h 321"/>
                  <a:gd name="T14" fmla="*/ 0 60000 65536"/>
                  <a:gd name="T15" fmla="*/ 0 60000 65536"/>
                  <a:gd name="T16" fmla="*/ 0 60000 65536"/>
                  <a:gd name="T17" fmla="*/ 0 60000 65536"/>
                  <a:gd name="T18" fmla="*/ 0 60000 65536"/>
                  <a:gd name="T19" fmla="*/ 0 60000 65536"/>
                  <a:gd name="T20" fmla="*/ 0 60000 65536"/>
                  <a:gd name="T21" fmla="*/ 0 w 165"/>
                  <a:gd name="T22" fmla="*/ 0 h 321"/>
                  <a:gd name="T23" fmla="*/ 165 w 165"/>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 h="321">
                    <a:moveTo>
                      <a:pt x="164" y="321"/>
                    </a:moveTo>
                    <a:lnTo>
                      <a:pt x="165" y="318"/>
                    </a:lnTo>
                    <a:lnTo>
                      <a:pt x="7" y="0"/>
                    </a:lnTo>
                    <a:lnTo>
                      <a:pt x="0" y="2"/>
                    </a:lnTo>
                    <a:lnTo>
                      <a:pt x="158" y="320"/>
                    </a:lnTo>
                    <a:lnTo>
                      <a:pt x="159" y="317"/>
                    </a:lnTo>
                    <a:lnTo>
                      <a:pt x="164" y="321"/>
                    </a:lnTo>
                    <a:close/>
                  </a:path>
                </a:pathLst>
              </a:custGeom>
              <a:solidFill>
                <a:srgbClr val="000000"/>
              </a:solidFill>
              <a:ln w="9525">
                <a:noFill/>
                <a:round/>
                <a:headEnd/>
                <a:tailEnd/>
              </a:ln>
            </p:spPr>
            <p:txBody>
              <a:bodyPr/>
              <a:lstStyle/>
              <a:p>
                <a:endParaRPr lang="fr-FR"/>
              </a:p>
            </p:txBody>
          </p:sp>
          <p:sp>
            <p:nvSpPr>
              <p:cNvPr id="96081" name="Freeform 837"/>
              <p:cNvSpPr>
                <a:spLocks/>
              </p:cNvSpPr>
              <p:nvPr/>
            </p:nvSpPr>
            <p:spPr bwMode="auto">
              <a:xfrm>
                <a:off x="3470" y="2828"/>
                <a:ext cx="19" cy="19"/>
              </a:xfrm>
              <a:custGeom>
                <a:avLst/>
                <a:gdLst>
                  <a:gd name="T0" fmla="*/ 0 w 119"/>
                  <a:gd name="T1" fmla="*/ 0 h 114"/>
                  <a:gd name="T2" fmla="*/ 0 w 119"/>
                  <a:gd name="T3" fmla="*/ 0 h 114"/>
                  <a:gd name="T4" fmla="*/ 0 w 119"/>
                  <a:gd name="T5" fmla="*/ 0 h 114"/>
                  <a:gd name="T6" fmla="*/ 0 w 119"/>
                  <a:gd name="T7" fmla="*/ 0 h 114"/>
                  <a:gd name="T8" fmla="*/ 0 w 119"/>
                  <a:gd name="T9" fmla="*/ 0 h 114"/>
                  <a:gd name="T10" fmla="*/ 0 w 119"/>
                  <a:gd name="T11" fmla="*/ 0 h 114"/>
                  <a:gd name="T12" fmla="*/ 0 w 119"/>
                  <a:gd name="T13" fmla="*/ 0 h 114"/>
                  <a:gd name="T14" fmla="*/ 0 60000 65536"/>
                  <a:gd name="T15" fmla="*/ 0 60000 65536"/>
                  <a:gd name="T16" fmla="*/ 0 60000 65536"/>
                  <a:gd name="T17" fmla="*/ 0 60000 65536"/>
                  <a:gd name="T18" fmla="*/ 0 60000 65536"/>
                  <a:gd name="T19" fmla="*/ 0 60000 65536"/>
                  <a:gd name="T20" fmla="*/ 0 60000 65536"/>
                  <a:gd name="T21" fmla="*/ 0 w 119"/>
                  <a:gd name="T22" fmla="*/ 0 h 114"/>
                  <a:gd name="T23" fmla="*/ 119 w 119"/>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114">
                    <a:moveTo>
                      <a:pt x="5" y="114"/>
                    </a:moveTo>
                    <a:lnTo>
                      <a:pt x="5" y="114"/>
                    </a:lnTo>
                    <a:lnTo>
                      <a:pt x="119" y="4"/>
                    </a:lnTo>
                    <a:lnTo>
                      <a:pt x="114" y="0"/>
                    </a:lnTo>
                    <a:lnTo>
                      <a:pt x="0" y="109"/>
                    </a:lnTo>
                    <a:lnTo>
                      <a:pt x="5" y="114"/>
                    </a:lnTo>
                    <a:close/>
                  </a:path>
                </a:pathLst>
              </a:custGeom>
              <a:solidFill>
                <a:srgbClr val="000000"/>
              </a:solidFill>
              <a:ln w="9525">
                <a:noFill/>
                <a:round/>
                <a:headEnd/>
                <a:tailEnd/>
              </a:ln>
            </p:spPr>
            <p:txBody>
              <a:bodyPr/>
              <a:lstStyle/>
              <a:p>
                <a:endParaRPr lang="fr-FR"/>
              </a:p>
            </p:txBody>
          </p:sp>
          <p:sp>
            <p:nvSpPr>
              <p:cNvPr id="96082" name="Freeform 838"/>
              <p:cNvSpPr>
                <a:spLocks/>
              </p:cNvSpPr>
              <p:nvPr/>
            </p:nvSpPr>
            <p:spPr bwMode="auto">
              <a:xfrm>
                <a:off x="3451" y="2846"/>
                <a:ext cx="20" cy="20"/>
              </a:xfrm>
              <a:custGeom>
                <a:avLst/>
                <a:gdLst>
                  <a:gd name="T0" fmla="*/ 0 w 118"/>
                  <a:gd name="T1" fmla="*/ 0 h 114"/>
                  <a:gd name="T2" fmla="*/ 0 w 118"/>
                  <a:gd name="T3" fmla="*/ 0 h 114"/>
                  <a:gd name="T4" fmla="*/ 0 w 118"/>
                  <a:gd name="T5" fmla="*/ 0 h 114"/>
                  <a:gd name="T6" fmla="*/ 0 w 118"/>
                  <a:gd name="T7" fmla="*/ 0 h 114"/>
                  <a:gd name="T8" fmla="*/ 0 w 118"/>
                  <a:gd name="T9" fmla="*/ 0 h 114"/>
                  <a:gd name="T10" fmla="*/ 0 w 118"/>
                  <a:gd name="T11" fmla="*/ 0 h 114"/>
                  <a:gd name="T12" fmla="*/ 0 w 118"/>
                  <a:gd name="T13" fmla="*/ 0 h 114"/>
                  <a:gd name="T14" fmla="*/ 0 60000 65536"/>
                  <a:gd name="T15" fmla="*/ 0 60000 65536"/>
                  <a:gd name="T16" fmla="*/ 0 60000 65536"/>
                  <a:gd name="T17" fmla="*/ 0 60000 65536"/>
                  <a:gd name="T18" fmla="*/ 0 60000 65536"/>
                  <a:gd name="T19" fmla="*/ 0 60000 65536"/>
                  <a:gd name="T20" fmla="*/ 0 60000 65536"/>
                  <a:gd name="T21" fmla="*/ 0 w 118"/>
                  <a:gd name="T22" fmla="*/ 0 h 114"/>
                  <a:gd name="T23" fmla="*/ 118 w 118"/>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114">
                    <a:moveTo>
                      <a:pt x="0" y="114"/>
                    </a:moveTo>
                    <a:lnTo>
                      <a:pt x="4" y="113"/>
                    </a:lnTo>
                    <a:lnTo>
                      <a:pt x="118" y="5"/>
                    </a:lnTo>
                    <a:lnTo>
                      <a:pt x="113" y="0"/>
                    </a:lnTo>
                    <a:lnTo>
                      <a:pt x="0" y="108"/>
                    </a:lnTo>
                    <a:lnTo>
                      <a:pt x="4" y="107"/>
                    </a:lnTo>
                    <a:lnTo>
                      <a:pt x="0" y="114"/>
                    </a:lnTo>
                    <a:close/>
                  </a:path>
                </a:pathLst>
              </a:custGeom>
              <a:solidFill>
                <a:srgbClr val="000000"/>
              </a:solidFill>
              <a:ln w="9525">
                <a:noFill/>
                <a:round/>
                <a:headEnd/>
                <a:tailEnd/>
              </a:ln>
            </p:spPr>
            <p:txBody>
              <a:bodyPr/>
              <a:lstStyle/>
              <a:p>
                <a:endParaRPr lang="fr-FR"/>
              </a:p>
            </p:txBody>
          </p:sp>
          <p:sp>
            <p:nvSpPr>
              <p:cNvPr id="96083" name="Freeform 839"/>
              <p:cNvSpPr>
                <a:spLocks/>
              </p:cNvSpPr>
              <p:nvPr/>
            </p:nvSpPr>
            <p:spPr bwMode="auto">
              <a:xfrm>
                <a:off x="3403" y="2833"/>
                <a:ext cx="49" cy="33"/>
              </a:xfrm>
              <a:custGeom>
                <a:avLst/>
                <a:gdLst>
                  <a:gd name="T0" fmla="*/ 0 w 302"/>
                  <a:gd name="T1" fmla="*/ 0 h 192"/>
                  <a:gd name="T2" fmla="*/ 0 w 302"/>
                  <a:gd name="T3" fmla="*/ 0 h 192"/>
                  <a:gd name="T4" fmla="*/ 0 w 302"/>
                  <a:gd name="T5" fmla="*/ 0 h 192"/>
                  <a:gd name="T6" fmla="*/ 0 w 302"/>
                  <a:gd name="T7" fmla="*/ 0 h 192"/>
                  <a:gd name="T8" fmla="*/ 0 w 302"/>
                  <a:gd name="T9" fmla="*/ 0 h 192"/>
                  <a:gd name="T10" fmla="*/ 0 w 302"/>
                  <a:gd name="T11" fmla="*/ 0 h 192"/>
                  <a:gd name="T12" fmla="*/ 0 w 302"/>
                  <a:gd name="T13" fmla="*/ 0 h 192"/>
                  <a:gd name="T14" fmla="*/ 0 60000 65536"/>
                  <a:gd name="T15" fmla="*/ 0 60000 65536"/>
                  <a:gd name="T16" fmla="*/ 0 60000 65536"/>
                  <a:gd name="T17" fmla="*/ 0 60000 65536"/>
                  <a:gd name="T18" fmla="*/ 0 60000 65536"/>
                  <a:gd name="T19" fmla="*/ 0 60000 65536"/>
                  <a:gd name="T20" fmla="*/ 0 60000 65536"/>
                  <a:gd name="T21" fmla="*/ 0 w 302"/>
                  <a:gd name="T22" fmla="*/ 0 h 192"/>
                  <a:gd name="T23" fmla="*/ 302 w 302"/>
                  <a:gd name="T24" fmla="*/ 192 h 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2" h="192">
                    <a:moveTo>
                      <a:pt x="2" y="7"/>
                    </a:moveTo>
                    <a:lnTo>
                      <a:pt x="0" y="7"/>
                    </a:lnTo>
                    <a:lnTo>
                      <a:pt x="298" y="192"/>
                    </a:lnTo>
                    <a:lnTo>
                      <a:pt x="302" y="185"/>
                    </a:lnTo>
                    <a:lnTo>
                      <a:pt x="5" y="0"/>
                    </a:lnTo>
                    <a:lnTo>
                      <a:pt x="4" y="0"/>
                    </a:lnTo>
                    <a:lnTo>
                      <a:pt x="2" y="7"/>
                    </a:lnTo>
                    <a:close/>
                  </a:path>
                </a:pathLst>
              </a:custGeom>
              <a:solidFill>
                <a:srgbClr val="000000"/>
              </a:solidFill>
              <a:ln w="9525">
                <a:noFill/>
                <a:round/>
                <a:headEnd/>
                <a:tailEnd/>
              </a:ln>
            </p:spPr>
            <p:txBody>
              <a:bodyPr/>
              <a:lstStyle/>
              <a:p>
                <a:endParaRPr lang="fr-FR"/>
              </a:p>
            </p:txBody>
          </p:sp>
          <p:sp>
            <p:nvSpPr>
              <p:cNvPr id="96084" name="Freeform 840"/>
              <p:cNvSpPr>
                <a:spLocks/>
              </p:cNvSpPr>
              <p:nvPr/>
            </p:nvSpPr>
            <p:spPr bwMode="auto">
              <a:xfrm>
                <a:off x="3387" y="2833"/>
                <a:ext cx="16" cy="9"/>
              </a:xfrm>
              <a:custGeom>
                <a:avLst/>
                <a:gdLst>
                  <a:gd name="T0" fmla="*/ 0 w 102"/>
                  <a:gd name="T1" fmla="*/ 0 h 51"/>
                  <a:gd name="T2" fmla="*/ 0 w 102"/>
                  <a:gd name="T3" fmla="*/ 0 h 51"/>
                  <a:gd name="T4" fmla="*/ 0 w 102"/>
                  <a:gd name="T5" fmla="*/ 0 h 51"/>
                  <a:gd name="T6" fmla="*/ 0 w 102"/>
                  <a:gd name="T7" fmla="*/ 0 h 51"/>
                  <a:gd name="T8" fmla="*/ 0 w 102"/>
                  <a:gd name="T9" fmla="*/ 0 h 51"/>
                  <a:gd name="T10" fmla="*/ 0 w 102"/>
                  <a:gd name="T11" fmla="*/ 0 h 51"/>
                  <a:gd name="T12" fmla="*/ 0 w 102"/>
                  <a:gd name="T13" fmla="*/ 0 h 51"/>
                  <a:gd name="T14" fmla="*/ 0 w 102"/>
                  <a:gd name="T15" fmla="*/ 0 h 51"/>
                  <a:gd name="T16" fmla="*/ 0 w 102"/>
                  <a:gd name="T17" fmla="*/ 0 h 51"/>
                  <a:gd name="T18" fmla="*/ 0 w 102"/>
                  <a:gd name="T19" fmla="*/ 0 h 51"/>
                  <a:gd name="T20" fmla="*/ 0 w 102"/>
                  <a:gd name="T21" fmla="*/ 0 h 51"/>
                  <a:gd name="T22" fmla="*/ 0 w 102"/>
                  <a:gd name="T23" fmla="*/ 0 h 51"/>
                  <a:gd name="T24" fmla="*/ 0 w 102"/>
                  <a:gd name="T25" fmla="*/ 0 h 51"/>
                  <a:gd name="T26" fmla="*/ 0 w 102"/>
                  <a:gd name="T27" fmla="*/ 0 h 51"/>
                  <a:gd name="T28" fmla="*/ 0 w 102"/>
                  <a:gd name="T29" fmla="*/ 0 h 51"/>
                  <a:gd name="T30" fmla="*/ 0 w 102"/>
                  <a:gd name="T31" fmla="*/ 0 h 51"/>
                  <a:gd name="T32" fmla="*/ 0 w 102"/>
                  <a:gd name="T33" fmla="*/ 0 h 51"/>
                  <a:gd name="T34" fmla="*/ 0 w 102"/>
                  <a:gd name="T35" fmla="*/ 0 h 51"/>
                  <a:gd name="T36" fmla="*/ 0 w 102"/>
                  <a:gd name="T37" fmla="*/ 0 h 51"/>
                  <a:gd name="T38" fmla="*/ 0 w 102"/>
                  <a:gd name="T39" fmla="*/ 0 h 51"/>
                  <a:gd name="T40" fmla="*/ 0 w 102"/>
                  <a:gd name="T41" fmla="*/ 0 h 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2"/>
                  <a:gd name="T64" fmla="*/ 0 h 51"/>
                  <a:gd name="T65" fmla="*/ 102 w 102"/>
                  <a:gd name="T66" fmla="*/ 51 h 5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2" h="51">
                    <a:moveTo>
                      <a:pt x="3" y="51"/>
                    </a:moveTo>
                    <a:lnTo>
                      <a:pt x="4" y="50"/>
                    </a:lnTo>
                    <a:lnTo>
                      <a:pt x="28" y="32"/>
                    </a:lnTo>
                    <a:lnTo>
                      <a:pt x="46" y="22"/>
                    </a:lnTo>
                    <a:lnTo>
                      <a:pt x="64" y="14"/>
                    </a:lnTo>
                    <a:lnTo>
                      <a:pt x="78" y="9"/>
                    </a:lnTo>
                    <a:lnTo>
                      <a:pt x="87" y="8"/>
                    </a:lnTo>
                    <a:lnTo>
                      <a:pt x="95" y="7"/>
                    </a:lnTo>
                    <a:lnTo>
                      <a:pt x="98" y="8"/>
                    </a:lnTo>
                    <a:lnTo>
                      <a:pt x="100" y="8"/>
                    </a:lnTo>
                    <a:lnTo>
                      <a:pt x="102" y="1"/>
                    </a:lnTo>
                    <a:lnTo>
                      <a:pt x="101" y="1"/>
                    </a:lnTo>
                    <a:lnTo>
                      <a:pt x="95" y="0"/>
                    </a:lnTo>
                    <a:lnTo>
                      <a:pt x="87" y="1"/>
                    </a:lnTo>
                    <a:lnTo>
                      <a:pt x="75" y="2"/>
                    </a:lnTo>
                    <a:lnTo>
                      <a:pt x="61" y="7"/>
                    </a:lnTo>
                    <a:lnTo>
                      <a:pt x="44" y="15"/>
                    </a:lnTo>
                    <a:lnTo>
                      <a:pt x="23" y="28"/>
                    </a:lnTo>
                    <a:lnTo>
                      <a:pt x="0" y="45"/>
                    </a:lnTo>
                    <a:lnTo>
                      <a:pt x="1" y="44"/>
                    </a:lnTo>
                    <a:lnTo>
                      <a:pt x="3" y="51"/>
                    </a:lnTo>
                    <a:close/>
                  </a:path>
                </a:pathLst>
              </a:custGeom>
              <a:solidFill>
                <a:srgbClr val="000000"/>
              </a:solidFill>
              <a:ln w="9525">
                <a:noFill/>
                <a:round/>
                <a:headEnd/>
                <a:tailEnd/>
              </a:ln>
            </p:spPr>
            <p:txBody>
              <a:bodyPr/>
              <a:lstStyle/>
              <a:p>
                <a:endParaRPr lang="fr-FR"/>
              </a:p>
            </p:txBody>
          </p:sp>
          <p:sp>
            <p:nvSpPr>
              <p:cNvPr id="96085" name="Freeform 841"/>
              <p:cNvSpPr>
                <a:spLocks/>
              </p:cNvSpPr>
              <p:nvPr/>
            </p:nvSpPr>
            <p:spPr bwMode="auto">
              <a:xfrm>
                <a:off x="3374" y="2840"/>
                <a:ext cx="14" cy="13"/>
              </a:xfrm>
              <a:custGeom>
                <a:avLst/>
                <a:gdLst>
                  <a:gd name="T0" fmla="*/ 0 w 86"/>
                  <a:gd name="T1" fmla="*/ 0 h 67"/>
                  <a:gd name="T2" fmla="*/ 0 w 86"/>
                  <a:gd name="T3" fmla="*/ 0 h 67"/>
                  <a:gd name="T4" fmla="*/ 0 w 86"/>
                  <a:gd name="T5" fmla="*/ 0 h 67"/>
                  <a:gd name="T6" fmla="*/ 0 w 86"/>
                  <a:gd name="T7" fmla="*/ 0 h 67"/>
                  <a:gd name="T8" fmla="*/ 0 w 86"/>
                  <a:gd name="T9" fmla="*/ 0 h 67"/>
                  <a:gd name="T10" fmla="*/ 0 w 86"/>
                  <a:gd name="T11" fmla="*/ 0 h 67"/>
                  <a:gd name="T12" fmla="*/ 0 w 86"/>
                  <a:gd name="T13" fmla="*/ 0 h 67"/>
                  <a:gd name="T14" fmla="*/ 0 w 86"/>
                  <a:gd name="T15" fmla="*/ 0 h 67"/>
                  <a:gd name="T16" fmla="*/ 0 w 86"/>
                  <a:gd name="T17" fmla="*/ 0 h 67"/>
                  <a:gd name="T18" fmla="*/ 0 w 86"/>
                  <a:gd name="T19" fmla="*/ 0 h 67"/>
                  <a:gd name="T20" fmla="*/ 0 w 86"/>
                  <a:gd name="T21" fmla="*/ 0 h 67"/>
                  <a:gd name="T22" fmla="*/ 0 w 86"/>
                  <a:gd name="T23" fmla="*/ 0 h 67"/>
                  <a:gd name="T24" fmla="*/ 0 w 86"/>
                  <a:gd name="T25" fmla="*/ 0 h 67"/>
                  <a:gd name="T26" fmla="*/ 0 w 86"/>
                  <a:gd name="T27" fmla="*/ 0 h 67"/>
                  <a:gd name="T28" fmla="*/ 0 w 86"/>
                  <a:gd name="T29" fmla="*/ 0 h 67"/>
                  <a:gd name="T30" fmla="*/ 0 w 86"/>
                  <a:gd name="T31" fmla="*/ 0 h 67"/>
                  <a:gd name="T32" fmla="*/ 0 w 86"/>
                  <a:gd name="T33" fmla="*/ 0 h 67"/>
                  <a:gd name="T34" fmla="*/ 0 w 86"/>
                  <a:gd name="T35" fmla="*/ 0 h 67"/>
                  <a:gd name="T36" fmla="*/ 0 w 86"/>
                  <a:gd name="T37" fmla="*/ 0 h 67"/>
                  <a:gd name="T38" fmla="*/ 0 w 86"/>
                  <a:gd name="T39" fmla="*/ 0 h 67"/>
                  <a:gd name="T40" fmla="*/ 0 w 86"/>
                  <a:gd name="T41" fmla="*/ 0 h 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6"/>
                  <a:gd name="T64" fmla="*/ 0 h 67"/>
                  <a:gd name="T65" fmla="*/ 86 w 86"/>
                  <a:gd name="T66" fmla="*/ 67 h 6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6" h="67">
                    <a:moveTo>
                      <a:pt x="7" y="67"/>
                    </a:moveTo>
                    <a:lnTo>
                      <a:pt x="7" y="67"/>
                    </a:lnTo>
                    <a:lnTo>
                      <a:pt x="10" y="63"/>
                    </a:lnTo>
                    <a:lnTo>
                      <a:pt x="13" y="57"/>
                    </a:lnTo>
                    <a:lnTo>
                      <a:pt x="18" y="49"/>
                    </a:lnTo>
                    <a:lnTo>
                      <a:pt x="28" y="38"/>
                    </a:lnTo>
                    <a:lnTo>
                      <a:pt x="42" y="29"/>
                    </a:lnTo>
                    <a:lnTo>
                      <a:pt x="61" y="19"/>
                    </a:lnTo>
                    <a:lnTo>
                      <a:pt x="86" y="7"/>
                    </a:lnTo>
                    <a:lnTo>
                      <a:pt x="84" y="0"/>
                    </a:lnTo>
                    <a:lnTo>
                      <a:pt x="58" y="12"/>
                    </a:lnTo>
                    <a:lnTo>
                      <a:pt x="38" y="22"/>
                    </a:lnTo>
                    <a:lnTo>
                      <a:pt x="24" y="34"/>
                    </a:lnTo>
                    <a:lnTo>
                      <a:pt x="13" y="44"/>
                    </a:lnTo>
                    <a:lnTo>
                      <a:pt x="6" y="52"/>
                    </a:lnTo>
                    <a:lnTo>
                      <a:pt x="3" y="60"/>
                    </a:lnTo>
                    <a:lnTo>
                      <a:pt x="0" y="65"/>
                    </a:lnTo>
                    <a:lnTo>
                      <a:pt x="0" y="67"/>
                    </a:lnTo>
                    <a:lnTo>
                      <a:pt x="7" y="67"/>
                    </a:lnTo>
                    <a:close/>
                  </a:path>
                </a:pathLst>
              </a:custGeom>
              <a:solidFill>
                <a:srgbClr val="000000"/>
              </a:solidFill>
              <a:ln w="9525">
                <a:noFill/>
                <a:round/>
                <a:headEnd/>
                <a:tailEnd/>
              </a:ln>
            </p:spPr>
            <p:txBody>
              <a:bodyPr/>
              <a:lstStyle/>
              <a:p>
                <a:endParaRPr lang="fr-FR"/>
              </a:p>
            </p:txBody>
          </p:sp>
          <p:sp>
            <p:nvSpPr>
              <p:cNvPr id="96086" name="Freeform 842"/>
              <p:cNvSpPr>
                <a:spLocks/>
              </p:cNvSpPr>
              <p:nvPr/>
            </p:nvSpPr>
            <p:spPr bwMode="auto">
              <a:xfrm>
                <a:off x="3365" y="2853"/>
                <a:ext cx="10" cy="65"/>
              </a:xfrm>
              <a:custGeom>
                <a:avLst/>
                <a:gdLst>
                  <a:gd name="T0" fmla="*/ 0 w 61"/>
                  <a:gd name="T1" fmla="*/ 0 h 392"/>
                  <a:gd name="T2" fmla="*/ 0 w 61"/>
                  <a:gd name="T3" fmla="*/ 0 h 392"/>
                  <a:gd name="T4" fmla="*/ 0 w 61"/>
                  <a:gd name="T5" fmla="*/ 0 h 392"/>
                  <a:gd name="T6" fmla="*/ 0 w 61"/>
                  <a:gd name="T7" fmla="*/ 0 h 392"/>
                  <a:gd name="T8" fmla="*/ 0 w 61"/>
                  <a:gd name="T9" fmla="*/ 0 h 392"/>
                  <a:gd name="T10" fmla="*/ 0 w 61"/>
                  <a:gd name="T11" fmla="*/ 0 h 392"/>
                  <a:gd name="T12" fmla="*/ 0 w 61"/>
                  <a:gd name="T13" fmla="*/ 0 h 392"/>
                  <a:gd name="T14" fmla="*/ 0 60000 65536"/>
                  <a:gd name="T15" fmla="*/ 0 60000 65536"/>
                  <a:gd name="T16" fmla="*/ 0 60000 65536"/>
                  <a:gd name="T17" fmla="*/ 0 60000 65536"/>
                  <a:gd name="T18" fmla="*/ 0 60000 65536"/>
                  <a:gd name="T19" fmla="*/ 0 60000 65536"/>
                  <a:gd name="T20" fmla="*/ 0 60000 65536"/>
                  <a:gd name="T21" fmla="*/ 0 w 61"/>
                  <a:gd name="T22" fmla="*/ 0 h 392"/>
                  <a:gd name="T23" fmla="*/ 61 w 61"/>
                  <a:gd name="T24" fmla="*/ 392 h 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392">
                    <a:moveTo>
                      <a:pt x="4" y="392"/>
                    </a:moveTo>
                    <a:lnTo>
                      <a:pt x="7" y="388"/>
                    </a:lnTo>
                    <a:lnTo>
                      <a:pt x="61" y="0"/>
                    </a:lnTo>
                    <a:lnTo>
                      <a:pt x="54" y="0"/>
                    </a:lnTo>
                    <a:lnTo>
                      <a:pt x="0" y="388"/>
                    </a:lnTo>
                    <a:lnTo>
                      <a:pt x="2" y="385"/>
                    </a:lnTo>
                    <a:lnTo>
                      <a:pt x="4" y="392"/>
                    </a:lnTo>
                    <a:close/>
                  </a:path>
                </a:pathLst>
              </a:custGeom>
              <a:solidFill>
                <a:srgbClr val="000000"/>
              </a:solidFill>
              <a:ln w="9525">
                <a:noFill/>
                <a:round/>
                <a:headEnd/>
                <a:tailEnd/>
              </a:ln>
            </p:spPr>
            <p:txBody>
              <a:bodyPr/>
              <a:lstStyle/>
              <a:p>
                <a:endParaRPr lang="fr-FR"/>
              </a:p>
            </p:txBody>
          </p:sp>
          <p:sp>
            <p:nvSpPr>
              <p:cNvPr id="96087" name="Freeform 843"/>
              <p:cNvSpPr>
                <a:spLocks/>
              </p:cNvSpPr>
              <p:nvPr/>
            </p:nvSpPr>
            <p:spPr bwMode="auto">
              <a:xfrm>
                <a:off x="3342" y="2917"/>
                <a:ext cx="23" cy="7"/>
              </a:xfrm>
              <a:custGeom>
                <a:avLst/>
                <a:gdLst>
                  <a:gd name="T0" fmla="*/ 0 w 146"/>
                  <a:gd name="T1" fmla="*/ 0 h 45"/>
                  <a:gd name="T2" fmla="*/ 0 w 146"/>
                  <a:gd name="T3" fmla="*/ 0 h 45"/>
                  <a:gd name="T4" fmla="*/ 0 w 146"/>
                  <a:gd name="T5" fmla="*/ 0 h 45"/>
                  <a:gd name="T6" fmla="*/ 0 w 146"/>
                  <a:gd name="T7" fmla="*/ 0 h 45"/>
                  <a:gd name="T8" fmla="*/ 0 w 146"/>
                  <a:gd name="T9" fmla="*/ 0 h 45"/>
                  <a:gd name="T10" fmla="*/ 0 w 146"/>
                  <a:gd name="T11" fmla="*/ 0 h 45"/>
                  <a:gd name="T12" fmla="*/ 0 w 146"/>
                  <a:gd name="T13" fmla="*/ 0 h 45"/>
                  <a:gd name="T14" fmla="*/ 0 60000 65536"/>
                  <a:gd name="T15" fmla="*/ 0 60000 65536"/>
                  <a:gd name="T16" fmla="*/ 0 60000 65536"/>
                  <a:gd name="T17" fmla="*/ 0 60000 65536"/>
                  <a:gd name="T18" fmla="*/ 0 60000 65536"/>
                  <a:gd name="T19" fmla="*/ 0 60000 65536"/>
                  <a:gd name="T20" fmla="*/ 0 60000 65536"/>
                  <a:gd name="T21" fmla="*/ 0 w 146"/>
                  <a:gd name="T22" fmla="*/ 0 h 45"/>
                  <a:gd name="T23" fmla="*/ 146 w 146"/>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6" h="45">
                    <a:moveTo>
                      <a:pt x="3" y="45"/>
                    </a:moveTo>
                    <a:lnTo>
                      <a:pt x="3" y="45"/>
                    </a:lnTo>
                    <a:lnTo>
                      <a:pt x="146" y="7"/>
                    </a:lnTo>
                    <a:lnTo>
                      <a:pt x="144" y="0"/>
                    </a:lnTo>
                    <a:lnTo>
                      <a:pt x="0" y="38"/>
                    </a:lnTo>
                    <a:lnTo>
                      <a:pt x="3" y="45"/>
                    </a:lnTo>
                    <a:close/>
                  </a:path>
                </a:pathLst>
              </a:custGeom>
              <a:solidFill>
                <a:srgbClr val="000000"/>
              </a:solidFill>
              <a:ln w="9525">
                <a:noFill/>
                <a:round/>
                <a:headEnd/>
                <a:tailEnd/>
              </a:ln>
            </p:spPr>
            <p:txBody>
              <a:bodyPr/>
              <a:lstStyle/>
              <a:p>
                <a:endParaRPr lang="fr-FR"/>
              </a:p>
            </p:txBody>
          </p:sp>
          <p:sp>
            <p:nvSpPr>
              <p:cNvPr id="96088" name="Freeform 844"/>
              <p:cNvSpPr>
                <a:spLocks/>
              </p:cNvSpPr>
              <p:nvPr/>
            </p:nvSpPr>
            <p:spPr bwMode="auto">
              <a:xfrm>
                <a:off x="3318" y="2923"/>
                <a:ext cx="24" cy="8"/>
              </a:xfrm>
              <a:custGeom>
                <a:avLst/>
                <a:gdLst>
                  <a:gd name="T0" fmla="*/ 0 w 148"/>
                  <a:gd name="T1" fmla="*/ 0 h 45"/>
                  <a:gd name="T2" fmla="*/ 0 w 148"/>
                  <a:gd name="T3" fmla="*/ 0 h 45"/>
                  <a:gd name="T4" fmla="*/ 0 w 148"/>
                  <a:gd name="T5" fmla="*/ 0 h 45"/>
                  <a:gd name="T6" fmla="*/ 0 w 148"/>
                  <a:gd name="T7" fmla="*/ 0 h 45"/>
                  <a:gd name="T8" fmla="*/ 0 w 148"/>
                  <a:gd name="T9" fmla="*/ 0 h 45"/>
                  <a:gd name="T10" fmla="*/ 0 w 148"/>
                  <a:gd name="T11" fmla="*/ 0 h 45"/>
                  <a:gd name="T12" fmla="*/ 0 w 148"/>
                  <a:gd name="T13" fmla="*/ 0 h 45"/>
                  <a:gd name="T14" fmla="*/ 0 60000 65536"/>
                  <a:gd name="T15" fmla="*/ 0 60000 65536"/>
                  <a:gd name="T16" fmla="*/ 0 60000 65536"/>
                  <a:gd name="T17" fmla="*/ 0 60000 65536"/>
                  <a:gd name="T18" fmla="*/ 0 60000 65536"/>
                  <a:gd name="T19" fmla="*/ 0 60000 65536"/>
                  <a:gd name="T20" fmla="*/ 0 60000 65536"/>
                  <a:gd name="T21" fmla="*/ 0 w 148"/>
                  <a:gd name="T22" fmla="*/ 0 h 45"/>
                  <a:gd name="T23" fmla="*/ 148 w 148"/>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45">
                    <a:moveTo>
                      <a:pt x="0" y="43"/>
                    </a:moveTo>
                    <a:lnTo>
                      <a:pt x="5" y="45"/>
                    </a:lnTo>
                    <a:lnTo>
                      <a:pt x="148" y="7"/>
                    </a:lnTo>
                    <a:lnTo>
                      <a:pt x="145" y="0"/>
                    </a:lnTo>
                    <a:lnTo>
                      <a:pt x="2" y="39"/>
                    </a:lnTo>
                    <a:lnTo>
                      <a:pt x="7" y="41"/>
                    </a:lnTo>
                    <a:lnTo>
                      <a:pt x="0" y="43"/>
                    </a:lnTo>
                    <a:close/>
                  </a:path>
                </a:pathLst>
              </a:custGeom>
              <a:solidFill>
                <a:srgbClr val="000000"/>
              </a:solidFill>
              <a:ln w="9525">
                <a:noFill/>
                <a:round/>
                <a:headEnd/>
                <a:tailEnd/>
              </a:ln>
            </p:spPr>
            <p:txBody>
              <a:bodyPr/>
              <a:lstStyle/>
              <a:p>
                <a:endParaRPr lang="fr-FR"/>
              </a:p>
            </p:txBody>
          </p:sp>
          <p:sp>
            <p:nvSpPr>
              <p:cNvPr id="96089" name="Freeform 845"/>
              <p:cNvSpPr>
                <a:spLocks/>
              </p:cNvSpPr>
              <p:nvPr/>
            </p:nvSpPr>
            <p:spPr bwMode="auto">
              <a:xfrm>
                <a:off x="3299" y="2873"/>
                <a:ext cx="20" cy="57"/>
              </a:xfrm>
              <a:custGeom>
                <a:avLst/>
                <a:gdLst>
                  <a:gd name="T0" fmla="*/ 0 w 129"/>
                  <a:gd name="T1" fmla="*/ 0 h 344"/>
                  <a:gd name="T2" fmla="*/ 0 w 129"/>
                  <a:gd name="T3" fmla="*/ 0 h 344"/>
                  <a:gd name="T4" fmla="*/ 0 w 129"/>
                  <a:gd name="T5" fmla="*/ 0 h 344"/>
                  <a:gd name="T6" fmla="*/ 0 w 129"/>
                  <a:gd name="T7" fmla="*/ 0 h 344"/>
                  <a:gd name="T8" fmla="*/ 0 w 129"/>
                  <a:gd name="T9" fmla="*/ 0 h 344"/>
                  <a:gd name="T10" fmla="*/ 0 w 129"/>
                  <a:gd name="T11" fmla="*/ 0 h 344"/>
                  <a:gd name="T12" fmla="*/ 0 w 129"/>
                  <a:gd name="T13" fmla="*/ 0 h 344"/>
                  <a:gd name="T14" fmla="*/ 0 60000 65536"/>
                  <a:gd name="T15" fmla="*/ 0 60000 65536"/>
                  <a:gd name="T16" fmla="*/ 0 60000 65536"/>
                  <a:gd name="T17" fmla="*/ 0 60000 65536"/>
                  <a:gd name="T18" fmla="*/ 0 60000 65536"/>
                  <a:gd name="T19" fmla="*/ 0 60000 65536"/>
                  <a:gd name="T20" fmla="*/ 0 60000 65536"/>
                  <a:gd name="T21" fmla="*/ 0 w 129"/>
                  <a:gd name="T22" fmla="*/ 0 h 344"/>
                  <a:gd name="T23" fmla="*/ 129 w 129"/>
                  <a:gd name="T24" fmla="*/ 344 h 3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344">
                    <a:moveTo>
                      <a:pt x="1" y="5"/>
                    </a:moveTo>
                    <a:lnTo>
                      <a:pt x="0" y="4"/>
                    </a:lnTo>
                    <a:lnTo>
                      <a:pt x="122" y="344"/>
                    </a:lnTo>
                    <a:lnTo>
                      <a:pt x="129" y="342"/>
                    </a:lnTo>
                    <a:lnTo>
                      <a:pt x="7" y="2"/>
                    </a:lnTo>
                    <a:lnTo>
                      <a:pt x="6" y="0"/>
                    </a:lnTo>
                    <a:lnTo>
                      <a:pt x="1" y="5"/>
                    </a:lnTo>
                    <a:close/>
                  </a:path>
                </a:pathLst>
              </a:custGeom>
              <a:solidFill>
                <a:srgbClr val="000000"/>
              </a:solidFill>
              <a:ln w="9525">
                <a:noFill/>
                <a:round/>
                <a:headEnd/>
                <a:tailEnd/>
              </a:ln>
            </p:spPr>
            <p:txBody>
              <a:bodyPr/>
              <a:lstStyle/>
              <a:p>
                <a:endParaRPr lang="fr-FR"/>
              </a:p>
            </p:txBody>
          </p:sp>
          <p:sp>
            <p:nvSpPr>
              <p:cNvPr id="96090" name="Freeform 846"/>
              <p:cNvSpPr>
                <a:spLocks/>
              </p:cNvSpPr>
              <p:nvPr/>
            </p:nvSpPr>
            <p:spPr bwMode="auto">
              <a:xfrm>
                <a:off x="3283" y="2870"/>
                <a:ext cx="17" cy="4"/>
              </a:xfrm>
              <a:custGeom>
                <a:avLst/>
                <a:gdLst>
                  <a:gd name="T0" fmla="*/ 0 w 100"/>
                  <a:gd name="T1" fmla="*/ 0 h 23"/>
                  <a:gd name="T2" fmla="*/ 0 w 100"/>
                  <a:gd name="T3" fmla="*/ 0 h 23"/>
                  <a:gd name="T4" fmla="*/ 0 w 100"/>
                  <a:gd name="T5" fmla="*/ 0 h 23"/>
                  <a:gd name="T6" fmla="*/ 0 w 100"/>
                  <a:gd name="T7" fmla="*/ 0 h 23"/>
                  <a:gd name="T8" fmla="*/ 0 w 100"/>
                  <a:gd name="T9" fmla="*/ 0 h 23"/>
                  <a:gd name="T10" fmla="*/ 0 w 100"/>
                  <a:gd name="T11" fmla="*/ 0 h 23"/>
                  <a:gd name="T12" fmla="*/ 0 w 100"/>
                  <a:gd name="T13" fmla="*/ 0 h 23"/>
                  <a:gd name="T14" fmla="*/ 0 w 100"/>
                  <a:gd name="T15" fmla="*/ 0 h 23"/>
                  <a:gd name="T16" fmla="*/ 0 w 100"/>
                  <a:gd name="T17" fmla="*/ 0 h 23"/>
                  <a:gd name="T18" fmla="*/ 0 w 100"/>
                  <a:gd name="T19" fmla="*/ 0 h 23"/>
                  <a:gd name="T20" fmla="*/ 0 w 100"/>
                  <a:gd name="T21" fmla="*/ 0 h 23"/>
                  <a:gd name="T22" fmla="*/ 0 w 100"/>
                  <a:gd name="T23" fmla="*/ 0 h 23"/>
                  <a:gd name="T24" fmla="*/ 0 w 100"/>
                  <a:gd name="T25" fmla="*/ 0 h 23"/>
                  <a:gd name="T26" fmla="*/ 0 w 100"/>
                  <a:gd name="T27" fmla="*/ 0 h 23"/>
                  <a:gd name="T28" fmla="*/ 0 w 100"/>
                  <a:gd name="T29" fmla="*/ 0 h 23"/>
                  <a:gd name="T30" fmla="*/ 0 w 100"/>
                  <a:gd name="T31" fmla="*/ 0 h 23"/>
                  <a:gd name="T32" fmla="*/ 0 w 100"/>
                  <a:gd name="T33" fmla="*/ 0 h 23"/>
                  <a:gd name="T34" fmla="*/ 0 w 100"/>
                  <a:gd name="T35" fmla="*/ 0 h 23"/>
                  <a:gd name="T36" fmla="*/ 0 w 100"/>
                  <a:gd name="T37" fmla="*/ 0 h 23"/>
                  <a:gd name="T38" fmla="*/ 0 w 100"/>
                  <a:gd name="T39" fmla="*/ 0 h 23"/>
                  <a:gd name="T40" fmla="*/ 0 w 100"/>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23"/>
                  <a:gd name="T65" fmla="*/ 100 w 100"/>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23">
                    <a:moveTo>
                      <a:pt x="0" y="10"/>
                    </a:moveTo>
                    <a:lnTo>
                      <a:pt x="1" y="10"/>
                    </a:lnTo>
                    <a:lnTo>
                      <a:pt x="28" y="7"/>
                    </a:lnTo>
                    <a:lnTo>
                      <a:pt x="49" y="7"/>
                    </a:lnTo>
                    <a:lnTo>
                      <a:pt x="65" y="9"/>
                    </a:lnTo>
                    <a:lnTo>
                      <a:pt x="78" y="13"/>
                    </a:lnTo>
                    <a:lnTo>
                      <a:pt x="85" y="16"/>
                    </a:lnTo>
                    <a:lnTo>
                      <a:pt x="91" y="20"/>
                    </a:lnTo>
                    <a:lnTo>
                      <a:pt x="94" y="22"/>
                    </a:lnTo>
                    <a:lnTo>
                      <a:pt x="95" y="23"/>
                    </a:lnTo>
                    <a:lnTo>
                      <a:pt x="100" y="18"/>
                    </a:lnTo>
                    <a:lnTo>
                      <a:pt x="99" y="17"/>
                    </a:lnTo>
                    <a:lnTo>
                      <a:pt x="95" y="15"/>
                    </a:lnTo>
                    <a:lnTo>
                      <a:pt x="90" y="9"/>
                    </a:lnTo>
                    <a:lnTo>
                      <a:pt x="80" y="6"/>
                    </a:lnTo>
                    <a:lnTo>
                      <a:pt x="68" y="2"/>
                    </a:lnTo>
                    <a:lnTo>
                      <a:pt x="49" y="0"/>
                    </a:lnTo>
                    <a:lnTo>
                      <a:pt x="28" y="0"/>
                    </a:lnTo>
                    <a:lnTo>
                      <a:pt x="1" y="3"/>
                    </a:lnTo>
                    <a:lnTo>
                      <a:pt x="3" y="3"/>
                    </a:lnTo>
                    <a:lnTo>
                      <a:pt x="0" y="10"/>
                    </a:lnTo>
                    <a:close/>
                  </a:path>
                </a:pathLst>
              </a:custGeom>
              <a:solidFill>
                <a:srgbClr val="000000"/>
              </a:solidFill>
              <a:ln w="9525">
                <a:noFill/>
                <a:round/>
                <a:headEnd/>
                <a:tailEnd/>
              </a:ln>
            </p:spPr>
            <p:txBody>
              <a:bodyPr/>
              <a:lstStyle/>
              <a:p>
                <a:endParaRPr lang="fr-FR"/>
              </a:p>
            </p:txBody>
          </p:sp>
          <p:sp>
            <p:nvSpPr>
              <p:cNvPr id="96091" name="Freeform 847"/>
              <p:cNvSpPr>
                <a:spLocks/>
              </p:cNvSpPr>
              <p:nvPr/>
            </p:nvSpPr>
            <p:spPr bwMode="auto">
              <a:xfrm>
                <a:off x="3268" y="2870"/>
                <a:ext cx="15" cy="4"/>
              </a:xfrm>
              <a:custGeom>
                <a:avLst/>
                <a:gdLst>
                  <a:gd name="T0" fmla="*/ 0 w 100"/>
                  <a:gd name="T1" fmla="*/ 0 h 24"/>
                  <a:gd name="T2" fmla="*/ 0 w 100"/>
                  <a:gd name="T3" fmla="*/ 0 h 24"/>
                  <a:gd name="T4" fmla="*/ 0 w 100"/>
                  <a:gd name="T5" fmla="*/ 0 h 24"/>
                  <a:gd name="T6" fmla="*/ 0 w 100"/>
                  <a:gd name="T7" fmla="*/ 0 h 24"/>
                  <a:gd name="T8" fmla="*/ 0 w 100"/>
                  <a:gd name="T9" fmla="*/ 0 h 24"/>
                  <a:gd name="T10" fmla="*/ 0 w 100"/>
                  <a:gd name="T11" fmla="*/ 0 h 24"/>
                  <a:gd name="T12" fmla="*/ 0 w 100"/>
                  <a:gd name="T13" fmla="*/ 0 h 24"/>
                  <a:gd name="T14" fmla="*/ 0 w 100"/>
                  <a:gd name="T15" fmla="*/ 0 h 24"/>
                  <a:gd name="T16" fmla="*/ 0 w 100"/>
                  <a:gd name="T17" fmla="*/ 0 h 24"/>
                  <a:gd name="T18" fmla="*/ 0 w 100"/>
                  <a:gd name="T19" fmla="*/ 0 h 24"/>
                  <a:gd name="T20" fmla="*/ 0 w 100"/>
                  <a:gd name="T21" fmla="*/ 0 h 24"/>
                  <a:gd name="T22" fmla="*/ 0 w 100"/>
                  <a:gd name="T23" fmla="*/ 0 h 24"/>
                  <a:gd name="T24" fmla="*/ 0 w 100"/>
                  <a:gd name="T25" fmla="*/ 0 h 24"/>
                  <a:gd name="T26" fmla="*/ 0 w 100"/>
                  <a:gd name="T27" fmla="*/ 0 h 24"/>
                  <a:gd name="T28" fmla="*/ 0 w 100"/>
                  <a:gd name="T29" fmla="*/ 0 h 24"/>
                  <a:gd name="T30" fmla="*/ 0 w 100"/>
                  <a:gd name="T31" fmla="*/ 0 h 24"/>
                  <a:gd name="T32" fmla="*/ 0 w 100"/>
                  <a:gd name="T33" fmla="*/ 0 h 24"/>
                  <a:gd name="T34" fmla="*/ 0 w 100"/>
                  <a:gd name="T35" fmla="*/ 0 h 24"/>
                  <a:gd name="T36" fmla="*/ 0 w 100"/>
                  <a:gd name="T37" fmla="*/ 0 h 24"/>
                  <a:gd name="T38" fmla="*/ 0 w 100"/>
                  <a:gd name="T39" fmla="*/ 0 h 24"/>
                  <a:gd name="T40" fmla="*/ 0 w 100"/>
                  <a:gd name="T41" fmla="*/ 0 h 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0"/>
                  <a:gd name="T64" fmla="*/ 0 h 24"/>
                  <a:gd name="T65" fmla="*/ 100 w 100"/>
                  <a:gd name="T66" fmla="*/ 24 h 2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0" h="24">
                    <a:moveTo>
                      <a:pt x="4" y="24"/>
                    </a:moveTo>
                    <a:lnTo>
                      <a:pt x="4" y="24"/>
                    </a:lnTo>
                    <a:lnTo>
                      <a:pt x="6" y="23"/>
                    </a:lnTo>
                    <a:lnTo>
                      <a:pt x="9" y="19"/>
                    </a:lnTo>
                    <a:lnTo>
                      <a:pt x="15" y="17"/>
                    </a:lnTo>
                    <a:lnTo>
                      <a:pt x="24" y="12"/>
                    </a:lnTo>
                    <a:lnTo>
                      <a:pt x="37" y="9"/>
                    </a:lnTo>
                    <a:lnTo>
                      <a:pt x="52" y="7"/>
                    </a:lnTo>
                    <a:lnTo>
                      <a:pt x="73" y="7"/>
                    </a:lnTo>
                    <a:lnTo>
                      <a:pt x="97" y="11"/>
                    </a:lnTo>
                    <a:lnTo>
                      <a:pt x="100" y="4"/>
                    </a:lnTo>
                    <a:lnTo>
                      <a:pt x="73" y="0"/>
                    </a:lnTo>
                    <a:lnTo>
                      <a:pt x="52" y="0"/>
                    </a:lnTo>
                    <a:lnTo>
                      <a:pt x="35" y="2"/>
                    </a:lnTo>
                    <a:lnTo>
                      <a:pt x="22" y="5"/>
                    </a:lnTo>
                    <a:lnTo>
                      <a:pt x="12" y="10"/>
                    </a:lnTo>
                    <a:lnTo>
                      <a:pt x="4" y="15"/>
                    </a:lnTo>
                    <a:lnTo>
                      <a:pt x="1" y="18"/>
                    </a:lnTo>
                    <a:lnTo>
                      <a:pt x="0" y="19"/>
                    </a:lnTo>
                    <a:lnTo>
                      <a:pt x="4" y="24"/>
                    </a:lnTo>
                    <a:close/>
                  </a:path>
                </a:pathLst>
              </a:custGeom>
              <a:solidFill>
                <a:srgbClr val="000000"/>
              </a:solidFill>
              <a:ln w="9525">
                <a:noFill/>
                <a:round/>
                <a:headEnd/>
                <a:tailEnd/>
              </a:ln>
            </p:spPr>
            <p:txBody>
              <a:bodyPr/>
              <a:lstStyle/>
              <a:p>
                <a:endParaRPr lang="fr-FR"/>
              </a:p>
            </p:txBody>
          </p:sp>
          <p:sp>
            <p:nvSpPr>
              <p:cNvPr id="96092" name="Freeform 848"/>
              <p:cNvSpPr>
                <a:spLocks/>
              </p:cNvSpPr>
              <p:nvPr/>
            </p:nvSpPr>
            <p:spPr bwMode="auto">
              <a:xfrm>
                <a:off x="3227" y="2873"/>
                <a:ext cx="41" cy="56"/>
              </a:xfrm>
              <a:custGeom>
                <a:avLst/>
                <a:gdLst>
                  <a:gd name="T0" fmla="*/ 0 w 254"/>
                  <a:gd name="T1" fmla="*/ 0 h 338"/>
                  <a:gd name="T2" fmla="*/ 0 w 254"/>
                  <a:gd name="T3" fmla="*/ 0 h 338"/>
                  <a:gd name="T4" fmla="*/ 0 w 254"/>
                  <a:gd name="T5" fmla="*/ 0 h 338"/>
                  <a:gd name="T6" fmla="*/ 0 w 254"/>
                  <a:gd name="T7" fmla="*/ 0 h 338"/>
                  <a:gd name="T8" fmla="*/ 0 w 254"/>
                  <a:gd name="T9" fmla="*/ 0 h 338"/>
                  <a:gd name="T10" fmla="*/ 0 w 254"/>
                  <a:gd name="T11" fmla="*/ 0 h 338"/>
                  <a:gd name="T12" fmla="*/ 0 w 254"/>
                  <a:gd name="T13" fmla="*/ 0 h 338"/>
                  <a:gd name="T14" fmla="*/ 0 60000 65536"/>
                  <a:gd name="T15" fmla="*/ 0 60000 65536"/>
                  <a:gd name="T16" fmla="*/ 0 60000 65536"/>
                  <a:gd name="T17" fmla="*/ 0 60000 65536"/>
                  <a:gd name="T18" fmla="*/ 0 60000 65536"/>
                  <a:gd name="T19" fmla="*/ 0 60000 65536"/>
                  <a:gd name="T20" fmla="*/ 0 60000 65536"/>
                  <a:gd name="T21" fmla="*/ 0 w 254"/>
                  <a:gd name="T22" fmla="*/ 0 h 338"/>
                  <a:gd name="T23" fmla="*/ 254 w 254"/>
                  <a:gd name="T24" fmla="*/ 338 h 3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4" h="338">
                    <a:moveTo>
                      <a:pt x="1" y="338"/>
                    </a:moveTo>
                    <a:lnTo>
                      <a:pt x="5" y="337"/>
                    </a:lnTo>
                    <a:lnTo>
                      <a:pt x="254" y="5"/>
                    </a:lnTo>
                    <a:lnTo>
                      <a:pt x="250" y="0"/>
                    </a:lnTo>
                    <a:lnTo>
                      <a:pt x="0" y="333"/>
                    </a:lnTo>
                    <a:lnTo>
                      <a:pt x="4" y="331"/>
                    </a:lnTo>
                    <a:lnTo>
                      <a:pt x="1" y="338"/>
                    </a:lnTo>
                    <a:close/>
                  </a:path>
                </a:pathLst>
              </a:custGeom>
              <a:solidFill>
                <a:srgbClr val="000000"/>
              </a:solidFill>
              <a:ln w="9525">
                <a:noFill/>
                <a:round/>
                <a:headEnd/>
                <a:tailEnd/>
              </a:ln>
            </p:spPr>
            <p:txBody>
              <a:bodyPr/>
              <a:lstStyle/>
              <a:p>
                <a:endParaRPr lang="fr-FR"/>
              </a:p>
            </p:txBody>
          </p:sp>
          <p:sp>
            <p:nvSpPr>
              <p:cNvPr id="96093" name="Freeform 849"/>
              <p:cNvSpPr>
                <a:spLocks/>
              </p:cNvSpPr>
              <p:nvPr/>
            </p:nvSpPr>
            <p:spPr bwMode="auto">
              <a:xfrm>
                <a:off x="3206" y="2921"/>
                <a:ext cx="22" cy="8"/>
              </a:xfrm>
              <a:custGeom>
                <a:avLst/>
                <a:gdLst>
                  <a:gd name="T0" fmla="*/ 0 w 130"/>
                  <a:gd name="T1" fmla="*/ 0 h 51"/>
                  <a:gd name="T2" fmla="*/ 0 w 130"/>
                  <a:gd name="T3" fmla="*/ 0 h 51"/>
                  <a:gd name="T4" fmla="*/ 0 w 130"/>
                  <a:gd name="T5" fmla="*/ 0 h 51"/>
                  <a:gd name="T6" fmla="*/ 0 w 130"/>
                  <a:gd name="T7" fmla="*/ 0 h 51"/>
                  <a:gd name="T8" fmla="*/ 0 w 130"/>
                  <a:gd name="T9" fmla="*/ 0 h 51"/>
                  <a:gd name="T10" fmla="*/ 0 w 130"/>
                  <a:gd name="T11" fmla="*/ 0 h 51"/>
                  <a:gd name="T12" fmla="*/ 0 w 130"/>
                  <a:gd name="T13" fmla="*/ 0 h 51"/>
                  <a:gd name="T14" fmla="*/ 0 60000 65536"/>
                  <a:gd name="T15" fmla="*/ 0 60000 65536"/>
                  <a:gd name="T16" fmla="*/ 0 60000 65536"/>
                  <a:gd name="T17" fmla="*/ 0 60000 65536"/>
                  <a:gd name="T18" fmla="*/ 0 60000 65536"/>
                  <a:gd name="T19" fmla="*/ 0 60000 65536"/>
                  <a:gd name="T20" fmla="*/ 0 60000 65536"/>
                  <a:gd name="T21" fmla="*/ 0 w 130"/>
                  <a:gd name="T22" fmla="*/ 0 h 51"/>
                  <a:gd name="T23" fmla="*/ 130 w 130"/>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 h="51">
                    <a:moveTo>
                      <a:pt x="0" y="7"/>
                    </a:moveTo>
                    <a:lnTo>
                      <a:pt x="0" y="7"/>
                    </a:lnTo>
                    <a:lnTo>
                      <a:pt x="127" y="51"/>
                    </a:lnTo>
                    <a:lnTo>
                      <a:pt x="130" y="44"/>
                    </a:lnTo>
                    <a:lnTo>
                      <a:pt x="2" y="0"/>
                    </a:lnTo>
                    <a:lnTo>
                      <a:pt x="0" y="7"/>
                    </a:lnTo>
                    <a:close/>
                  </a:path>
                </a:pathLst>
              </a:custGeom>
              <a:solidFill>
                <a:srgbClr val="000000"/>
              </a:solidFill>
              <a:ln w="9525">
                <a:noFill/>
                <a:round/>
                <a:headEnd/>
                <a:tailEnd/>
              </a:ln>
            </p:spPr>
            <p:txBody>
              <a:bodyPr/>
              <a:lstStyle/>
              <a:p>
                <a:endParaRPr lang="fr-FR"/>
              </a:p>
            </p:txBody>
          </p:sp>
          <p:sp>
            <p:nvSpPr>
              <p:cNvPr id="96094" name="Freeform 850"/>
              <p:cNvSpPr>
                <a:spLocks/>
              </p:cNvSpPr>
              <p:nvPr/>
            </p:nvSpPr>
            <p:spPr bwMode="auto">
              <a:xfrm>
                <a:off x="3185" y="2913"/>
                <a:ext cx="21" cy="9"/>
              </a:xfrm>
              <a:custGeom>
                <a:avLst/>
                <a:gdLst>
                  <a:gd name="T0" fmla="*/ 0 w 131"/>
                  <a:gd name="T1" fmla="*/ 0 h 51"/>
                  <a:gd name="T2" fmla="*/ 0 w 131"/>
                  <a:gd name="T3" fmla="*/ 0 h 51"/>
                  <a:gd name="T4" fmla="*/ 0 w 131"/>
                  <a:gd name="T5" fmla="*/ 0 h 51"/>
                  <a:gd name="T6" fmla="*/ 0 w 131"/>
                  <a:gd name="T7" fmla="*/ 0 h 51"/>
                  <a:gd name="T8" fmla="*/ 0 w 131"/>
                  <a:gd name="T9" fmla="*/ 0 h 51"/>
                  <a:gd name="T10" fmla="*/ 0 w 131"/>
                  <a:gd name="T11" fmla="*/ 0 h 51"/>
                  <a:gd name="T12" fmla="*/ 0 w 131"/>
                  <a:gd name="T13" fmla="*/ 0 h 51"/>
                  <a:gd name="T14" fmla="*/ 0 60000 65536"/>
                  <a:gd name="T15" fmla="*/ 0 60000 65536"/>
                  <a:gd name="T16" fmla="*/ 0 60000 65536"/>
                  <a:gd name="T17" fmla="*/ 0 60000 65536"/>
                  <a:gd name="T18" fmla="*/ 0 60000 65536"/>
                  <a:gd name="T19" fmla="*/ 0 60000 65536"/>
                  <a:gd name="T20" fmla="*/ 0 60000 65536"/>
                  <a:gd name="T21" fmla="*/ 0 w 131"/>
                  <a:gd name="T22" fmla="*/ 0 h 51"/>
                  <a:gd name="T23" fmla="*/ 131 w 131"/>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51">
                    <a:moveTo>
                      <a:pt x="0" y="2"/>
                    </a:moveTo>
                    <a:lnTo>
                      <a:pt x="2" y="7"/>
                    </a:lnTo>
                    <a:lnTo>
                      <a:pt x="129" y="51"/>
                    </a:lnTo>
                    <a:lnTo>
                      <a:pt x="131" y="44"/>
                    </a:lnTo>
                    <a:lnTo>
                      <a:pt x="4" y="0"/>
                    </a:lnTo>
                    <a:lnTo>
                      <a:pt x="7" y="5"/>
                    </a:lnTo>
                    <a:lnTo>
                      <a:pt x="0" y="2"/>
                    </a:lnTo>
                    <a:close/>
                  </a:path>
                </a:pathLst>
              </a:custGeom>
              <a:solidFill>
                <a:srgbClr val="000000"/>
              </a:solidFill>
              <a:ln w="9525">
                <a:noFill/>
                <a:round/>
                <a:headEnd/>
                <a:tailEnd/>
              </a:ln>
            </p:spPr>
            <p:txBody>
              <a:bodyPr/>
              <a:lstStyle/>
              <a:p>
                <a:endParaRPr lang="fr-FR"/>
              </a:p>
            </p:txBody>
          </p:sp>
          <p:sp>
            <p:nvSpPr>
              <p:cNvPr id="96095" name="Freeform 851"/>
              <p:cNvSpPr>
                <a:spLocks/>
              </p:cNvSpPr>
              <p:nvPr/>
            </p:nvSpPr>
            <p:spPr bwMode="auto">
              <a:xfrm>
                <a:off x="3185" y="2848"/>
                <a:ext cx="16" cy="66"/>
              </a:xfrm>
              <a:custGeom>
                <a:avLst/>
                <a:gdLst>
                  <a:gd name="T0" fmla="*/ 0 w 100"/>
                  <a:gd name="T1" fmla="*/ 0 h 389"/>
                  <a:gd name="T2" fmla="*/ 0 w 100"/>
                  <a:gd name="T3" fmla="*/ 0 h 389"/>
                  <a:gd name="T4" fmla="*/ 0 w 100"/>
                  <a:gd name="T5" fmla="*/ 0 h 389"/>
                  <a:gd name="T6" fmla="*/ 0 w 100"/>
                  <a:gd name="T7" fmla="*/ 0 h 389"/>
                  <a:gd name="T8" fmla="*/ 0 w 100"/>
                  <a:gd name="T9" fmla="*/ 0 h 389"/>
                  <a:gd name="T10" fmla="*/ 0 w 100"/>
                  <a:gd name="T11" fmla="*/ 0 h 389"/>
                  <a:gd name="T12" fmla="*/ 0 w 100"/>
                  <a:gd name="T13" fmla="*/ 0 h 389"/>
                  <a:gd name="T14" fmla="*/ 0 60000 65536"/>
                  <a:gd name="T15" fmla="*/ 0 60000 65536"/>
                  <a:gd name="T16" fmla="*/ 0 60000 65536"/>
                  <a:gd name="T17" fmla="*/ 0 60000 65536"/>
                  <a:gd name="T18" fmla="*/ 0 60000 65536"/>
                  <a:gd name="T19" fmla="*/ 0 60000 65536"/>
                  <a:gd name="T20" fmla="*/ 0 60000 65536"/>
                  <a:gd name="T21" fmla="*/ 0 w 100"/>
                  <a:gd name="T22" fmla="*/ 0 h 389"/>
                  <a:gd name="T23" fmla="*/ 100 w 100"/>
                  <a:gd name="T24" fmla="*/ 389 h 3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389">
                    <a:moveTo>
                      <a:pt x="93" y="1"/>
                    </a:moveTo>
                    <a:lnTo>
                      <a:pt x="93" y="0"/>
                    </a:lnTo>
                    <a:lnTo>
                      <a:pt x="0" y="386"/>
                    </a:lnTo>
                    <a:lnTo>
                      <a:pt x="7" y="389"/>
                    </a:lnTo>
                    <a:lnTo>
                      <a:pt x="100" y="2"/>
                    </a:lnTo>
                    <a:lnTo>
                      <a:pt x="100" y="1"/>
                    </a:lnTo>
                    <a:lnTo>
                      <a:pt x="93" y="1"/>
                    </a:lnTo>
                    <a:close/>
                  </a:path>
                </a:pathLst>
              </a:custGeom>
              <a:solidFill>
                <a:srgbClr val="000000"/>
              </a:solidFill>
              <a:ln w="9525">
                <a:noFill/>
                <a:round/>
                <a:headEnd/>
                <a:tailEnd/>
              </a:ln>
            </p:spPr>
            <p:txBody>
              <a:bodyPr/>
              <a:lstStyle/>
              <a:p>
                <a:endParaRPr lang="fr-FR"/>
              </a:p>
            </p:txBody>
          </p:sp>
          <p:sp>
            <p:nvSpPr>
              <p:cNvPr id="96096" name="Freeform 852"/>
              <p:cNvSpPr>
                <a:spLocks/>
              </p:cNvSpPr>
              <p:nvPr/>
            </p:nvSpPr>
            <p:spPr bwMode="auto">
              <a:xfrm>
                <a:off x="3190" y="2837"/>
                <a:ext cx="11" cy="11"/>
              </a:xfrm>
              <a:custGeom>
                <a:avLst/>
                <a:gdLst>
                  <a:gd name="T0" fmla="*/ 0 w 70"/>
                  <a:gd name="T1" fmla="*/ 0 h 71"/>
                  <a:gd name="T2" fmla="*/ 0 w 70"/>
                  <a:gd name="T3" fmla="*/ 0 h 71"/>
                  <a:gd name="T4" fmla="*/ 0 w 70"/>
                  <a:gd name="T5" fmla="*/ 0 h 71"/>
                  <a:gd name="T6" fmla="*/ 0 w 70"/>
                  <a:gd name="T7" fmla="*/ 0 h 71"/>
                  <a:gd name="T8" fmla="*/ 0 w 70"/>
                  <a:gd name="T9" fmla="*/ 0 h 71"/>
                  <a:gd name="T10" fmla="*/ 0 w 70"/>
                  <a:gd name="T11" fmla="*/ 0 h 71"/>
                  <a:gd name="T12" fmla="*/ 0 w 70"/>
                  <a:gd name="T13" fmla="*/ 0 h 71"/>
                  <a:gd name="T14" fmla="*/ 0 w 70"/>
                  <a:gd name="T15" fmla="*/ 0 h 71"/>
                  <a:gd name="T16" fmla="*/ 0 w 70"/>
                  <a:gd name="T17" fmla="*/ 0 h 71"/>
                  <a:gd name="T18" fmla="*/ 0 w 70"/>
                  <a:gd name="T19" fmla="*/ 0 h 71"/>
                  <a:gd name="T20" fmla="*/ 0 w 70"/>
                  <a:gd name="T21" fmla="*/ 0 h 71"/>
                  <a:gd name="T22" fmla="*/ 0 w 70"/>
                  <a:gd name="T23" fmla="*/ 0 h 71"/>
                  <a:gd name="T24" fmla="*/ 0 w 70"/>
                  <a:gd name="T25" fmla="*/ 0 h 71"/>
                  <a:gd name="T26" fmla="*/ 0 w 70"/>
                  <a:gd name="T27" fmla="*/ 0 h 71"/>
                  <a:gd name="T28" fmla="*/ 0 w 70"/>
                  <a:gd name="T29" fmla="*/ 0 h 71"/>
                  <a:gd name="T30" fmla="*/ 0 w 70"/>
                  <a:gd name="T31" fmla="*/ 0 h 71"/>
                  <a:gd name="T32" fmla="*/ 0 w 70"/>
                  <a:gd name="T33" fmla="*/ 0 h 71"/>
                  <a:gd name="T34" fmla="*/ 0 w 70"/>
                  <a:gd name="T35" fmla="*/ 0 h 71"/>
                  <a:gd name="T36" fmla="*/ 0 w 70"/>
                  <a:gd name="T37" fmla="*/ 0 h 71"/>
                  <a:gd name="T38" fmla="*/ 0 w 70"/>
                  <a:gd name="T39" fmla="*/ 0 h 71"/>
                  <a:gd name="T40" fmla="*/ 0 w 70"/>
                  <a:gd name="T41" fmla="*/ 0 h 7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
                  <a:gd name="T64" fmla="*/ 0 h 71"/>
                  <a:gd name="T65" fmla="*/ 70 w 70"/>
                  <a:gd name="T66" fmla="*/ 71 h 7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 h="71">
                    <a:moveTo>
                      <a:pt x="0" y="6"/>
                    </a:moveTo>
                    <a:lnTo>
                      <a:pt x="1" y="7"/>
                    </a:lnTo>
                    <a:lnTo>
                      <a:pt x="21" y="19"/>
                    </a:lnTo>
                    <a:lnTo>
                      <a:pt x="37" y="29"/>
                    </a:lnTo>
                    <a:lnTo>
                      <a:pt x="49" y="41"/>
                    </a:lnTo>
                    <a:lnTo>
                      <a:pt x="56" y="51"/>
                    </a:lnTo>
                    <a:lnTo>
                      <a:pt x="59" y="59"/>
                    </a:lnTo>
                    <a:lnTo>
                      <a:pt x="61" y="66"/>
                    </a:lnTo>
                    <a:lnTo>
                      <a:pt x="63" y="71"/>
                    </a:lnTo>
                    <a:lnTo>
                      <a:pt x="70" y="71"/>
                    </a:lnTo>
                    <a:lnTo>
                      <a:pt x="70" y="69"/>
                    </a:lnTo>
                    <a:lnTo>
                      <a:pt x="68" y="64"/>
                    </a:lnTo>
                    <a:lnTo>
                      <a:pt x="66" y="57"/>
                    </a:lnTo>
                    <a:lnTo>
                      <a:pt x="63" y="46"/>
                    </a:lnTo>
                    <a:lnTo>
                      <a:pt x="53" y="36"/>
                    </a:lnTo>
                    <a:lnTo>
                      <a:pt x="42" y="24"/>
                    </a:lnTo>
                    <a:lnTo>
                      <a:pt x="26" y="12"/>
                    </a:lnTo>
                    <a:lnTo>
                      <a:pt x="3" y="0"/>
                    </a:lnTo>
                    <a:lnTo>
                      <a:pt x="5" y="1"/>
                    </a:lnTo>
                    <a:lnTo>
                      <a:pt x="0" y="6"/>
                    </a:lnTo>
                    <a:close/>
                  </a:path>
                </a:pathLst>
              </a:custGeom>
              <a:solidFill>
                <a:srgbClr val="000000"/>
              </a:solidFill>
              <a:ln w="9525">
                <a:noFill/>
                <a:round/>
                <a:headEnd/>
                <a:tailEnd/>
              </a:ln>
            </p:spPr>
            <p:txBody>
              <a:bodyPr/>
              <a:lstStyle/>
              <a:p>
                <a:endParaRPr lang="fr-FR"/>
              </a:p>
            </p:txBody>
          </p:sp>
          <p:sp>
            <p:nvSpPr>
              <p:cNvPr id="96097" name="Freeform 853"/>
              <p:cNvSpPr>
                <a:spLocks/>
              </p:cNvSpPr>
              <p:nvPr/>
            </p:nvSpPr>
            <p:spPr bwMode="auto">
              <a:xfrm>
                <a:off x="3178" y="2830"/>
                <a:ext cx="13" cy="8"/>
              </a:xfrm>
              <a:custGeom>
                <a:avLst/>
                <a:gdLst>
                  <a:gd name="T0" fmla="*/ 0 w 83"/>
                  <a:gd name="T1" fmla="*/ 0 h 48"/>
                  <a:gd name="T2" fmla="*/ 0 w 83"/>
                  <a:gd name="T3" fmla="*/ 0 h 48"/>
                  <a:gd name="T4" fmla="*/ 0 w 83"/>
                  <a:gd name="T5" fmla="*/ 0 h 48"/>
                  <a:gd name="T6" fmla="*/ 0 w 83"/>
                  <a:gd name="T7" fmla="*/ 0 h 48"/>
                  <a:gd name="T8" fmla="*/ 0 w 83"/>
                  <a:gd name="T9" fmla="*/ 0 h 48"/>
                  <a:gd name="T10" fmla="*/ 0 w 83"/>
                  <a:gd name="T11" fmla="*/ 0 h 48"/>
                  <a:gd name="T12" fmla="*/ 0 w 83"/>
                  <a:gd name="T13" fmla="*/ 0 h 48"/>
                  <a:gd name="T14" fmla="*/ 0 w 83"/>
                  <a:gd name="T15" fmla="*/ 0 h 48"/>
                  <a:gd name="T16" fmla="*/ 0 w 83"/>
                  <a:gd name="T17" fmla="*/ 0 h 48"/>
                  <a:gd name="T18" fmla="*/ 0 w 83"/>
                  <a:gd name="T19" fmla="*/ 0 h 48"/>
                  <a:gd name="T20" fmla="*/ 0 w 83"/>
                  <a:gd name="T21" fmla="*/ 0 h 48"/>
                  <a:gd name="T22" fmla="*/ 0 w 83"/>
                  <a:gd name="T23" fmla="*/ 0 h 48"/>
                  <a:gd name="T24" fmla="*/ 0 w 83"/>
                  <a:gd name="T25" fmla="*/ 0 h 48"/>
                  <a:gd name="T26" fmla="*/ 0 w 83"/>
                  <a:gd name="T27" fmla="*/ 0 h 48"/>
                  <a:gd name="T28" fmla="*/ 0 w 83"/>
                  <a:gd name="T29" fmla="*/ 0 h 48"/>
                  <a:gd name="T30" fmla="*/ 0 w 83"/>
                  <a:gd name="T31" fmla="*/ 0 h 48"/>
                  <a:gd name="T32" fmla="*/ 0 w 83"/>
                  <a:gd name="T33" fmla="*/ 0 h 48"/>
                  <a:gd name="T34" fmla="*/ 0 w 83"/>
                  <a:gd name="T35" fmla="*/ 0 h 48"/>
                  <a:gd name="T36" fmla="*/ 0 w 83"/>
                  <a:gd name="T37" fmla="*/ 0 h 48"/>
                  <a:gd name="T38" fmla="*/ 0 w 83"/>
                  <a:gd name="T39" fmla="*/ 0 h 48"/>
                  <a:gd name="T40" fmla="*/ 0 w 83"/>
                  <a:gd name="T41" fmla="*/ 0 h 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
                  <a:gd name="T64" fmla="*/ 0 h 48"/>
                  <a:gd name="T65" fmla="*/ 83 w 83"/>
                  <a:gd name="T66" fmla="*/ 48 h 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 h="48">
                    <a:moveTo>
                      <a:pt x="3" y="10"/>
                    </a:moveTo>
                    <a:lnTo>
                      <a:pt x="3" y="10"/>
                    </a:lnTo>
                    <a:lnTo>
                      <a:pt x="4" y="10"/>
                    </a:lnTo>
                    <a:lnTo>
                      <a:pt x="8" y="8"/>
                    </a:lnTo>
                    <a:lnTo>
                      <a:pt x="14" y="7"/>
                    </a:lnTo>
                    <a:lnTo>
                      <a:pt x="22" y="8"/>
                    </a:lnTo>
                    <a:lnTo>
                      <a:pt x="34" y="13"/>
                    </a:lnTo>
                    <a:lnTo>
                      <a:pt x="47" y="20"/>
                    </a:lnTo>
                    <a:lnTo>
                      <a:pt x="62" y="30"/>
                    </a:lnTo>
                    <a:lnTo>
                      <a:pt x="78" y="48"/>
                    </a:lnTo>
                    <a:lnTo>
                      <a:pt x="83" y="43"/>
                    </a:lnTo>
                    <a:lnTo>
                      <a:pt x="66" y="26"/>
                    </a:lnTo>
                    <a:lnTo>
                      <a:pt x="51" y="13"/>
                    </a:lnTo>
                    <a:lnTo>
                      <a:pt x="36" y="6"/>
                    </a:lnTo>
                    <a:lnTo>
                      <a:pt x="25" y="1"/>
                    </a:lnTo>
                    <a:lnTo>
                      <a:pt x="14" y="0"/>
                    </a:lnTo>
                    <a:lnTo>
                      <a:pt x="6" y="1"/>
                    </a:lnTo>
                    <a:lnTo>
                      <a:pt x="1" y="3"/>
                    </a:lnTo>
                    <a:lnTo>
                      <a:pt x="0" y="3"/>
                    </a:lnTo>
                    <a:lnTo>
                      <a:pt x="3" y="10"/>
                    </a:lnTo>
                    <a:close/>
                  </a:path>
                </a:pathLst>
              </a:custGeom>
              <a:solidFill>
                <a:srgbClr val="000000"/>
              </a:solidFill>
              <a:ln w="9525">
                <a:noFill/>
                <a:round/>
                <a:headEnd/>
                <a:tailEnd/>
              </a:ln>
            </p:spPr>
            <p:txBody>
              <a:bodyPr/>
              <a:lstStyle/>
              <a:p>
                <a:endParaRPr lang="fr-FR"/>
              </a:p>
            </p:txBody>
          </p:sp>
          <p:sp>
            <p:nvSpPr>
              <p:cNvPr id="96098" name="Freeform 854"/>
              <p:cNvSpPr>
                <a:spLocks/>
              </p:cNvSpPr>
              <p:nvPr/>
            </p:nvSpPr>
            <p:spPr bwMode="auto">
              <a:xfrm>
                <a:off x="3117" y="2830"/>
                <a:ext cx="61" cy="31"/>
              </a:xfrm>
              <a:custGeom>
                <a:avLst/>
                <a:gdLst>
                  <a:gd name="T0" fmla="*/ 0 w 372"/>
                  <a:gd name="T1" fmla="*/ 0 h 177"/>
                  <a:gd name="T2" fmla="*/ 0 w 372"/>
                  <a:gd name="T3" fmla="*/ 0 h 177"/>
                  <a:gd name="T4" fmla="*/ 0 w 372"/>
                  <a:gd name="T5" fmla="*/ 0 h 177"/>
                  <a:gd name="T6" fmla="*/ 0 w 372"/>
                  <a:gd name="T7" fmla="*/ 0 h 177"/>
                  <a:gd name="T8" fmla="*/ 0 w 372"/>
                  <a:gd name="T9" fmla="*/ 0 h 177"/>
                  <a:gd name="T10" fmla="*/ 0 w 372"/>
                  <a:gd name="T11" fmla="*/ 0 h 177"/>
                  <a:gd name="T12" fmla="*/ 0 w 372"/>
                  <a:gd name="T13" fmla="*/ 0 h 177"/>
                  <a:gd name="T14" fmla="*/ 0 60000 65536"/>
                  <a:gd name="T15" fmla="*/ 0 60000 65536"/>
                  <a:gd name="T16" fmla="*/ 0 60000 65536"/>
                  <a:gd name="T17" fmla="*/ 0 60000 65536"/>
                  <a:gd name="T18" fmla="*/ 0 60000 65536"/>
                  <a:gd name="T19" fmla="*/ 0 60000 65536"/>
                  <a:gd name="T20" fmla="*/ 0 60000 65536"/>
                  <a:gd name="T21" fmla="*/ 0 w 372"/>
                  <a:gd name="T22" fmla="*/ 0 h 177"/>
                  <a:gd name="T23" fmla="*/ 372 w 372"/>
                  <a:gd name="T24" fmla="*/ 177 h 1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2" h="177">
                    <a:moveTo>
                      <a:pt x="0" y="176"/>
                    </a:moveTo>
                    <a:lnTo>
                      <a:pt x="5" y="177"/>
                    </a:lnTo>
                    <a:lnTo>
                      <a:pt x="372" y="7"/>
                    </a:lnTo>
                    <a:lnTo>
                      <a:pt x="369" y="0"/>
                    </a:lnTo>
                    <a:lnTo>
                      <a:pt x="2" y="170"/>
                    </a:lnTo>
                    <a:lnTo>
                      <a:pt x="7" y="171"/>
                    </a:lnTo>
                    <a:lnTo>
                      <a:pt x="0" y="176"/>
                    </a:lnTo>
                    <a:close/>
                  </a:path>
                </a:pathLst>
              </a:custGeom>
              <a:solidFill>
                <a:srgbClr val="000000"/>
              </a:solidFill>
              <a:ln w="9525">
                <a:noFill/>
                <a:round/>
                <a:headEnd/>
                <a:tailEnd/>
              </a:ln>
            </p:spPr>
            <p:txBody>
              <a:bodyPr/>
              <a:lstStyle/>
              <a:p>
                <a:endParaRPr lang="fr-FR"/>
              </a:p>
            </p:txBody>
          </p:sp>
          <p:sp>
            <p:nvSpPr>
              <p:cNvPr id="96099" name="Freeform 855"/>
              <p:cNvSpPr>
                <a:spLocks/>
              </p:cNvSpPr>
              <p:nvPr/>
            </p:nvSpPr>
            <p:spPr bwMode="auto">
              <a:xfrm>
                <a:off x="3106" y="2840"/>
                <a:ext cx="12" cy="21"/>
              </a:xfrm>
              <a:custGeom>
                <a:avLst/>
                <a:gdLst>
                  <a:gd name="T0" fmla="*/ 0 w 78"/>
                  <a:gd name="T1" fmla="*/ 0 h 117"/>
                  <a:gd name="T2" fmla="*/ 0 w 78"/>
                  <a:gd name="T3" fmla="*/ 0 h 117"/>
                  <a:gd name="T4" fmla="*/ 0 w 78"/>
                  <a:gd name="T5" fmla="*/ 0 h 117"/>
                  <a:gd name="T6" fmla="*/ 0 w 78"/>
                  <a:gd name="T7" fmla="*/ 0 h 117"/>
                  <a:gd name="T8" fmla="*/ 0 w 78"/>
                  <a:gd name="T9" fmla="*/ 0 h 117"/>
                  <a:gd name="T10" fmla="*/ 0 w 78"/>
                  <a:gd name="T11" fmla="*/ 0 h 117"/>
                  <a:gd name="T12" fmla="*/ 0 w 78"/>
                  <a:gd name="T13" fmla="*/ 0 h 117"/>
                  <a:gd name="T14" fmla="*/ 0 60000 65536"/>
                  <a:gd name="T15" fmla="*/ 0 60000 65536"/>
                  <a:gd name="T16" fmla="*/ 0 60000 65536"/>
                  <a:gd name="T17" fmla="*/ 0 60000 65536"/>
                  <a:gd name="T18" fmla="*/ 0 60000 65536"/>
                  <a:gd name="T19" fmla="*/ 0 60000 65536"/>
                  <a:gd name="T20" fmla="*/ 0 60000 65536"/>
                  <a:gd name="T21" fmla="*/ 0 w 78"/>
                  <a:gd name="T22" fmla="*/ 0 h 117"/>
                  <a:gd name="T23" fmla="*/ 78 w 78"/>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117">
                    <a:moveTo>
                      <a:pt x="0" y="4"/>
                    </a:moveTo>
                    <a:lnTo>
                      <a:pt x="0" y="4"/>
                    </a:lnTo>
                    <a:lnTo>
                      <a:pt x="71" y="117"/>
                    </a:lnTo>
                    <a:lnTo>
                      <a:pt x="78" y="112"/>
                    </a:lnTo>
                    <a:lnTo>
                      <a:pt x="7" y="0"/>
                    </a:lnTo>
                    <a:lnTo>
                      <a:pt x="0" y="4"/>
                    </a:lnTo>
                    <a:close/>
                  </a:path>
                </a:pathLst>
              </a:custGeom>
              <a:solidFill>
                <a:srgbClr val="000000"/>
              </a:solidFill>
              <a:ln w="9525">
                <a:noFill/>
                <a:round/>
                <a:headEnd/>
                <a:tailEnd/>
              </a:ln>
            </p:spPr>
            <p:txBody>
              <a:bodyPr/>
              <a:lstStyle/>
              <a:p>
                <a:endParaRPr lang="fr-FR"/>
              </a:p>
            </p:txBody>
          </p:sp>
          <p:sp>
            <p:nvSpPr>
              <p:cNvPr id="96100" name="Freeform 856"/>
              <p:cNvSpPr>
                <a:spLocks/>
              </p:cNvSpPr>
              <p:nvPr/>
            </p:nvSpPr>
            <p:spPr bwMode="auto">
              <a:xfrm>
                <a:off x="3094" y="2821"/>
                <a:ext cx="13" cy="20"/>
              </a:xfrm>
              <a:custGeom>
                <a:avLst/>
                <a:gdLst>
                  <a:gd name="T0" fmla="*/ 0 w 78"/>
                  <a:gd name="T1" fmla="*/ 0 h 117"/>
                  <a:gd name="T2" fmla="*/ 0 w 78"/>
                  <a:gd name="T3" fmla="*/ 0 h 117"/>
                  <a:gd name="T4" fmla="*/ 0 w 78"/>
                  <a:gd name="T5" fmla="*/ 0 h 117"/>
                  <a:gd name="T6" fmla="*/ 0 w 78"/>
                  <a:gd name="T7" fmla="*/ 0 h 117"/>
                  <a:gd name="T8" fmla="*/ 0 w 78"/>
                  <a:gd name="T9" fmla="*/ 0 h 117"/>
                  <a:gd name="T10" fmla="*/ 0 w 78"/>
                  <a:gd name="T11" fmla="*/ 0 h 117"/>
                  <a:gd name="T12" fmla="*/ 0 w 78"/>
                  <a:gd name="T13" fmla="*/ 0 h 117"/>
                  <a:gd name="T14" fmla="*/ 0 60000 65536"/>
                  <a:gd name="T15" fmla="*/ 0 60000 65536"/>
                  <a:gd name="T16" fmla="*/ 0 60000 65536"/>
                  <a:gd name="T17" fmla="*/ 0 60000 65536"/>
                  <a:gd name="T18" fmla="*/ 0 60000 65536"/>
                  <a:gd name="T19" fmla="*/ 0 60000 65536"/>
                  <a:gd name="T20" fmla="*/ 0 60000 65536"/>
                  <a:gd name="T21" fmla="*/ 0 w 78"/>
                  <a:gd name="T22" fmla="*/ 0 h 117"/>
                  <a:gd name="T23" fmla="*/ 78 w 78"/>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8" h="117">
                    <a:moveTo>
                      <a:pt x="2" y="0"/>
                    </a:moveTo>
                    <a:lnTo>
                      <a:pt x="0" y="5"/>
                    </a:lnTo>
                    <a:lnTo>
                      <a:pt x="71" y="117"/>
                    </a:lnTo>
                    <a:lnTo>
                      <a:pt x="78" y="113"/>
                    </a:lnTo>
                    <a:lnTo>
                      <a:pt x="7" y="0"/>
                    </a:lnTo>
                    <a:lnTo>
                      <a:pt x="6" y="5"/>
                    </a:lnTo>
                    <a:lnTo>
                      <a:pt x="2" y="0"/>
                    </a:lnTo>
                    <a:close/>
                  </a:path>
                </a:pathLst>
              </a:custGeom>
              <a:solidFill>
                <a:srgbClr val="000000"/>
              </a:solidFill>
              <a:ln w="9525">
                <a:noFill/>
                <a:round/>
                <a:headEnd/>
                <a:tailEnd/>
              </a:ln>
            </p:spPr>
            <p:txBody>
              <a:bodyPr/>
              <a:lstStyle/>
              <a:p>
                <a:endParaRPr lang="fr-FR"/>
              </a:p>
            </p:txBody>
          </p:sp>
          <p:sp>
            <p:nvSpPr>
              <p:cNvPr id="96101" name="Freeform 857"/>
              <p:cNvSpPr>
                <a:spLocks/>
              </p:cNvSpPr>
              <p:nvPr/>
            </p:nvSpPr>
            <p:spPr bwMode="auto">
              <a:xfrm>
                <a:off x="3095" y="2770"/>
                <a:ext cx="46" cy="52"/>
              </a:xfrm>
              <a:custGeom>
                <a:avLst/>
                <a:gdLst>
                  <a:gd name="T0" fmla="*/ 0 w 284"/>
                  <a:gd name="T1" fmla="*/ 0 h 314"/>
                  <a:gd name="T2" fmla="*/ 0 w 284"/>
                  <a:gd name="T3" fmla="*/ 0 h 314"/>
                  <a:gd name="T4" fmla="*/ 0 w 284"/>
                  <a:gd name="T5" fmla="*/ 0 h 314"/>
                  <a:gd name="T6" fmla="*/ 0 w 284"/>
                  <a:gd name="T7" fmla="*/ 0 h 314"/>
                  <a:gd name="T8" fmla="*/ 0 w 284"/>
                  <a:gd name="T9" fmla="*/ 0 h 314"/>
                  <a:gd name="T10" fmla="*/ 0 w 284"/>
                  <a:gd name="T11" fmla="*/ 0 h 314"/>
                  <a:gd name="T12" fmla="*/ 0 w 284"/>
                  <a:gd name="T13" fmla="*/ 0 h 314"/>
                  <a:gd name="T14" fmla="*/ 0 60000 65536"/>
                  <a:gd name="T15" fmla="*/ 0 60000 65536"/>
                  <a:gd name="T16" fmla="*/ 0 60000 65536"/>
                  <a:gd name="T17" fmla="*/ 0 60000 65536"/>
                  <a:gd name="T18" fmla="*/ 0 60000 65536"/>
                  <a:gd name="T19" fmla="*/ 0 60000 65536"/>
                  <a:gd name="T20" fmla="*/ 0 60000 65536"/>
                  <a:gd name="T21" fmla="*/ 0 w 284"/>
                  <a:gd name="T22" fmla="*/ 0 h 314"/>
                  <a:gd name="T23" fmla="*/ 284 w 284"/>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4" h="314">
                    <a:moveTo>
                      <a:pt x="277" y="0"/>
                    </a:moveTo>
                    <a:lnTo>
                      <a:pt x="278" y="0"/>
                    </a:lnTo>
                    <a:lnTo>
                      <a:pt x="0" y="309"/>
                    </a:lnTo>
                    <a:lnTo>
                      <a:pt x="4" y="314"/>
                    </a:lnTo>
                    <a:lnTo>
                      <a:pt x="283" y="5"/>
                    </a:lnTo>
                    <a:lnTo>
                      <a:pt x="284" y="5"/>
                    </a:lnTo>
                    <a:lnTo>
                      <a:pt x="277" y="0"/>
                    </a:lnTo>
                    <a:close/>
                  </a:path>
                </a:pathLst>
              </a:custGeom>
              <a:solidFill>
                <a:srgbClr val="000000"/>
              </a:solidFill>
              <a:ln w="9525">
                <a:noFill/>
                <a:round/>
                <a:headEnd/>
                <a:tailEnd/>
              </a:ln>
            </p:spPr>
            <p:txBody>
              <a:bodyPr/>
              <a:lstStyle/>
              <a:p>
                <a:endParaRPr lang="fr-FR"/>
              </a:p>
            </p:txBody>
          </p:sp>
          <p:sp>
            <p:nvSpPr>
              <p:cNvPr id="96102" name="Freeform 858"/>
              <p:cNvSpPr>
                <a:spLocks/>
              </p:cNvSpPr>
              <p:nvPr/>
            </p:nvSpPr>
            <p:spPr bwMode="auto">
              <a:xfrm>
                <a:off x="3138" y="2753"/>
                <a:ext cx="4" cy="17"/>
              </a:xfrm>
              <a:custGeom>
                <a:avLst/>
                <a:gdLst>
                  <a:gd name="T0" fmla="*/ 0 w 25"/>
                  <a:gd name="T1" fmla="*/ 0 h 102"/>
                  <a:gd name="T2" fmla="*/ 0 w 25"/>
                  <a:gd name="T3" fmla="*/ 0 h 102"/>
                  <a:gd name="T4" fmla="*/ 0 w 25"/>
                  <a:gd name="T5" fmla="*/ 0 h 102"/>
                  <a:gd name="T6" fmla="*/ 0 w 25"/>
                  <a:gd name="T7" fmla="*/ 0 h 102"/>
                  <a:gd name="T8" fmla="*/ 0 w 25"/>
                  <a:gd name="T9" fmla="*/ 0 h 102"/>
                  <a:gd name="T10" fmla="*/ 0 w 25"/>
                  <a:gd name="T11" fmla="*/ 0 h 102"/>
                  <a:gd name="T12" fmla="*/ 0 w 25"/>
                  <a:gd name="T13" fmla="*/ 0 h 102"/>
                  <a:gd name="T14" fmla="*/ 0 w 25"/>
                  <a:gd name="T15" fmla="*/ 0 h 102"/>
                  <a:gd name="T16" fmla="*/ 0 w 25"/>
                  <a:gd name="T17" fmla="*/ 0 h 102"/>
                  <a:gd name="T18" fmla="*/ 0 w 25"/>
                  <a:gd name="T19" fmla="*/ 0 h 102"/>
                  <a:gd name="T20" fmla="*/ 0 w 25"/>
                  <a:gd name="T21" fmla="*/ 0 h 102"/>
                  <a:gd name="T22" fmla="*/ 0 w 25"/>
                  <a:gd name="T23" fmla="*/ 0 h 102"/>
                  <a:gd name="T24" fmla="*/ 0 w 25"/>
                  <a:gd name="T25" fmla="*/ 0 h 102"/>
                  <a:gd name="T26" fmla="*/ 0 w 25"/>
                  <a:gd name="T27" fmla="*/ 0 h 102"/>
                  <a:gd name="T28" fmla="*/ 0 w 25"/>
                  <a:gd name="T29" fmla="*/ 0 h 102"/>
                  <a:gd name="T30" fmla="*/ 0 w 25"/>
                  <a:gd name="T31" fmla="*/ 0 h 102"/>
                  <a:gd name="T32" fmla="*/ 0 w 25"/>
                  <a:gd name="T33" fmla="*/ 0 h 102"/>
                  <a:gd name="T34" fmla="*/ 0 w 25"/>
                  <a:gd name="T35" fmla="*/ 0 h 102"/>
                  <a:gd name="T36" fmla="*/ 0 w 25"/>
                  <a:gd name="T37" fmla="*/ 0 h 102"/>
                  <a:gd name="T38" fmla="*/ 0 w 25"/>
                  <a:gd name="T39" fmla="*/ 0 h 102"/>
                  <a:gd name="T40" fmla="*/ 0 w 2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
                  <a:gd name="T64" fmla="*/ 0 h 102"/>
                  <a:gd name="T65" fmla="*/ 25 w 2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 h="102">
                    <a:moveTo>
                      <a:pt x="0" y="1"/>
                    </a:moveTo>
                    <a:lnTo>
                      <a:pt x="0" y="2"/>
                    </a:lnTo>
                    <a:lnTo>
                      <a:pt x="10" y="25"/>
                    </a:lnTo>
                    <a:lnTo>
                      <a:pt x="16" y="45"/>
                    </a:lnTo>
                    <a:lnTo>
                      <a:pt x="18" y="61"/>
                    </a:lnTo>
                    <a:lnTo>
                      <a:pt x="18" y="74"/>
                    </a:lnTo>
                    <a:lnTo>
                      <a:pt x="17" y="84"/>
                    </a:lnTo>
                    <a:lnTo>
                      <a:pt x="14" y="93"/>
                    </a:lnTo>
                    <a:lnTo>
                      <a:pt x="13" y="97"/>
                    </a:lnTo>
                    <a:lnTo>
                      <a:pt x="12" y="97"/>
                    </a:lnTo>
                    <a:lnTo>
                      <a:pt x="19" y="102"/>
                    </a:lnTo>
                    <a:lnTo>
                      <a:pt x="20" y="100"/>
                    </a:lnTo>
                    <a:lnTo>
                      <a:pt x="21" y="95"/>
                    </a:lnTo>
                    <a:lnTo>
                      <a:pt x="24" y="87"/>
                    </a:lnTo>
                    <a:lnTo>
                      <a:pt x="25" y="74"/>
                    </a:lnTo>
                    <a:lnTo>
                      <a:pt x="25" y="61"/>
                    </a:lnTo>
                    <a:lnTo>
                      <a:pt x="22" y="43"/>
                    </a:lnTo>
                    <a:lnTo>
                      <a:pt x="17" y="23"/>
                    </a:lnTo>
                    <a:lnTo>
                      <a:pt x="7" y="0"/>
                    </a:lnTo>
                    <a:lnTo>
                      <a:pt x="7" y="1"/>
                    </a:lnTo>
                    <a:lnTo>
                      <a:pt x="0" y="1"/>
                    </a:lnTo>
                    <a:close/>
                  </a:path>
                </a:pathLst>
              </a:custGeom>
              <a:solidFill>
                <a:srgbClr val="000000"/>
              </a:solidFill>
              <a:ln w="9525">
                <a:noFill/>
                <a:round/>
                <a:headEnd/>
                <a:tailEnd/>
              </a:ln>
            </p:spPr>
            <p:txBody>
              <a:bodyPr/>
              <a:lstStyle/>
              <a:p>
                <a:endParaRPr lang="fr-FR"/>
              </a:p>
            </p:txBody>
          </p:sp>
          <p:sp>
            <p:nvSpPr>
              <p:cNvPr id="96103" name="Freeform 859"/>
              <p:cNvSpPr>
                <a:spLocks/>
              </p:cNvSpPr>
              <p:nvPr/>
            </p:nvSpPr>
            <p:spPr bwMode="auto">
              <a:xfrm>
                <a:off x="3132" y="2739"/>
                <a:ext cx="7" cy="15"/>
              </a:xfrm>
              <a:custGeom>
                <a:avLst/>
                <a:gdLst>
                  <a:gd name="T0" fmla="*/ 0 w 41"/>
                  <a:gd name="T1" fmla="*/ 0 h 85"/>
                  <a:gd name="T2" fmla="*/ 0 w 41"/>
                  <a:gd name="T3" fmla="*/ 0 h 85"/>
                  <a:gd name="T4" fmla="*/ 0 w 41"/>
                  <a:gd name="T5" fmla="*/ 0 h 85"/>
                  <a:gd name="T6" fmla="*/ 0 w 41"/>
                  <a:gd name="T7" fmla="*/ 0 h 85"/>
                  <a:gd name="T8" fmla="*/ 0 w 41"/>
                  <a:gd name="T9" fmla="*/ 0 h 85"/>
                  <a:gd name="T10" fmla="*/ 0 w 41"/>
                  <a:gd name="T11" fmla="*/ 0 h 85"/>
                  <a:gd name="T12" fmla="*/ 0 w 41"/>
                  <a:gd name="T13" fmla="*/ 0 h 85"/>
                  <a:gd name="T14" fmla="*/ 0 w 41"/>
                  <a:gd name="T15" fmla="*/ 0 h 85"/>
                  <a:gd name="T16" fmla="*/ 0 w 41"/>
                  <a:gd name="T17" fmla="*/ 0 h 85"/>
                  <a:gd name="T18" fmla="*/ 0 w 41"/>
                  <a:gd name="T19" fmla="*/ 0 h 85"/>
                  <a:gd name="T20" fmla="*/ 0 w 41"/>
                  <a:gd name="T21" fmla="*/ 0 h 85"/>
                  <a:gd name="T22" fmla="*/ 0 w 41"/>
                  <a:gd name="T23" fmla="*/ 0 h 85"/>
                  <a:gd name="T24" fmla="*/ 0 w 41"/>
                  <a:gd name="T25" fmla="*/ 0 h 85"/>
                  <a:gd name="T26" fmla="*/ 0 w 41"/>
                  <a:gd name="T27" fmla="*/ 0 h 85"/>
                  <a:gd name="T28" fmla="*/ 0 w 41"/>
                  <a:gd name="T29" fmla="*/ 0 h 85"/>
                  <a:gd name="T30" fmla="*/ 0 w 41"/>
                  <a:gd name="T31" fmla="*/ 0 h 85"/>
                  <a:gd name="T32" fmla="*/ 0 w 41"/>
                  <a:gd name="T33" fmla="*/ 0 h 85"/>
                  <a:gd name="T34" fmla="*/ 0 w 41"/>
                  <a:gd name="T35" fmla="*/ 0 h 85"/>
                  <a:gd name="T36" fmla="*/ 0 w 41"/>
                  <a:gd name="T37" fmla="*/ 0 h 85"/>
                  <a:gd name="T38" fmla="*/ 0 w 41"/>
                  <a:gd name="T39" fmla="*/ 0 h 85"/>
                  <a:gd name="T40" fmla="*/ 0 w 41"/>
                  <a:gd name="T41" fmla="*/ 0 h 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1"/>
                  <a:gd name="T64" fmla="*/ 0 h 85"/>
                  <a:gd name="T65" fmla="*/ 41 w 41"/>
                  <a:gd name="T66" fmla="*/ 85 h 8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1" h="85">
                    <a:moveTo>
                      <a:pt x="0" y="7"/>
                    </a:moveTo>
                    <a:lnTo>
                      <a:pt x="0" y="7"/>
                    </a:lnTo>
                    <a:lnTo>
                      <a:pt x="4" y="9"/>
                    </a:lnTo>
                    <a:lnTo>
                      <a:pt x="8" y="10"/>
                    </a:lnTo>
                    <a:lnTo>
                      <a:pt x="15" y="17"/>
                    </a:lnTo>
                    <a:lnTo>
                      <a:pt x="21" y="26"/>
                    </a:lnTo>
                    <a:lnTo>
                      <a:pt x="26" y="41"/>
                    </a:lnTo>
                    <a:lnTo>
                      <a:pt x="31" y="60"/>
                    </a:lnTo>
                    <a:lnTo>
                      <a:pt x="34" y="85"/>
                    </a:lnTo>
                    <a:lnTo>
                      <a:pt x="41" y="85"/>
                    </a:lnTo>
                    <a:lnTo>
                      <a:pt x="38" y="58"/>
                    </a:lnTo>
                    <a:lnTo>
                      <a:pt x="33" y="38"/>
                    </a:lnTo>
                    <a:lnTo>
                      <a:pt x="27" y="23"/>
                    </a:lnTo>
                    <a:lnTo>
                      <a:pt x="19" y="13"/>
                    </a:lnTo>
                    <a:lnTo>
                      <a:pt x="12" y="6"/>
                    </a:lnTo>
                    <a:lnTo>
                      <a:pt x="7" y="2"/>
                    </a:lnTo>
                    <a:lnTo>
                      <a:pt x="2" y="0"/>
                    </a:lnTo>
                    <a:lnTo>
                      <a:pt x="0" y="0"/>
                    </a:lnTo>
                    <a:lnTo>
                      <a:pt x="0" y="7"/>
                    </a:lnTo>
                    <a:close/>
                  </a:path>
                </a:pathLst>
              </a:custGeom>
              <a:solidFill>
                <a:srgbClr val="000000"/>
              </a:solidFill>
              <a:ln w="9525">
                <a:noFill/>
                <a:round/>
                <a:headEnd/>
                <a:tailEnd/>
              </a:ln>
            </p:spPr>
            <p:txBody>
              <a:bodyPr/>
              <a:lstStyle/>
              <a:p>
                <a:endParaRPr lang="fr-FR"/>
              </a:p>
            </p:txBody>
          </p:sp>
          <p:sp>
            <p:nvSpPr>
              <p:cNvPr id="96104" name="Freeform 860"/>
              <p:cNvSpPr>
                <a:spLocks/>
              </p:cNvSpPr>
              <p:nvPr/>
            </p:nvSpPr>
            <p:spPr bwMode="auto">
              <a:xfrm>
                <a:off x="3072" y="2731"/>
                <a:ext cx="60" cy="9"/>
              </a:xfrm>
              <a:custGeom>
                <a:avLst/>
                <a:gdLst>
                  <a:gd name="T0" fmla="*/ 0 w 368"/>
                  <a:gd name="T1" fmla="*/ 0 h 51"/>
                  <a:gd name="T2" fmla="*/ 0 w 368"/>
                  <a:gd name="T3" fmla="*/ 0 h 51"/>
                  <a:gd name="T4" fmla="*/ 0 w 368"/>
                  <a:gd name="T5" fmla="*/ 0 h 51"/>
                  <a:gd name="T6" fmla="*/ 0 w 368"/>
                  <a:gd name="T7" fmla="*/ 0 h 51"/>
                  <a:gd name="T8" fmla="*/ 0 w 368"/>
                  <a:gd name="T9" fmla="*/ 0 h 51"/>
                  <a:gd name="T10" fmla="*/ 0 w 368"/>
                  <a:gd name="T11" fmla="*/ 0 h 51"/>
                  <a:gd name="T12" fmla="*/ 0 w 368"/>
                  <a:gd name="T13" fmla="*/ 0 h 51"/>
                  <a:gd name="T14" fmla="*/ 0 60000 65536"/>
                  <a:gd name="T15" fmla="*/ 0 60000 65536"/>
                  <a:gd name="T16" fmla="*/ 0 60000 65536"/>
                  <a:gd name="T17" fmla="*/ 0 60000 65536"/>
                  <a:gd name="T18" fmla="*/ 0 60000 65536"/>
                  <a:gd name="T19" fmla="*/ 0 60000 65536"/>
                  <a:gd name="T20" fmla="*/ 0 60000 65536"/>
                  <a:gd name="T21" fmla="*/ 0 w 368"/>
                  <a:gd name="T22" fmla="*/ 0 h 51"/>
                  <a:gd name="T23" fmla="*/ 368 w 368"/>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8" h="51">
                    <a:moveTo>
                      <a:pt x="0" y="3"/>
                    </a:moveTo>
                    <a:lnTo>
                      <a:pt x="3" y="7"/>
                    </a:lnTo>
                    <a:lnTo>
                      <a:pt x="368" y="51"/>
                    </a:lnTo>
                    <a:lnTo>
                      <a:pt x="368" y="44"/>
                    </a:lnTo>
                    <a:lnTo>
                      <a:pt x="3" y="0"/>
                    </a:lnTo>
                    <a:lnTo>
                      <a:pt x="7" y="3"/>
                    </a:lnTo>
                    <a:lnTo>
                      <a:pt x="0" y="3"/>
                    </a:lnTo>
                    <a:close/>
                  </a:path>
                </a:pathLst>
              </a:custGeom>
              <a:solidFill>
                <a:srgbClr val="000000"/>
              </a:solidFill>
              <a:ln w="9525">
                <a:noFill/>
                <a:round/>
                <a:headEnd/>
                <a:tailEnd/>
              </a:ln>
            </p:spPr>
            <p:txBody>
              <a:bodyPr/>
              <a:lstStyle/>
              <a:p>
                <a:endParaRPr lang="fr-FR"/>
              </a:p>
            </p:txBody>
          </p:sp>
          <p:sp>
            <p:nvSpPr>
              <p:cNvPr id="96105" name="Freeform 861"/>
              <p:cNvSpPr>
                <a:spLocks/>
              </p:cNvSpPr>
              <p:nvPr/>
            </p:nvSpPr>
            <p:spPr bwMode="auto">
              <a:xfrm>
                <a:off x="3072" y="2708"/>
                <a:ext cx="2" cy="24"/>
              </a:xfrm>
              <a:custGeom>
                <a:avLst/>
                <a:gdLst>
                  <a:gd name="T0" fmla="*/ 0 w 14"/>
                  <a:gd name="T1" fmla="*/ 0 h 145"/>
                  <a:gd name="T2" fmla="*/ 0 w 14"/>
                  <a:gd name="T3" fmla="*/ 0 h 145"/>
                  <a:gd name="T4" fmla="*/ 0 w 14"/>
                  <a:gd name="T5" fmla="*/ 0 h 145"/>
                  <a:gd name="T6" fmla="*/ 0 w 14"/>
                  <a:gd name="T7" fmla="*/ 0 h 145"/>
                  <a:gd name="T8" fmla="*/ 0 w 14"/>
                  <a:gd name="T9" fmla="*/ 0 h 145"/>
                  <a:gd name="T10" fmla="*/ 0 w 14"/>
                  <a:gd name="T11" fmla="*/ 0 h 145"/>
                  <a:gd name="T12" fmla="*/ 0 w 14"/>
                  <a:gd name="T13" fmla="*/ 0 h 145"/>
                  <a:gd name="T14" fmla="*/ 0 60000 65536"/>
                  <a:gd name="T15" fmla="*/ 0 60000 65536"/>
                  <a:gd name="T16" fmla="*/ 0 60000 65536"/>
                  <a:gd name="T17" fmla="*/ 0 60000 65536"/>
                  <a:gd name="T18" fmla="*/ 0 60000 65536"/>
                  <a:gd name="T19" fmla="*/ 0 60000 65536"/>
                  <a:gd name="T20" fmla="*/ 0 60000 65536"/>
                  <a:gd name="T21" fmla="*/ 0 w 14"/>
                  <a:gd name="T22" fmla="*/ 0 h 145"/>
                  <a:gd name="T23" fmla="*/ 14 w 14"/>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45">
                    <a:moveTo>
                      <a:pt x="7" y="0"/>
                    </a:moveTo>
                    <a:lnTo>
                      <a:pt x="7" y="0"/>
                    </a:lnTo>
                    <a:lnTo>
                      <a:pt x="0" y="145"/>
                    </a:lnTo>
                    <a:lnTo>
                      <a:pt x="7" y="145"/>
                    </a:lnTo>
                    <a:lnTo>
                      <a:pt x="14" y="0"/>
                    </a:lnTo>
                    <a:lnTo>
                      <a:pt x="7" y="0"/>
                    </a:lnTo>
                    <a:close/>
                  </a:path>
                </a:pathLst>
              </a:custGeom>
              <a:solidFill>
                <a:srgbClr val="000000"/>
              </a:solidFill>
              <a:ln w="9525">
                <a:noFill/>
                <a:round/>
                <a:headEnd/>
                <a:tailEnd/>
              </a:ln>
            </p:spPr>
            <p:txBody>
              <a:bodyPr/>
              <a:lstStyle/>
              <a:p>
                <a:endParaRPr lang="fr-FR"/>
              </a:p>
            </p:txBody>
          </p:sp>
          <p:sp>
            <p:nvSpPr>
              <p:cNvPr id="96106" name="Freeform 862"/>
              <p:cNvSpPr>
                <a:spLocks/>
              </p:cNvSpPr>
              <p:nvPr/>
            </p:nvSpPr>
            <p:spPr bwMode="auto">
              <a:xfrm>
                <a:off x="3073" y="2683"/>
                <a:ext cx="2" cy="25"/>
              </a:xfrm>
              <a:custGeom>
                <a:avLst/>
                <a:gdLst>
                  <a:gd name="T0" fmla="*/ 0 w 15"/>
                  <a:gd name="T1" fmla="*/ 0 h 148"/>
                  <a:gd name="T2" fmla="*/ 0 w 15"/>
                  <a:gd name="T3" fmla="*/ 0 h 148"/>
                  <a:gd name="T4" fmla="*/ 0 w 15"/>
                  <a:gd name="T5" fmla="*/ 0 h 148"/>
                  <a:gd name="T6" fmla="*/ 0 w 15"/>
                  <a:gd name="T7" fmla="*/ 0 h 148"/>
                  <a:gd name="T8" fmla="*/ 0 w 15"/>
                  <a:gd name="T9" fmla="*/ 0 h 148"/>
                  <a:gd name="T10" fmla="*/ 0 w 15"/>
                  <a:gd name="T11" fmla="*/ 0 h 148"/>
                  <a:gd name="T12" fmla="*/ 0 w 15"/>
                  <a:gd name="T13" fmla="*/ 0 h 148"/>
                  <a:gd name="T14" fmla="*/ 0 60000 65536"/>
                  <a:gd name="T15" fmla="*/ 0 60000 65536"/>
                  <a:gd name="T16" fmla="*/ 0 60000 65536"/>
                  <a:gd name="T17" fmla="*/ 0 60000 65536"/>
                  <a:gd name="T18" fmla="*/ 0 60000 65536"/>
                  <a:gd name="T19" fmla="*/ 0 60000 65536"/>
                  <a:gd name="T20" fmla="*/ 0 60000 65536"/>
                  <a:gd name="T21" fmla="*/ 0 w 15"/>
                  <a:gd name="T22" fmla="*/ 0 h 148"/>
                  <a:gd name="T23" fmla="*/ 15 w 15"/>
                  <a:gd name="T24" fmla="*/ 148 h 1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48">
                    <a:moveTo>
                      <a:pt x="10" y="0"/>
                    </a:moveTo>
                    <a:lnTo>
                      <a:pt x="8" y="3"/>
                    </a:lnTo>
                    <a:lnTo>
                      <a:pt x="0" y="148"/>
                    </a:lnTo>
                    <a:lnTo>
                      <a:pt x="7" y="148"/>
                    </a:lnTo>
                    <a:lnTo>
                      <a:pt x="15" y="3"/>
                    </a:lnTo>
                    <a:lnTo>
                      <a:pt x="12" y="6"/>
                    </a:lnTo>
                    <a:lnTo>
                      <a:pt x="10" y="0"/>
                    </a:lnTo>
                    <a:close/>
                  </a:path>
                </a:pathLst>
              </a:custGeom>
              <a:solidFill>
                <a:srgbClr val="000000"/>
              </a:solidFill>
              <a:ln w="9525">
                <a:noFill/>
                <a:round/>
                <a:headEnd/>
                <a:tailEnd/>
              </a:ln>
            </p:spPr>
            <p:txBody>
              <a:bodyPr/>
              <a:lstStyle/>
              <a:p>
                <a:endParaRPr lang="fr-FR"/>
              </a:p>
            </p:txBody>
          </p:sp>
          <p:sp>
            <p:nvSpPr>
              <p:cNvPr id="96107" name="Freeform 863"/>
              <p:cNvSpPr>
                <a:spLocks/>
              </p:cNvSpPr>
              <p:nvPr/>
            </p:nvSpPr>
            <p:spPr bwMode="auto">
              <a:xfrm>
                <a:off x="3075" y="2660"/>
                <a:ext cx="62" cy="24"/>
              </a:xfrm>
              <a:custGeom>
                <a:avLst/>
                <a:gdLst>
                  <a:gd name="T0" fmla="*/ 0 w 378"/>
                  <a:gd name="T1" fmla="*/ 0 h 141"/>
                  <a:gd name="T2" fmla="*/ 0 w 378"/>
                  <a:gd name="T3" fmla="*/ 0 h 141"/>
                  <a:gd name="T4" fmla="*/ 0 w 378"/>
                  <a:gd name="T5" fmla="*/ 0 h 141"/>
                  <a:gd name="T6" fmla="*/ 0 w 378"/>
                  <a:gd name="T7" fmla="*/ 0 h 141"/>
                  <a:gd name="T8" fmla="*/ 0 w 378"/>
                  <a:gd name="T9" fmla="*/ 0 h 141"/>
                  <a:gd name="T10" fmla="*/ 0 w 378"/>
                  <a:gd name="T11" fmla="*/ 0 h 141"/>
                  <a:gd name="T12" fmla="*/ 0 w 378"/>
                  <a:gd name="T13" fmla="*/ 0 h 141"/>
                  <a:gd name="T14" fmla="*/ 0 60000 65536"/>
                  <a:gd name="T15" fmla="*/ 0 60000 65536"/>
                  <a:gd name="T16" fmla="*/ 0 60000 65536"/>
                  <a:gd name="T17" fmla="*/ 0 60000 65536"/>
                  <a:gd name="T18" fmla="*/ 0 60000 65536"/>
                  <a:gd name="T19" fmla="*/ 0 60000 65536"/>
                  <a:gd name="T20" fmla="*/ 0 60000 65536"/>
                  <a:gd name="T21" fmla="*/ 0 w 378"/>
                  <a:gd name="T22" fmla="*/ 0 h 141"/>
                  <a:gd name="T23" fmla="*/ 378 w 378"/>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8" h="141">
                    <a:moveTo>
                      <a:pt x="374" y="0"/>
                    </a:moveTo>
                    <a:lnTo>
                      <a:pt x="375" y="0"/>
                    </a:lnTo>
                    <a:lnTo>
                      <a:pt x="0" y="135"/>
                    </a:lnTo>
                    <a:lnTo>
                      <a:pt x="2" y="141"/>
                    </a:lnTo>
                    <a:lnTo>
                      <a:pt x="377" y="7"/>
                    </a:lnTo>
                    <a:lnTo>
                      <a:pt x="378" y="7"/>
                    </a:lnTo>
                    <a:lnTo>
                      <a:pt x="374" y="0"/>
                    </a:lnTo>
                    <a:close/>
                  </a:path>
                </a:pathLst>
              </a:custGeom>
              <a:solidFill>
                <a:srgbClr val="000000"/>
              </a:solidFill>
              <a:ln w="9525">
                <a:noFill/>
                <a:round/>
                <a:headEnd/>
                <a:tailEnd/>
              </a:ln>
            </p:spPr>
            <p:txBody>
              <a:bodyPr/>
              <a:lstStyle/>
              <a:p>
                <a:endParaRPr lang="fr-FR"/>
              </a:p>
            </p:txBody>
          </p:sp>
          <p:sp>
            <p:nvSpPr>
              <p:cNvPr id="96108" name="Freeform 864"/>
              <p:cNvSpPr>
                <a:spLocks/>
              </p:cNvSpPr>
              <p:nvPr/>
            </p:nvSpPr>
            <p:spPr bwMode="auto">
              <a:xfrm>
                <a:off x="3136" y="2644"/>
                <a:ext cx="8" cy="17"/>
              </a:xfrm>
              <a:custGeom>
                <a:avLst/>
                <a:gdLst>
                  <a:gd name="T0" fmla="*/ 0 w 51"/>
                  <a:gd name="T1" fmla="*/ 0 h 105"/>
                  <a:gd name="T2" fmla="*/ 0 w 51"/>
                  <a:gd name="T3" fmla="*/ 0 h 105"/>
                  <a:gd name="T4" fmla="*/ 0 w 51"/>
                  <a:gd name="T5" fmla="*/ 0 h 105"/>
                  <a:gd name="T6" fmla="*/ 0 w 51"/>
                  <a:gd name="T7" fmla="*/ 0 h 105"/>
                  <a:gd name="T8" fmla="*/ 0 w 51"/>
                  <a:gd name="T9" fmla="*/ 0 h 105"/>
                  <a:gd name="T10" fmla="*/ 0 w 51"/>
                  <a:gd name="T11" fmla="*/ 0 h 105"/>
                  <a:gd name="T12" fmla="*/ 0 w 51"/>
                  <a:gd name="T13" fmla="*/ 0 h 105"/>
                  <a:gd name="T14" fmla="*/ 0 w 51"/>
                  <a:gd name="T15" fmla="*/ 0 h 105"/>
                  <a:gd name="T16" fmla="*/ 0 w 51"/>
                  <a:gd name="T17" fmla="*/ 0 h 105"/>
                  <a:gd name="T18" fmla="*/ 0 w 51"/>
                  <a:gd name="T19" fmla="*/ 0 h 105"/>
                  <a:gd name="T20" fmla="*/ 0 w 51"/>
                  <a:gd name="T21" fmla="*/ 0 h 105"/>
                  <a:gd name="T22" fmla="*/ 0 w 51"/>
                  <a:gd name="T23" fmla="*/ 0 h 105"/>
                  <a:gd name="T24" fmla="*/ 0 w 51"/>
                  <a:gd name="T25" fmla="*/ 0 h 105"/>
                  <a:gd name="T26" fmla="*/ 0 w 51"/>
                  <a:gd name="T27" fmla="*/ 0 h 105"/>
                  <a:gd name="T28" fmla="*/ 0 w 51"/>
                  <a:gd name="T29" fmla="*/ 0 h 105"/>
                  <a:gd name="T30" fmla="*/ 0 w 51"/>
                  <a:gd name="T31" fmla="*/ 0 h 105"/>
                  <a:gd name="T32" fmla="*/ 0 w 51"/>
                  <a:gd name="T33" fmla="*/ 0 h 105"/>
                  <a:gd name="T34" fmla="*/ 0 w 51"/>
                  <a:gd name="T35" fmla="*/ 0 h 105"/>
                  <a:gd name="T36" fmla="*/ 0 w 51"/>
                  <a:gd name="T37" fmla="*/ 0 h 105"/>
                  <a:gd name="T38" fmla="*/ 0 w 51"/>
                  <a:gd name="T39" fmla="*/ 0 h 105"/>
                  <a:gd name="T40" fmla="*/ 0 w 51"/>
                  <a:gd name="T41" fmla="*/ 0 h 1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1"/>
                  <a:gd name="T64" fmla="*/ 0 h 105"/>
                  <a:gd name="T65" fmla="*/ 51 w 51"/>
                  <a:gd name="T66" fmla="*/ 105 h 1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1" h="105">
                    <a:moveTo>
                      <a:pt x="44" y="0"/>
                    </a:moveTo>
                    <a:lnTo>
                      <a:pt x="44" y="1"/>
                    </a:lnTo>
                    <a:lnTo>
                      <a:pt x="38" y="28"/>
                    </a:lnTo>
                    <a:lnTo>
                      <a:pt x="31" y="50"/>
                    </a:lnTo>
                    <a:lnTo>
                      <a:pt x="24" y="68"/>
                    </a:lnTo>
                    <a:lnTo>
                      <a:pt x="17" y="79"/>
                    </a:lnTo>
                    <a:lnTo>
                      <a:pt x="10" y="89"/>
                    </a:lnTo>
                    <a:lnTo>
                      <a:pt x="6" y="94"/>
                    </a:lnTo>
                    <a:lnTo>
                      <a:pt x="1" y="98"/>
                    </a:lnTo>
                    <a:lnTo>
                      <a:pt x="0" y="98"/>
                    </a:lnTo>
                    <a:lnTo>
                      <a:pt x="4" y="105"/>
                    </a:lnTo>
                    <a:lnTo>
                      <a:pt x="6" y="102"/>
                    </a:lnTo>
                    <a:lnTo>
                      <a:pt x="10" y="99"/>
                    </a:lnTo>
                    <a:lnTo>
                      <a:pt x="15" y="93"/>
                    </a:lnTo>
                    <a:lnTo>
                      <a:pt x="22" y="84"/>
                    </a:lnTo>
                    <a:lnTo>
                      <a:pt x="31" y="70"/>
                    </a:lnTo>
                    <a:lnTo>
                      <a:pt x="38" y="53"/>
                    </a:lnTo>
                    <a:lnTo>
                      <a:pt x="45" y="30"/>
                    </a:lnTo>
                    <a:lnTo>
                      <a:pt x="51" y="1"/>
                    </a:lnTo>
                    <a:lnTo>
                      <a:pt x="51" y="3"/>
                    </a:lnTo>
                    <a:lnTo>
                      <a:pt x="44" y="0"/>
                    </a:lnTo>
                    <a:close/>
                  </a:path>
                </a:pathLst>
              </a:custGeom>
              <a:solidFill>
                <a:srgbClr val="000000"/>
              </a:solidFill>
              <a:ln w="9525">
                <a:noFill/>
                <a:round/>
                <a:headEnd/>
                <a:tailEnd/>
              </a:ln>
            </p:spPr>
            <p:txBody>
              <a:bodyPr/>
              <a:lstStyle/>
              <a:p>
                <a:endParaRPr lang="fr-FR"/>
              </a:p>
            </p:txBody>
          </p:sp>
          <p:sp>
            <p:nvSpPr>
              <p:cNvPr id="96109" name="Freeform 865"/>
              <p:cNvSpPr>
                <a:spLocks/>
              </p:cNvSpPr>
              <p:nvPr/>
            </p:nvSpPr>
            <p:spPr bwMode="auto">
              <a:xfrm>
                <a:off x="3143" y="2627"/>
                <a:ext cx="5" cy="17"/>
              </a:xfrm>
              <a:custGeom>
                <a:avLst/>
                <a:gdLst>
                  <a:gd name="T0" fmla="*/ 0 w 29"/>
                  <a:gd name="T1" fmla="*/ 0 h 100"/>
                  <a:gd name="T2" fmla="*/ 0 w 29"/>
                  <a:gd name="T3" fmla="*/ 0 h 100"/>
                  <a:gd name="T4" fmla="*/ 0 w 29"/>
                  <a:gd name="T5" fmla="*/ 0 h 100"/>
                  <a:gd name="T6" fmla="*/ 0 w 29"/>
                  <a:gd name="T7" fmla="*/ 0 h 100"/>
                  <a:gd name="T8" fmla="*/ 0 w 29"/>
                  <a:gd name="T9" fmla="*/ 0 h 100"/>
                  <a:gd name="T10" fmla="*/ 0 w 29"/>
                  <a:gd name="T11" fmla="*/ 0 h 100"/>
                  <a:gd name="T12" fmla="*/ 0 w 29"/>
                  <a:gd name="T13" fmla="*/ 0 h 100"/>
                  <a:gd name="T14" fmla="*/ 0 w 29"/>
                  <a:gd name="T15" fmla="*/ 0 h 100"/>
                  <a:gd name="T16" fmla="*/ 0 w 29"/>
                  <a:gd name="T17" fmla="*/ 0 h 100"/>
                  <a:gd name="T18" fmla="*/ 0 w 29"/>
                  <a:gd name="T19" fmla="*/ 0 h 100"/>
                  <a:gd name="T20" fmla="*/ 0 w 29"/>
                  <a:gd name="T21" fmla="*/ 0 h 100"/>
                  <a:gd name="T22" fmla="*/ 0 w 29"/>
                  <a:gd name="T23" fmla="*/ 0 h 100"/>
                  <a:gd name="T24" fmla="*/ 0 w 29"/>
                  <a:gd name="T25" fmla="*/ 0 h 100"/>
                  <a:gd name="T26" fmla="*/ 0 w 29"/>
                  <a:gd name="T27" fmla="*/ 0 h 100"/>
                  <a:gd name="T28" fmla="*/ 0 w 29"/>
                  <a:gd name="T29" fmla="*/ 0 h 100"/>
                  <a:gd name="T30" fmla="*/ 0 w 29"/>
                  <a:gd name="T31" fmla="*/ 0 h 100"/>
                  <a:gd name="T32" fmla="*/ 0 w 29"/>
                  <a:gd name="T33" fmla="*/ 0 h 100"/>
                  <a:gd name="T34" fmla="*/ 0 w 29"/>
                  <a:gd name="T35" fmla="*/ 0 h 100"/>
                  <a:gd name="T36" fmla="*/ 0 w 29"/>
                  <a:gd name="T37" fmla="*/ 0 h 100"/>
                  <a:gd name="T38" fmla="*/ 0 w 29"/>
                  <a:gd name="T39" fmla="*/ 0 h 100"/>
                  <a:gd name="T40" fmla="*/ 0 w 29"/>
                  <a:gd name="T41" fmla="*/ 0 h 1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
                  <a:gd name="T64" fmla="*/ 0 h 100"/>
                  <a:gd name="T65" fmla="*/ 29 w 29"/>
                  <a:gd name="T66" fmla="*/ 100 h 10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 h="100">
                    <a:moveTo>
                      <a:pt x="17" y="4"/>
                    </a:moveTo>
                    <a:lnTo>
                      <a:pt x="17" y="4"/>
                    </a:lnTo>
                    <a:lnTo>
                      <a:pt x="19" y="8"/>
                    </a:lnTo>
                    <a:lnTo>
                      <a:pt x="21" y="14"/>
                    </a:lnTo>
                    <a:lnTo>
                      <a:pt x="22" y="22"/>
                    </a:lnTo>
                    <a:lnTo>
                      <a:pt x="22" y="36"/>
                    </a:lnTo>
                    <a:lnTo>
                      <a:pt x="19" y="51"/>
                    </a:lnTo>
                    <a:lnTo>
                      <a:pt x="12" y="72"/>
                    </a:lnTo>
                    <a:lnTo>
                      <a:pt x="0" y="97"/>
                    </a:lnTo>
                    <a:lnTo>
                      <a:pt x="7" y="100"/>
                    </a:lnTo>
                    <a:lnTo>
                      <a:pt x="19" y="74"/>
                    </a:lnTo>
                    <a:lnTo>
                      <a:pt x="25" y="53"/>
                    </a:lnTo>
                    <a:lnTo>
                      <a:pt x="29" y="36"/>
                    </a:lnTo>
                    <a:lnTo>
                      <a:pt x="29" y="22"/>
                    </a:lnTo>
                    <a:lnTo>
                      <a:pt x="28" y="11"/>
                    </a:lnTo>
                    <a:lnTo>
                      <a:pt x="25" y="6"/>
                    </a:lnTo>
                    <a:lnTo>
                      <a:pt x="24" y="2"/>
                    </a:lnTo>
                    <a:lnTo>
                      <a:pt x="22" y="0"/>
                    </a:lnTo>
                    <a:lnTo>
                      <a:pt x="17" y="4"/>
                    </a:lnTo>
                    <a:close/>
                  </a:path>
                </a:pathLst>
              </a:custGeom>
              <a:solidFill>
                <a:srgbClr val="000000"/>
              </a:solidFill>
              <a:ln w="9525">
                <a:noFill/>
                <a:round/>
                <a:headEnd/>
                <a:tailEnd/>
              </a:ln>
            </p:spPr>
            <p:txBody>
              <a:bodyPr/>
              <a:lstStyle/>
              <a:p>
                <a:endParaRPr lang="fr-FR"/>
              </a:p>
            </p:txBody>
          </p:sp>
          <p:sp>
            <p:nvSpPr>
              <p:cNvPr id="96110" name="Freeform 866"/>
              <p:cNvSpPr>
                <a:spLocks/>
              </p:cNvSpPr>
              <p:nvPr/>
            </p:nvSpPr>
            <p:spPr bwMode="auto">
              <a:xfrm>
                <a:off x="3106" y="2586"/>
                <a:ext cx="41" cy="42"/>
              </a:xfrm>
              <a:custGeom>
                <a:avLst/>
                <a:gdLst>
                  <a:gd name="T0" fmla="*/ 0 w 254"/>
                  <a:gd name="T1" fmla="*/ 0 h 251"/>
                  <a:gd name="T2" fmla="*/ 0 w 254"/>
                  <a:gd name="T3" fmla="*/ 0 h 251"/>
                  <a:gd name="T4" fmla="*/ 0 w 254"/>
                  <a:gd name="T5" fmla="*/ 0 h 251"/>
                  <a:gd name="T6" fmla="*/ 0 w 254"/>
                  <a:gd name="T7" fmla="*/ 0 h 251"/>
                  <a:gd name="T8" fmla="*/ 0 w 254"/>
                  <a:gd name="T9" fmla="*/ 0 h 251"/>
                  <a:gd name="T10" fmla="*/ 0 w 254"/>
                  <a:gd name="T11" fmla="*/ 0 h 251"/>
                  <a:gd name="T12" fmla="*/ 0 w 254"/>
                  <a:gd name="T13" fmla="*/ 0 h 251"/>
                  <a:gd name="T14" fmla="*/ 0 60000 65536"/>
                  <a:gd name="T15" fmla="*/ 0 60000 65536"/>
                  <a:gd name="T16" fmla="*/ 0 60000 65536"/>
                  <a:gd name="T17" fmla="*/ 0 60000 65536"/>
                  <a:gd name="T18" fmla="*/ 0 60000 65536"/>
                  <a:gd name="T19" fmla="*/ 0 60000 65536"/>
                  <a:gd name="T20" fmla="*/ 0 60000 65536"/>
                  <a:gd name="T21" fmla="*/ 0 w 254"/>
                  <a:gd name="T22" fmla="*/ 0 h 251"/>
                  <a:gd name="T23" fmla="*/ 254 w 254"/>
                  <a:gd name="T24" fmla="*/ 251 h 2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4" h="251">
                    <a:moveTo>
                      <a:pt x="0" y="0"/>
                    </a:moveTo>
                    <a:lnTo>
                      <a:pt x="1" y="5"/>
                    </a:lnTo>
                    <a:lnTo>
                      <a:pt x="249" y="251"/>
                    </a:lnTo>
                    <a:lnTo>
                      <a:pt x="254" y="247"/>
                    </a:lnTo>
                    <a:lnTo>
                      <a:pt x="6" y="0"/>
                    </a:lnTo>
                    <a:lnTo>
                      <a:pt x="7" y="5"/>
                    </a:lnTo>
                    <a:lnTo>
                      <a:pt x="0" y="0"/>
                    </a:lnTo>
                    <a:close/>
                  </a:path>
                </a:pathLst>
              </a:custGeom>
              <a:solidFill>
                <a:srgbClr val="000000"/>
              </a:solidFill>
              <a:ln w="9525">
                <a:noFill/>
                <a:round/>
                <a:headEnd/>
                <a:tailEnd/>
              </a:ln>
            </p:spPr>
            <p:txBody>
              <a:bodyPr/>
              <a:lstStyle/>
              <a:p>
                <a:endParaRPr lang="fr-FR"/>
              </a:p>
            </p:txBody>
          </p:sp>
          <p:sp>
            <p:nvSpPr>
              <p:cNvPr id="96111" name="Freeform 867"/>
              <p:cNvSpPr>
                <a:spLocks/>
              </p:cNvSpPr>
              <p:nvPr/>
            </p:nvSpPr>
            <p:spPr bwMode="auto">
              <a:xfrm>
                <a:off x="3106" y="2564"/>
                <a:ext cx="14" cy="23"/>
              </a:xfrm>
              <a:custGeom>
                <a:avLst/>
                <a:gdLst>
                  <a:gd name="T0" fmla="*/ 0 w 90"/>
                  <a:gd name="T1" fmla="*/ 0 h 136"/>
                  <a:gd name="T2" fmla="*/ 0 w 90"/>
                  <a:gd name="T3" fmla="*/ 0 h 136"/>
                  <a:gd name="T4" fmla="*/ 0 w 90"/>
                  <a:gd name="T5" fmla="*/ 0 h 136"/>
                  <a:gd name="T6" fmla="*/ 0 w 90"/>
                  <a:gd name="T7" fmla="*/ 0 h 136"/>
                  <a:gd name="T8" fmla="*/ 0 w 90"/>
                  <a:gd name="T9" fmla="*/ 0 h 136"/>
                  <a:gd name="T10" fmla="*/ 0 w 90"/>
                  <a:gd name="T11" fmla="*/ 0 h 136"/>
                  <a:gd name="T12" fmla="*/ 0 w 90"/>
                  <a:gd name="T13" fmla="*/ 0 h 136"/>
                  <a:gd name="T14" fmla="*/ 0 60000 65536"/>
                  <a:gd name="T15" fmla="*/ 0 60000 65536"/>
                  <a:gd name="T16" fmla="*/ 0 60000 65536"/>
                  <a:gd name="T17" fmla="*/ 0 60000 65536"/>
                  <a:gd name="T18" fmla="*/ 0 60000 65536"/>
                  <a:gd name="T19" fmla="*/ 0 60000 65536"/>
                  <a:gd name="T20" fmla="*/ 0 60000 65536"/>
                  <a:gd name="T21" fmla="*/ 0 w 90"/>
                  <a:gd name="T22" fmla="*/ 0 h 136"/>
                  <a:gd name="T23" fmla="*/ 90 w 90"/>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36">
                    <a:moveTo>
                      <a:pt x="83" y="0"/>
                    </a:moveTo>
                    <a:lnTo>
                      <a:pt x="83" y="0"/>
                    </a:lnTo>
                    <a:lnTo>
                      <a:pt x="0" y="131"/>
                    </a:lnTo>
                    <a:lnTo>
                      <a:pt x="7" y="136"/>
                    </a:lnTo>
                    <a:lnTo>
                      <a:pt x="90" y="5"/>
                    </a:lnTo>
                    <a:lnTo>
                      <a:pt x="83" y="0"/>
                    </a:lnTo>
                    <a:close/>
                  </a:path>
                </a:pathLst>
              </a:custGeom>
              <a:solidFill>
                <a:srgbClr val="000000"/>
              </a:solidFill>
              <a:ln w="9525">
                <a:noFill/>
                <a:round/>
                <a:headEnd/>
                <a:tailEnd/>
              </a:ln>
            </p:spPr>
            <p:txBody>
              <a:bodyPr/>
              <a:lstStyle/>
              <a:p>
                <a:endParaRPr lang="fr-FR"/>
              </a:p>
            </p:txBody>
          </p:sp>
          <p:sp>
            <p:nvSpPr>
              <p:cNvPr id="96112" name="Freeform 868"/>
              <p:cNvSpPr>
                <a:spLocks/>
              </p:cNvSpPr>
              <p:nvPr/>
            </p:nvSpPr>
            <p:spPr bwMode="auto">
              <a:xfrm>
                <a:off x="3119" y="2542"/>
                <a:ext cx="15" cy="23"/>
              </a:xfrm>
              <a:custGeom>
                <a:avLst/>
                <a:gdLst>
                  <a:gd name="T0" fmla="*/ 0 w 92"/>
                  <a:gd name="T1" fmla="*/ 0 h 136"/>
                  <a:gd name="T2" fmla="*/ 0 w 92"/>
                  <a:gd name="T3" fmla="*/ 0 h 136"/>
                  <a:gd name="T4" fmla="*/ 0 w 92"/>
                  <a:gd name="T5" fmla="*/ 0 h 136"/>
                  <a:gd name="T6" fmla="*/ 0 w 92"/>
                  <a:gd name="T7" fmla="*/ 0 h 136"/>
                  <a:gd name="T8" fmla="*/ 0 w 92"/>
                  <a:gd name="T9" fmla="*/ 0 h 136"/>
                  <a:gd name="T10" fmla="*/ 0 w 92"/>
                  <a:gd name="T11" fmla="*/ 0 h 136"/>
                  <a:gd name="T12" fmla="*/ 0 w 92"/>
                  <a:gd name="T13" fmla="*/ 0 h 136"/>
                  <a:gd name="T14" fmla="*/ 0 60000 65536"/>
                  <a:gd name="T15" fmla="*/ 0 60000 65536"/>
                  <a:gd name="T16" fmla="*/ 0 60000 65536"/>
                  <a:gd name="T17" fmla="*/ 0 60000 65536"/>
                  <a:gd name="T18" fmla="*/ 0 60000 65536"/>
                  <a:gd name="T19" fmla="*/ 0 60000 65536"/>
                  <a:gd name="T20" fmla="*/ 0 60000 65536"/>
                  <a:gd name="T21" fmla="*/ 0 w 92"/>
                  <a:gd name="T22" fmla="*/ 0 h 136"/>
                  <a:gd name="T23" fmla="*/ 92 w 92"/>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36">
                    <a:moveTo>
                      <a:pt x="90" y="0"/>
                    </a:moveTo>
                    <a:lnTo>
                      <a:pt x="85" y="1"/>
                    </a:lnTo>
                    <a:lnTo>
                      <a:pt x="0" y="131"/>
                    </a:lnTo>
                    <a:lnTo>
                      <a:pt x="7" y="136"/>
                    </a:lnTo>
                    <a:lnTo>
                      <a:pt x="92" y="6"/>
                    </a:lnTo>
                    <a:lnTo>
                      <a:pt x="87" y="7"/>
                    </a:lnTo>
                    <a:lnTo>
                      <a:pt x="90" y="0"/>
                    </a:lnTo>
                    <a:close/>
                  </a:path>
                </a:pathLst>
              </a:custGeom>
              <a:solidFill>
                <a:srgbClr val="000000"/>
              </a:solidFill>
              <a:ln w="9525">
                <a:noFill/>
                <a:round/>
                <a:headEnd/>
                <a:tailEnd/>
              </a:ln>
            </p:spPr>
            <p:txBody>
              <a:bodyPr/>
              <a:lstStyle/>
              <a:p>
                <a:endParaRPr lang="fr-FR"/>
              </a:p>
            </p:txBody>
          </p:sp>
          <p:sp>
            <p:nvSpPr>
              <p:cNvPr id="96113" name="Freeform 869"/>
              <p:cNvSpPr>
                <a:spLocks/>
              </p:cNvSpPr>
              <p:nvPr/>
            </p:nvSpPr>
            <p:spPr bwMode="auto">
              <a:xfrm>
                <a:off x="3133" y="2542"/>
                <a:ext cx="58" cy="15"/>
              </a:xfrm>
              <a:custGeom>
                <a:avLst/>
                <a:gdLst>
                  <a:gd name="T0" fmla="*/ 0 w 354"/>
                  <a:gd name="T1" fmla="*/ 0 h 89"/>
                  <a:gd name="T2" fmla="*/ 0 w 354"/>
                  <a:gd name="T3" fmla="*/ 0 h 89"/>
                  <a:gd name="T4" fmla="*/ 0 w 354"/>
                  <a:gd name="T5" fmla="*/ 0 h 89"/>
                  <a:gd name="T6" fmla="*/ 0 w 354"/>
                  <a:gd name="T7" fmla="*/ 0 h 89"/>
                  <a:gd name="T8" fmla="*/ 0 w 354"/>
                  <a:gd name="T9" fmla="*/ 0 h 89"/>
                  <a:gd name="T10" fmla="*/ 0 w 354"/>
                  <a:gd name="T11" fmla="*/ 0 h 89"/>
                  <a:gd name="T12" fmla="*/ 0 w 354"/>
                  <a:gd name="T13" fmla="*/ 0 h 89"/>
                  <a:gd name="T14" fmla="*/ 0 60000 65536"/>
                  <a:gd name="T15" fmla="*/ 0 60000 65536"/>
                  <a:gd name="T16" fmla="*/ 0 60000 65536"/>
                  <a:gd name="T17" fmla="*/ 0 60000 65536"/>
                  <a:gd name="T18" fmla="*/ 0 60000 65536"/>
                  <a:gd name="T19" fmla="*/ 0 60000 65536"/>
                  <a:gd name="T20" fmla="*/ 0 60000 65536"/>
                  <a:gd name="T21" fmla="*/ 0 w 354"/>
                  <a:gd name="T22" fmla="*/ 0 h 89"/>
                  <a:gd name="T23" fmla="*/ 354 w 354"/>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4" h="89">
                    <a:moveTo>
                      <a:pt x="353" y="82"/>
                    </a:moveTo>
                    <a:lnTo>
                      <a:pt x="354" y="82"/>
                    </a:lnTo>
                    <a:lnTo>
                      <a:pt x="3" y="0"/>
                    </a:lnTo>
                    <a:lnTo>
                      <a:pt x="0" y="7"/>
                    </a:lnTo>
                    <a:lnTo>
                      <a:pt x="352" y="89"/>
                    </a:lnTo>
                    <a:lnTo>
                      <a:pt x="353" y="89"/>
                    </a:lnTo>
                    <a:lnTo>
                      <a:pt x="353" y="82"/>
                    </a:lnTo>
                    <a:close/>
                  </a:path>
                </a:pathLst>
              </a:custGeom>
              <a:solidFill>
                <a:srgbClr val="000000"/>
              </a:solidFill>
              <a:ln w="9525">
                <a:noFill/>
                <a:round/>
                <a:headEnd/>
                <a:tailEnd/>
              </a:ln>
            </p:spPr>
            <p:txBody>
              <a:bodyPr/>
              <a:lstStyle/>
              <a:p>
                <a:endParaRPr lang="fr-FR"/>
              </a:p>
            </p:txBody>
          </p:sp>
          <p:sp>
            <p:nvSpPr>
              <p:cNvPr id="96114" name="Freeform 870"/>
              <p:cNvSpPr>
                <a:spLocks/>
              </p:cNvSpPr>
              <p:nvPr/>
            </p:nvSpPr>
            <p:spPr bwMode="auto">
              <a:xfrm>
                <a:off x="3191" y="2545"/>
                <a:ext cx="14" cy="12"/>
              </a:xfrm>
              <a:custGeom>
                <a:avLst/>
                <a:gdLst>
                  <a:gd name="T0" fmla="*/ 0 w 90"/>
                  <a:gd name="T1" fmla="*/ 0 h 73"/>
                  <a:gd name="T2" fmla="*/ 0 w 90"/>
                  <a:gd name="T3" fmla="*/ 0 h 73"/>
                  <a:gd name="T4" fmla="*/ 0 w 90"/>
                  <a:gd name="T5" fmla="*/ 0 h 73"/>
                  <a:gd name="T6" fmla="*/ 0 w 90"/>
                  <a:gd name="T7" fmla="*/ 0 h 73"/>
                  <a:gd name="T8" fmla="*/ 0 w 90"/>
                  <a:gd name="T9" fmla="*/ 0 h 73"/>
                  <a:gd name="T10" fmla="*/ 0 w 90"/>
                  <a:gd name="T11" fmla="*/ 0 h 73"/>
                  <a:gd name="T12" fmla="*/ 0 w 90"/>
                  <a:gd name="T13" fmla="*/ 0 h 73"/>
                  <a:gd name="T14" fmla="*/ 0 w 90"/>
                  <a:gd name="T15" fmla="*/ 0 h 73"/>
                  <a:gd name="T16" fmla="*/ 0 w 90"/>
                  <a:gd name="T17" fmla="*/ 0 h 73"/>
                  <a:gd name="T18" fmla="*/ 0 w 90"/>
                  <a:gd name="T19" fmla="*/ 0 h 73"/>
                  <a:gd name="T20" fmla="*/ 0 w 90"/>
                  <a:gd name="T21" fmla="*/ 0 h 73"/>
                  <a:gd name="T22" fmla="*/ 0 w 90"/>
                  <a:gd name="T23" fmla="*/ 0 h 73"/>
                  <a:gd name="T24" fmla="*/ 0 w 90"/>
                  <a:gd name="T25" fmla="*/ 0 h 73"/>
                  <a:gd name="T26" fmla="*/ 0 w 90"/>
                  <a:gd name="T27" fmla="*/ 0 h 73"/>
                  <a:gd name="T28" fmla="*/ 0 w 90"/>
                  <a:gd name="T29" fmla="*/ 0 h 73"/>
                  <a:gd name="T30" fmla="*/ 0 w 90"/>
                  <a:gd name="T31" fmla="*/ 0 h 73"/>
                  <a:gd name="T32" fmla="*/ 0 w 90"/>
                  <a:gd name="T33" fmla="*/ 0 h 73"/>
                  <a:gd name="T34" fmla="*/ 0 w 90"/>
                  <a:gd name="T35" fmla="*/ 0 h 73"/>
                  <a:gd name="T36" fmla="*/ 0 w 90"/>
                  <a:gd name="T37" fmla="*/ 0 h 73"/>
                  <a:gd name="T38" fmla="*/ 0 w 90"/>
                  <a:gd name="T39" fmla="*/ 0 h 73"/>
                  <a:gd name="T40" fmla="*/ 0 w 90"/>
                  <a:gd name="T41" fmla="*/ 0 h 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73"/>
                  <a:gd name="T65" fmla="*/ 90 w 90"/>
                  <a:gd name="T66" fmla="*/ 73 h 7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73">
                    <a:moveTo>
                      <a:pt x="85" y="0"/>
                    </a:moveTo>
                    <a:lnTo>
                      <a:pt x="85" y="0"/>
                    </a:lnTo>
                    <a:lnTo>
                      <a:pt x="66" y="22"/>
                    </a:lnTo>
                    <a:lnTo>
                      <a:pt x="50" y="39"/>
                    </a:lnTo>
                    <a:lnTo>
                      <a:pt x="35" y="50"/>
                    </a:lnTo>
                    <a:lnTo>
                      <a:pt x="22" y="57"/>
                    </a:lnTo>
                    <a:lnTo>
                      <a:pt x="13" y="63"/>
                    </a:lnTo>
                    <a:lnTo>
                      <a:pt x="6" y="65"/>
                    </a:lnTo>
                    <a:lnTo>
                      <a:pt x="1" y="66"/>
                    </a:lnTo>
                    <a:lnTo>
                      <a:pt x="0" y="66"/>
                    </a:lnTo>
                    <a:lnTo>
                      <a:pt x="0" y="73"/>
                    </a:lnTo>
                    <a:lnTo>
                      <a:pt x="1" y="73"/>
                    </a:lnTo>
                    <a:lnTo>
                      <a:pt x="8" y="72"/>
                    </a:lnTo>
                    <a:lnTo>
                      <a:pt x="15" y="70"/>
                    </a:lnTo>
                    <a:lnTo>
                      <a:pt x="27" y="64"/>
                    </a:lnTo>
                    <a:lnTo>
                      <a:pt x="40" y="55"/>
                    </a:lnTo>
                    <a:lnTo>
                      <a:pt x="55" y="43"/>
                    </a:lnTo>
                    <a:lnTo>
                      <a:pt x="71" y="27"/>
                    </a:lnTo>
                    <a:lnTo>
                      <a:pt x="90" y="5"/>
                    </a:lnTo>
                    <a:lnTo>
                      <a:pt x="85" y="0"/>
                    </a:lnTo>
                    <a:close/>
                  </a:path>
                </a:pathLst>
              </a:custGeom>
              <a:solidFill>
                <a:srgbClr val="000000"/>
              </a:solidFill>
              <a:ln w="9525">
                <a:noFill/>
                <a:round/>
                <a:headEnd/>
                <a:tailEnd/>
              </a:ln>
            </p:spPr>
            <p:txBody>
              <a:bodyPr/>
              <a:lstStyle/>
              <a:p>
                <a:endParaRPr lang="fr-FR"/>
              </a:p>
            </p:txBody>
          </p:sp>
          <p:sp>
            <p:nvSpPr>
              <p:cNvPr id="96115" name="Freeform 871"/>
              <p:cNvSpPr>
                <a:spLocks/>
              </p:cNvSpPr>
              <p:nvPr/>
            </p:nvSpPr>
            <p:spPr bwMode="auto">
              <a:xfrm>
                <a:off x="3146" y="2493"/>
                <a:ext cx="346" cy="365"/>
              </a:xfrm>
              <a:custGeom>
                <a:avLst/>
                <a:gdLst>
                  <a:gd name="T0" fmla="*/ 0 w 2133"/>
                  <a:gd name="T1" fmla="*/ 0 h 2168"/>
                  <a:gd name="T2" fmla="*/ 0 w 2133"/>
                  <a:gd name="T3" fmla="*/ 0 h 2168"/>
                  <a:gd name="T4" fmla="*/ 0 w 2133"/>
                  <a:gd name="T5" fmla="*/ 0 h 2168"/>
                  <a:gd name="T6" fmla="*/ 0 w 2133"/>
                  <a:gd name="T7" fmla="*/ 0 h 2168"/>
                  <a:gd name="T8" fmla="*/ 0 w 2133"/>
                  <a:gd name="T9" fmla="*/ 0 h 2168"/>
                  <a:gd name="T10" fmla="*/ 0 w 2133"/>
                  <a:gd name="T11" fmla="*/ 0 h 2168"/>
                  <a:gd name="T12" fmla="*/ 0 w 2133"/>
                  <a:gd name="T13" fmla="*/ 0 h 2168"/>
                  <a:gd name="T14" fmla="*/ 0 w 2133"/>
                  <a:gd name="T15" fmla="*/ 0 h 2168"/>
                  <a:gd name="T16" fmla="*/ 0 w 2133"/>
                  <a:gd name="T17" fmla="*/ 0 h 2168"/>
                  <a:gd name="T18" fmla="*/ 0 w 2133"/>
                  <a:gd name="T19" fmla="*/ 0 h 2168"/>
                  <a:gd name="T20" fmla="*/ 0 w 2133"/>
                  <a:gd name="T21" fmla="*/ 0 h 2168"/>
                  <a:gd name="T22" fmla="*/ 0 w 2133"/>
                  <a:gd name="T23" fmla="*/ 0 h 2168"/>
                  <a:gd name="T24" fmla="*/ 0 w 2133"/>
                  <a:gd name="T25" fmla="*/ 0 h 2168"/>
                  <a:gd name="T26" fmla="*/ 0 w 2133"/>
                  <a:gd name="T27" fmla="*/ 0 h 2168"/>
                  <a:gd name="T28" fmla="*/ 0 w 2133"/>
                  <a:gd name="T29" fmla="*/ 0 h 2168"/>
                  <a:gd name="T30" fmla="*/ 0 w 2133"/>
                  <a:gd name="T31" fmla="*/ 0 h 2168"/>
                  <a:gd name="T32" fmla="*/ 0 w 2133"/>
                  <a:gd name="T33" fmla="*/ 0 h 2168"/>
                  <a:gd name="T34" fmla="*/ 0 w 2133"/>
                  <a:gd name="T35" fmla="*/ 0 h 2168"/>
                  <a:gd name="T36" fmla="*/ 0 w 2133"/>
                  <a:gd name="T37" fmla="*/ 0 h 2168"/>
                  <a:gd name="T38" fmla="*/ 0 w 2133"/>
                  <a:gd name="T39" fmla="*/ 0 h 2168"/>
                  <a:gd name="T40" fmla="*/ 0 w 2133"/>
                  <a:gd name="T41" fmla="*/ 0 h 2168"/>
                  <a:gd name="T42" fmla="*/ 0 w 2133"/>
                  <a:gd name="T43" fmla="*/ 0 h 2168"/>
                  <a:gd name="T44" fmla="*/ 0 w 2133"/>
                  <a:gd name="T45" fmla="*/ 0 h 2168"/>
                  <a:gd name="T46" fmla="*/ 0 w 2133"/>
                  <a:gd name="T47" fmla="*/ 0 h 2168"/>
                  <a:gd name="T48" fmla="*/ 0 w 2133"/>
                  <a:gd name="T49" fmla="*/ 0 h 2168"/>
                  <a:gd name="T50" fmla="*/ 0 w 2133"/>
                  <a:gd name="T51" fmla="*/ 0 h 2168"/>
                  <a:gd name="T52" fmla="*/ 0 w 2133"/>
                  <a:gd name="T53" fmla="*/ 0 h 2168"/>
                  <a:gd name="T54" fmla="*/ 0 w 2133"/>
                  <a:gd name="T55" fmla="*/ 0 h 2168"/>
                  <a:gd name="T56" fmla="*/ 0 w 2133"/>
                  <a:gd name="T57" fmla="*/ 0 h 2168"/>
                  <a:gd name="T58" fmla="*/ 0 w 2133"/>
                  <a:gd name="T59" fmla="*/ 0 h 2168"/>
                  <a:gd name="T60" fmla="*/ 0 w 2133"/>
                  <a:gd name="T61" fmla="*/ 0 h 2168"/>
                  <a:gd name="T62" fmla="*/ 0 w 2133"/>
                  <a:gd name="T63" fmla="*/ 0 h 2168"/>
                  <a:gd name="T64" fmla="*/ 0 w 2133"/>
                  <a:gd name="T65" fmla="*/ 0 h 2168"/>
                  <a:gd name="T66" fmla="*/ 0 w 2133"/>
                  <a:gd name="T67" fmla="*/ 0 h 2168"/>
                  <a:gd name="T68" fmla="*/ 0 w 2133"/>
                  <a:gd name="T69" fmla="*/ 0 h 2168"/>
                  <a:gd name="T70" fmla="*/ 0 w 2133"/>
                  <a:gd name="T71" fmla="*/ 0 h 2168"/>
                  <a:gd name="T72" fmla="*/ 0 w 2133"/>
                  <a:gd name="T73" fmla="*/ 0 h 2168"/>
                  <a:gd name="T74" fmla="*/ 0 w 2133"/>
                  <a:gd name="T75" fmla="*/ 0 h 2168"/>
                  <a:gd name="T76" fmla="*/ 0 w 2133"/>
                  <a:gd name="T77" fmla="*/ 0 h 2168"/>
                  <a:gd name="T78" fmla="*/ 0 w 2133"/>
                  <a:gd name="T79" fmla="*/ 0 h 2168"/>
                  <a:gd name="T80" fmla="*/ 0 w 2133"/>
                  <a:gd name="T81" fmla="*/ 0 h 2168"/>
                  <a:gd name="T82" fmla="*/ 0 w 2133"/>
                  <a:gd name="T83" fmla="*/ 0 h 2168"/>
                  <a:gd name="T84" fmla="*/ 0 w 2133"/>
                  <a:gd name="T85" fmla="*/ 0 h 216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33"/>
                  <a:gd name="T130" fmla="*/ 0 h 2168"/>
                  <a:gd name="T131" fmla="*/ 2133 w 2133"/>
                  <a:gd name="T132" fmla="*/ 2168 h 216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33" h="2168">
                    <a:moveTo>
                      <a:pt x="862" y="2168"/>
                    </a:moveTo>
                    <a:lnTo>
                      <a:pt x="917" y="2168"/>
                    </a:lnTo>
                    <a:lnTo>
                      <a:pt x="970" y="2165"/>
                    </a:lnTo>
                    <a:lnTo>
                      <a:pt x="1024" y="2159"/>
                    </a:lnTo>
                    <a:lnTo>
                      <a:pt x="1077" y="2150"/>
                    </a:lnTo>
                    <a:lnTo>
                      <a:pt x="1130" y="2139"/>
                    </a:lnTo>
                    <a:lnTo>
                      <a:pt x="1183" y="2125"/>
                    </a:lnTo>
                    <a:lnTo>
                      <a:pt x="1235" y="2109"/>
                    </a:lnTo>
                    <a:lnTo>
                      <a:pt x="1286" y="2090"/>
                    </a:lnTo>
                    <a:lnTo>
                      <a:pt x="1336" y="2070"/>
                    </a:lnTo>
                    <a:lnTo>
                      <a:pt x="1386" y="2046"/>
                    </a:lnTo>
                    <a:lnTo>
                      <a:pt x="1435" y="2021"/>
                    </a:lnTo>
                    <a:lnTo>
                      <a:pt x="1482" y="1994"/>
                    </a:lnTo>
                    <a:lnTo>
                      <a:pt x="1530" y="1965"/>
                    </a:lnTo>
                    <a:lnTo>
                      <a:pt x="1575" y="1933"/>
                    </a:lnTo>
                    <a:lnTo>
                      <a:pt x="1619" y="1900"/>
                    </a:lnTo>
                    <a:lnTo>
                      <a:pt x="1662" y="1864"/>
                    </a:lnTo>
                    <a:lnTo>
                      <a:pt x="1704" y="1828"/>
                    </a:lnTo>
                    <a:lnTo>
                      <a:pt x="1744" y="1789"/>
                    </a:lnTo>
                    <a:lnTo>
                      <a:pt x="1784" y="1748"/>
                    </a:lnTo>
                    <a:lnTo>
                      <a:pt x="1821" y="1706"/>
                    </a:lnTo>
                    <a:lnTo>
                      <a:pt x="1856" y="1663"/>
                    </a:lnTo>
                    <a:lnTo>
                      <a:pt x="1890" y="1618"/>
                    </a:lnTo>
                    <a:lnTo>
                      <a:pt x="1922" y="1571"/>
                    </a:lnTo>
                    <a:lnTo>
                      <a:pt x="1952" y="1524"/>
                    </a:lnTo>
                    <a:lnTo>
                      <a:pt x="1980" y="1475"/>
                    </a:lnTo>
                    <a:lnTo>
                      <a:pt x="2006" y="1425"/>
                    </a:lnTo>
                    <a:lnTo>
                      <a:pt x="2030" y="1374"/>
                    </a:lnTo>
                    <a:lnTo>
                      <a:pt x="2051" y="1322"/>
                    </a:lnTo>
                    <a:lnTo>
                      <a:pt x="2071" y="1268"/>
                    </a:lnTo>
                    <a:lnTo>
                      <a:pt x="2087" y="1214"/>
                    </a:lnTo>
                    <a:lnTo>
                      <a:pt x="2102" y="1159"/>
                    </a:lnTo>
                    <a:lnTo>
                      <a:pt x="2114" y="1103"/>
                    </a:lnTo>
                    <a:lnTo>
                      <a:pt x="2123" y="1048"/>
                    </a:lnTo>
                    <a:lnTo>
                      <a:pt x="2129" y="993"/>
                    </a:lnTo>
                    <a:lnTo>
                      <a:pt x="2133" y="938"/>
                    </a:lnTo>
                    <a:lnTo>
                      <a:pt x="2133" y="885"/>
                    </a:lnTo>
                    <a:lnTo>
                      <a:pt x="2132" y="832"/>
                    </a:lnTo>
                    <a:lnTo>
                      <a:pt x="2128" y="780"/>
                    </a:lnTo>
                    <a:lnTo>
                      <a:pt x="2121" y="729"/>
                    </a:lnTo>
                    <a:lnTo>
                      <a:pt x="2111" y="681"/>
                    </a:lnTo>
                    <a:lnTo>
                      <a:pt x="2100" y="632"/>
                    </a:lnTo>
                    <a:lnTo>
                      <a:pt x="2085" y="584"/>
                    </a:lnTo>
                    <a:lnTo>
                      <a:pt x="2068" y="539"/>
                    </a:lnTo>
                    <a:lnTo>
                      <a:pt x="2050" y="494"/>
                    </a:lnTo>
                    <a:lnTo>
                      <a:pt x="2028" y="451"/>
                    </a:lnTo>
                    <a:lnTo>
                      <a:pt x="2005" y="410"/>
                    </a:lnTo>
                    <a:lnTo>
                      <a:pt x="1979" y="369"/>
                    </a:lnTo>
                    <a:lnTo>
                      <a:pt x="1952" y="331"/>
                    </a:lnTo>
                    <a:lnTo>
                      <a:pt x="1922" y="295"/>
                    </a:lnTo>
                    <a:lnTo>
                      <a:pt x="1891" y="260"/>
                    </a:lnTo>
                    <a:lnTo>
                      <a:pt x="1857" y="226"/>
                    </a:lnTo>
                    <a:lnTo>
                      <a:pt x="1821" y="196"/>
                    </a:lnTo>
                    <a:lnTo>
                      <a:pt x="1784" y="167"/>
                    </a:lnTo>
                    <a:lnTo>
                      <a:pt x="1746" y="141"/>
                    </a:lnTo>
                    <a:lnTo>
                      <a:pt x="1705" y="115"/>
                    </a:lnTo>
                    <a:lnTo>
                      <a:pt x="1662" y="93"/>
                    </a:lnTo>
                    <a:lnTo>
                      <a:pt x="1618" y="72"/>
                    </a:lnTo>
                    <a:lnTo>
                      <a:pt x="1573" y="55"/>
                    </a:lnTo>
                    <a:lnTo>
                      <a:pt x="1526" y="39"/>
                    </a:lnTo>
                    <a:lnTo>
                      <a:pt x="1478" y="26"/>
                    </a:lnTo>
                    <a:lnTo>
                      <a:pt x="1428" y="15"/>
                    </a:lnTo>
                    <a:lnTo>
                      <a:pt x="1377" y="7"/>
                    </a:lnTo>
                    <a:lnTo>
                      <a:pt x="1324" y="2"/>
                    </a:lnTo>
                    <a:lnTo>
                      <a:pt x="1271" y="0"/>
                    </a:lnTo>
                    <a:lnTo>
                      <a:pt x="1216" y="0"/>
                    </a:lnTo>
                    <a:lnTo>
                      <a:pt x="1163" y="3"/>
                    </a:lnTo>
                    <a:lnTo>
                      <a:pt x="1110" y="9"/>
                    </a:lnTo>
                    <a:lnTo>
                      <a:pt x="1056" y="17"/>
                    </a:lnTo>
                    <a:lnTo>
                      <a:pt x="1003" y="29"/>
                    </a:lnTo>
                    <a:lnTo>
                      <a:pt x="951" y="43"/>
                    </a:lnTo>
                    <a:lnTo>
                      <a:pt x="898" y="59"/>
                    </a:lnTo>
                    <a:lnTo>
                      <a:pt x="847" y="77"/>
                    </a:lnTo>
                    <a:lnTo>
                      <a:pt x="797" y="98"/>
                    </a:lnTo>
                    <a:lnTo>
                      <a:pt x="747" y="121"/>
                    </a:lnTo>
                    <a:lnTo>
                      <a:pt x="699" y="146"/>
                    </a:lnTo>
                    <a:lnTo>
                      <a:pt x="651" y="174"/>
                    </a:lnTo>
                    <a:lnTo>
                      <a:pt x="603" y="203"/>
                    </a:lnTo>
                    <a:lnTo>
                      <a:pt x="558" y="235"/>
                    </a:lnTo>
                    <a:lnTo>
                      <a:pt x="514" y="268"/>
                    </a:lnTo>
                    <a:lnTo>
                      <a:pt x="471" y="303"/>
                    </a:lnTo>
                    <a:lnTo>
                      <a:pt x="429" y="340"/>
                    </a:lnTo>
                    <a:lnTo>
                      <a:pt x="389" y="380"/>
                    </a:lnTo>
                    <a:lnTo>
                      <a:pt x="349" y="419"/>
                    </a:lnTo>
                    <a:lnTo>
                      <a:pt x="312" y="461"/>
                    </a:lnTo>
                    <a:lnTo>
                      <a:pt x="277" y="505"/>
                    </a:lnTo>
                    <a:lnTo>
                      <a:pt x="244" y="550"/>
                    </a:lnTo>
                    <a:lnTo>
                      <a:pt x="211" y="597"/>
                    </a:lnTo>
                    <a:lnTo>
                      <a:pt x="181" y="645"/>
                    </a:lnTo>
                    <a:lnTo>
                      <a:pt x="153" y="693"/>
                    </a:lnTo>
                    <a:lnTo>
                      <a:pt x="128" y="743"/>
                    </a:lnTo>
                    <a:lnTo>
                      <a:pt x="103" y="794"/>
                    </a:lnTo>
                    <a:lnTo>
                      <a:pt x="82" y="847"/>
                    </a:lnTo>
                    <a:lnTo>
                      <a:pt x="63" y="900"/>
                    </a:lnTo>
                    <a:lnTo>
                      <a:pt x="46" y="955"/>
                    </a:lnTo>
                    <a:lnTo>
                      <a:pt x="31" y="1009"/>
                    </a:lnTo>
                    <a:lnTo>
                      <a:pt x="20" y="1065"/>
                    </a:lnTo>
                    <a:lnTo>
                      <a:pt x="10" y="1121"/>
                    </a:lnTo>
                    <a:lnTo>
                      <a:pt x="5" y="1176"/>
                    </a:lnTo>
                    <a:lnTo>
                      <a:pt x="0" y="1230"/>
                    </a:lnTo>
                    <a:lnTo>
                      <a:pt x="0" y="1284"/>
                    </a:lnTo>
                    <a:lnTo>
                      <a:pt x="1" y="1337"/>
                    </a:lnTo>
                    <a:lnTo>
                      <a:pt x="6" y="1389"/>
                    </a:lnTo>
                    <a:lnTo>
                      <a:pt x="13" y="1439"/>
                    </a:lnTo>
                    <a:lnTo>
                      <a:pt x="22" y="1489"/>
                    </a:lnTo>
                    <a:lnTo>
                      <a:pt x="34" y="1538"/>
                    </a:lnTo>
                    <a:lnTo>
                      <a:pt x="49" y="1584"/>
                    </a:lnTo>
                    <a:lnTo>
                      <a:pt x="65" y="1631"/>
                    </a:lnTo>
                    <a:lnTo>
                      <a:pt x="83" y="1675"/>
                    </a:lnTo>
                    <a:lnTo>
                      <a:pt x="105" y="1718"/>
                    </a:lnTo>
                    <a:lnTo>
                      <a:pt x="129" y="1759"/>
                    </a:lnTo>
                    <a:lnTo>
                      <a:pt x="154" y="1799"/>
                    </a:lnTo>
                    <a:lnTo>
                      <a:pt x="182" y="1837"/>
                    </a:lnTo>
                    <a:lnTo>
                      <a:pt x="211" y="1874"/>
                    </a:lnTo>
                    <a:lnTo>
                      <a:pt x="242" y="1909"/>
                    </a:lnTo>
                    <a:lnTo>
                      <a:pt x="276" y="1942"/>
                    </a:lnTo>
                    <a:lnTo>
                      <a:pt x="312" y="1973"/>
                    </a:lnTo>
                    <a:lnTo>
                      <a:pt x="349" y="2001"/>
                    </a:lnTo>
                    <a:lnTo>
                      <a:pt x="388" y="2029"/>
                    </a:lnTo>
                    <a:lnTo>
                      <a:pt x="428" y="2053"/>
                    </a:lnTo>
                    <a:lnTo>
                      <a:pt x="471" y="2075"/>
                    </a:lnTo>
                    <a:lnTo>
                      <a:pt x="515" y="2096"/>
                    </a:lnTo>
                    <a:lnTo>
                      <a:pt x="561" y="2114"/>
                    </a:lnTo>
                    <a:lnTo>
                      <a:pt x="607" y="2130"/>
                    </a:lnTo>
                    <a:lnTo>
                      <a:pt x="656" y="2143"/>
                    </a:lnTo>
                    <a:lnTo>
                      <a:pt x="706" y="2153"/>
                    </a:lnTo>
                    <a:lnTo>
                      <a:pt x="757" y="2161"/>
                    </a:lnTo>
                    <a:lnTo>
                      <a:pt x="809" y="2166"/>
                    </a:lnTo>
                    <a:lnTo>
                      <a:pt x="862" y="2168"/>
                    </a:lnTo>
                    <a:close/>
                  </a:path>
                </a:pathLst>
              </a:custGeom>
              <a:solidFill>
                <a:srgbClr val="FFB533"/>
              </a:solidFill>
              <a:ln w="9525">
                <a:noFill/>
                <a:round/>
                <a:headEnd/>
                <a:tailEnd/>
              </a:ln>
            </p:spPr>
            <p:txBody>
              <a:bodyPr/>
              <a:lstStyle/>
              <a:p>
                <a:endParaRPr lang="fr-FR"/>
              </a:p>
            </p:txBody>
          </p:sp>
          <p:sp>
            <p:nvSpPr>
              <p:cNvPr id="96116" name="Freeform 872"/>
              <p:cNvSpPr>
                <a:spLocks/>
              </p:cNvSpPr>
              <p:nvPr/>
            </p:nvSpPr>
            <p:spPr bwMode="auto">
              <a:xfrm>
                <a:off x="3158" y="2494"/>
                <a:ext cx="318" cy="364"/>
              </a:xfrm>
              <a:custGeom>
                <a:avLst/>
                <a:gdLst>
                  <a:gd name="T0" fmla="*/ 0 w 1947"/>
                  <a:gd name="T1" fmla="*/ 0 h 2162"/>
                  <a:gd name="T2" fmla="*/ 0 w 1947"/>
                  <a:gd name="T3" fmla="*/ 0 h 2162"/>
                  <a:gd name="T4" fmla="*/ 0 w 1947"/>
                  <a:gd name="T5" fmla="*/ 0 h 2162"/>
                  <a:gd name="T6" fmla="*/ 0 w 1947"/>
                  <a:gd name="T7" fmla="*/ 0 h 2162"/>
                  <a:gd name="T8" fmla="*/ 0 w 1947"/>
                  <a:gd name="T9" fmla="*/ 0 h 2162"/>
                  <a:gd name="T10" fmla="*/ 0 w 1947"/>
                  <a:gd name="T11" fmla="*/ 0 h 2162"/>
                  <a:gd name="T12" fmla="*/ 0 w 1947"/>
                  <a:gd name="T13" fmla="*/ 0 h 2162"/>
                  <a:gd name="T14" fmla="*/ 0 w 1947"/>
                  <a:gd name="T15" fmla="*/ 0 h 2162"/>
                  <a:gd name="T16" fmla="*/ 0 w 1947"/>
                  <a:gd name="T17" fmla="*/ 0 h 2162"/>
                  <a:gd name="T18" fmla="*/ 0 w 1947"/>
                  <a:gd name="T19" fmla="*/ 0 h 2162"/>
                  <a:gd name="T20" fmla="*/ 0 w 1947"/>
                  <a:gd name="T21" fmla="*/ 0 h 2162"/>
                  <a:gd name="T22" fmla="*/ 0 w 1947"/>
                  <a:gd name="T23" fmla="*/ 0 h 2162"/>
                  <a:gd name="T24" fmla="*/ 0 w 1947"/>
                  <a:gd name="T25" fmla="*/ 0 h 2162"/>
                  <a:gd name="T26" fmla="*/ 0 w 1947"/>
                  <a:gd name="T27" fmla="*/ 0 h 2162"/>
                  <a:gd name="T28" fmla="*/ 0 w 1947"/>
                  <a:gd name="T29" fmla="*/ 0 h 2162"/>
                  <a:gd name="T30" fmla="*/ 0 w 1947"/>
                  <a:gd name="T31" fmla="*/ 0 h 2162"/>
                  <a:gd name="T32" fmla="*/ 0 w 1947"/>
                  <a:gd name="T33" fmla="*/ 0 h 2162"/>
                  <a:gd name="T34" fmla="*/ 0 w 1947"/>
                  <a:gd name="T35" fmla="*/ 0 h 2162"/>
                  <a:gd name="T36" fmla="*/ 0 w 1947"/>
                  <a:gd name="T37" fmla="*/ 0 h 2162"/>
                  <a:gd name="T38" fmla="*/ 0 w 1947"/>
                  <a:gd name="T39" fmla="*/ 0 h 2162"/>
                  <a:gd name="T40" fmla="*/ 0 w 1947"/>
                  <a:gd name="T41" fmla="*/ 0 h 2162"/>
                  <a:gd name="T42" fmla="*/ 0 w 1947"/>
                  <a:gd name="T43" fmla="*/ 0 h 2162"/>
                  <a:gd name="T44" fmla="*/ 0 w 1947"/>
                  <a:gd name="T45" fmla="*/ 0 h 2162"/>
                  <a:gd name="T46" fmla="*/ 0 w 1947"/>
                  <a:gd name="T47" fmla="*/ 0 h 2162"/>
                  <a:gd name="T48" fmla="*/ 0 w 1947"/>
                  <a:gd name="T49" fmla="*/ 0 h 2162"/>
                  <a:gd name="T50" fmla="*/ 0 w 1947"/>
                  <a:gd name="T51" fmla="*/ 0 h 2162"/>
                  <a:gd name="T52" fmla="*/ 0 w 1947"/>
                  <a:gd name="T53" fmla="*/ 0 h 2162"/>
                  <a:gd name="T54" fmla="*/ 0 w 1947"/>
                  <a:gd name="T55" fmla="*/ 0 h 2162"/>
                  <a:gd name="T56" fmla="*/ 0 w 1947"/>
                  <a:gd name="T57" fmla="*/ 0 h 2162"/>
                  <a:gd name="T58" fmla="*/ 0 w 1947"/>
                  <a:gd name="T59" fmla="*/ 0 h 2162"/>
                  <a:gd name="T60" fmla="*/ 0 w 1947"/>
                  <a:gd name="T61" fmla="*/ 0 h 2162"/>
                  <a:gd name="T62" fmla="*/ 0 w 1947"/>
                  <a:gd name="T63" fmla="*/ 0 h 2162"/>
                  <a:gd name="T64" fmla="*/ 0 w 1947"/>
                  <a:gd name="T65" fmla="*/ 0 h 2162"/>
                  <a:gd name="T66" fmla="*/ 0 w 1947"/>
                  <a:gd name="T67" fmla="*/ 0 h 21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947"/>
                  <a:gd name="T103" fmla="*/ 0 h 2162"/>
                  <a:gd name="T104" fmla="*/ 1947 w 1947"/>
                  <a:gd name="T105" fmla="*/ 2162 h 216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947" h="2162">
                    <a:moveTo>
                      <a:pt x="1947" y="446"/>
                    </a:moveTo>
                    <a:lnTo>
                      <a:pt x="1928" y="412"/>
                    </a:lnTo>
                    <a:lnTo>
                      <a:pt x="1907" y="379"/>
                    </a:lnTo>
                    <a:lnTo>
                      <a:pt x="1885" y="347"/>
                    </a:lnTo>
                    <a:lnTo>
                      <a:pt x="1861" y="315"/>
                    </a:lnTo>
                    <a:lnTo>
                      <a:pt x="1837" y="285"/>
                    </a:lnTo>
                    <a:lnTo>
                      <a:pt x="1810" y="256"/>
                    </a:lnTo>
                    <a:lnTo>
                      <a:pt x="1782" y="228"/>
                    </a:lnTo>
                    <a:lnTo>
                      <a:pt x="1753" y="203"/>
                    </a:lnTo>
                    <a:lnTo>
                      <a:pt x="1722" y="177"/>
                    </a:lnTo>
                    <a:lnTo>
                      <a:pt x="1689" y="154"/>
                    </a:lnTo>
                    <a:lnTo>
                      <a:pt x="1657" y="132"/>
                    </a:lnTo>
                    <a:lnTo>
                      <a:pt x="1621" y="111"/>
                    </a:lnTo>
                    <a:lnTo>
                      <a:pt x="1585" y="91"/>
                    </a:lnTo>
                    <a:lnTo>
                      <a:pt x="1548" y="74"/>
                    </a:lnTo>
                    <a:lnTo>
                      <a:pt x="1509" y="57"/>
                    </a:lnTo>
                    <a:lnTo>
                      <a:pt x="1469" y="43"/>
                    </a:lnTo>
                    <a:lnTo>
                      <a:pt x="1456" y="40"/>
                    </a:lnTo>
                    <a:lnTo>
                      <a:pt x="1443" y="35"/>
                    </a:lnTo>
                    <a:lnTo>
                      <a:pt x="1430" y="32"/>
                    </a:lnTo>
                    <a:lnTo>
                      <a:pt x="1418" y="28"/>
                    </a:lnTo>
                    <a:lnTo>
                      <a:pt x="1405" y="25"/>
                    </a:lnTo>
                    <a:lnTo>
                      <a:pt x="1392" y="23"/>
                    </a:lnTo>
                    <a:lnTo>
                      <a:pt x="1379" y="19"/>
                    </a:lnTo>
                    <a:lnTo>
                      <a:pt x="1367" y="17"/>
                    </a:lnTo>
                    <a:lnTo>
                      <a:pt x="1354" y="13"/>
                    </a:lnTo>
                    <a:lnTo>
                      <a:pt x="1340" y="11"/>
                    </a:lnTo>
                    <a:lnTo>
                      <a:pt x="1327" y="9"/>
                    </a:lnTo>
                    <a:lnTo>
                      <a:pt x="1314" y="7"/>
                    </a:lnTo>
                    <a:lnTo>
                      <a:pt x="1302" y="5"/>
                    </a:lnTo>
                    <a:lnTo>
                      <a:pt x="1288" y="4"/>
                    </a:lnTo>
                    <a:lnTo>
                      <a:pt x="1275" y="2"/>
                    </a:lnTo>
                    <a:lnTo>
                      <a:pt x="1262" y="0"/>
                    </a:lnTo>
                    <a:lnTo>
                      <a:pt x="995" y="1032"/>
                    </a:lnTo>
                    <a:lnTo>
                      <a:pt x="0" y="1666"/>
                    </a:lnTo>
                    <a:lnTo>
                      <a:pt x="19" y="1704"/>
                    </a:lnTo>
                    <a:lnTo>
                      <a:pt x="40" y="1743"/>
                    </a:lnTo>
                    <a:lnTo>
                      <a:pt x="62" y="1779"/>
                    </a:lnTo>
                    <a:lnTo>
                      <a:pt x="86" y="1815"/>
                    </a:lnTo>
                    <a:lnTo>
                      <a:pt x="112" y="1848"/>
                    </a:lnTo>
                    <a:lnTo>
                      <a:pt x="140" y="1881"/>
                    </a:lnTo>
                    <a:lnTo>
                      <a:pt x="169" y="1912"/>
                    </a:lnTo>
                    <a:lnTo>
                      <a:pt x="199" y="1942"/>
                    </a:lnTo>
                    <a:lnTo>
                      <a:pt x="231" y="1970"/>
                    </a:lnTo>
                    <a:lnTo>
                      <a:pt x="266" y="1997"/>
                    </a:lnTo>
                    <a:lnTo>
                      <a:pt x="301" y="2021"/>
                    </a:lnTo>
                    <a:lnTo>
                      <a:pt x="339" y="2045"/>
                    </a:lnTo>
                    <a:lnTo>
                      <a:pt x="378" y="2067"/>
                    </a:lnTo>
                    <a:lnTo>
                      <a:pt x="418" y="2085"/>
                    </a:lnTo>
                    <a:lnTo>
                      <a:pt x="460" y="2104"/>
                    </a:lnTo>
                    <a:lnTo>
                      <a:pt x="504" y="2119"/>
                    </a:lnTo>
                    <a:lnTo>
                      <a:pt x="517" y="2123"/>
                    </a:lnTo>
                    <a:lnTo>
                      <a:pt x="530" y="2127"/>
                    </a:lnTo>
                    <a:lnTo>
                      <a:pt x="542" y="2130"/>
                    </a:lnTo>
                    <a:lnTo>
                      <a:pt x="556" y="2135"/>
                    </a:lnTo>
                    <a:lnTo>
                      <a:pt x="569" y="2137"/>
                    </a:lnTo>
                    <a:lnTo>
                      <a:pt x="583" y="2141"/>
                    </a:lnTo>
                    <a:lnTo>
                      <a:pt x="596" y="2144"/>
                    </a:lnTo>
                    <a:lnTo>
                      <a:pt x="610" y="2147"/>
                    </a:lnTo>
                    <a:lnTo>
                      <a:pt x="622" y="2149"/>
                    </a:lnTo>
                    <a:lnTo>
                      <a:pt x="636" y="2151"/>
                    </a:lnTo>
                    <a:lnTo>
                      <a:pt x="649" y="2154"/>
                    </a:lnTo>
                    <a:lnTo>
                      <a:pt x="663" y="2156"/>
                    </a:lnTo>
                    <a:lnTo>
                      <a:pt x="677" y="2157"/>
                    </a:lnTo>
                    <a:lnTo>
                      <a:pt x="690" y="2159"/>
                    </a:lnTo>
                    <a:lnTo>
                      <a:pt x="704" y="2161"/>
                    </a:lnTo>
                    <a:lnTo>
                      <a:pt x="718" y="2162"/>
                    </a:lnTo>
                    <a:lnTo>
                      <a:pt x="1009" y="1043"/>
                    </a:lnTo>
                    <a:lnTo>
                      <a:pt x="1947" y="446"/>
                    </a:lnTo>
                    <a:close/>
                  </a:path>
                </a:pathLst>
              </a:custGeom>
              <a:solidFill>
                <a:srgbClr val="FFB533"/>
              </a:solidFill>
              <a:ln w="9525">
                <a:noFill/>
                <a:round/>
                <a:headEnd/>
                <a:tailEnd/>
              </a:ln>
            </p:spPr>
            <p:txBody>
              <a:bodyPr/>
              <a:lstStyle/>
              <a:p>
                <a:endParaRPr lang="fr-FR"/>
              </a:p>
            </p:txBody>
          </p:sp>
          <p:sp>
            <p:nvSpPr>
              <p:cNvPr id="96117" name="Freeform 873"/>
              <p:cNvSpPr>
                <a:spLocks/>
              </p:cNvSpPr>
              <p:nvPr/>
            </p:nvSpPr>
            <p:spPr bwMode="auto">
              <a:xfrm>
                <a:off x="3145" y="2555"/>
                <a:ext cx="347" cy="234"/>
              </a:xfrm>
              <a:custGeom>
                <a:avLst/>
                <a:gdLst>
                  <a:gd name="T0" fmla="*/ 0 w 2134"/>
                  <a:gd name="T1" fmla="*/ 0 h 1391"/>
                  <a:gd name="T2" fmla="*/ 0 w 2134"/>
                  <a:gd name="T3" fmla="*/ 0 h 1391"/>
                  <a:gd name="T4" fmla="*/ 0 w 2134"/>
                  <a:gd name="T5" fmla="*/ 0 h 1391"/>
                  <a:gd name="T6" fmla="*/ 0 w 2134"/>
                  <a:gd name="T7" fmla="*/ 0 h 1391"/>
                  <a:gd name="T8" fmla="*/ 0 w 2134"/>
                  <a:gd name="T9" fmla="*/ 0 h 1391"/>
                  <a:gd name="T10" fmla="*/ 0 w 2134"/>
                  <a:gd name="T11" fmla="*/ 0 h 1391"/>
                  <a:gd name="T12" fmla="*/ 0 w 2134"/>
                  <a:gd name="T13" fmla="*/ 0 h 1391"/>
                  <a:gd name="T14" fmla="*/ 0 w 2134"/>
                  <a:gd name="T15" fmla="*/ 0 h 1391"/>
                  <a:gd name="T16" fmla="*/ 0 w 2134"/>
                  <a:gd name="T17" fmla="*/ 0 h 1391"/>
                  <a:gd name="T18" fmla="*/ 0 w 2134"/>
                  <a:gd name="T19" fmla="*/ 0 h 1391"/>
                  <a:gd name="T20" fmla="*/ 0 w 2134"/>
                  <a:gd name="T21" fmla="*/ 0 h 1391"/>
                  <a:gd name="T22" fmla="*/ 0 w 2134"/>
                  <a:gd name="T23" fmla="*/ 0 h 1391"/>
                  <a:gd name="T24" fmla="*/ 0 w 2134"/>
                  <a:gd name="T25" fmla="*/ 0 h 1391"/>
                  <a:gd name="T26" fmla="*/ 0 w 2134"/>
                  <a:gd name="T27" fmla="*/ 0 h 1391"/>
                  <a:gd name="T28" fmla="*/ 0 w 2134"/>
                  <a:gd name="T29" fmla="*/ 0 h 1391"/>
                  <a:gd name="T30" fmla="*/ 0 w 2134"/>
                  <a:gd name="T31" fmla="*/ 0 h 1391"/>
                  <a:gd name="T32" fmla="*/ 0 w 2134"/>
                  <a:gd name="T33" fmla="*/ 0 h 1391"/>
                  <a:gd name="T34" fmla="*/ 0 w 2134"/>
                  <a:gd name="T35" fmla="*/ 0 h 1391"/>
                  <a:gd name="T36" fmla="*/ 0 w 2134"/>
                  <a:gd name="T37" fmla="*/ 0 h 1391"/>
                  <a:gd name="T38" fmla="*/ 0 w 2134"/>
                  <a:gd name="T39" fmla="*/ 0 h 1391"/>
                  <a:gd name="T40" fmla="*/ 0 w 2134"/>
                  <a:gd name="T41" fmla="*/ 0 h 1391"/>
                  <a:gd name="T42" fmla="*/ 0 w 2134"/>
                  <a:gd name="T43" fmla="*/ 0 h 1391"/>
                  <a:gd name="T44" fmla="*/ 0 w 2134"/>
                  <a:gd name="T45" fmla="*/ 0 h 1391"/>
                  <a:gd name="T46" fmla="*/ 0 w 2134"/>
                  <a:gd name="T47" fmla="*/ 0 h 1391"/>
                  <a:gd name="T48" fmla="*/ 0 w 2134"/>
                  <a:gd name="T49" fmla="*/ 0 h 1391"/>
                  <a:gd name="T50" fmla="*/ 0 w 2134"/>
                  <a:gd name="T51" fmla="*/ 0 h 1391"/>
                  <a:gd name="T52" fmla="*/ 0 w 2134"/>
                  <a:gd name="T53" fmla="*/ 0 h 1391"/>
                  <a:gd name="T54" fmla="*/ 0 w 2134"/>
                  <a:gd name="T55" fmla="*/ 0 h 1391"/>
                  <a:gd name="T56" fmla="*/ 0 w 2134"/>
                  <a:gd name="T57" fmla="*/ 0 h 1391"/>
                  <a:gd name="T58" fmla="*/ 0 w 2134"/>
                  <a:gd name="T59" fmla="*/ 0 h 1391"/>
                  <a:gd name="T60" fmla="*/ 0 w 2134"/>
                  <a:gd name="T61" fmla="*/ 0 h 1391"/>
                  <a:gd name="T62" fmla="*/ 0 w 2134"/>
                  <a:gd name="T63" fmla="*/ 0 h 1391"/>
                  <a:gd name="T64" fmla="*/ 0 w 2134"/>
                  <a:gd name="T65" fmla="*/ 0 h 1391"/>
                  <a:gd name="T66" fmla="*/ 0 w 2134"/>
                  <a:gd name="T67" fmla="*/ 0 h 13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34"/>
                  <a:gd name="T103" fmla="*/ 0 h 1391"/>
                  <a:gd name="T104" fmla="*/ 2134 w 2134"/>
                  <a:gd name="T105" fmla="*/ 1391 h 139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34" h="1391">
                    <a:moveTo>
                      <a:pt x="1777" y="1391"/>
                    </a:moveTo>
                    <a:lnTo>
                      <a:pt x="1808" y="1357"/>
                    </a:lnTo>
                    <a:lnTo>
                      <a:pt x="1837" y="1321"/>
                    </a:lnTo>
                    <a:lnTo>
                      <a:pt x="1866" y="1285"/>
                    </a:lnTo>
                    <a:lnTo>
                      <a:pt x="1894" y="1248"/>
                    </a:lnTo>
                    <a:lnTo>
                      <a:pt x="1921" y="1210"/>
                    </a:lnTo>
                    <a:lnTo>
                      <a:pt x="1945" y="1171"/>
                    </a:lnTo>
                    <a:lnTo>
                      <a:pt x="1970" y="1131"/>
                    </a:lnTo>
                    <a:lnTo>
                      <a:pt x="1992" y="1090"/>
                    </a:lnTo>
                    <a:lnTo>
                      <a:pt x="2012" y="1048"/>
                    </a:lnTo>
                    <a:lnTo>
                      <a:pt x="2032" y="1007"/>
                    </a:lnTo>
                    <a:lnTo>
                      <a:pt x="2050" y="964"/>
                    </a:lnTo>
                    <a:lnTo>
                      <a:pt x="2066" y="919"/>
                    </a:lnTo>
                    <a:lnTo>
                      <a:pt x="2081" y="875"/>
                    </a:lnTo>
                    <a:lnTo>
                      <a:pt x="2094" y="830"/>
                    </a:lnTo>
                    <a:lnTo>
                      <a:pt x="2105" y="785"/>
                    </a:lnTo>
                    <a:lnTo>
                      <a:pt x="2115" y="738"/>
                    </a:lnTo>
                    <a:lnTo>
                      <a:pt x="2117" y="724"/>
                    </a:lnTo>
                    <a:lnTo>
                      <a:pt x="2119" y="709"/>
                    </a:lnTo>
                    <a:lnTo>
                      <a:pt x="2122" y="695"/>
                    </a:lnTo>
                    <a:lnTo>
                      <a:pt x="2124" y="681"/>
                    </a:lnTo>
                    <a:lnTo>
                      <a:pt x="2125" y="666"/>
                    </a:lnTo>
                    <a:lnTo>
                      <a:pt x="2127" y="652"/>
                    </a:lnTo>
                    <a:lnTo>
                      <a:pt x="2129" y="638"/>
                    </a:lnTo>
                    <a:lnTo>
                      <a:pt x="2130" y="624"/>
                    </a:lnTo>
                    <a:lnTo>
                      <a:pt x="2131" y="611"/>
                    </a:lnTo>
                    <a:lnTo>
                      <a:pt x="2132" y="597"/>
                    </a:lnTo>
                    <a:lnTo>
                      <a:pt x="2133" y="583"/>
                    </a:lnTo>
                    <a:lnTo>
                      <a:pt x="2133" y="569"/>
                    </a:lnTo>
                    <a:lnTo>
                      <a:pt x="2134" y="555"/>
                    </a:lnTo>
                    <a:lnTo>
                      <a:pt x="2134" y="541"/>
                    </a:lnTo>
                    <a:lnTo>
                      <a:pt x="2134" y="527"/>
                    </a:lnTo>
                    <a:lnTo>
                      <a:pt x="2134" y="513"/>
                    </a:lnTo>
                    <a:lnTo>
                      <a:pt x="1116" y="706"/>
                    </a:lnTo>
                    <a:lnTo>
                      <a:pt x="402" y="0"/>
                    </a:lnTo>
                    <a:lnTo>
                      <a:pt x="368" y="36"/>
                    </a:lnTo>
                    <a:lnTo>
                      <a:pt x="333" y="73"/>
                    </a:lnTo>
                    <a:lnTo>
                      <a:pt x="300" y="111"/>
                    </a:lnTo>
                    <a:lnTo>
                      <a:pt x="269" y="149"/>
                    </a:lnTo>
                    <a:lnTo>
                      <a:pt x="239" y="190"/>
                    </a:lnTo>
                    <a:lnTo>
                      <a:pt x="211" y="232"/>
                    </a:lnTo>
                    <a:lnTo>
                      <a:pt x="183" y="275"/>
                    </a:lnTo>
                    <a:lnTo>
                      <a:pt x="159" y="319"/>
                    </a:lnTo>
                    <a:lnTo>
                      <a:pt x="134" y="363"/>
                    </a:lnTo>
                    <a:lnTo>
                      <a:pt x="112" y="408"/>
                    </a:lnTo>
                    <a:lnTo>
                      <a:pt x="93" y="455"/>
                    </a:lnTo>
                    <a:lnTo>
                      <a:pt x="74" y="503"/>
                    </a:lnTo>
                    <a:lnTo>
                      <a:pt x="58" y="550"/>
                    </a:lnTo>
                    <a:lnTo>
                      <a:pt x="43" y="599"/>
                    </a:lnTo>
                    <a:lnTo>
                      <a:pt x="30" y="649"/>
                    </a:lnTo>
                    <a:lnTo>
                      <a:pt x="19" y="699"/>
                    </a:lnTo>
                    <a:lnTo>
                      <a:pt x="17" y="714"/>
                    </a:lnTo>
                    <a:lnTo>
                      <a:pt x="14" y="729"/>
                    </a:lnTo>
                    <a:lnTo>
                      <a:pt x="12" y="744"/>
                    </a:lnTo>
                    <a:lnTo>
                      <a:pt x="10" y="758"/>
                    </a:lnTo>
                    <a:lnTo>
                      <a:pt x="8" y="773"/>
                    </a:lnTo>
                    <a:lnTo>
                      <a:pt x="7" y="787"/>
                    </a:lnTo>
                    <a:lnTo>
                      <a:pt x="4" y="802"/>
                    </a:lnTo>
                    <a:lnTo>
                      <a:pt x="3" y="816"/>
                    </a:lnTo>
                    <a:lnTo>
                      <a:pt x="2" y="831"/>
                    </a:lnTo>
                    <a:lnTo>
                      <a:pt x="2" y="845"/>
                    </a:lnTo>
                    <a:lnTo>
                      <a:pt x="1" y="859"/>
                    </a:lnTo>
                    <a:lnTo>
                      <a:pt x="0" y="874"/>
                    </a:lnTo>
                    <a:lnTo>
                      <a:pt x="0" y="888"/>
                    </a:lnTo>
                    <a:lnTo>
                      <a:pt x="0" y="902"/>
                    </a:lnTo>
                    <a:lnTo>
                      <a:pt x="0" y="916"/>
                    </a:lnTo>
                    <a:lnTo>
                      <a:pt x="0" y="930"/>
                    </a:lnTo>
                    <a:lnTo>
                      <a:pt x="1106" y="726"/>
                    </a:lnTo>
                    <a:lnTo>
                      <a:pt x="1777" y="1391"/>
                    </a:lnTo>
                    <a:close/>
                  </a:path>
                </a:pathLst>
              </a:custGeom>
              <a:solidFill>
                <a:srgbClr val="FFB533"/>
              </a:solidFill>
              <a:ln w="9525">
                <a:noFill/>
                <a:round/>
                <a:headEnd/>
                <a:tailEnd/>
              </a:ln>
            </p:spPr>
            <p:txBody>
              <a:bodyPr/>
              <a:lstStyle/>
              <a:p>
                <a:endParaRPr lang="fr-FR"/>
              </a:p>
            </p:txBody>
          </p:sp>
          <p:sp>
            <p:nvSpPr>
              <p:cNvPr id="96118" name="Freeform 874"/>
              <p:cNvSpPr>
                <a:spLocks/>
              </p:cNvSpPr>
              <p:nvPr/>
            </p:nvSpPr>
            <p:spPr bwMode="auto">
              <a:xfrm>
                <a:off x="3146" y="2561"/>
                <a:ext cx="346" cy="222"/>
              </a:xfrm>
              <a:custGeom>
                <a:avLst/>
                <a:gdLst>
                  <a:gd name="T0" fmla="*/ 0 w 2131"/>
                  <a:gd name="T1" fmla="*/ 0 h 1318"/>
                  <a:gd name="T2" fmla="*/ 0 w 2131"/>
                  <a:gd name="T3" fmla="*/ 0 h 1318"/>
                  <a:gd name="T4" fmla="*/ 0 w 2131"/>
                  <a:gd name="T5" fmla="*/ 0 h 1318"/>
                  <a:gd name="T6" fmla="*/ 0 w 2131"/>
                  <a:gd name="T7" fmla="*/ 0 h 1318"/>
                  <a:gd name="T8" fmla="*/ 0 w 2131"/>
                  <a:gd name="T9" fmla="*/ 0 h 1318"/>
                  <a:gd name="T10" fmla="*/ 0 w 2131"/>
                  <a:gd name="T11" fmla="*/ 0 h 1318"/>
                  <a:gd name="T12" fmla="*/ 0 w 2131"/>
                  <a:gd name="T13" fmla="*/ 0 h 1318"/>
                  <a:gd name="T14" fmla="*/ 0 w 2131"/>
                  <a:gd name="T15" fmla="*/ 0 h 1318"/>
                  <a:gd name="T16" fmla="*/ 0 w 2131"/>
                  <a:gd name="T17" fmla="*/ 0 h 1318"/>
                  <a:gd name="T18" fmla="*/ 0 w 2131"/>
                  <a:gd name="T19" fmla="*/ 0 h 1318"/>
                  <a:gd name="T20" fmla="*/ 0 w 2131"/>
                  <a:gd name="T21" fmla="*/ 0 h 1318"/>
                  <a:gd name="T22" fmla="*/ 0 w 2131"/>
                  <a:gd name="T23" fmla="*/ 0 h 1318"/>
                  <a:gd name="T24" fmla="*/ 0 w 2131"/>
                  <a:gd name="T25" fmla="*/ 0 h 1318"/>
                  <a:gd name="T26" fmla="*/ 0 w 2131"/>
                  <a:gd name="T27" fmla="*/ 0 h 1318"/>
                  <a:gd name="T28" fmla="*/ 0 w 2131"/>
                  <a:gd name="T29" fmla="*/ 0 h 1318"/>
                  <a:gd name="T30" fmla="*/ 0 w 2131"/>
                  <a:gd name="T31" fmla="*/ 0 h 1318"/>
                  <a:gd name="T32" fmla="*/ 0 w 2131"/>
                  <a:gd name="T33" fmla="*/ 0 h 1318"/>
                  <a:gd name="T34" fmla="*/ 0 w 2131"/>
                  <a:gd name="T35" fmla="*/ 0 h 1318"/>
                  <a:gd name="T36" fmla="*/ 0 w 2131"/>
                  <a:gd name="T37" fmla="*/ 0 h 1318"/>
                  <a:gd name="T38" fmla="*/ 0 w 2131"/>
                  <a:gd name="T39" fmla="*/ 0 h 1318"/>
                  <a:gd name="T40" fmla="*/ 0 w 2131"/>
                  <a:gd name="T41" fmla="*/ 0 h 1318"/>
                  <a:gd name="T42" fmla="*/ 0 w 2131"/>
                  <a:gd name="T43" fmla="*/ 0 h 1318"/>
                  <a:gd name="T44" fmla="*/ 0 w 2131"/>
                  <a:gd name="T45" fmla="*/ 0 h 1318"/>
                  <a:gd name="T46" fmla="*/ 0 w 2131"/>
                  <a:gd name="T47" fmla="*/ 0 h 1318"/>
                  <a:gd name="T48" fmla="*/ 0 w 2131"/>
                  <a:gd name="T49" fmla="*/ 0 h 1318"/>
                  <a:gd name="T50" fmla="*/ 0 w 2131"/>
                  <a:gd name="T51" fmla="*/ 0 h 1318"/>
                  <a:gd name="T52" fmla="*/ 0 w 2131"/>
                  <a:gd name="T53" fmla="*/ 0 h 1318"/>
                  <a:gd name="T54" fmla="*/ 0 w 2131"/>
                  <a:gd name="T55" fmla="*/ 0 h 1318"/>
                  <a:gd name="T56" fmla="*/ 0 w 2131"/>
                  <a:gd name="T57" fmla="*/ 0 h 1318"/>
                  <a:gd name="T58" fmla="*/ 0 w 2131"/>
                  <a:gd name="T59" fmla="*/ 0 h 1318"/>
                  <a:gd name="T60" fmla="*/ 0 w 2131"/>
                  <a:gd name="T61" fmla="*/ 0 h 1318"/>
                  <a:gd name="T62" fmla="*/ 0 w 2131"/>
                  <a:gd name="T63" fmla="*/ 0 h 1318"/>
                  <a:gd name="T64" fmla="*/ 0 w 2131"/>
                  <a:gd name="T65" fmla="*/ 0 h 1318"/>
                  <a:gd name="T66" fmla="*/ 0 w 2131"/>
                  <a:gd name="T67" fmla="*/ 0 h 13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31"/>
                  <a:gd name="T103" fmla="*/ 0 h 1318"/>
                  <a:gd name="T104" fmla="*/ 2131 w 2131"/>
                  <a:gd name="T105" fmla="*/ 1318 h 13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31" h="1318">
                    <a:moveTo>
                      <a:pt x="369" y="0"/>
                    </a:moveTo>
                    <a:lnTo>
                      <a:pt x="1113" y="667"/>
                    </a:lnTo>
                    <a:lnTo>
                      <a:pt x="2131" y="501"/>
                    </a:lnTo>
                    <a:lnTo>
                      <a:pt x="2131" y="512"/>
                    </a:lnTo>
                    <a:lnTo>
                      <a:pt x="2131" y="524"/>
                    </a:lnTo>
                    <a:lnTo>
                      <a:pt x="2131" y="534"/>
                    </a:lnTo>
                    <a:lnTo>
                      <a:pt x="2131" y="546"/>
                    </a:lnTo>
                    <a:lnTo>
                      <a:pt x="2130" y="557"/>
                    </a:lnTo>
                    <a:lnTo>
                      <a:pt x="2130" y="570"/>
                    </a:lnTo>
                    <a:lnTo>
                      <a:pt x="2129" y="582"/>
                    </a:lnTo>
                    <a:lnTo>
                      <a:pt x="2128" y="593"/>
                    </a:lnTo>
                    <a:lnTo>
                      <a:pt x="2127" y="606"/>
                    </a:lnTo>
                    <a:lnTo>
                      <a:pt x="2125" y="619"/>
                    </a:lnTo>
                    <a:lnTo>
                      <a:pt x="2124" y="632"/>
                    </a:lnTo>
                    <a:lnTo>
                      <a:pt x="2122" y="645"/>
                    </a:lnTo>
                    <a:lnTo>
                      <a:pt x="2120" y="657"/>
                    </a:lnTo>
                    <a:lnTo>
                      <a:pt x="2117" y="671"/>
                    </a:lnTo>
                    <a:lnTo>
                      <a:pt x="2115" y="685"/>
                    </a:lnTo>
                    <a:lnTo>
                      <a:pt x="2113" y="699"/>
                    </a:lnTo>
                    <a:lnTo>
                      <a:pt x="2103" y="744"/>
                    </a:lnTo>
                    <a:lnTo>
                      <a:pt x="2092" y="790"/>
                    </a:lnTo>
                    <a:lnTo>
                      <a:pt x="2079" y="833"/>
                    </a:lnTo>
                    <a:lnTo>
                      <a:pt x="2065" y="876"/>
                    </a:lnTo>
                    <a:lnTo>
                      <a:pt x="2050" y="917"/>
                    </a:lnTo>
                    <a:lnTo>
                      <a:pt x="2034" y="958"/>
                    </a:lnTo>
                    <a:lnTo>
                      <a:pt x="2015" y="999"/>
                    </a:lnTo>
                    <a:lnTo>
                      <a:pt x="1997" y="1037"/>
                    </a:lnTo>
                    <a:lnTo>
                      <a:pt x="1976" y="1075"/>
                    </a:lnTo>
                    <a:lnTo>
                      <a:pt x="1955" y="1113"/>
                    </a:lnTo>
                    <a:lnTo>
                      <a:pt x="1932" y="1149"/>
                    </a:lnTo>
                    <a:lnTo>
                      <a:pt x="1907" y="1185"/>
                    </a:lnTo>
                    <a:lnTo>
                      <a:pt x="1883" y="1219"/>
                    </a:lnTo>
                    <a:lnTo>
                      <a:pt x="1856" y="1253"/>
                    </a:lnTo>
                    <a:lnTo>
                      <a:pt x="1829" y="1286"/>
                    </a:lnTo>
                    <a:lnTo>
                      <a:pt x="1802" y="1318"/>
                    </a:lnTo>
                    <a:lnTo>
                      <a:pt x="1103" y="686"/>
                    </a:lnTo>
                    <a:lnTo>
                      <a:pt x="0" y="866"/>
                    </a:lnTo>
                    <a:lnTo>
                      <a:pt x="0" y="855"/>
                    </a:lnTo>
                    <a:lnTo>
                      <a:pt x="0" y="842"/>
                    </a:lnTo>
                    <a:lnTo>
                      <a:pt x="0" y="830"/>
                    </a:lnTo>
                    <a:lnTo>
                      <a:pt x="0" y="818"/>
                    </a:lnTo>
                    <a:lnTo>
                      <a:pt x="0" y="806"/>
                    </a:lnTo>
                    <a:lnTo>
                      <a:pt x="0" y="793"/>
                    </a:lnTo>
                    <a:lnTo>
                      <a:pt x="1" y="782"/>
                    </a:lnTo>
                    <a:lnTo>
                      <a:pt x="2" y="769"/>
                    </a:lnTo>
                    <a:lnTo>
                      <a:pt x="4" y="756"/>
                    </a:lnTo>
                    <a:lnTo>
                      <a:pt x="5" y="743"/>
                    </a:lnTo>
                    <a:lnTo>
                      <a:pt x="6" y="730"/>
                    </a:lnTo>
                    <a:lnTo>
                      <a:pt x="8" y="717"/>
                    </a:lnTo>
                    <a:lnTo>
                      <a:pt x="10" y="704"/>
                    </a:lnTo>
                    <a:lnTo>
                      <a:pt x="13" y="690"/>
                    </a:lnTo>
                    <a:lnTo>
                      <a:pt x="15" y="676"/>
                    </a:lnTo>
                    <a:lnTo>
                      <a:pt x="17" y="661"/>
                    </a:lnTo>
                    <a:lnTo>
                      <a:pt x="28" y="611"/>
                    </a:lnTo>
                    <a:lnTo>
                      <a:pt x="41" y="562"/>
                    </a:lnTo>
                    <a:lnTo>
                      <a:pt x="55" y="514"/>
                    </a:lnTo>
                    <a:lnTo>
                      <a:pt x="71" y="468"/>
                    </a:lnTo>
                    <a:lnTo>
                      <a:pt x="88" y="423"/>
                    </a:lnTo>
                    <a:lnTo>
                      <a:pt x="108" y="377"/>
                    </a:lnTo>
                    <a:lnTo>
                      <a:pt x="128" y="334"/>
                    </a:lnTo>
                    <a:lnTo>
                      <a:pt x="150" y="291"/>
                    </a:lnTo>
                    <a:lnTo>
                      <a:pt x="174" y="251"/>
                    </a:lnTo>
                    <a:lnTo>
                      <a:pt x="199" y="210"/>
                    </a:lnTo>
                    <a:lnTo>
                      <a:pt x="224" y="172"/>
                    </a:lnTo>
                    <a:lnTo>
                      <a:pt x="252" y="135"/>
                    </a:lnTo>
                    <a:lnTo>
                      <a:pt x="280" y="99"/>
                    </a:lnTo>
                    <a:lnTo>
                      <a:pt x="309" y="64"/>
                    </a:lnTo>
                    <a:lnTo>
                      <a:pt x="339" y="31"/>
                    </a:lnTo>
                    <a:lnTo>
                      <a:pt x="369" y="0"/>
                    </a:lnTo>
                    <a:close/>
                  </a:path>
                </a:pathLst>
              </a:custGeom>
              <a:solidFill>
                <a:srgbClr val="FCAD30"/>
              </a:solidFill>
              <a:ln w="9525">
                <a:noFill/>
                <a:round/>
                <a:headEnd/>
                <a:tailEnd/>
              </a:ln>
            </p:spPr>
            <p:txBody>
              <a:bodyPr/>
              <a:lstStyle/>
              <a:p>
                <a:endParaRPr lang="fr-FR"/>
              </a:p>
            </p:txBody>
          </p:sp>
          <p:sp>
            <p:nvSpPr>
              <p:cNvPr id="96119" name="Freeform 875"/>
              <p:cNvSpPr>
                <a:spLocks/>
              </p:cNvSpPr>
              <p:nvPr/>
            </p:nvSpPr>
            <p:spPr bwMode="auto">
              <a:xfrm>
                <a:off x="3146" y="2574"/>
                <a:ext cx="346" cy="197"/>
              </a:xfrm>
              <a:custGeom>
                <a:avLst/>
                <a:gdLst>
                  <a:gd name="T0" fmla="*/ 0 w 2125"/>
                  <a:gd name="T1" fmla="*/ 0 h 1170"/>
                  <a:gd name="T2" fmla="*/ 0 w 2125"/>
                  <a:gd name="T3" fmla="*/ 0 h 1170"/>
                  <a:gd name="T4" fmla="*/ 0 w 2125"/>
                  <a:gd name="T5" fmla="*/ 0 h 1170"/>
                  <a:gd name="T6" fmla="*/ 0 w 2125"/>
                  <a:gd name="T7" fmla="*/ 0 h 1170"/>
                  <a:gd name="T8" fmla="*/ 0 w 2125"/>
                  <a:gd name="T9" fmla="*/ 0 h 1170"/>
                  <a:gd name="T10" fmla="*/ 0 w 2125"/>
                  <a:gd name="T11" fmla="*/ 0 h 1170"/>
                  <a:gd name="T12" fmla="*/ 0 w 2125"/>
                  <a:gd name="T13" fmla="*/ 0 h 1170"/>
                  <a:gd name="T14" fmla="*/ 0 w 2125"/>
                  <a:gd name="T15" fmla="*/ 0 h 1170"/>
                  <a:gd name="T16" fmla="*/ 0 w 2125"/>
                  <a:gd name="T17" fmla="*/ 0 h 1170"/>
                  <a:gd name="T18" fmla="*/ 0 w 2125"/>
                  <a:gd name="T19" fmla="*/ 0 h 1170"/>
                  <a:gd name="T20" fmla="*/ 0 w 2125"/>
                  <a:gd name="T21" fmla="*/ 0 h 1170"/>
                  <a:gd name="T22" fmla="*/ 0 w 2125"/>
                  <a:gd name="T23" fmla="*/ 0 h 1170"/>
                  <a:gd name="T24" fmla="*/ 0 w 2125"/>
                  <a:gd name="T25" fmla="*/ 0 h 1170"/>
                  <a:gd name="T26" fmla="*/ 0 w 2125"/>
                  <a:gd name="T27" fmla="*/ 0 h 1170"/>
                  <a:gd name="T28" fmla="*/ 0 w 2125"/>
                  <a:gd name="T29" fmla="*/ 0 h 1170"/>
                  <a:gd name="T30" fmla="*/ 0 w 2125"/>
                  <a:gd name="T31" fmla="*/ 0 h 1170"/>
                  <a:gd name="T32" fmla="*/ 0 w 2125"/>
                  <a:gd name="T33" fmla="*/ 0 h 1170"/>
                  <a:gd name="T34" fmla="*/ 0 w 2125"/>
                  <a:gd name="T35" fmla="*/ 0 h 1170"/>
                  <a:gd name="T36" fmla="*/ 0 w 2125"/>
                  <a:gd name="T37" fmla="*/ 0 h 1170"/>
                  <a:gd name="T38" fmla="*/ 0 w 2125"/>
                  <a:gd name="T39" fmla="*/ 0 h 1170"/>
                  <a:gd name="T40" fmla="*/ 0 w 2125"/>
                  <a:gd name="T41" fmla="*/ 0 h 1170"/>
                  <a:gd name="T42" fmla="*/ 0 w 2125"/>
                  <a:gd name="T43" fmla="*/ 0 h 1170"/>
                  <a:gd name="T44" fmla="*/ 0 w 2125"/>
                  <a:gd name="T45" fmla="*/ 0 h 1170"/>
                  <a:gd name="T46" fmla="*/ 0 w 2125"/>
                  <a:gd name="T47" fmla="*/ 0 h 1170"/>
                  <a:gd name="T48" fmla="*/ 0 w 2125"/>
                  <a:gd name="T49" fmla="*/ 0 h 1170"/>
                  <a:gd name="T50" fmla="*/ 0 w 2125"/>
                  <a:gd name="T51" fmla="*/ 0 h 1170"/>
                  <a:gd name="T52" fmla="*/ 0 w 2125"/>
                  <a:gd name="T53" fmla="*/ 0 h 1170"/>
                  <a:gd name="T54" fmla="*/ 0 w 2125"/>
                  <a:gd name="T55" fmla="*/ 0 h 1170"/>
                  <a:gd name="T56" fmla="*/ 0 w 2125"/>
                  <a:gd name="T57" fmla="*/ 0 h 1170"/>
                  <a:gd name="T58" fmla="*/ 0 w 2125"/>
                  <a:gd name="T59" fmla="*/ 0 h 1170"/>
                  <a:gd name="T60" fmla="*/ 0 w 2125"/>
                  <a:gd name="T61" fmla="*/ 0 h 1170"/>
                  <a:gd name="T62" fmla="*/ 0 w 2125"/>
                  <a:gd name="T63" fmla="*/ 0 h 1170"/>
                  <a:gd name="T64" fmla="*/ 0 w 2125"/>
                  <a:gd name="T65" fmla="*/ 0 h 1170"/>
                  <a:gd name="T66" fmla="*/ 0 w 2125"/>
                  <a:gd name="T67" fmla="*/ 0 h 1170"/>
                  <a:gd name="T68" fmla="*/ 0 w 2125"/>
                  <a:gd name="T69" fmla="*/ 0 h 1170"/>
                  <a:gd name="T70" fmla="*/ 0 w 2125"/>
                  <a:gd name="T71" fmla="*/ 0 h 1170"/>
                  <a:gd name="T72" fmla="*/ 0 w 2125"/>
                  <a:gd name="T73" fmla="*/ 0 h 1170"/>
                  <a:gd name="T74" fmla="*/ 0 w 2125"/>
                  <a:gd name="T75" fmla="*/ 0 h 1170"/>
                  <a:gd name="T76" fmla="*/ 0 w 2125"/>
                  <a:gd name="T77" fmla="*/ 0 h 1170"/>
                  <a:gd name="T78" fmla="*/ 0 w 2125"/>
                  <a:gd name="T79" fmla="*/ 0 h 1170"/>
                  <a:gd name="T80" fmla="*/ 0 w 2125"/>
                  <a:gd name="T81" fmla="*/ 0 h 1170"/>
                  <a:gd name="T82" fmla="*/ 0 w 2125"/>
                  <a:gd name="T83" fmla="*/ 0 h 1170"/>
                  <a:gd name="T84" fmla="*/ 0 w 2125"/>
                  <a:gd name="T85" fmla="*/ 0 h 1170"/>
                  <a:gd name="T86" fmla="*/ 0 w 2125"/>
                  <a:gd name="T87" fmla="*/ 0 h 1170"/>
                  <a:gd name="T88" fmla="*/ 0 w 2125"/>
                  <a:gd name="T89" fmla="*/ 0 h 1170"/>
                  <a:gd name="T90" fmla="*/ 0 w 2125"/>
                  <a:gd name="T91" fmla="*/ 0 h 1170"/>
                  <a:gd name="T92" fmla="*/ 0 w 2125"/>
                  <a:gd name="T93" fmla="*/ 0 h 1170"/>
                  <a:gd name="T94" fmla="*/ 0 w 2125"/>
                  <a:gd name="T95" fmla="*/ 0 h 1170"/>
                  <a:gd name="T96" fmla="*/ 0 w 2125"/>
                  <a:gd name="T97" fmla="*/ 0 h 1170"/>
                  <a:gd name="T98" fmla="*/ 0 w 2125"/>
                  <a:gd name="T99" fmla="*/ 0 h 1170"/>
                  <a:gd name="T100" fmla="*/ 0 w 2125"/>
                  <a:gd name="T101" fmla="*/ 0 h 1170"/>
                  <a:gd name="T102" fmla="*/ 0 w 2125"/>
                  <a:gd name="T103" fmla="*/ 0 h 1170"/>
                  <a:gd name="T104" fmla="*/ 0 w 2125"/>
                  <a:gd name="T105" fmla="*/ 0 h 117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25"/>
                  <a:gd name="T160" fmla="*/ 0 h 1170"/>
                  <a:gd name="T161" fmla="*/ 2125 w 2125"/>
                  <a:gd name="T162" fmla="*/ 1170 h 117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25" h="1170">
                    <a:moveTo>
                      <a:pt x="302" y="0"/>
                    </a:moveTo>
                    <a:lnTo>
                      <a:pt x="1109" y="590"/>
                    </a:lnTo>
                    <a:lnTo>
                      <a:pt x="2125" y="475"/>
                    </a:lnTo>
                    <a:lnTo>
                      <a:pt x="2125" y="489"/>
                    </a:lnTo>
                    <a:lnTo>
                      <a:pt x="2125" y="503"/>
                    </a:lnTo>
                    <a:lnTo>
                      <a:pt x="2125" y="516"/>
                    </a:lnTo>
                    <a:lnTo>
                      <a:pt x="2124" y="533"/>
                    </a:lnTo>
                    <a:lnTo>
                      <a:pt x="2121" y="551"/>
                    </a:lnTo>
                    <a:lnTo>
                      <a:pt x="2119" y="572"/>
                    </a:lnTo>
                    <a:lnTo>
                      <a:pt x="2114" y="595"/>
                    </a:lnTo>
                    <a:lnTo>
                      <a:pt x="2110" y="622"/>
                    </a:lnTo>
                    <a:lnTo>
                      <a:pt x="2100" y="667"/>
                    </a:lnTo>
                    <a:lnTo>
                      <a:pt x="2089" y="710"/>
                    </a:lnTo>
                    <a:lnTo>
                      <a:pt x="2077" y="751"/>
                    </a:lnTo>
                    <a:lnTo>
                      <a:pt x="2066" y="791"/>
                    </a:lnTo>
                    <a:lnTo>
                      <a:pt x="2052" y="829"/>
                    </a:lnTo>
                    <a:lnTo>
                      <a:pt x="2038" y="865"/>
                    </a:lnTo>
                    <a:lnTo>
                      <a:pt x="2023" y="900"/>
                    </a:lnTo>
                    <a:lnTo>
                      <a:pt x="2006" y="933"/>
                    </a:lnTo>
                    <a:lnTo>
                      <a:pt x="1990" y="966"/>
                    </a:lnTo>
                    <a:lnTo>
                      <a:pt x="1973" y="997"/>
                    </a:lnTo>
                    <a:lnTo>
                      <a:pt x="1954" y="1027"/>
                    </a:lnTo>
                    <a:lnTo>
                      <a:pt x="1936" y="1058"/>
                    </a:lnTo>
                    <a:lnTo>
                      <a:pt x="1916" y="1087"/>
                    </a:lnTo>
                    <a:lnTo>
                      <a:pt x="1895" y="1115"/>
                    </a:lnTo>
                    <a:lnTo>
                      <a:pt x="1874" y="1142"/>
                    </a:lnTo>
                    <a:lnTo>
                      <a:pt x="1852" y="1170"/>
                    </a:lnTo>
                    <a:lnTo>
                      <a:pt x="1100" y="609"/>
                    </a:lnTo>
                    <a:lnTo>
                      <a:pt x="1" y="738"/>
                    </a:lnTo>
                    <a:lnTo>
                      <a:pt x="0" y="722"/>
                    </a:lnTo>
                    <a:lnTo>
                      <a:pt x="0" y="707"/>
                    </a:lnTo>
                    <a:lnTo>
                      <a:pt x="0" y="691"/>
                    </a:lnTo>
                    <a:lnTo>
                      <a:pt x="1" y="674"/>
                    </a:lnTo>
                    <a:lnTo>
                      <a:pt x="3" y="656"/>
                    </a:lnTo>
                    <a:lnTo>
                      <a:pt x="5" y="635"/>
                    </a:lnTo>
                    <a:lnTo>
                      <a:pt x="10" y="611"/>
                    </a:lnTo>
                    <a:lnTo>
                      <a:pt x="15" y="583"/>
                    </a:lnTo>
                    <a:lnTo>
                      <a:pt x="25" y="534"/>
                    </a:lnTo>
                    <a:lnTo>
                      <a:pt x="37" y="487"/>
                    </a:lnTo>
                    <a:lnTo>
                      <a:pt x="49" y="441"/>
                    </a:lnTo>
                    <a:lnTo>
                      <a:pt x="63" y="398"/>
                    </a:lnTo>
                    <a:lnTo>
                      <a:pt x="80" y="355"/>
                    </a:lnTo>
                    <a:lnTo>
                      <a:pt x="97" y="314"/>
                    </a:lnTo>
                    <a:lnTo>
                      <a:pt x="114" y="275"/>
                    </a:lnTo>
                    <a:lnTo>
                      <a:pt x="133" y="237"/>
                    </a:lnTo>
                    <a:lnTo>
                      <a:pt x="153" y="202"/>
                    </a:lnTo>
                    <a:lnTo>
                      <a:pt x="174" y="167"/>
                    </a:lnTo>
                    <a:lnTo>
                      <a:pt x="195" y="134"/>
                    </a:lnTo>
                    <a:lnTo>
                      <a:pt x="215" y="104"/>
                    </a:lnTo>
                    <a:lnTo>
                      <a:pt x="237" y="75"/>
                    </a:lnTo>
                    <a:lnTo>
                      <a:pt x="258" y="48"/>
                    </a:lnTo>
                    <a:lnTo>
                      <a:pt x="280" y="23"/>
                    </a:lnTo>
                    <a:lnTo>
                      <a:pt x="302" y="0"/>
                    </a:lnTo>
                    <a:close/>
                  </a:path>
                </a:pathLst>
              </a:custGeom>
              <a:solidFill>
                <a:srgbClr val="F49E28"/>
              </a:solidFill>
              <a:ln w="9525">
                <a:noFill/>
                <a:round/>
                <a:headEnd/>
                <a:tailEnd/>
              </a:ln>
            </p:spPr>
            <p:txBody>
              <a:bodyPr/>
              <a:lstStyle/>
              <a:p>
                <a:endParaRPr lang="fr-FR"/>
              </a:p>
            </p:txBody>
          </p:sp>
          <p:sp>
            <p:nvSpPr>
              <p:cNvPr id="96120" name="Freeform 876"/>
              <p:cNvSpPr>
                <a:spLocks/>
              </p:cNvSpPr>
              <p:nvPr/>
            </p:nvSpPr>
            <p:spPr bwMode="auto">
              <a:xfrm>
                <a:off x="3146" y="2580"/>
                <a:ext cx="345" cy="185"/>
              </a:xfrm>
              <a:custGeom>
                <a:avLst/>
                <a:gdLst>
                  <a:gd name="T0" fmla="*/ 0 w 2123"/>
                  <a:gd name="T1" fmla="*/ 0 h 1097"/>
                  <a:gd name="T2" fmla="*/ 0 w 2123"/>
                  <a:gd name="T3" fmla="*/ 0 h 1097"/>
                  <a:gd name="T4" fmla="*/ 0 w 2123"/>
                  <a:gd name="T5" fmla="*/ 0 h 1097"/>
                  <a:gd name="T6" fmla="*/ 0 w 2123"/>
                  <a:gd name="T7" fmla="*/ 0 h 1097"/>
                  <a:gd name="T8" fmla="*/ 0 w 2123"/>
                  <a:gd name="T9" fmla="*/ 0 h 1097"/>
                  <a:gd name="T10" fmla="*/ 0 w 2123"/>
                  <a:gd name="T11" fmla="*/ 0 h 1097"/>
                  <a:gd name="T12" fmla="*/ 0 w 2123"/>
                  <a:gd name="T13" fmla="*/ 0 h 1097"/>
                  <a:gd name="T14" fmla="*/ 0 w 2123"/>
                  <a:gd name="T15" fmla="*/ 0 h 1097"/>
                  <a:gd name="T16" fmla="*/ 0 w 2123"/>
                  <a:gd name="T17" fmla="*/ 0 h 1097"/>
                  <a:gd name="T18" fmla="*/ 0 w 2123"/>
                  <a:gd name="T19" fmla="*/ 0 h 1097"/>
                  <a:gd name="T20" fmla="*/ 0 w 2123"/>
                  <a:gd name="T21" fmla="*/ 0 h 1097"/>
                  <a:gd name="T22" fmla="*/ 0 w 2123"/>
                  <a:gd name="T23" fmla="*/ 0 h 1097"/>
                  <a:gd name="T24" fmla="*/ 0 w 2123"/>
                  <a:gd name="T25" fmla="*/ 0 h 1097"/>
                  <a:gd name="T26" fmla="*/ 0 w 2123"/>
                  <a:gd name="T27" fmla="*/ 0 h 1097"/>
                  <a:gd name="T28" fmla="*/ 0 w 2123"/>
                  <a:gd name="T29" fmla="*/ 0 h 1097"/>
                  <a:gd name="T30" fmla="*/ 0 w 2123"/>
                  <a:gd name="T31" fmla="*/ 0 h 1097"/>
                  <a:gd name="T32" fmla="*/ 0 w 2123"/>
                  <a:gd name="T33" fmla="*/ 0 h 1097"/>
                  <a:gd name="T34" fmla="*/ 0 w 2123"/>
                  <a:gd name="T35" fmla="*/ 0 h 1097"/>
                  <a:gd name="T36" fmla="*/ 0 w 2123"/>
                  <a:gd name="T37" fmla="*/ 0 h 1097"/>
                  <a:gd name="T38" fmla="*/ 0 w 2123"/>
                  <a:gd name="T39" fmla="*/ 0 h 1097"/>
                  <a:gd name="T40" fmla="*/ 0 w 2123"/>
                  <a:gd name="T41" fmla="*/ 0 h 1097"/>
                  <a:gd name="T42" fmla="*/ 0 w 2123"/>
                  <a:gd name="T43" fmla="*/ 0 h 1097"/>
                  <a:gd name="T44" fmla="*/ 0 w 2123"/>
                  <a:gd name="T45" fmla="*/ 0 h 1097"/>
                  <a:gd name="T46" fmla="*/ 0 w 2123"/>
                  <a:gd name="T47" fmla="*/ 0 h 1097"/>
                  <a:gd name="T48" fmla="*/ 0 w 2123"/>
                  <a:gd name="T49" fmla="*/ 0 h 1097"/>
                  <a:gd name="T50" fmla="*/ 0 w 2123"/>
                  <a:gd name="T51" fmla="*/ 0 h 1097"/>
                  <a:gd name="T52" fmla="*/ 0 w 2123"/>
                  <a:gd name="T53" fmla="*/ 0 h 1097"/>
                  <a:gd name="T54" fmla="*/ 0 w 2123"/>
                  <a:gd name="T55" fmla="*/ 0 h 1097"/>
                  <a:gd name="T56" fmla="*/ 0 w 2123"/>
                  <a:gd name="T57" fmla="*/ 0 h 1097"/>
                  <a:gd name="T58" fmla="*/ 0 w 2123"/>
                  <a:gd name="T59" fmla="*/ 0 h 1097"/>
                  <a:gd name="T60" fmla="*/ 0 w 2123"/>
                  <a:gd name="T61" fmla="*/ 0 h 1097"/>
                  <a:gd name="T62" fmla="*/ 0 w 2123"/>
                  <a:gd name="T63" fmla="*/ 0 h 1097"/>
                  <a:gd name="T64" fmla="*/ 0 w 2123"/>
                  <a:gd name="T65" fmla="*/ 0 h 1097"/>
                  <a:gd name="T66" fmla="*/ 0 w 2123"/>
                  <a:gd name="T67" fmla="*/ 0 h 1097"/>
                  <a:gd name="T68" fmla="*/ 0 w 2123"/>
                  <a:gd name="T69" fmla="*/ 0 h 1097"/>
                  <a:gd name="T70" fmla="*/ 0 w 2123"/>
                  <a:gd name="T71" fmla="*/ 0 h 1097"/>
                  <a:gd name="T72" fmla="*/ 0 w 2123"/>
                  <a:gd name="T73" fmla="*/ 0 h 1097"/>
                  <a:gd name="T74" fmla="*/ 0 w 2123"/>
                  <a:gd name="T75" fmla="*/ 0 h 1097"/>
                  <a:gd name="T76" fmla="*/ 0 w 2123"/>
                  <a:gd name="T77" fmla="*/ 0 h 1097"/>
                  <a:gd name="T78" fmla="*/ 0 w 2123"/>
                  <a:gd name="T79" fmla="*/ 0 h 1097"/>
                  <a:gd name="T80" fmla="*/ 0 w 2123"/>
                  <a:gd name="T81" fmla="*/ 0 h 1097"/>
                  <a:gd name="T82" fmla="*/ 0 w 2123"/>
                  <a:gd name="T83" fmla="*/ 0 h 1097"/>
                  <a:gd name="T84" fmla="*/ 0 w 2123"/>
                  <a:gd name="T85" fmla="*/ 0 h 1097"/>
                  <a:gd name="T86" fmla="*/ 0 w 2123"/>
                  <a:gd name="T87" fmla="*/ 0 h 1097"/>
                  <a:gd name="T88" fmla="*/ 0 w 2123"/>
                  <a:gd name="T89" fmla="*/ 0 h 1097"/>
                  <a:gd name="T90" fmla="*/ 0 w 2123"/>
                  <a:gd name="T91" fmla="*/ 0 h 1097"/>
                  <a:gd name="T92" fmla="*/ 0 w 2123"/>
                  <a:gd name="T93" fmla="*/ 0 h 1097"/>
                  <a:gd name="T94" fmla="*/ 0 w 2123"/>
                  <a:gd name="T95" fmla="*/ 0 h 1097"/>
                  <a:gd name="T96" fmla="*/ 0 w 2123"/>
                  <a:gd name="T97" fmla="*/ 0 h 1097"/>
                  <a:gd name="T98" fmla="*/ 0 w 2123"/>
                  <a:gd name="T99" fmla="*/ 0 h 1097"/>
                  <a:gd name="T100" fmla="*/ 0 w 2123"/>
                  <a:gd name="T101" fmla="*/ 0 h 1097"/>
                  <a:gd name="T102" fmla="*/ 0 w 2123"/>
                  <a:gd name="T103" fmla="*/ 0 h 1097"/>
                  <a:gd name="T104" fmla="*/ 0 w 2123"/>
                  <a:gd name="T105" fmla="*/ 0 h 109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23"/>
                  <a:gd name="T160" fmla="*/ 0 h 1097"/>
                  <a:gd name="T161" fmla="*/ 2123 w 2123"/>
                  <a:gd name="T162" fmla="*/ 1097 h 109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23" h="1097">
                    <a:moveTo>
                      <a:pt x="270" y="0"/>
                    </a:moveTo>
                    <a:lnTo>
                      <a:pt x="1109" y="550"/>
                    </a:lnTo>
                    <a:lnTo>
                      <a:pt x="2123" y="462"/>
                    </a:lnTo>
                    <a:lnTo>
                      <a:pt x="2123" y="471"/>
                    </a:lnTo>
                    <a:lnTo>
                      <a:pt x="2123" y="481"/>
                    </a:lnTo>
                    <a:lnTo>
                      <a:pt x="2123" y="491"/>
                    </a:lnTo>
                    <a:lnTo>
                      <a:pt x="2121" y="504"/>
                    </a:lnTo>
                    <a:lnTo>
                      <a:pt x="2120" y="518"/>
                    </a:lnTo>
                    <a:lnTo>
                      <a:pt x="2117" y="537"/>
                    </a:lnTo>
                    <a:lnTo>
                      <a:pt x="2113" y="557"/>
                    </a:lnTo>
                    <a:lnTo>
                      <a:pt x="2109" y="584"/>
                    </a:lnTo>
                    <a:lnTo>
                      <a:pt x="2098" y="628"/>
                    </a:lnTo>
                    <a:lnTo>
                      <a:pt x="2088" y="670"/>
                    </a:lnTo>
                    <a:lnTo>
                      <a:pt x="2077" y="711"/>
                    </a:lnTo>
                    <a:lnTo>
                      <a:pt x="2066" y="748"/>
                    </a:lnTo>
                    <a:lnTo>
                      <a:pt x="2053" y="784"/>
                    </a:lnTo>
                    <a:lnTo>
                      <a:pt x="2040" y="818"/>
                    </a:lnTo>
                    <a:lnTo>
                      <a:pt x="2026" y="850"/>
                    </a:lnTo>
                    <a:lnTo>
                      <a:pt x="2012" y="881"/>
                    </a:lnTo>
                    <a:lnTo>
                      <a:pt x="1997" y="910"/>
                    </a:lnTo>
                    <a:lnTo>
                      <a:pt x="1982" y="940"/>
                    </a:lnTo>
                    <a:lnTo>
                      <a:pt x="1966" y="967"/>
                    </a:lnTo>
                    <a:lnTo>
                      <a:pt x="1950" y="994"/>
                    </a:lnTo>
                    <a:lnTo>
                      <a:pt x="1932" y="1021"/>
                    </a:lnTo>
                    <a:lnTo>
                      <a:pt x="1915" y="1046"/>
                    </a:lnTo>
                    <a:lnTo>
                      <a:pt x="1896" y="1072"/>
                    </a:lnTo>
                    <a:lnTo>
                      <a:pt x="1878" y="1097"/>
                    </a:lnTo>
                    <a:lnTo>
                      <a:pt x="1099" y="571"/>
                    </a:lnTo>
                    <a:lnTo>
                      <a:pt x="2" y="675"/>
                    </a:lnTo>
                    <a:lnTo>
                      <a:pt x="1" y="662"/>
                    </a:lnTo>
                    <a:lnTo>
                      <a:pt x="0" y="650"/>
                    </a:lnTo>
                    <a:lnTo>
                      <a:pt x="0" y="639"/>
                    </a:lnTo>
                    <a:lnTo>
                      <a:pt x="1" y="626"/>
                    </a:lnTo>
                    <a:lnTo>
                      <a:pt x="2" y="611"/>
                    </a:lnTo>
                    <a:lnTo>
                      <a:pt x="5" y="593"/>
                    </a:lnTo>
                    <a:lnTo>
                      <a:pt x="9" y="571"/>
                    </a:lnTo>
                    <a:lnTo>
                      <a:pt x="13" y="545"/>
                    </a:lnTo>
                    <a:lnTo>
                      <a:pt x="24" y="497"/>
                    </a:lnTo>
                    <a:lnTo>
                      <a:pt x="34" y="451"/>
                    </a:lnTo>
                    <a:lnTo>
                      <a:pt x="47" y="406"/>
                    </a:lnTo>
                    <a:lnTo>
                      <a:pt x="61" y="363"/>
                    </a:lnTo>
                    <a:lnTo>
                      <a:pt x="76" y="323"/>
                    </a:lnTo>
                    <a:lnTo>
                      <a:pt x="92" y="283"/>
                    </a:lnTo>
                    <a:lnTo>
                      <a:pt x="109" y="246"/>
                    </a:lnTo>
                    <a:lnTo>
                      <a:pt x="126" y="211"/>
                    </a:lnTo>
                    <a:lnTo>
                      <a:pt x="143" y="178"/>
                    </a:lnTo>
                    <a:lnTo>
                      <a:pt x="162" y="146"/>
                    </a:lnTo>
                    <a:lnTo>
                      <a:pt x="181" y="116"/>
                    </a:lnTo>
                    <a:lnTo>
                      <a:pt x="198" y="89"/>
                    </a:lnTo>
                    <a:lnTo>
                      <a:pt x="217" y="64"/>
                    </a:lnTo>
                    <a:lnTo>
                      <a:pt x="235" y="41"/>
                    </a:lnTo>
                    <a:lnTo>
                      <a:pt x="253" y="19"/>
                    </a:lnTo>
                    <a:lnTo>
                      <a:pt x="270" y="0"/>
                    </a:lnTo>
                    <a:close/>
                  </a:path>
                </a:pathLst>
              </a:custGeom>
              <a:solidFill>
                <a:srgbClr val="EF9323"/>
              </a:solidFill>
              <a:ln w="9525">
                <a:noFill/>
                <a:round/>
                <a:headEnd/>
                <a:tailEnd/>
              </a:ln>
            </p:spPr>
            <p:txBody>
              <a:bodyPr/>
              <a:lstStyle/>
              <a:p>
                <a:endParaRPr lang="fr-FR"/>
              </a:p>
            </p:txBody>
          </p:sp>
          <p:sp>
            <p:nvSpPr>
              <p:cNvPr id="96121" name="Freeform 877"/>
              <p:cNvSpPr>
                <a:spLocks/>
              </p:cNvSpPr>
              <p:nvPr/>
            </p:nvSpPr>
            <p:spPr bwMode="auto">
              <a:xfrm>
                <a:off x="3147" y="2587"/>
                <a:ext cx="344" cy="173"/>
              </a:xfrm>
              <a:custGeom>
                <a:avLst/>
                <a:gdLst>
                  <a:gd name="T0" fmla="*/ 0 w 2119"/>
                  <a:gd name="T1" fmla="*/ 0 h 1025"/>
                  <a:gd name="T2" fmla="*/ 0 w 2119"/>
                  <a:gd name="T3" fmla="*/ 0 h 1025"/>
                  <a:gd name="T4" fmla="*/ 0 w 2119"/>
                  <a:gd name="T5" fmla="*/ 0 h 1025"/>
                  <a:gd name="T6" fmla="*/ 0 w 2119"/>
                  <a:gd name="T7" fmla="*/ 0 h 1025"/>
                  <a:gd name="T8" fmla="*/ 0 w 2119"/>
                  <a:gd name="T9" fmla="*/ 0 h 1025"/>
                  <a:gd name="T10" fmla="*/ 0 w 2119"/>
                  <a:gd name="T11" fmla="*/ 0 h 1025"/>
                  <a:gd name="T12" fmla="*/ 0 w 2119"/>
                  <a:gd name="T13" fmla="*/ 0 h 1025"/>
                  <a:gd name="T14" fmla="*/ 0 w 2119"/>
                  <a:gd name="T15" fmla="*/ 0 h 1025"/>
                  <a:gd name="T16" fmla="*/ 0 w 2119"/>
                  <a:gd name="T17" fmla="*/ 0 h 1025"/>
                  <a:gd name="T18" fmla="*/ 0 w 2119"/>
                  <a:gd name="T19" fmla="*/ 0 h 1025"/>
                  <a:gd name="T20" fmla="*/ 0 w 2119"/>
                  <a:gd name="T21" fmla="*/ 0 h 1025"/>
                  <a:gd name="T22" fmla="*/ 0 w 2119"/>
                  <a:gd name="T23" fmla="*/ 0 h 1025"/>
                  <a:gd name="T24" fmla="*/ 0 w 2119"/>
                  <a:gd name="T25" fmla="*/ 0 h 1025"/>
                  <a:gd name="T26" fmla="*/ 0 w 2119"/>
                  <a:gd name="T27" fmla="*/ 0 h 1025"/>
                  <a:gd name="T28" fmla="*/ 0 w 2119"/>
                  <a:gd name="T29" fmla="*/ 0 h 1025"/>
                  <a:gd name="T30" fmla="*/ 0 w 2119"/>
                  <a:gd name="T31" fmla="*/ 0 h 1025"/>
                  <a:gd name="T32" fmla="*/ 0 w 2119"/>
                  <a:gd name="T33" fmla="*/ 0 h 1025"/>
                  <a:gd name="T34" fmla="*/ 0 w 2119"/>
                  <a:gd name="T35" fmla="*/ 0 h 1025"/>
                  <a:gd name="T36" fmla="*/ 0 w 2119"/>
                  <a:gd name="T37" fmla="*/ 0 h 1025"/>
                  <a:gd name="T38" fmla="*/ 0 w 2119"/>
                  <a:gd name="T39" fmla="*/ 0 h 1025"/>
                  <a:gd name="T40" fmla="*/ 0 w 2119"/>
                  <a:gd name="T41" fmla="*/ 0 h 1025"/>
                  <a:gd name="T42" fmla="*/ 0 w 2119"/>
                  <a:gd name="T43" fmla="*/ 0 h 1025"/>
                  <a:gd name="T44" fmla="*/ 0 w 2119"/>
                  <a:gd name="T45" fmla="*/ 0 h 1025"/>
                  <a:gd name="T46" fmla="*/ 0 w 2119"/>
                  <a:gd name="T47" fmla="*/ 0 h 1025"/>
                  <a:gd name="T48" fmla="*/ 0 w 2119"/>
                  <a:gd name="T49" fmla="*/ 0 h 1025"/>
                  <a:gd name="T50" fmla="*/ 0 w 2119"/>
                  <a:gd name="T51" fmla="*/ 0 h 1025"/>
                  <a:gd name="T52" fmla="*/ 0 w 2119"/>
                  <a:gd name="T53" fmla="*/ 0 h 1025"/>
                  <a:gd name="T54" fmla="*/ 0 w 2119"/>
                  <a:gd name="T55" fmla="*/ 0 h 1025"/>
                  <a:gd name="T56" fmla="*/ 0 w 2119"/>
                  <a:gd name="T57" fmla="*/ 0 h 1025"/>
                  <a:gd name="T58" fmla="*/ 0 w 2119"/>
                  <a:gd name="T59" fmla="*/ 0 h 1025"/>
                  <a:gd name="T60" fmla="*/ 0 w 2119"/>
                  <a:gd name="T61" fmla="*/ 0 h 1025"/>
                  <a:gd name="T62" fmla="*/ 0 w 2119"/>
                  <a:gd name="T63" fmla="*/ 0 h 1025"/>
                  <a:gd name="T64" fmla="*/ 0 w 2119"/>
                  <a:gd name="T65" fmla="*/ 0 h 1025"/>
                  <a:gd name="T66" fmla="*/ 0 w 2119"/>
                  <a:gd name="T67" fmla="*/ 0 h 1025"/>
                  <a:gd name="T68" fmla="*/ 0 w 2119"/>
                  <a:gd name="T69" fmla="*/ 0 h 1025"/>
                  <a:gd name="T70" fmla="*/ 0 w 2119"/>
                  <a:gd name="T71" fmla="*/ 0 h 1025"/>
                  <a:gd name="T72" fmla="*/ 0 w 2119"/>
                  <a:gd name="T73" fmla="*/ 0 h 1025"/>
                  <a:gd name="T74" fmla="*/ 0 w 2119"/>
                  <a:gd name="T75" fmla="*/ 0 h 1025"/>
                  <a:gd name="T76" fmla="*/ 0 w 2119"/>
                  <a:gd name="T77" fmla="*/ 0 h 1025"/>
                  <a:gd name="T78" fmla="*/ 0 w 2119"/>
                  <a:gd name="T79" fmla="*/ 0 h 1025"/>
                  <a:gd name="T80" fmla="*/ 0 w 2119"/>
                  <a:gd name="T81" fmla="*/ 0 h 1025"/>
                  <a:gd name="T82" fmla="*/ 0 w 2119"/>
                  <a:gd name="T83" fmla="*/ 0 h 1025"/>
                  <a:gd name="T84" fmla="*/ 0 w 2119"/>
                  <a:gd name="T85" fmla="*/ 0 h 1025"/>
                  <a:gd name="T86" fmla="*/ 0 w 2119"/>
                  <a:gd name="T87" fmla="*/ 0 h 1025"/>
                  <a:gd name="T88" fmla="*/ 0 w 2119"/>
                  <a:gd name="T89" fmla="*/ 0 h 1025"/>
                  <a:gd name="T90" fmla="*/ 0 w 2119"/>
                  <a:gd name="T91" fmla="*/ 0 h 1025"/>
                  <a:gd name="T92" fmla="*/ 0 w 2119"/>
                  <a:gd name="T93" fmla="*/ 0 h 1025"/>
                  <a:gd name="T94" fmla="*/ 0 w 2119"/>
                  <a:gd name="T95" fmla="*/ 0 h 1025"/>
                  <a:gd name="T96" fmla="*/ 0 w 2119"/>
                  <a:gd name="T97" fmla="*/ 0 h 1025"/>
                  <a:gd name="T98" fmla="*/ 0 w 2119"/>
                  <a:gd name="T99" fmla="*/ 0 h 1025"/>
                  <a:gd name="T100" fmla="*/ 0 w 2119"/>
                  <a:gd name="T101" fmla="*/ 0 h 1025"/>
                  <a:gd name="T102" fmla="*/ 0 w 2119"/>
                  <a:gd name="T103" fmla="*/ 0 h 1025"/>
                  <a:gd name="T104" fmla="*/ 0 w 2119"/>
                  <a:gd name="T105" fmla="*/ 0 h 102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19"/>
                  <a:gd name="T160" fmla="*/ 0 h 1025"/>
                  <a:gd name="T161" fmla="*/ 2119 w 2119"/>
                  <a:gd name="T162" fmla="*/ 1025 h 102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19" h="1025">
                    <a:moveTo>
                      <a:pt x="237" y="0"/>
                    </a:moveTo>
                    <a:lnTo>
                      <a:pt x="1107" y="513"/>
                    </a:lnTo>
                    <a:lnTo>
                      <a:pt x="2119" y="450"/>
                    </a:lnTo>
                    <a:lnTo>
                      <a:pt x="2119" y="455"/>
                    </a:lnTo>
                    <a:lnTo>
                      <a:pt x="2119" y="459"/>
                    </a:lnTo>
                    <a:lnTo>
                      <a:pt x="2119" y="465"/>
                    </a:lnTo>
                    <a:lnTo>
                      <a:pt x="2119" y="473"/>
                    </a:lnTo>
                    <a:lnTo>
                      <a:pt x="2118" y="485"/>
                    </a:lnTo>
                    <a:lnTo>
                      <a:pt x="2116" y="500"/>
                    </a:lnTo>
                    <a:lnTo>
                      <a:pt x="2111" y="521"/>
                    </a:lnTo>
                    <a:lnTo>
                      <a:pt x="2107" y="546"/>
                    </a:lnTo>
                    <a:lnTo>
                      <a:pt x="2097" y="590"/>
                    </a:lnTo>
                    <a:lnTo>
                      <a:pt x="2087" y="632"/>
                    </a:lnTo>
                    <a:lnTo>
                      <a:pt x="2076" y="671"/>
                    </a:lnTo>
                    <a:lnTo>
                      <a:pt x="2065" y="707"/>
                    </a:lnTo>
                    <a:lnTo>
                      <a:pt x="2053" y="740"/>
                    </a:lnTo>
                    <a:lnTo>
                      <a:pt x="2042" y="772"/>
                    </a:lnTo>
                    <a:lnTo>
                      <a:pt x="2030" y="802"/>
                    </a:lnTo>
                    <a:lnTo>
                      <a:pt x="2017" y="830"/>
                    </a:lnTo>
                    <a:lnTo>
                      <a:pt x="2004" y="856"/>
                    </a:lnTo>
                    <a:lnTo>
                      <a:pt x="1991" y="883"/>
                    </a:lnTo>
                    <a:lnTo>
                      <a:pt x="1977" y="907"/>
                    </a:lnTo>
                    <a:lnTo>
                      <a:pt x="1963" y="932"/>
                    </a:lnTo>
                    <a:lnTo>
                      <a:pt x="1949" y="955"/>
                    </a:lnTo>
                    <a:lnTo>
                      <a:pt x="1934" y="978"/>
                    </a:lnTo>
                    <a:lnTo>
                      <a:pt x="1919" y="1002"/>
                    </a:lnTo>
                    <a:lnTo>
                      <a:pt x="1902" y="1025"/>
                    </a:lnTo>
                    <a:lnTo>
                      <a:pt x="1097" y="532"/>
                    </a:lnTo>
                    <a:lnTo>
                      <a:pt x="2" y="612"/>
                    </a:lnTo>
                    <a:lnTo>
                      <a:pt x="1" y="604"/>
                    </a:lnTo>
                    <a:lnTo>
                      <a:pt x="0" y="596"/>
                    </a:lnTo>
                    <a:lnTo>
                      <a:pt x="0" y="588"/>
                    </a:lnTo>
                    <a:lnTo>
                      <a:pt x="0" y="580"/>
                    </a:lnTo>
                    <a:lnTo>
                      <a:pt x="1" y="568"/>
                    </a:lnTo>
                    <a:lnTo>
                      <a:pt x="3" y="553"/>
                    </a:lnTo>
                    <a:lnTo>
                      <a:pt x="7" y="534"/>
                    </a:lnTo>
                    <a:lnTo>
                      <a:pt x="11" y="507"/>
                    </a:lnTo>
                    <a:lnTo>
                      <a:pt x="21" y="459"/>
                    </a:lnTo>
                    <a:lnTo>
                      <a:pt x="32" y="414"/>
                    </a:lnTo>
                    <a:lnTo>
                      <a:pt x="45" y="370"/>
                    </a:lnTo>
                    <a:lnTo>
                      <a:pt x="58" y="329"/>
                    </a:lnTo>
                    <a:lnTo>
                      <a:pt x="72" y="290"/>
                    </a:lnTo>
                    <a:lnTo>
                      <a:pt x="87" y="252"/>
                    </a:lnTo>
                    <a:lnTo>
                      <a:pt x="102" y="218"/>
                    </a:lnTo>
                    <a:lnTo>
                      <a:pt x="118" y="184"/>
                    </a:lnTo>
                    <a:lnTo>
                      <a:pt x="133" y="154"/>
                    </a:lnTo>
                    <a:lnTo>
                      <a:pt x="150" y="125"/>
                    </a:lnTo>
                    <a:lnTo>
                      <a:pt x="166" y="99"/>
                    </a:lnTo>
                    <a:lnTo>
                      <a:pt x="181" y="75"/>
                    </a:lnTo>
                    <a:lnTo>
                      <a:pt x="196" y="53"/>
                    </a:lnTo>
                    <a:lnTo>
                      <a:pt x="210" y="33"/>
                    </a:lnTo>
                    <a:lnTo>
                      <a:pt x="224" y="16"/>
                    </a:lnTo>
                    <a:lnTo>
                      <a:pt x="237" y="0"/>
                    </a:lnTo>
                    <a:close/>
                  </a:path>
                </a:pathLst>
              </a:custGeom>
              <a:solidFill>
                <a:srgbClr val="ED8E21"/>
              </a:solidFill>
              <a:ln w="9525">
                <a:noFill/>
                <a:round/>
                <a:headEnd/>
                <a:tailEnd/>
              </a:ln>
            </p:spPr>
            <p:txBody>
              <a:bodyPr/>
              <a:lstStyle/>
              <a:p>
                <a:endParaRPr lang="fr-FR"/>
              </a:p>
            </p:txBody>
          </p:sp>
          <p:sp>
            <p:nvSpPr>
              <p:cNvPr id="96122" name="Freeform 878"/>
              <p:cNvSpPr>
                <a:spLocks/>
              </p:cNvSpPr>
              <p:nvPr/>
            </p:nvSpPr>
            <p:spPr bwMode="auto">
              <a:xfrm>
                <a:off x="3147" y="2593"/>
                <a:ext cx="344" cy="161"/>
              </a:xfrm>
              <a:custGeom>
                <a:avLst/>
                <a:gdLst>
                  <a:gd name="T0" fmla="*/ 0 w 2118"/>
                  <a:gd name="T1" fmla="*/ 0 h 950"/>
                  <a:gd name="T2" fmla="*/ 0 w 2118"/>
                  <a:gd name="T3" fmla="*/ 0 h 950"/>
                  <a:gd name="T4" fmla="*/ 0 w 2118"/>
                  <a:gd name="T5" fmla="*/ 0 h 950"/>
                  <a:gd name="T6" fmla="*/ 0 w 2118"/>
                  <a:gd name="T7" fmla="*/ 0 h 950"/>
                  <a:gd name="T8" fmla="*/ 0 w 2118"/>
                  <a:gd name="T9" fmla="*/ 0 h 950"/>
                  <a:gd name="T10" fmla="*/ 0 w 2118"/>
                  <a:gd name="T11" fmla="*/ 0 h 950"/>
                  <a:gd name="T12" fmla="*/ 0 w 2118"/>
                  <a:gd name="T13" fmla="*/ 0 h 950"/>
                  <a:gd name="T14" fmla="*/ 0 w 2118"/>
                  <a:gd name="T15" fmla="*/ 0 h 950"/>
                  <a:gd name="T16" fmla="*/ 0 w 2118"/>
                  <a:gd name="T17" fmla="*/ 0 h 950"/>
                  <a:gd name="T18" fmla="*/ 0 w 2118"/>
                  <a:gd name="T19" fmla="*/ 0 h 950"/>
                  <a:gd name="T20" fmla="*/ 0 w 2118"/>
                  <a:gd name="T21" fmla="*/ 0 h 950"/>
                  <a:gd name="T22" fmla="*/ 0 w 2118"/>
                  <a:gd name="T23" fmla="*/ 0 h 950"/>
                  <a:gd name="T24" fmla="*/ 0 w 2118"/>
                  <a:gd name="T25" fmla="*/ 0 h 950"/>
                  <a:gd name="T26" fmla="*/ 0 w 2118"/>
                  <a:gd name="T27" fmla="*/ 0 h 950"/>
                  <a:gd name="T28" fmla="*/ 0 w 2118"/>
                  <a:gd name="T29" fmla="*/ 0 h 950"/>
                  <a:gd name="T30" fmla="*/ 0 w 2118"/>
                  <a:gd name="T31" fmla="*/ 0 h 950"/>
                  <a:gd name="T32" fmla="*/ 0 w 2118"/>
                  <a:gd name="T33" fmla="*/ 0 h 950"/>
                  <a:gd name="T34" fmla="*/ 0 w 2118"/>
                  <a:gd name="T35" fmla="*/ 0 h 950"/>
                  <a:gd name="T36" fmla="*/ 0 w 2118"/>
                  <a:gd name="T37" fmla="*/ 0 h 950"/>
                  <a:gd name="T38" fmla="*/ 0 w 2118"/>
                  <a:gd name="T39" fmla="*/ 0 h 950"/>
                  <a:gd name="T40" fmla="*/ 0 w 2118"/>
                  <a:gd name="T41" fmla="*/ 0 h 950"/>
                  <a:gd name="T42" fmla="*/ 0 w 2118"/>
                  <a:gd name="T43" fmla="*/ 0 h 950"/>
                  <a:gd name="T44" fmla="*/ 0 w 2118"/>
                  <a:gd name="T45" fmla="*/ 0 h 950"/>
                  <a:gd name="T46" fmla="*/ 0 w 2118"/>
                  <a:gd name="T47" fmla="*/ 0 h 950"/>
                  <a:gd name="T48" fmla="*/ 0 w 2118"/>
                  <a:gd name="T49" fmla="*/ 0 h 950"/>
                  <a:gd name="T50" fmla="*/ 0 w 2118"/>
                  <a:gd name="T51" fmla="*/ 0 h 950"/>
                  <a:gd name="T52" fmla="*/ 0 w 2118"/>
                  <a:gd name="T53" fmla="*/ 0 h 950"/>
                  <a:gd name="T54" fmla="*/ 0 w 2118"/>
                  <a:gd name="T55" fmla="*/ 0 h 950"/>
                  <a:gd name="T56" fmla="*/ 0 w 2118"/>
                  <a:gd name="T57" fmla="*/ 0 h 950"/>
                  <a:gd name="T58" fmla="*/ 0 w 2118"/>
                  <a:gd name="T59" fmla="*/ 0 h 950"/>
                  <a:gd name="T60" fmla="*/ 0 w 2118"/>
                  <a:gd name="T61" fmla="*/ 0 h 950"/>
                  <a:gd name="T62" fmla="*/ 0 w 2118"/>
                  <a:gd name="T63" fmla="*/ 0 h 950"/>
                  <a:gd name="T64" fmla="*/ 0 w 2118"/>
                  <a:gd name="T65" fmla="*/ 0 h 950"/>
                  <a:gd name="T66" fmla="*/ 0 w 2118"/>
                  <a:gd name="T67" fmla="*/ 0 h 950"/>
                  <a:gd name="T68" fmla="*/ 0 w 2118"/>
                  <a:gd name="T69" fmla="*/ 0 h 950"/>
                  <a:gd name="T70" fmla="*/ 0 w 2118"/>
                  <a:gd name="T71" fmla="*/ 0 h 950"/>
                  <a:gd name="T72" fmla="*/ 0 w 2118"/>
                  <a:gd name="T73" fmla="*/ 0 h 950"/>
                  <a:gd name="T74" fmla="*/ 0 w 2118"/>
                  <a:gd name="T75" fmla="*/ 0 h 950"/>
                  <a:gd name="T76" fmla="*/ 0 w 2118"/>
                  <a:gd name="T77" fmla="*/ 0 h 950"/>
                  <a:gd name="T78" fmla="*/ 0 w 2118"/>
                  <a:gd name="T79" fmla="*/ 0 h 950"/>
                  <a:gd name="T80" fmla="*/ 0 w 2118"/>
                  <a:gd name="T81" fmla="*/ 0 h 950"/>
                  <a:gd name="T82" fmla="*/ 0 w 2118"/>
                  <a:gd name="T83" fmla="*/ 0 h 950"/>
                  <a:gd name="T84" fmla="*/ 0 w 2118"/>
                  <a:gd name="T85" fmla="*/ 0 h 950"/>
                  <a:gd name="T86" fmla="*/ 0 w 2118"/>
                  <a:gd name="T87" fmla="*/ 0 h 950"/>
                  <a:gd name="T88" fmla="*/ 0 w 2118"/>
                  <a:gd name="T89" fmla="*/ 0 h 950"/>
                  <a:gd name="T90" fmla="*/ 0 w 2118"/>
                  <a:gd name="T91" fmla="*/ 0 h 950"/>
                  <a:gd name="T92" fmla="*/ 0 w 2118"/>
                  <a:gd name="T93" fmla="*/ 0 h 950"/>
                  <a:gd name="T94" fmla="*/ 0 w 2118"/>
                  <a:gd name="T95" fmla="*/ 0 h 950"/>
                  <a:gd name="T96" fmla="*/ 0 w 2118"/>
                  <a:gd name="T97" fmla="*/ 0 h 950"/>
                  <a:gd name="T98" fmla="*/ 0 w 2118"/>
                  <a:gd name="T99" fmla="*/ 0 h 950"/>
                  <a:gd name="T100" fmla="*/ 0 w 2118"/>
                  <a:gd name="T101" fmla="*/ 0 h 950"/>
                  <a:gd name="T102" fmla="*/ 0 w 2118"/>
                  <a:gd name="T103" fmla="*/ 0 h 950"/>
                  <a:gd name="T104" fmla="*/ 0 w 2118"/>
                  <a:gd name="T105" fmla="*/ 0 h 9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18"/>
                  <a:gd name="T160" fmla="*/ 0 h 950"/>
                  <a:gd name="T161" fmla="*/ 2118 w 2118"/>
                  <a:gd name="T162" fmla="*/ 950 h 95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18" h="950">
                    <a:moveTo>
                      <a:pt x="1929" y="950"/>
                    </a:moveTo>
                    <a:lnTo>
                      <a:pt x="1942" y="929"/>
                    </a:lnTo>
                    <a:lnTo>
                      <a:pt x="1954" y="908"/>
                    </a:lnTo>
                    <a:lnTo>
                      <a:pt x="1966" y="888"/>
                    </a:lnTo>
                    <a:lnTo>
                      <a:pt x="1978" y="867"/>
                    </a:lnTo>
                    <a:lnTo>
                      <a:pt x="1990" y="847"/>
                    </a:lnTo>
                    <a:lnTo>
                      <a:pt x="2001" y="825"/>
                    </a:lnTo>
                    <a:lnTo>
                      <a:pt x="2012" y="801"/>
                    </a:lnTo>
                    <a:lnTo>
                      <a:pt x="2023" y="777"/>
                    </a:lnTo>
                    <a:lnTo>
                      <a:pt x="2034" y="751"/>
                    </a:lnTo>
                    <a:lnTo>
                      <a:pt x="2044" y="725"/>
                    </a:lnTo>
                    <a:lnTo>
                      <a:pt x="2055" y="694"/>
                    </a:lnTo>
                    <a:lnTo>
                      <a:pt x="2065" y="663"/>
                    </a:lnTo>
                    <a:lnTo>
                      <a:pt x="2075" y="628"/>
                    </a:lnTo>
                    <a:lnTo>
                      <a:pt x="2086" y="591"/>
                    </a:lnTo>
                    <a:lnTo>
                      <a:pt x="2096" y="552"/>
                    </a:lnTo>
                    <a:lnTo>
                      <a:pt x="2106" y="507"/>
                    </a:lnTo>
                    <a:lnTo>
                      <a:pt x="2110" y="482"/>
                    </a:lnTo>
                    <a:lnTo>
                      <a:pt x="2114" y="463"/>
                    </a:lnTo>
                    <a:lnTo>
                      <a:pt x="2116" y="451"/>
                    </a:lnTo>
                    <a:lnTo>
                      <a:pt x="2117" y="442"/>
                    </a:lnTo>
                    <a:lnTo>
                      <a:pt x="2118" y="439"/>
                    </a:lnTo>
                    <a:lnTo>
                      <a:pt x="2117" y="437"/>
                    </a:lnTo>
                    <a:lnTo>
                      <a:pt x="1107" y="474"/>
                    </a:lnTo>
                    <a:lnTo>
                      <a:pt x="204" y="0"/>
                    </a:lnTo>
                    <a:lnTo>
                      <a:pt x="196" y="12"/>
                    </a:lnTo>
                    <a:lnTo>
                      <a:pt x="186" y="24"/>
                    </a:lnTo>
                    <a:lnTo>
                      <a:pt x="175" y="41"/>
                    </a:lnTo>
                    <a:lnTo>
                      <a:pt x="164" y="59"/>
                    </a:lnTo>
                    <a:lnTo>
                      <a:pt x="151" y="80"/>
                    </a:lnTo>
                    <a:lnTo>
                      <a:pt x="138" y="103"/>
                    </a:lnTo>
                    <a:lnTo>
                      <a:pt x="124" y="129"/>
                    </a:lnTo>
                    <a:lnTo>
                      <a:pt x="110" y="157"/>
                    </a:lnTo>
                    <a:lnTo>
                      <a:pt x="96" y="188"/>
                    </a:lnTo>
                    <a:lnTo>
                      <a:pt x="82" y="221"/>
                    </a:lnTo>
                    <a:lnTo>
                      <a:pt x="68" y="257"/>
                    </a:lnTo>
                    <a:lnTo>
                      <a:pt x="56" y="294"/>
                    </a:lnTo>
                    <a:lnTo>
                      <a:pt x="43" y="334"/>
                    </a:lnTo>
                    <a:lnTo>
                      <a:pt x="31" y="376"/>
                    </a:lnTo>
                    <a:lnTo>
                      <a:pt x="20" y="422"/>
                    </a:lnTo>
                    <a:lnTo>
                      <a:pt x="10" y="468"/>
                    </a:lnTo>
                    <a:lnTo>
                      <a:pt x="6" y="494"/>
                    </a:lnTo>
                    <a:lnTo>
                      <a:pt x="2" y="512"/>
                    </a:lnTo>
                    <a:lnTo>
                      <a:pt x="0" y="524"/>
                    </a:lnTo>
                    <a:lnTo>
                      <a:pt x="0" y="532"/>
                    </a:lnTo>
                    <a:lnTo>
                      <a:pt x="0" y="536"/>
                    </a:lnTo>
                    <a:lnTo>
                      <a:pt x="0" y="540"/>
                    </a:lnTo>
                    <a:lnTo>
                      <a:pt x="2" y="543"/>
                    </a:lnTo>
                    <a:lnTo>
                      <a:pt x="3" y="548"/>
                    </a:lnTo>
                    <a:lnTo>
                      <a:pt x="1097" y="494"/>
                    </a:lnTo>
                    <a:lnTo>
                      <a:pt x="1929" y="950"/>
                    </a:lnTo>
                    <a:close/>
                  </a:path>
                </a:pathLst>
              </a:custGeom>
              <a:solidFill>
                <a:srgbClr val="EA841E"/>
              </a:solidFill>
              <a:ln w="9525">
                <a:noFill/>
                <a:round/>
                <a:headEnd/>
                <a:tailEnd/>
              </a:ln>
            </p:spPr>
            <p:txBody>
              <a:bodyPr/>
              <a:lstStyle/>
              <a:p>
                <a:endParaRPr lang="fr-FR"/>
              </a:p>
            </p:txBody>
          </p:sp>
          <p:sp>
            <p:nvSpPr>
              <p:cNvPr id="96123" name="Freeform 879"/>
              <p:cNvSpPr>
                <a:spLocks/>
              </p:cNvSpPr>
              <p:nvPr/>
            </p:nvSpPr>
            <p:spPr bwMode="auto">
              <a:xfrm>
                <a:off x="3298" y="2831"/>
                <a:ext cx="47" cy="18"/>
              </a:xfrm>
              <a:custGeom>
                <a:avLst/>
                <a:gdLst>
                  <a:gd name="T0" fmla="*/ 0 w 288"/>
                  <a:gd name="T1" fmla="*/ 0 h 107"/>
                  <a:gd name="T2" fmla="*/ 0 w 288"/>
                  <a:gd name="T3" fmla="*/ 0 h 107"/>
                  <a:gd name="T4" fmla="*/ 0 w 288"/>
                  <a:gd name="T5" fmla="*/ 0 h 107"/>
                  <a:gd name="T6" fmla="*/ 0 w 288"/>
                  <a:gd name="T7" fmla="*/ 0 h 107"/>
                  <a:gd name="T8" fmla="*/ 0 w 288"/>
                  <a:gd name="T9" fmla="*/ 0 h 107"/>
                  <a:gd name="T10" fmla="*/ 0 60000 65536"/>
                  <a:gd name="T11" fmla="*/ 0 60000 65536"/>
                  <a:gd name="T12" fmla="*/ 0 60000 65536"/>
                  <a:gd name="T13" fmla="*/ 0 60000 65536"/>
                  <a:gd name="T14" fmla="*/ 0 60000 65536"/>
                  <a:gd name="T15" fmla="*/ 0 w 288"/>
                  <a:gd name="T16" fmla="*/ 0 h 107"/>
                  <a:gd name="T17" fmla="*/ 288 w 288"/>
                  <a:gd name="T18" fmla="*/ 107 h 107"/>
                </a:gdLst>
                <a:ahLst/>
                <a:cxnLst>
                  <a:cxn ang="T10">
                    <a:pos x="T0" y="T1"/>
                  </a:cxn>
                  <a:cxn ang="T11">
                    <a:pos x="T2" y="T3"/>
                  </a:cxn>
                  <a:cxn ang="T12">
                    <a:pos x="T4" y="T5"/>
                  </a:cxn>
                  <a:cxn ang="T13">
                    <a:pos x="T6" y="T7"/>
                  </a:cxn>
                  <a:cxn ang="T14">
                    <a:pos x="T8" y="T9"/>
                  </a:cxn>
                </a:cxnLst>
                <a:rect l="T15" t="T16" r="T17" b="T18"/>
                <a:pathLst>
                  <a:path w="288" h="107">
                    <a:moveTo>
                      <a:pt x="288" y="57"/>
                    </a:moveTo>
                    <a:lnTo>
                      <a:pt x="208" y="0"/>
                    </a:lnTo>
                    <a:lnTo>
                      <a:pt x="93" y="21"/>
                    </a:lnTo>
                    <a:lnTo>
                      <a:pt x="0" y="107"/>
                    </a:lnTo>
                    <a:lnTo>
                      <a:pt x="288" y="57"/>
                    </a:lnTo>
                    <a:close/>
                  </a:path>
                </a:pathLst>
              </a:custGeom>
              <a:solidFill>
                <a:srgbClr val="FFCC5B"/>
              </a:solidFill>
              <a:ln w="9525">
                <a:noFill/>
                <a:round/>
                <a:headEnd/>
                <a:tailEnd/>
              </a:ln>
            </p:spPr>
            <p:txBody>
              <a:bodyPr/>
              <a:lstStyle/>
              <a:p>
                <a:endParaRPr lang="fr-FR"/>
              </a:p>
            </p:txBody>
          </p:sp>
          <p:sp>
            <p:nvSpPr>
              <p:cNvPr id="96124" name="Freeform 880"/>
              <p:cNvSpPr>
                <a:spLocks/>
              </p:cNvSpPr>
              <p:nvPr/>
            </p:nvSpPr>
            <p:spPr bwMode="auto">
              <a:xfrm>
                <a:off x="3172" y="2706"/>
                <a:ext cx="15" cy="7"/>
              </a:xfrm>
              <a:custGeom>
                <a:avLst/>
                <a:gdLst>
                  <a:gd name="T0" fmla="*/ 0 w 90"/>
                  <a:gd name="T1" fmla="*/ 0 h 40"/>
                  <a:gd name="T2" fmla="*/ 0 w 90"/>
                  <a:gd name="T3" fmla="*/ 0 h 40"/>
                  <a:gd name="T4" fmla="*/ 0 w 90"/>
                  <a:gd name="T5" fmla="*/ 0 h 40"/>
                  <a:gd name="T6" fmla="*/ 0 w 90"/>
                  <a:gd name="T7" fmla="*/ 0 h 40"/>
                  <a:gd name="T8" fmla="*/ 0 w 90"/>
                  <a:gd name="T9" fmla="*/ 0 h 40"/>
                  <a:gd name="T10" fmla="*/ 0 w 90"/>
                  <a:gd name="T11" fmla="*/ 0 h 40"/>
                  <a:gd name="T12" fmla="*/ 0 60000 65536"/>
                  <a:gd name="T13" fmla="*/ 0 60000 65536"/>
                  <a:gd name="T14" fmla="*/ 0 60000 65536"/>
                  <a:gd name="T15" fmla="*/ 0 60000 65536"/>
                  <a:gd name="T16" fmla="*/ 0 60000 65536"/>
                  <a:gd name="T17" fmla="*/ 0 60000 65536"/>
                  <a:gd name="T18" fmla="*/ 0 w 90"/>
                  <a:gd name="T19" fmla="*/ 0 h 40"/>
                  <a:gd name="T20" fmla="*/ 90 w 90"/>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90" h="40">
                    <a:moveTo>
                      <a:pt x="2" y="28"/>
                    </a:moveTo>
                    <a:lnTo>
                      <a:pt x="4" y="40"/>
                    </a:lnTo>
                    <a:lnTo>
                      <a:pt x="90" y="23"/>
                    </a:lnTo>
                    <a:lnTo>
                      <a:pt x="85" y="0"/>
                    </a:lnTo>
                    <a:lnTo>
                      <a:pt x="0" y="16"/>
                    </a:lnTo>
                    <a:lnTo>
                      <a:pt x="2" y="28"/>
                    </a:lnTo>
                    <a:close/>
                  </a:path>
                </a:pathLst>
              </a:custGeom>
              <a:solidFill>
                <a:srgbClr val="FFCC5B"/>
              </a:solidFill>
              <a:ln w="9525">
                <a:noFill/>
                <a:round/>
                <a:headEnd/>
                <a:tailEnd/>
              </a:ln>
            </p:spPr>
            <p:txBody>
              <a:bodyPr/>
              <a:lstStyle/>
              <a:p>
                <a:endParaRPr lang="fr-FR"/>
              </a:p>
            </p:txBody>
          </p:sp>
          <p:sp>
            <p:nvSpPr>
              <p:cNvPr id="96125" name="Freeform 881"/>
              <p:cNvSpPr>
                <a:spLocks/>
              </p:cNvSpPr>
              <p:nvPr/>
            </p:nvSpPr>
            <p:spPr bwMode="auto">
              <a:xfrm>
                <a:off x="3172" y="2705"/>
                <a:ext cx="15" cy="6"/>
              </a:xfrm>
              <a:custGeom>
                <a:avLst/>
                <a:gdLst>
                  <a:gd name="T0" fmla="*/ 0 w 91"/>
                  <a:gd name="T1" fmla="*/ 0 h 38"/>
                  <a:gd name="T2" fmla="*/ 0 w 91"/>
                  <a:gd name="T3" fmla="*/ 0 h 38"/>
                  <a:gd name="T4" fmla="*/ 0 w 91"/>
                  <a:gd name="T5" fmla="*/ 0 h 38"/>
                  <a:gd name="T6" fmla="*/ 0 w 91"/>
                  <a:gd name="T7" fmla="*/ 0 h 38"/>
                  <a:gd name="T8" fmla="*/ 0 w 91"/>
                  <a:gd name="T9" fmla="*/ 0 h 38"/>
                  <a:gd name="T10" fmla="*/ 0 w 91"/>
                  <a:gd name="T11" fmla="*/ 0 h 38"/>
                  <a:gd name="T12" fmla="*/ 0 60000 65536"/>
                  <a:gd name="T13" fmla="*/ 0 60000 65536"/>
                  <a:gd name="T14" fmla="*/ 0 60000 65536"/>
                  <a:gd name="T15" fmla="*/ 0 60000 65536"/>
                  <a:gd name="T16" fmla="*/ 0 60000 65536"/>
                  <a:gd name="T17" fmla="*/ 0 60000 65536"/>
                  <a:gd name="T18" fmla="*/ 0 w 91"/>
                  <a:gd name="T19" fmla="*/ 0 h 38"/>
                  <a:gd name="T20" fmla="*/ 91 w 91"/>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91" h="38">
                    <a:moveTo>
                      <a:pt x="88" y="12"/>
                    </a:moveTo>
                    <a:lnTo>
                      <a:pt x="86" y="0"/>
                    </a:lnTo>
                    <a:lnTo>
                      <a:pt x="0" y="15"/>
                    </a:lnTo>
                    <a:lnTo>
                      <a:pt x="5" y="38"/>
                    </a:lnTo>
                    <a:lnTo>
                      <a:pt x="91" y="23"/>
                    </a:lnTo>
                    <a:lnTo>
                      <a:pt x="88" y="12"/>
                    </a:lnTo>
                    <a:close/>
                  </a:path>
                </a:pathLst>
              </a:custGeom>
              <a:solidFill>
                <a:srgbClr val="F7C14F"/>
              </a:solidFill>
              <a:ln w="9525">
                <a:noFill/>
                <a:round/>
                <a:headEnd/>
                <a:tailEnd/>
              </a:ln>
            </p:spPr>
            <p:txBody>
              <a:bodyPr/>
              <a:lstStyle/>
              <a:p>
                <a:endParaRPr lang="fr-FR"/>
              </a:p>
            </p:txBody>
          </p:sp>
          <p:sp>
            <p:nvSpPr>
              <p:cNvPr id="96126" name="Freeform 882"/>
              <p:cNvSpPr>
                <a:spLocks/>
              </p:cNvSpPr>
              <p:nvPr/>
            </p:nvSpPr>
            <p:spPr bwMode="auto">
              <a:xfrm>
                <a:off x="3172" y="2703"/>
                <a:ext cx="15" cy="7"/>
              </a:xfrm>
              <a:custGeom>
                <a:avLst/>
                <a:gdLst>
                  <a:gd name="T0" fmla="*/ 0 w 91"/>
                  <a:gd name="T1" fmla="*/ 0 h 38"/>
                  <a:gd name="T2" fmla="*/ 0 w 91"/>
                  <a:gd name="T3" fmla="*/ 0 h 38"/>
                  <a:gd name="T4" fmla="*/ 0 w 91"/>
                  <a:gd name="T5" fmla="*/ 0 h 38"/>
                  <a:gd name="T6" fmla="*/ 0 w 91"/>
                  <a:gd name="T7" fmla="*/ 0 h 38"/>
                  <a:gd name="T8" fmla="*/ 0 w 91"/>
                  <a:gd name="T9" fmla="*/ 0 h 38"/>
                  <a:gd name="T10" fmla="*/ 0 w 91"/>
                  <a:gd name="T11" fmla="*/ 0 h 38"/>
                  <a:gd name="T12" fmla="*/ 0 60000 65536"/>
                  <a:gd name="T13" fmla="*/ 0 60000 65536"/>
                  <a:gd name="T14" fmla="*/ 0 60000 65536"/>
                  <a:gd name="T15" fmla="*/ 0 60000 65536"/>
                  <a:gd name="T16" fmla="*/ 0 60000 65536"/>
                  <a:gd name="T17" fmla="*/ 0 60000 65536"/>
                  <a:gd name="T18" fmla="*/ 0 w 91"/>
                  <a:gd name="T19" fmla="*/ 0 h 38"/>
                  <a:gd name="T20" fmla="*/ 91 w 91"/>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91" h="38">
                    <a:moveTo>
                      <a:pt x="88" y="11"/>
                    </a:moveTo>
                    <a:lnTo>
                      <a:pt x="86" y="0"/>
                    </a:lnTo>
                    <a:lnTo>
                      <a:pt x="0" y="15"/>
                    </a:lnTo>
                    <a:lnTo>
                      <a:pt x="5" y="38"/>
                    </a:lnTo>
                    <a:lnTo>
                      <a:pt x="91" y="23"/>
                    </a:lnTo>
                    <a:lnTo>
                      <a:pt x="88" y="11"/>
                    </a:lnTo>
                    <a:close/>
                  </a:path>
                </a:pathLst>
              </a:custGeom>
              <a:solidFill>
                <a:srgbClr val="EFB544"/>
              </a:solidFill>
              <a:ln w="9525">
                <a:noFill/>
                <a:round/>
                <a:headEnd/>
                <a:tailEnd/>
              </a:ln>
            </p:spPr>
            <p:txBody>
              <a:bodyPr/>
              <a:lstStyle/>
              <a:p>
                <a:endParaRPr lang="fr-FR"/>
              </a:p>
            </p:txBody>
          </p:sp>
          <p:sp>
            <p:nvSpPr>
              <p:cNvPr id="96127" name="Freeform 883"/>
              <p:cNvSpPr>
                <a:spLocks/>
              </p:cNvSpPr>
              <p:nvPr/>
            </p:nvSpPr>
            <p:spPr bwMode="auto">
              <a:xfrm>
                <a:off x="3171" y="2702"/>
                <a:ext cx="15" cy="6"/>
              </a:xfrm>
              <a:custGeom>
                <a:avLst/>
                <a:gdLst>
                  <a:gd name="T0" fmla="*/ 0 w 91"/>
                  <a:gd name="T1" fmla="*/ 0 h 38"/>
                  <a:gd name="T2" fmla="*/ 0 w 91"/>
                  <a:gd name="T3" fmla="*/ 0 h 38"/>
                  <a:gd name="T4" fmla="*/ 0 w 91"/>
                  <a:gd name="T5" fmla="*/ 0 h 38"/>
                  <a:gd name="T6" fmla="*/ 0 w 91"/>
                  <a:gd name="T7" fmla="*/ 0 h 38"/>
                  <a:gd name="T8" fmla="*/ 0 w 91"/>
                  <a:gd name="T9" fmla="*/ 0 h 38"/>
                  <a:gd name="T10" fmla="*/ 0 w 91"/>
                  <a:gd name="T11" fmla="*/ 0 h 38"/>
                  <a:gd name="T12" fmla="*/ 0 60000 65536"/>
                  <a:gd name="T13" fmla="*/ 0 60000 65536"/>
                  <a:gd name="T14" fmla="*/ 0 60000 65536"/>
                  <a:gd name="T15" fmla="*/ 0 60000 65536"/>
                  <a:gd name="T16" fmla="*/ 0 60000 65536"/>
                  <a:gd name="T17" fmla="*/ 0 60000 65536"/>
                  <a:gd name="T18" fmla="*/ 0 w 91"/>
                  <a:gd name="T19" fmla="*/ 0 h 38"/>
                  <a:gd name="T20" fmla="*/ 91 w 91"/>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91" h="38">
                    <a:moveTo>
                      <a:pt x="88" y="12"/>
                    </a:moveTo>
                    <a:lnTo>
                      <a:pt x="86" y="0"/>
                    </a:lnTo>
                    <a:lnTo>
                      <a:pt x="0" y="14"/>
                    </a:lnTo>
                    <a:lnTo>
                      <a:pt x="5" y="38"/>
                    </a:lnTo>
                    <a:lnTo>
                      <a:pt x="91" y="24"/>
                    </a:lnTo>
                    <a:lnTo>
                      <a:pt x="88" y="12"/>
                    </a:lnTo>
                    <a:close/>
                  </a:path>
                </a:pathLst>
              </a:custGeom>
              <a:solidFill>
                <a:srgbClr val="E8A83A"/>
              </a:solidFill>
              <a:ln w="9525">
                <a:noFill/>
                <a:round/>
                <a:headEnd/>
                <a:tailEnd/>
              </a:ln>
            </p:spPr>
            <p:txBody>
              <a:bodyPr/>
              <a:lstStyle/>
              <a:p>
                <a:endParaRPr lang="fr-FR"/>
              </a:p>
            </p:txBody>
          </p:sp>
          <p:sp>
            <p:nvSpPr>
              <p:cNvPr id="96128" name="Freeform 884"/>
              <p:cNvSpPr>
                <a:spLocks/>
              </p:cNvSpPr>
              <p:nvPr/>
            </p:nvSpPr>
            <p:spPr bwMode="auto">
              <a:xfrm>
                <a:off x="3171" y="2700"/>
                <a:ext cx="15" cy="6"/>
              </a:xfrm>
              <a:custGeom>
                <a:avLst/>
                <a:gdLst>
                  <a:gd name="T0" fmla="*/ 0 w 91"/>
                  <a:gd name="T1" fmla="*/ 0 h 37"/>
                  <a:gd name="T2" fmla="*/ 0 w 91"/>
                  <a:gd name="T3" fmla="*/ 0 h 37"/>
                  <a:gd name="T4" fmla="*/ 0 w 91"/>
                  <a:gd name="T5" fmla="*/ 0 h 37"/>
                  <a:gd name="T6" fmla="*/ 0 w 91"/>
                  <a:gd name="T7" fmla="*/ 0 h 37"/>
                  <a:gd name="T8" fmla="*/ 0 w 91"/>
                  <a:gd name="T9" fmla="*/ 0 h 37"/>
                  <a:gd name="T10" fmla="*/ 0 w 91"/>
                  <a:gd name="T11" fmla="*/ 0 h 37"/>
                  <a:gd name="T12" fmla="*/ 0 60000 65536"/>
                  <a:gd name="T13" fmla="*/ 0 60000 65536"/>
                  <a:gd name="T14" fmla="*/ 0 60000 65536"/>
                  <a:gd name="T15" fmla="*/ 0 60000 65536"/>
                  <a:gd name="T16" fmla="*/ 0 60000 65536"/>
                  <a:gd name="T17" fmla="*/ 0 60000 65536"/>
                  <a:gd name="T18" fmla="*/ 0 w 91"/>
                  <a:gd name="T19" fmla="*/ 0 h 37"/>
                  <a:gd name="T20" fmla="*/ 91 w 91"/>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91" h="37">
                    <a:moveTo>
                      <a:pt x="88" y="12"/>
                    </a:moveTo>
                    <a:lnTo>
                      <a:pt x="86" y="0"/>
                    </a:lnTo>
                    <a:lnTo>
                      <a:pt x="0" y="14"/>
                    </a:lnTo>
                    <a:lnTo>
                      <a:pt x="5" y="37"/>
                    </a:lnTo>
                    <a:lnTo>
                      <a:pt x="91" y="23"/>
                    </a:lnTo>
                    <a:lnTo>
                      <a:pt x="88" y="12"/>
                    </a:lnTo>
                    <a:close/>
                  </a:path>
                </a:pathLst>
              </a:custGeom>
              <a:solidFill>
                <a:srgbClr val="DD992B"/>
              </a:solidFill>
              <a:ln w="9525">
                <a:noFill/>
                <a:round/>
                <a:headEnd/>
                <a:tailEnd/>
              </a:ln>
            </p:spPr>
            <p:txBody>
              <a:bodyPr/>
              <a:lstStyle/>
              <a:p>
                <a:endParaRPr lang="fr-FR"/>
              </a:p>
            </p:txBody>
          </p:sp>
          <p:sp>
            <p:nvSpPr>
              <p:cNvPr id="96129" name="Freeform 885"/>
              <p:cNvSpPr>
                <a:spLocks/>
              </p:cNvSpPr>
              <p:nvPr/>
            </p:nvSpPr>
            <p:spPr bwMode="auto">
              <a:xfrm>
                <a:off x="3171" y="2698"/>
                <a:ext cx="15" cy="6"/>
              </a:xfrm>
              <a:custGeom>
                <a:avLst/>
                <a:gdLst>
                  <a:gd name="T0" fmla="*/ 0 w 88"/>
                  <a:gd name="T1" fmla="*/ 0 h 36"/>
                  <a:gd name="T2" fmla="*/ 0 w 88"/>
                  <a:gd name="T3" fmla="*/ 0 h 36"/>
                  <a:gd name="T4" fmla="*/ 0 w 88"/>
                  <a:gd name="T5" fmla="*/ 0 h 36"/>
                  <a:gd name="T6" fmla="*/ 0 w 88"/>
                  <a:gd name="T7" fmla="*/ 0 h 36"/>
                  <a:gd name="T8" fmla="*/ 0 w 88"/>
                  <a:gd name="T9" fmla="*/ 0 h 36"/>
                  <a:gd name="T10" fmla="*/ 0 w 88"/>
                  <a:gd name="T11" fmla="*/ 0 h 36"/>
                  <a:gd name="T12" fmla="*/ 0 60000 65536"/>
                  <a:gd name="T13" fmla="*/ 0 60000 65536"/>
                  <a:gd name="T14" fmla="*/ 0 60000 65536"/>
                  <a:gd name="T15" fmla="*/ 0 60000 65536"/>
                  <a:gd name="T16" fmla="*/ 0 60000 65536"/>
                  <a:gd name="T17" fmla="*/ 0 60000 65536"/>
                  <a:gd name="T18" fmla="*/ 0 w 88"/>
                  <a:gd name="T19" fmla="*/ 0 h 36"/>
                  <a:gd name="T20" fmla="*/ 88 w 8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8" h="36">
                    <a:moveTo>
                      <a:pt x="87" y="11"/>
                    </a:moveTo>
                    <a:lnTo>
                      <a:pt x="86" y="0"/>
                    </a:lnTo>
                    <a:lnTo>
                      <a:pt x="0" y="12"/>
                    </a:lnTo>
                    <a:lnTo>
                      <a:pt x="2" y="36"/>
                    </a:lnTo>
                    <a:lnTo>
                      <a:pt x="88" y="23"/>
                    </a:lnTo>
                    <a:lnTo>
                      <a:pt x="87" y="11"/>
                    </a:lnTo>
                    <a:close/>
                  </a:path>
                </a:pathLst>
              </a:custGeom>
              <a:solidFill>
                <a:srgbClr val="D68C1E"/>
              </a:solidFill>
              <a:ln w="9525">
                <a:noFill/>
                <a:round/>
                <a:headEnd/>
                <a:tailEnd/>
              </a:ln>
            </p:spPr>
            <p:txBody>
              <a:bodyPr/>
              <a:lstStyle/>
              <a:p>
                <a:endParaRPr lang="fr-FR"/>
              </a:p>
            </p:txBody>
          </p:sp>
          <p:sp>
            <p:nvSpPr>
              <p:cNvPr id="96130" name="Freeform 886"/>
              <p:cNvSpPr>
                <a:spLocks/>
              </p:cNvSpPr>
              <p:nvPr/>
            </p:nvSpPr>
            <p:spPr bwMode="auto">
              <a:xfrm>
                <a:off x="3172" y="2697"/>
                <a:ext cx="14" cy="6"/>
              </a:xfrm>
              <a:custGeom>
                <a:avLst/>
                <a:gdLst>
                  <a:gd name="T0" fmla="*/ 0 w 88"/>
                  <a:gd name="T1" fmla="*/ 0 h 36"/>
                  <a:gd name="T2" fmla="*/ 0 w 88"/>
                  <a:gd name="T3" fmla="*/ 0 h 36"/>
                  <a:gd name="T4" fmla="*/ 0 w 88"/>
                  <a:gd name="T5" fmla="*/ 0 h 36"/>
                  <a:gd name="T6" fmla="*/ 0 w 88"/>
                  <a:gd name="T7" fmla="*/ 0 h 36"/>
                  <a:gd name="T8" fmla="*/ 0 w 88"/>
                  <a:gd name="T9" fmla="*/ 0 h 36"/>
                  <a:gd name="T10" fmla="*/ 0 w 88"/>
                  <a:gd name="T11" fmla="*/ 0 h 36"/>
                  <a:gd name="T12" fmla="*/ 0 60000 65536"/>
                  <a:gd name="T13" fmla="*/ 0 60000 65536"/>
                  <a:gd name="T14" fmla="*/ 0 60000 65536"/>
                  <a:gd name="T15" fmla="*/ 0 60000 65536"/>
                  <a:gd name="T16" fmla="*/ 0 60000 65536"/>
                  <a:gd name="T17" fmla="*/ 0 60000 65536"/>
                  <a:gd name="T18" fmla="*/ 0 w 88"/>
                  <a:gd name="T19" fmla="*/ 0 h 36"/>
                  <a:gd name="T20" fmla="*/ 88 w 8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8" h="36">
                    <a:moveTo>
                      <a:pt x="87" y="12"/>
                    </a:moveTo>
                    <a:lnTo>
                      <a:pt x="86" y="0"/>
                    </a:lnTo>
                    <a:lnTo>
                      <a:pt x="0" y="13"/>
                    </a:lnTo>
                    <a:lnTo>
                      <a:pt x="3" y="36"/>
                    </a:lnTo>
                    <a:lnTo>
                      <a:pt x="88" y="24"/>
                    </a:lnTo>
                    <a:lnTo>
                      <a:pt x="87" y="12"/>
                    </a:lnTo>
                    <a:close/>
                  </a:path>
                </a:pathLst>
              </a:custGeom>
              <a:solidFill>
                <a:srgbClr val="CC7C11"/>
              </a:solidFill>
              <a:ln w="9525">
                <a:noFill/>
                <a:round/>
                <a:headEnd/>
                <a:tailEnd/>
              </a:ln>
            </p:spPr>
            <p:txBody>
              <a:bodyPr/>
              <a:lstStyle/>
              <a:p>
                <a:endParaRPr lang="fr-FR"/>
              </a:p>
            </p:txBody>
          </p:sp>
          <p:sp>
            <p:nvSpPr>
              <p:cNvPr id="96131" name="Freeform 887"/>
              <p:cNvSpPr>
                <a:spLocks/>
              </p:cNvSpPr>
              <p:nvPr/>
            </p:nvSpPr>
            <p:spPr bwMode="auto">
              <a:xfrm>
                <a:off x="3172" y="2695"/>
                <a:ext cx="14" cy="6"/>
              </a:xfrm>
              <a:custGeom>
                <a:avLst/>
                <a:gdLst>
                  <a:gd name="T0" fmla="*/ 0 w 89"/>
                  <a:gd name="T1" fmla="*/ 0 h 35"/>
                  <a:gd name="T2" fmla="*/ 0 w 89"/>
                  <a:gd name="T3" fmla="*/ 0 h 35"/>
                  <a:gd name="T4" fmla="*/ 0 w 89"/>
                  <a:gd name="T5" fmla="*/ 0 h 35"/>
                  <a:gd name="T6" fmla="*/ 0 w 89"/>
                  <a:gd name="T7" fmla="*/ 0 h 35"/>
                  <a:gd name="T8" fmla="*/ 0 w 89"/>
                  <a:gd name="T9" fmla="*/ 0 h 35"/>
                  <a:gd name="T10" fmla="*/ 0 w 89"/>
                  <a:gd name="T11" fmla="*/ 0 h 35"/>
                  <a:gd name="T12" fmla="*/ 0 60000 65536"/>
                  <a:gd name="T13" fmla="*/ 0 60000 65536"/>
                  <a:gd name="T14" fmla="*/ 0 60000 65536"/>
                  <a:gd name="T15" fmla="*/ 0 60000 65536"/>
                  <a:gd name="T16" fmla="*/ 0 60000 65536"/>
                  <a:gd name="T17" fmla="*/ 0 60000 65536"/>
                  <a:gd name="T18" fmla="*/ 0 w 89"/>
                  <a:gd name="T19" fmla="*/ 0 h 35"/>
                  <a:gd name="T20" fmla="*/ 89 w 89"/>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89" h="35">
                    <a:moveTo>
                      <a:pt x="87" y="12"/>
                    </a:moveTo>
                    <a:lnTo>
                      <a:pt x="86" y="0"/>
                    </a:lnTo>
                    <a:lnTo>
                      <a:pt x="0" y="12"/>
                    </a:lnTo>
                    <a:lnTo>
                      <a:pt x="3" y="35"/>
                    </a:lnTo>
                    <a:lnTo>
                      <a:pt x="89" y="23"/>
                    </a:lnTo>
                    <a:lnTo>
                      <a:pt x="87" y="12"/>
                    </a:lnTo>
                    <a:close/>
                  </a:path>
                </a:pathLst>
              </a:custGeom>
              <a:solidFill>
                <a:srgbClr val="C16D05"/>
              </a:solidFill>
              <a:ln w="9525">
                <a:noFill/>
                <a:round/>
                <a:headEnd/>
                <a:tailEnd/>
              </a:ln>
            </p:spPr>
            <p:txBody>
              <a:bodyPr/>
              <a:lstStyle/>
              <a:p>
                <a:endParaRPr lang="fr-FR"/>
              </a:p>
            </p:txBody>
          </p:sp>
          <p:sp>
            <p:nvSpPr>
              <p:cNvPr id="96132" name="Freeform 888"/>
              <p:cNvSpPr>
                <a:spLocks/>
              </p:cNvSpPr>
              <p:nvPr/>
            </p:nvSpPr>
            <p:spPr bwMode="auto">
              <a:xfrm>
                <a:off x="3172" y="2694"/>
                <a:ext cx="14" cy="5"/>
              </a:xfrm>
              <a:custGeom>
                <a:avLst/>
                <a:gdLst>
                  <a:gd name="T0" fmla="*/ 0 w 89"/>
                  <a:gd name="T1" fmla="*/ 0 h 34"/>
                  <a:gd name="T2" fmla="*/ 0 w 89"/>
                  <a:gd name="T3" fmla="*/ 0 h 34"/>
                  <a:gd name="T4" fmla="*/ 0 w 89"/>
                  <a:gd name="T5" fmla="*/ 0 h 34"/>
                  <a:gd name="T6" fmla="*/ 0 w 89"/>
                  <a:gd name="T7" fmla="*/ 0 h 34"/>
                  <a:gd name="T8" fmla="*/ 0 w 89"/>
                  <a:gd name="T9" fmla="*/ 0 h 34"/>
                  <a:gd name="T10" fmla="*/ 0 w 89"/>
                  <a:gd name="T11" fmla="*/ 0 h 34"/>
                  <a:gd name="T12" fmla="*/ 0 60000 65536"/>
                  <a:gd name="T13" fmla="*/ 0 60000 65536"/>
                  <a:gd name="T14" fmla="*/ 0 60000 65536"/>
                  <a:gd name="T15" fmla="*/ 0 60000 65536"/>
                  <a:gd name="T16" fmla="*/ 0 60000 65536"/>
                  <a:gd name="T17" fmla="*/ 0 60000 65536"/>
                  <a:gd name="T18" fmla="*/ 0 w 89"/>
                  <a:gd name="T19" fmla="*/ 0 h 34"/>
                  <a:gd name="T20" fmla="*/ 89 w 89"/>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9" h="34">
                    <a:moveTo>
                      <a:pt x="87" y="11"/>
                    </a:moveTo>
                    <a:lnTo>
                      <a:pt x="86" y="0"/>
                    </a:lnTo>
                    <a:lnTo>
                      <a:pt x="0" y="11"/>
                    </a:lnTo>
                    <a:lnTo>
                      <a:pt x="3" y="34"/>
                    </a:lnTo>
                    <a:lnTo>
                      <a:pt x="89" y="23"/>
                    </a:lnTo>
                    <a:lnTo>
                      <a:pt x="87" y="11"/>
                    </a:lnTo>
                    <a:close/>
                  </a:path>
                </a:pathLst>
              </a:custGeom>
              <a:solidFill>
                <a:srgbClr val="BA6000"/>
              </a:solidFill>
              <a:ln w="9525">
                <a:noFill/>
                <a:round/>
                <a:headEnd/>
                <a:tailEnd/>
              </a:ln>
            </p:spPr>
            <p:txBody>
              <a:bodyPr/>
              <a:lstStyle/>
              <a:p>
                <a:endParaRPr lang="fr-FR"/>
              </a:p>
            </p:txBody>
          </p:sp>
          <p:sp>
            <p:nvSpPr>
              <p:cNvPr id="96133" name="Freeform 889"/>
              <p:cNvSpPr>
                <a:spLocks/>
              </p:cNvSpPr>
              <p:nvPr/>
            </p:nvSpPr>
            <p:spPr bwMode="auto">
              <a:xfrm>
                <a:off x="3172" y="2692"/>
                <a:ext cx="15" cy="6"/>
              </a:xfrm>
              <a:custGeom>
                <a:avLst/>
                <a:gdLst>
                  <a:gd name="T0" fmla="*/ 0 w 88"/>
                  <a:gd name="T1" fmla="*/ 0 h 34"/>
                  <a:gd name="T2" fmla="*/ 0 w 88"/>
                  <a:gd name="T3" fmla="*/ 0 h 34"/>
                  <a:gd name="T4" fmla="*/ 0 w 88"/>
                  <a:gd name="T5" fmla="*/ 0 h 34"/>
                  <a:gd name="T6" fmla="*/ 0 w 88"/>
                  <a:gd name="T7" fmla="*/ 0 h 34"/>
                  <a:gd name="T8" fmla="*/ 0 w 88"/>
                  <a:gd name="T9" fmla="*/ 0 h 34"/>
                  <a:gd name="T10" fmla="*/ 0 w 88"/>
                  <a:gd name="T11" fmla="*/ 0 h 34"/>
                  <a:gd name="T12" fmla="*/ 0 60000 65536"/>
                  <a:gd name="T13" fmla="*/ 0 60000 65536"/>
                  <a:gd name="T14" fmla="*/ 0 60000 65536"/>
                  <a:gd name="T15" fmla="*/ 0 60000 65536"/>
                  <a:gd name="T16" fmla="*/ 0 60000 65536"/>
                  <a:gd name="T17" fmla="*/ 0 60000 65536"/>
                  <a:gd name="T18" fmla="*/ 0 w 88"/>
                  <a:gd name="T19" fmla="*/ 0 h 34"/>
                  <a:gd name="T20" fmla="*/ 88 w 8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8" h="34">
                    <a:moveTo>
                      <a:pt x="87" y="12"/>
                    </a:moveTo>
                    <a:lnTo>
                      <a:pt x="85" y="0"/>
                    </a:lnTo>
                    <a:lnTo>
                      <a:pt x="0" y="11"/>
                    </a:lnTo>
                    <a:lnTo>
                      <a:pt x="2" y="34"/>
                    </a:lnTo>
                    <a:lnTo>
                      <a:pt x="88" y="24"/>
                    </a:lnTo>
                    <a:lnTo>
                      <a:pt x="87" y="12"/>
                    </a:lnTo>
                    <a:close/>
                  </a:path>
                </a:pathLst>
              </a:custGeom>
              <a:solidFill>
                <a:srgbClr val="B25400"/>
              </a:solidFill>
              <a:ln w="9525">
                <a:noFill/>
                <a:round/>
                <a:headEnd/>
                <a:tailEnd/>
              </a:ln>
            </p:spPr>
            <p:txBody>
              <a:bodyPr/>
              <a:lstStyle/>
              <a:p>
                <a:endParaRPr lang="fr-FR"/>
              </a:p>
            </p:txBody>
          </p:sp>
          <p:sp>
            <p:nvSpPr>
              <p:cNvPr id="96134" name="Freeform 890"/>
              <p:cNvSpPr>
                <a:spLocks/>
              </p:cNvSpPr>
              <p:nvPr/>
            </p:nvSpPr>
            <p:spPr bwMode="auto">
              <a:xfrm>
                <a:off x="3172" y="2690"/>
                <a:ext cx="15" cy="6"/>
              </a:xfrm>
              <a:custGeom>
                <a:avLst/>
                <a:gdLst>
                  <a:gd name="T0" fmla="*/ 0 w 88"/>
                  <a:gd name="T1" fmla="*/ 0 h 34"/>
                  <a:gd name="T2" fmla="*/ 0 w 88"/>
                  <a:gd name="T3" fmla="*/ 0 h 34"/>
                  <a:gd name="T4" fmla="*/ 0 w 88"/>
                  <a:gd name="T5" fmla="*/ 0 h 34"/>
                  <a:gd name="T6" fmla="*/ 0 w 88"/>
                  <a:gd name="T7" fmla="*/ 0 h 34"/>
                  <a:gd name="T8" fmla="*/ 0 w 88"/>
                  <a:gd name="T9" fmla="*/ 0 h 34"/>
                  <a:gd name="T10" fmla="*/ 0 w 88"/>
                  <a:gd name="T11" fmla="*/ 0 h 34"/>
                  <a:gd name="T12" fmla="*/ 0 60000 65536"/>
                  <a:gd name="T13" fmla="*/ 0 60000 65536"/>
                  <a:gd name="T14" fmla="*/ 0 60000 65536"/>
                  <a:gd name="T15" fmla="*/ 0 60000 65536"/>
                  <a:gd name="T16" fmla="*/ 0 60000 65536"/>
                  <a:gd name="T17" fmla="*/ 0 60000 65536"/>
                  <a:gd name="T18" fmla="*/ 0 w 88"/>
                  <a:gd name="T19" fmla="*/ 0 h 34"/>
                  <a:gd name="T20" fmla="*/ 88 w 8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8" h="34">
                    <a:moveTo>
                      <a:pt x="1" y="22"/>
                    </a:moveTo>
                    <a:lnTo>
                      <a:pt x="2" y="34"/>
                    </a:lnTo>
                    <a:lnTo>
                      <a:pt x="88" y="23"/>
                    </a:lnTo>
                    <a:lnTo>
                      <a:pt x="86" y="0"/>
                    </a:lnTo>
                    <a:lnTo>
                      <a:pt x="0" y="10"/>
                    </a:lnTo>
                    <a:lnTo>
                      <a:pt x="1" y="22"/>
                    </a:lnTo>
                    <a:close/>
                  </a:path>
                </a:pathLst>
              </a:custGeom>
              <a:solidFill>
                <a:srgbClr val="A84200"/>
              </a:solidFill>
              <a:ln w="9525">
                <a:noFill/>
                <a:round/>
                <a:headEnd/>
                <a:tailEnd/>
              </a:ln>
            </p:spPr>
            <p:txBody>
              <a:bodyPr/>
              <a:lstStyle/>
              <a:p>
                <a:endParaRPr lang="fr-FR"/>
              </a:p>
            </p:txBody>
          </p:sp>
          <p:sp>
            <p:nvSpPr>
              <p:cNvPr id="96135" name="Freeform 891"/>
              <p:cNvSpPr>
                <a:spLocks/>
              </p:cNvSpPr>
              <p:nvPr/>
            </p:nvSpPr>
            <p:spPr bwMode="auto">
              <a:xfrm>
                <a:off x="3335" y="2815"/>
                <a:ext cx="10" cy="17"/>
              </a:xfrm>
              <a:custGeom>
                <a:avLst/>
                <a:gdLst>
                  <a:gd name="T0" fmla="*/ 0 w 63"/>
                  <a:gd name="T1" fmla="*/ 0 h 103"/>
                  <a:gd name="T2" fmla="*/ 0 w 63"/>
                  <a:gd name="T3" fmla="*/ 0 h 103"/>
                  <a:gd name="T4" fmla="*/ 0 w 63"/>
                  <a:gd name="T5" fmla="*/ 0 h 103"/>
                  <a:gd name="T6" fmla="*/ 0 w 63"/>
                  <a:gd name="T7" fmla="*/ 0 h 103"/>
                  <a:gd name="T8" fmla="*/ 0 w 63"/>
                  <a:gd name="T9" fmla="*/ 0 h 103"/>
                  <a:gd name="T10" fmla="*/ 0 w 63"/>
                  <a:gd name="T11" fmla="*/ 0 h 103"/>
                  <a:gd name="T12" fmla="*/ 0 60000 65536"/>
                  <a:gd name="T13" fmla="*/ 0 60000 65536"/>
                  <a:gd name="T14" fmla="*/ 0 60000 65536"/>
                  <a:gd name="T15" fmla="*/ 0 60000 65536"/>
                  <a:gd name="T16" fmla="*/ 0 60000 65536"/>
                  <a:gd name="T17" fmla="*/ 0 60000 65536"/>
                  <a:gd name="T18" fmla="*/ 0 w 63"/>
                  <a:gd name="T19" fmla="*/ 0 h 103"/>
                  <a:gd name="T20" fmla="*/ 63 w 63"/>
                  <a:gd name="T21" fmla="*/ 103 h 103"/>
                </a:gdLst>
                <a:ahLst/>
                <a:cxnLst>
                  <a:cxn ang="T12">
                    <a:pos x="T0" y="T1"/>
                  </a:cxn>
                  <a:cxn ang="T13">
                    <a:pos x="T2" y="T3"/>
                  </a:cxn>
                  <a:cxn ang="T14">
                    <a:pos x="T4" y="T5"/>
                  </a:cxn>
                  <a:cxn ang="T15">
                    <a:pos x="T6" y="T7"/>
                  </a:cxn>
                  <a:cxn ang="T16">
                    <a:pos x="T8" y="T9"/>
                  </a:cxn>
                  <a:cxn ang="T17">
                    <a:pos x="T10" y="T11"/>
                  </a:cxn>
                </a:cxnLst>
                <a:rect l="T18" t="T19" r="T20" b="T21"/>
                <a:pathLst>
                  <a:path w="63" h="103">
                    <a:moveTo>
                      <a:pt x="0" y="0"/>
                    </a:moveTo>
                    <a:lnTo>
                      <a:pt x="0" y="58"/>
                    </a:lnTo>
                    <a:lnTo>
                      <a:pt x="0" y="103"/>
                    </a:lnTo>
                    <a:lnTo>
                      <a:pt x="63" y="93"/>
                    </a:lnTo>
                    <a:lnTo>
                      <a:pt x="63" y="39"/>
                    </a:lnTo>
                    <a:lnTo>
                      <a:pt x="0" y="0"/>
                    </a:lnTo>
                    <a:close/>
                  </a:path>
                </a:pathLst>
              </a:custGeom>
              <a:solidFill>
                <a:srgbClr val="A84200"/>
              </a:solidFill>
              <a:ln w="9525">
                <a:noFill/>
                <a:round/>
                <a:headEnd/>
                <a:tailEnd/>
              </a:ln>
            </p:spPr>
            <p:txBody>
              <a:bodyPr/>
              <a:lstStyle/>
              <a:p>
                <a:endParaRPr lang="fr-FR"/>
              </a:p>
            </p:txBody>
          </p:sp>
          <p:sp>
            <p:nvSpPr>
              <p:cNvPr id="96136" name="Freeform 892"/>
              <p:cNvSpPr>
                <a:spLocks/>
              </p:cNvSpPr>
              <p:nvPr/>
            </p:nvSpPr>
            <p:spPr bwMode="auto">
              <a:xfrm>
                <a:off x="3298" y="2821"/>
                <a:ext cx="12" cy="19"/>
              </a:xfrm>
              <a:custGeom>
                <a:avLst/>
                <a:gdLst>
                  <a:gd name="T0" fmla="*/ 0 w 71"/>
                  <a:gd name="T1" fmla="*/ 0 h 117"/>
                  <a:gd name="T2" fmla="*/ 0 w 71"/>
                  <a:gd name="T3" fmla="*/ 0 h 117"/>
                  <a:gd name="T4" fmla="*/ 0 w 71"/>
                  <a:gd name="T5" fmla="*/ 0 h 117"/>
                  <a:gd name="T6" fmla="*/ 0 w 71"/>
                  <a:gd name="T7" fmla="*/ 0 h 117"/>
                  <a:gd name="T8" fmla="*/ 0 w 71"/>
                  <a:gd name="T9" fmla="*/ 0 h 117"/>
                  <a:gd name="T10" fmla="*/ 0 60000 65536"/>
                  <a:gd name="T11" fmla="*/ 0 60000 65536"/>
                  <a:gd name="T12" fmla="*/ 0 60000 65536"/>
                  <a:gd name="T13" fmla="*/ 0 60000 65536"/>
                  <a:gd name="T14" fmla="*/ 0 60000 65536"/>
                  <a:gd name="T15" fmla="*/ 0 w 71"/>
                  <a:gd name="T16" fmla="*/ 0 h 117"/>
                  <a:gd name="T17" fmla="*/ 71 w 71"/>
                  <a:gd name="T18" fmla="*/ 117 h 117"/>
                </a:gdLst>
                <a:ahLst/>
                <a:cxnLst>
                  <a:cxn ang="T10">
                    <a:pos x="T0" y="T1"/>
                  </a:cxn>
                  <a:cxn ang="T11">
                    <a:pos x="T2" y="T3"/>
                  </a:cxn>
                  <a:cxn ang="T12">
                    <a:pos x="T4" y="T5"/>
                  </a:cxn>
                  <a:cxn ang="T13">
                    <a:pos x="T6" y="T7"/>
                  </a:cxn>
                  <a:cxn ang="T14">
                    <a:pos x="T8" y="T9"/>
                  </a:cxn>
                </a:cxnLst>
                <a:rect l="T15" t="T16" r="T17" b="T18"/>
                <a:pathLst>
                  <a:path w="71" h="117">
                    <a:moveTo>
                      <a:pt x="71" y="0"/>
                    </a:moveTo>
                    <a:lnTo>
                      <a:pt x="0" y="65"/>
                    </a:lnTo>
                    <a:lnTo>
                      <a:pt x="0" y="117"/>
                    </a:lnTo>
                    <a:lnTo>
                      <a:pt x="71" y="84"/>
                    </a:lnTo>
                    <a:lnTo>
                      <a:pt x="71" y="0"/>
                    </a:lnTo>
                    <a:close/>
                  </a:path>
                </a:pathLst>
              </a:custGeom>
              <a:solidFill>
                <a:srgbClr val="A84200"/>
              </a:solidFill>
              <a:ln w="9525">
                <a:noFill/>
                <a:round/>
                <a:headEnd/>
                <a:tailEnd/>
              </a:ln>
            </p:spPr>
            <p:txBody>
              <a:bodyPr/>
              <a:lstStyle/>
              <a:p>
                <a:endParaRPr lang="fr-FR"/>
              </a:p>
            </p:txBody>
          </p:sp>
          <p:sp>
            <p:nvSpPr>
              <p:cNvPr id="96137" name="Freeform 893"/>
              <p:cNvSpPr>
                <a:spLocks/>
              </p:cNvSpPr>
              <p:nvPr/>
            </p:nvSpPr>
            <p:spPr bwMode="auto">
              <a:xfrm>
                <a:off x="3243" y="2675"/>
                <a:ext cx="14" cy="6"/>
              </a:xfrm>
              <a:custGeom>
                <a:avLst/>
                <a:gdLst>
                  <a:gd name="T0" fmla="*/ 0 w 88"/>
                  <a:gd name="T1" fmla="*/ 0 h 34"/>
                  <a:gd name="T2" fmla="*/ 0 w 88"/>
                  <a:gd name="T3" fmla="*/ 0 h 34"/>
                  <a:gd name="T4" fmla="*/ 0 w 88"/>
                  <a:gd name="T5" fmla="*/ 0 h 34"/>
                  <a:gd name="T6" fmla="*/ 0 w 88"/>
                  <a:gd name="T7" fmla="*/ 0 h 34"/>
                  <a:gd name="T8" fmla="*/ 0 w 88"/>
                  <a:gd name="T9" fmla="*/ 0 h 34"/>
                  <a:gd name="T10" fmla="*/ 0 w 88"/>
                  <a:gd name="T11" fmla="*/ 0 h 34"/>
                  <a:gd name="T12" fmla="*/ 0 60000 65536"/>
                  <a:gd name="T13" fmla="*/ 0 60000 65536"/>
                  <a:gd name="T14" fmla="*/ 0 60000 65536"/>
                  <a:gd name="T15" fmla="*/ 0 60000 65536"/>
                  <a:gd name="T16" fmla="*/ 0 60000 65536"/>
                  <a:gd name="T17" fmla="*/ 0 60000 65536"/>
                  <a:gd name="T18" fmla="*/ 0 w 88"/>
                  <a:gd name="T19" fmla="*/ 0 h 34"/>
                  <a:gd name="T20" fmla="*/ 88 w 8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8" h="34">
                    <a:moveTo>
                      <a:pt x="1" y="22"/>
                    </a:moveTo>
                    <a:lnTo>
                      <a:pt x="2" y="34"/>
                    </a:lnTo>
                    <a:lnTo>
                      <a:pt x="88" y="23"/>
                    </a:lnTo>
                    <a:lnTo>
                      <a:pt x="86" y="0"/>
                    </a:lnTo>
                    <a:lnTo>
                      <a:pt x="0" y="11"/>
                    </a:lnTo>
                    <a:lnTo>
                      <a:pt x="1" y="22"/>
                    </a:lnTo>
                    <a:close/>
                  </a:path>
                </a:pathLst>
              </a:custGeom>
              <a:solidFill>
                <a:srgbClr val="FFCC5B"/>
              </a:solidFill>
              <a:ln w="9525">
                <a:noFill/>
                <a:round/>
                <a:headEnd/>
                <a:tailEnd/>
              </a:ln>
            </p:spPr>
            <p:txBody>
              <a:bodyPr/>
              <a:lstStyle/>
              <a:p>
                <a:endParaRPr lang="fr-FR"/>
              </a:p>
            </p:txBody>
          </p:sp>
          <p:sp>
            <p:nvSpPr>
              <p:cNvPr id="96138" name="Freeform 894"/>
              <p:cNvSpPr>
                <a:spLocks/>
              </p:cNvSpPr>
              <p:nvPr/>
            </p:nvSpPr>
            <p:spPr bwMode="auto">
              <a:xfrm>
                <a:off x="3243" y="2677"/>
                <a:ext cx="14" cy="6"/>
              </a:xfrm>
              <a:custGeom>
                <a:avLst/>
                <a:gdLst>
                  <a:gd name="T0" fmla="*/ 0 w 88"/>
                  <a:gd name="T1" fmla="*/ 0 h 35"/>
                  <a:gd name="T2" fmla="*/ 0 w 88"/>
                  <a:gd name="T3" fmla="*/ 0 h 35"/>
                  <a:gd name="T4" fmla="*/ 0 w 88"/>
                  <a:gd name="T5" fmla="*/ 0 h 35"/>
                  <a:gd name="T6" fmla="*/ 0 w 88"/>
                  <a:gd name="T7" fmla="*/ 0 h 35"/>
                  <a:gd name="T8" fmla="*/ 0 w 88"/>
                  <a:gd name="T9" fmla="*/ 0 h 35"/>
                  <a:gd name="T10" fmla="*/ 0 w 88"/>
                  <a:gd name="T11" fmla="*/ 0 h 35"/>
                  <a:gd name="T12" fmla="*/ 0 60000 65536"/>
                  <a:gd name="T13" fmla="*/ 0 60000 65536"/>
                  <a:gd name="T14" fmla="*/ 0 60000 65536"/>
                  <a:gd name="T15" fmla="*/ 0 60000 65536"/>
                  <a:gd name="T16" fmla="*/ 0 60000 65536"/>
                  <a:gd name="T17" fmla="*/ 0 60000 65536"/>
                  <a:gd name="T18" fmla="*/ 0 w 88"/>
                  <a:gd name="T19" fmla="*/ 0 h 35"/>
                  <a:gd name="T20" fmla="*/ 88 w 88"/>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88" h="35">
                    <a:moveTo>
                      <a:pt x="1" y="23"/>
                    </a:moveTo>
                    <a:lnTo>
                      <a:pt x="2" y="35"/>
                    </a:lnTo>
                    <a:lnTo>
                      <a:pt x="88" y="23"/>
                    </a:lnTo>
                    <a:lnTo>
                      <a:pt x="86" y="0"/>
                    </a:lnTo>
                    <a:lnTo>
                      <a:pt x="0" y="11"/>
                    </a:lnTo>
                    <a:lnTo>
                      <a:pt x="1" y="23"/>
                    </a:lnTo>
                    <a:close/>
                  </a:path>
                </a:pathLst>
              </a:custGeom>
              <a:solidFill>
                <a:srgbClr val="F7C14F"/>
              </a:solidFill>
              <a:ln w="9525">
                <a:noFill/>
                <a:round/>
                <a:headEnd/>
                <a:tailEnd/>
              </a:ln>
            </p:spPr>
            <p:txBody>
              <a:bodyPr/>
              <a:lstStyle/>
              <a:p>
                <a:endParaRPr lang="fr-FR"/>
              </a:p>
            </p:txBody>
          </p:sp>
          <p:sp>
            <p:nvSpPr>
              <p:cNvPr id="96139" name="Freeform 895"/>
              <p:cNvSpPr>
                <a:spLocks/>
              </p:cNvSpPr>
              <p:nvPr/>
            </p:nvSpPr>
            <p:spPr bwMode="auto">
              <a:xfrm>
                <a:off x="3243" y="2678"/>
                <a:ext cx="14" cy="6"/>
              </a:xfrm>
              <a:custGeom>
                <a:avLst/>
                <a:gdLst>
                  <a:gd name="T0" fmla="*/ 0 w 88"/>
                  <a:gd name="T1" fmla="*/ 0 h 35"/>
                  <a:gd name="T2" fmla="*/ 0 w 88"/>
                  <a:gd name="T3" fmla="*/ 0 h 35"/>
                  <a:gd name="T4" fmla="*/ 0 w 88"/>
                  <a:gd name="T5" fmla="*/ 0 h 35"/>
                  <a:gd name="T6" fmla="*/ 0 w 88"/>
                  <a:gd name="T7" fmla="*/ 0 h 35"/>
                  <a:gd name="T8" fmla="*/ 0 w 88"/>
                  <a:gd name="T9" fmla="*/ 0 h 35"/>
                  <a:gd name="T10" fmla="*/ 0 w 88"/>
                  <a:gd name="T11" fmla="*/ 0 h 35"/>
                  <a:gd name="T12" fmla="*/ 0 60000 65536"/>
                  <a:gd name="T13" fmla="*/ 0 60000 65536"/>
                  <a:gd name="T14" fmla="*/ 0 60000 65536"/>
                  <a:gd name="T15" fmla="*/ 0 60000 65536"/>
                  <a:gd name="T16" fmla="*/ 0 60000 65536"/>
                  <a:gd name="T17" fmla="*/ 0 60000 65536"/>
                  <a:gd name="T18" fmla="*/ 0 w 88"/>
                  <a:gd name="T19" fmla="*/ 0 h 35"/>
                  <a:gd name="T20" fmla="*/ 88 w 88"/>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88" h="35">
                    <a:moveTo>
                      <a:pt x="1" y="23"/>
                    </a:moveTo>
                    <a:lnTo>
                      <a:pt x="2" y="35"/>
                    </a:lnTo>
                    <a:lnTo>
                      <a:pt x="88" y="23"/>
                    </a:lnTo>
                    <a:lnTo>
                      <a:pt x="86" y="0"/>
                    </a:lnTo>
                    <a:lnTo>
                      <a:pt x="0" y="12"/>
                    </a:lnTo>
                    <a:lnTo>
                      <a:pt x="1" y="23"/>
                    </a:lnTo>
                    <a:close/>
                  </a:path>
                </a:pathLst>
              </a:custGeom>
              <a:solidFill>
                <a:srgbClr val="EFB544"/>
              </a:solidFill>
              <a:ln w="9525">
                <a:noFill/>
                <a:round/>
                <a:headEnd/>
                <a:tailEnd/>
              </a:ln>
            </p:spPr>
            <p:txBody>
              <a:bodyPr/>
              <a:lstStyle/>
              <a:p>
                <a:endParaRPr lang="fr-FR"/>
              </a:p>
            </p:txBody>
          </p:sp>
          <p:sp>
            <p:nvSpPr>
              <p:cNvPr id="96140" name="Freeform 896"/>
              <p:cNvSpPr>
                <a:spLocks/>
              </p:cNvSpPr>
              <p:nvPr/>
            </p:nvSpPr>
            <p:spPr bwMode="auto">
              <a:xfrm>
                <a:off x="3242" y="2680"/>
                <a:ext cx="15" cy="6"/>
              </a:xfrm>
              <a:custGeom>
                <a:avLst/>
                <a:gdLst>
                  <a:gd name="T0" fmla="*/ 0 w 88"/>
                  <a:gd name="T1" fmla="*/ 0 h 36"/>
                  <a:gd name="T2" fmla="*/ 0 w 88"/>
                  <a:gd name="T3" fmla="*/ 0 h 36"/>
                  <a:gd name="T4" fmla="*/ 0 w 88"/>
                  <a:gd name="T5" fmla="*/ 0 h 36"/>
                  <a:gd name="T6" fmla="*/ 0 w 88"/>
                  <a:gd name="T7" fmla="*/ 0 h 36"/>
                  <a:gd name="T8" fmla="*/ 0 w 88"/>
                  <a:gd name="T9" fmla="*/ 0 h 36"/>
                  <a:gd name="T10" fmla="*/ 0 w 88"/>
                  <a:gd name="T11" fmla="*/ 0 h 36"/>
                  <a:gd name="T12" fmla="*/ 0 60000 65536"/>
                  <a:gd name="T13" fmla="*/ 0 60000 65536"/>
                  <a:gd name="T14" fmla="*/ 0 60000 65536"/>
                  <a:gd name="T15" fmla="*/ 0 60000 65536"/>
                  <a:gd name="T16" fmla="*/ 0 60000 65536"/>
                  <a:gd name="T17" fmla="*/ 0 60000 65536"/>
                  <a:gd name="T18" fmla="*/ 0 w 88"/>
                  <a:gd name="T19" fmla="*/ 0 h 36"/>
                  <a:gd name="T20" fmla="*/ 88 w 8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8" h="36">
                    <a:moveTo>
                      <a:pt x="1" y="25"/>
                    </a:moveTo>
                    <a:lnTo>
                      <a:pt x="2" y="36"/>
                    </a:lnTo>
                    <a:lnTo>
                      <a:pt x="88" y="23"/>
                    </a:lnTo>
                    <a:lnTo>
                      <a:pt x="86" y="0"/>
                    </a:lnTo>
                    <a:lnTo>
                      <a:pt x="0" y="13"/>
                    </a:lnTo>
                    <a:lnTo>
                      <a:pt x="1" y="25"/>
                    </a:lnTo>
                    <a:close/>
                  </a:path>
                </a:pathLst>
              </a:custGeom>
              <a:solidFill>
                <a:srgbClr val="E8A83A"/>
              </a:solidFill>
              <a:ln w="9525">
                <a:noFill/>
                <a:round/>
                <a:headEnd/>
                <a:tailEnd/>
              </a:ln>
            </p:spPr>
            <p:txBody>
              <a:bodyPr/>
              <a:lstStyle/>
              <a:p>
                <a:endParaRPr lang="fr-FR"/>
              </a:p>
            </p:txBody>
          </p:sp>
          <p:sp>
            <p:nvSpPr>
              <p:cNvPr id="96141" name="Freeform 897"/>
              <p:cNvSpPr>
                <a:spLocks/>
              </p:cNvSpPr>
              <p:nvPr/>
            </p:nvSpPr>
            <p:spPr bwMode="auto">
              <a:xfrm>
                <a:off x="3242" y="2682"/>
                <a:ext cx="15" cy="6"/>
              </a:xfrm>
              <a:custGeom>
                <a:avLst/>
                <a:gdLst>
                  <a:gd name="T0" fmla="*/ 0 w 88"/>
                  <a:gd name="T1" fmla="*/ 0 h 36"/>
                  <a:gd name="T2" fmla="*/ 0 w 88"/>
                  <a:gd name="T3" fmla="*/ 0 h 36"/>
                  <a:gd name="T4" fmla="*/ 0 w 88"/>
                  <a:gd name="T5" fmla="*/ 0 h 36"/>
                  <a:gd name="T6" fmla="*/ 0 w 88"/>
                  <a:gd name="T7" fmla="*/ 0 h 36"/>
                  <a:gd name="T8" fmla="*/ 0 w 88"/>
                  <a:gd name="T9" fmla="*/ 0 h 36"/>
                  <a:gd name="T10" fmla="*/ 0 w 88"/>
                  <a:gd name="T11" fmla="*/ 0 h 36"/>
                  <a:gd name="T12" fmla="*/ 0 60000 65536"/>
                  <a:gd name="T13" fmla="*/ 0 60000 65536"/>
                  <a:gd name="T14" fmla="*/ 0 60000 65536"/>
                  <a:gd name="T15" fmla="*/ 0 60000 65536"/>
                  <a:gd name="T16" fmla="*/ 0 60000 65536"/>
                  <a:gd name="T17" fmla="*/ 0 60000 65536"/>
                  <a:gd name="T18" fmla="*/ 0 w 88"/>
                  <a:gd name="T19" fmla="*/ 0 h 36"/>
                  <a:gd name="T20" fmla="*/ 88 w 8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8" h="36">
                    <a:moveTo>
                      <a:pt x="1" y="24"/>
                    </a:moveTo>
                    <a:lnTo>
                      <a:pt x="2" y="36"/>
                    </a:lnTo>
                    <a:lnTo>
                      <a:pt x="88" y="23"/>
                    </a:lnTo>
                    <a:lnTo>
                      <a:pt x="86" y="0"/>
                    </a:lnTo>
                    <a:lnTo>
                      <a:pt x="0" y="12"/>
                    </a:lnTo>
                    <a:lnTo>
                      <a:pt x="1" y="24"/>
                    </a:lnTo>
                    <a:close/>
                  </a:path>
                </a:pathLst>
              </a:custGeom>
              <a:solidFill>
                <a:srgbClr val="DD992B"/>
              </a:solidFill>
              <a:ln w="9525">
                <a:noFill/>
                <a:round/>
                <a:headEnd/>
                <a:tailEnd/>
              </a:ln>
            </p:spPr>
            <p:txBody>
              <a:bodyPr/>
              <a:lstStyle/>
              <a:p>
                <a:endParaRPr lang="fr-FR"/>
              </a:p>
            </p:txBody>
          </p:sp>
          <p:sp>
            <p:nvSpPr>
              <p:cNvPr id="96142" name="Freeform 898"/>
              <p:cNvSpPr>
                <a:spLocks/>
              </p:cNvSpPr>
              <p:nvPr/>
            </p:nvSpPr>
            <p:spPr bwMode="auto">
              <a:xfrm>
                <a:off x="3242" y="2683"/>
                <a:ext cx="15" cy="7"/>
              </a:xfrm>
              <a:custGeom>
                <a:avLst/>
                <a:gdLst>
                  <a:gd name="T0" fmla="*/ 0 w 90"/>
                  <a:gd name="T1" fmla="*/ 0 h 37"/>
                  <a:gd name="T2" fmla="*/ 0 w 90"/>
                  <a:gd name="T3" fmla="*/ 0 h 37"/>
                  <a:gd name="T4" fmla="*/ 0 w 90"/>
                  <a:gd name="T5" fmla="*/ 0 h 37"/>
                  <a:gd name="T6" fmla="*/ 0 w 90"/>
                  <a:gd name="T7" fmla="*/ 0 h 37"/>
                  <a:gd name="T8" fmla="*/ 0 w 90"/>
                  <a:gd name="T9" fmla="*/ 0 h 37"/>
                  <a:gd name="T10" fmla="*/ 0 w 90"/>
                  <a:gd name="T11" fmla="*/ 0 h 37"/>
                  <a:gd name="T12" fmla="*/ 0 60000 65536"/>
                  <a:gd name="T13" fmla="*/ 0 60000 65536"/>
                  <a:gd name="T14" fmla="*/ 0 60000 65536"/>
                  <a:gd name="T15" fmla="*/ 0 60000 65536"/>
                  <a:gd name="T16" fmla="*/ 0 60000 65536"/>
                  <a:gd name="T17" fmla="*/ 0 60000 65536"/>
                  <a:gd name="T18" fmla="*/ 0 w 90"/>
                  <a:gd name="T19" fmla="*/ 0 h 37"/>
                  <a:gd name="T20" fmla="*/ 90 w 9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90" h="37">
                    <a:moveTo>
                      <a:pt x="88" y="12"/>
                    </a:moveTo>
                    <a:lnTo>
                      <a:pt x="85" y="0"/>
                    </a:lnTo>
                    <a:lnTo>
                      <a:pt x="0" y="14"/>
                    </a:lnTo>
                    <a:lnTo>
                      <a:pt x="4" y="37"/>
                    </a:lnTo>
                    <a:lnTo>
                      <a:pt x="90" y="23"/>
                    </a:lnTo>
                    <a:lnTo>
                      <a:pt x="88" y="12"/>
                    </a:lnTo>
                    <a:close/>
                  </a:path>
                </a:pathLst>
              </a:custGeom>
              <a:solidFill>
                <a:srgbClr val="D68C1E"/>
              </a:solidFill>
              <a:ln w="9525">
                <a:noFill/>
                <a:round/>
                <a:headEnd/>
                <a:tailEnd/>
              </a:ln>
            </p:spPr>
            <p:txBody>
              <a:bodyPr/>
              <a:lstStyle/>
              <a:p>
                <a:endParaRPr lang="fr-FR"/>
              </a:p>
            </p:txBody>
          </p:sp>
          <p:sp>
            <p:nvSpPr>
              <p:cNvPr id="96143" name="Freeform 899"/>
              <p:cNvSpPr>
                <a:spLocks/>
              </p:cNvSpPr>
              <p:nvPr/>
            </p:nvSpPr>
            <p:spPr bwMode="auto">
              <a:xfrm>
                <a:off x="3242" y="2685"/>
                <a:ext cx="15" cy="6"/>
              </a:xfrm>
              <a:custGeom>
                <a:avLst/>
                <a:gdLst>
                  <a:gd name="T0" fmla="*/ 0 w 90"/>
                  <a:gd name="T1" fmla="*/ 0 h 37"/>
                  <a:gd name="T2" fmla="*/ 0 w 90"/>
                  <a:gd name="T3" fmla="*/ 0 h 37"/>
                  <a:gd name="T4" fmla="*/ 0 w 90"/>
                  <a:gd name="T5" fmla="*/ 0 h 37"/>
                  <a:gd name="T6" fmla="*/ 0 w 90"/>
                  <a:gd name="T7" fmla="*/ 0 h 37"/>
                  <a:gd name="T8" fmla="*/ 0 w 90"/>
                  <a:gd name="T9" fmla="*/ 0 h 37"/>
                  <a:gd name="T10" fmla="*/ 0 w 90"/>
                  <a:gd name="T11" fmla="*/ 0 h 37"/>
                  <a:gd name="T12" fmla="*/ 0 60000 65536"/>
                  <a:gd name="T13" fmla="*/ 0 60000 65536"/>
                  <a:gd name="T14" fmla="*/ 0 60000 65536"/>
                  <a:gd name="T15" fmla="*/ 0 60000 65536"/>
                  <a:gd name="T16" fmla="*/ 0 60000 65536"/>
                  <a:gd name="T17" fmla="*/ 0 60000 65536"/>
                  <a:gd name="T18" fmla="*/ 0 w 90"/>
                  <a:gd name="T19" fmla="*/ 0 h 37"/>
                  <a:gd name="T20" fmla="*/ 90 w 9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90" h="37">
                    <a:moveTo>
                      <a:pt x="2" y="26"/>
                    </a:moveTo>
                    <a:lnTo>
                      <a:pt x="4" y="37"/>
                    </a:lnTo>
                    <a:lnTo>
                      <a:pt x="90" y="24"/>
                    </a:lnTo>
                    <a:lnTo>
                      <a:pt x="86" y="0"/>
                    </a:lnTo>
                    <a:lnTo>
                      <a:pt x="0" y="14"/>
                    </a:lnTo>
                    <a:lnTo>
                      <a:pt x="2" y="26"/>
                    </a:lnTo>
                    <a:close/>
                  </a:path>
                </a:pathLst>
              </a:custGeom>
              <a:solidFill>
                <a:srgbClr val="CC7C11"/>
              </a:solidFill>
              <a:ln w="9525">
                <a:noFill/>
                <a:round/>
                <a:headEnd/>
                <a:tailEnd/>
              </a:ln>
            </p:spPr>
            <p:txBody>
              <a:bodyPr/>
              <a:lstStyle/>
              <a:p>
                <a:endParaRPr lang="fr-FR"/>
              </a:p>
            </p:txBody>
          </p:sp>
          <p:sp>
            <p:nvSpPr>
              <p:cNvPr id="96144" name="Freeform 900"/>
              <p:cNvSpPr>
                <a:spLocks/>
              </p:cNvSpPr>
              <p:nvPr/>
            </p:nvSpPr>
            <p:spPr bwMode="auto">
              <a:xfrm>
                <a:off x="3242" y="2686"/>
                <a:ext cx="15" cy="7"/>
              </a:xfrm>
              <a:custGeom>
                <a:avLst/>
                <a:gdLst>
                  <a:gd name="T0" fmla="*/ 0 w 90"/>
                  <a:gd name="T1" fmla="*/ 0 h 38"/>
                  <a:gd name="T2" fmla="*/ 0 w 90"/>
                  <a:gd name="T3" fmla="*/ 0 h 38"/>
                  <a:gd name="T4" fmla="*/ 0 w 90"/>
                  <a:gd name="T5" fmla="*/ 0 h 38"/>
                  <a:gd name="T6" fmla="*/ 0 w 90"/>
                  <a:gd name="T7" fmla="*/ 0 h 38"/>
                  <a:gd name="T8" fmla="*/ 0 w 90"/>
                  <a:gd name="T9" fmla="*/ 0 h 38"/>
                  <a:gd name="T10" fmla="*/ 0 w 90"/>
                  <a:gd name="T11" fmla="*/ 0 h 38"/>
                  <a:gd name="T12" fmla="*/ 0 60000 65536"/>
                  <a:gd name="T13" fmla="*/ 0 60000 65536"/>
                  <a:gd name="T14" fmla="*/ 0 60000 65536"/>
                  <a:gd name="T15" fmla="*/ 0 60000 65536"/>
                  <a:gd name="T16" fmla="*/ 0 60000 65536"/>
                  <a:gd name="T17" fmla="*/ 0 60000 65536"/>
                  <a:gd name="T18" fmla="*/ 0 w 90"/>
                  <a:gd name="T19" fmla="*/ 0 h 38"/>
                  <a:gd name="T20" fmla="*/ 90 w 90"/>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90" h="38">
                    <a:moveTo>
                      <a:pt x="2" y="26"/>
                    </a:moveTo>
                    <a:lnTo>
                      <a:pt x="4" y="38"/>
                    </a:lnTo>
                    <a:lnTo>
                      <a:pt x="90" y="23"/>
                    </a:lnTo>
                    <a:lnTo>
                      <a:pt x="86" y="0"/>
                    </a:lnTo>
                    <a:lnTo>
                      <a:pt x="0" y="15"/>
                    </a:lnTo>
                    <a:lnTo>
                      <a:pt x="2" y="26"/>
                    </a:lnTo>
                    <a:close/>
                  </a:path>
                </a:pathLst>
              </a:custGeom>
              <a:solidFill>
                <a:srgbClr val="C16D05"/>
              </a:solidFill>
              <a:ln w="9525">
                <a:noFill/>
                <a:round/>
                <a:headEnd/>
                <a:tailEnd/>
              </a:ln>
            </p:spPr>
            <p:txBody>
              <a:bodyPr/>
              <a:lstStyle/>
              <a:p>
                <a:endParaRPr lang="fr-FR"/>
              </a:p>
            </p:txBody>
          </p:sp>
          <p:sp>
            <p:nvSpPr>
              <p:cNvPr id="96145" name="Freeform 901"/>
              <p:cNvSpPr>
                <a:spLocks/>
              </p:cNvSpPr>
              <p:nvPr/>
            </p:nvSpPr>
            <p:spPr bwMode="auto">
              <a:xfrm>
                <a:off x="3242" y="2688"/>
                <a:ext cx="15" cy="7"/>
              </a:xfrm>
              <a:custGeom>
                <a:avLst/>
                <a:gdLst>
                  <a:gd name="T0" fmla="*/ 0 w 90"/>
                  <a:gd name="T1" fmla="*/ 0 h 40"/>
                  <a:gd name="T2" fmla="*/ 0 w 90"/>
                  <a:gd name="T3" fmla="*/ 0 h 40"/>
                  <a:gd name="T4" fmla="*/ 0 w 90"/>
                  <a:gd name="T5" fmla="*/ 0 h 40"/>
                  <a:gd name="T6" fmla="*/ 0 w 90"/>
                  <a:gd name="T7" fmla="*/ 0 h 40"/>
                  <a:gd name="T8" fmla="*/ 0 w 90"/>
                  <a:gd name="T9" fmla="*/ 0 h 40"/>
                  <a:gd name="T10" fmla="*/ 0 w 90"/>
                  <a:gd name="T11" fmla="*/ 0 h 40"/>
                  <a:gd name="T12" fmla="*/ 0 60000 65536"/>
                  <a:gd name="T13" fmla="*/ 0 60000 65536"/>
                  <a:gd name="T14" fmla="*/ 0 60000 65536"/>
                  <a:gd name="T15" fmla="*/ 0 60000 65536"/>
                  <a:gd name="T16" fmla="*/ 0 60000 65536"/>
                  <a:gd name="T17" fmla="*/ 0 60000 65536"/>
                  <a:gd name="T18" fmla="*/ 0 w 90"/>
                  <a:gd name="T19" fmla="*/ 0 h 40"/>
                  <a:gd name="T20" fmla="*/ 90 w 90"/>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90" h="40">
                    <a:moveTo>
                      <a:pt x="2" y="28"/>
                    </a:moveTo>
                    <a:lnTo>
                      <a:pt x="4" y="40"/>
                    </a:lnTo>
                    <a:lnTo>
                      <a:pt x="90" y="23"/>
                    </a:lnTo>
                    <a:lnTo>
                      <a:pt x="86" y="0"/>
                    </a:lnTo>
                    <a:lnTo>
                      <a:pt x="0" y="16"/>
                    </a:lnTo>
                    <a:lnTo>
                      <a:pt x="2" y="28"/>
                    </a:lnTo>
                    <a:close/>
                  </a:path>
                </a:pathLst>
              </a:custGeom>
              <a:solidFill>
                <a:srgbClr val="BA6000"/>
              </a:solidFill>
              <a:ln w="9525">
                <a:noFill/>
                <a:round/>
                <a:headEnd/>
                <a:tailEnd/>
              </a:ln>
            </p:spPr>
            <p:txBody>
              <a:bodyPr/>
              <a:lstStyle/>
              <a:p>
                <a:endParaRPr lang="fr-FR"/>
              </a:p>
            </p:txBody>
          </p:sp>
          <p:sp>
            <p:nvSpPr>
              <p:cNvPr id="96146" name="Freeform 902"/>
              <p:cNvSpPr>
                <a:spLocks/>
              </p:cNvSpPr>
              <p:nvPr/>
            </p:nvSpPr>
            <p:spPr bwMode="auto">
              <a:xfrm>
                <a:off x="3242" y="2690"/>
                <a:ext cx="15" cy="6"/>
              </a:xfrm>
              <a:custGeom>
                <a:avLst/>
                <a:gdLst>
                  <a:gd name="T0" fmla="*/ 0 w 90"/>
                  <a:gd name="T1" fmla="*/ 0 h 40"/>
                  <a:gd name="T2" fmla="*/ 0 w 90"/>
                  <a:gd name="T3" fmla="*/ 0 h 40"/>
                  <a:gd name="T4" fmla="*/ 0 w 90"/>
                  <a:gd name="T5" fmla="*/ 0 h 40"/>
                  <a:gd name="T6" fmla="*/ 0 w 90"/>
                  <a:gd name="T7" fmla="*/ 0 h 40"/>
                  <a:gd name="T8" fmla="*/ 0 w 90"/>
                  <a:gd name="T9" fmla="*/ 0 h 40"/>
                  <a:gd name="T10" fmla="*/ 0 w 90"/>
                  <a:gd name="T11" fmla="*/ 0 h 40"/>
                  <a:gd name="T12" fmla="*/ 0 60000 65536"/>
                  <a:gd name="T13" fmla="*/ 0 60000 65536"/>
                  <a:gd name="T14" fmla="*/ 0 60000 65536"/>
                  <a:gd name="T15" fmla="*/ 0 60000 65536"/>
                  <a:gd name="T16" fmla="*/ 0 60000 65536"/>
                  <a:gd name="T17" fmla="*/ 0 60000 65536"/>
                  <a:gd name="T18" fmla="*/ 0 w 90"/>
                  <a:gd name="T19" fmla="*/ 0 h 40"/>
                  <a:gd name="T20" fmla="*/ 90 w 90"/>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90" h="40">
                    <a:moveTo>
                      <a:pt x="2" y="28"/>
                    </a:moveTo>
                    <a:lnTo>
                      <a:pt x="4" y="40"/>
                    </a:lnTo>
                    <a:lnTo>
                      <a:pt x="90" y="24"/>
                    </a:lnTo>
                    <a:lnTo>
                      <a:pt x="86" y="0"/>
                    </a:lnTo>
                    <a:lnTo>
                      <a:pt x="0" y="17"/>
                    </a:lnTo>
                    <a:lnTo>
                      <a:pt x="2" y="28"/>
                    </a:lnTo>
                    <a:close/>
                  </a:path>
                </a:pathLst>
              </a:custGeom>
              <a:solidFill>
                <a:srgbClr val="B25400"/>
              </a:solidFill>
              <a:ln w="9525">
                <a:noFill/>
                <a:round/>
                <a:headEnd/>
                <a:tailEnd/>
              </a:ln>
            </p:spPr>
            <p:txBody>
              <a:bodyPr/>
              <a:lstStyle/>
              <a:p>
                <a:endParaRPr lang="fr-FR"/>
              </a:p>
            </p:txBody>
          </p:sp>
          <p:sp>
            <p:nvSpPr>
              <p:cNvPr id="96147" name="Freeform 903"/>
              <p:cNvSpPr>
                <a:spLocks/>
              </p:cNvSpPr>
              <p:nvPr/>
            </p:nvSpPr>
            <p:spPr bwMode="auto">
              <a:xfrm>
                <a:off x="3242" y="2691"/>
                <a:ext cx="15" cy="7"/>
              </a:xfrm>
              <a:custGeom>
                <a:avLst/>
                <a:gdLst>
                  <a:gd name="T0" fmla="*/ 0 w 90"/>
                  <a:gd name="T1" fmla="*/ 0 h 40"/>
                  <a:gd name="T2" fmla="*/ 0 w 90"/>
                  <a:gd name="T3" fmla="*/ 0 h 40"/>
                  <a:gd name="T4" fmla="*/ 0 w 90"/>
                  <a:gd name="T5" fmla="*/ 0 h 40"/>
                  <a:gd name="T6" fmla="*/ 0 w 90"/>
                  <a:gd name="T7" fmla="*/ 0 h 40"/>
                  <a:gd name="T8" fmla="*/ 0 w 90"/>
                  <a:gd name="T9" fmla="*/ 0 h 40"/>
                  <a:gd name="T10" fmla="*/ 0 w 90"/>
                  <a:gd name="T11" fmla="*/ 0 h 40"/>
                  <a:gd name="T12" fmla="*/ 0 60000 65536"/>
                  <a:gd name="T13" fmla="*/ 0 60000 65536"/>
                  <a:gd name="T14" fmla="*/ 0 60000 65536"/>
                  <a:gd name="T15" fmla="*/ 0 60000 65536"/>
                  <a:gd name="T16" fmla="*/ 0 60000 65536"/>
                  <a:gd name="T17" fmla="*/ 0 60000 65536"/>
                  <a:gd name="T18" fmla="*/ 0 w 90"/>
                  <a:gd name="T19" fmla="*/ 0 h 40"/>
                  <a:gd name="T20" fmla="*/ 90 w 90"/>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90" h="40">
                    <a:moveTo>
                      <a:pt x="2" y="29"/>
                    </a:moveTo>
                    <a:lnTo>
                      <a:pt x="4" y="40"/>
                    </a:lnTo>
                    <a:lnTo>
                      <a:pt x="90" y="23"/>
                    </a:lnTo>
                    <a:lnTo>
                      <a:pt x="86" y="0"/>
                    </a:lnTo>
                    <a:lnTo>
                      <a:pt x="0" y="17"/>
                    </a:lnTo>
                    <a:lnTo>
                      <a:pt x="2" y="29"/>
                    </a:lnTo>
                    <a:close/>
                  </a:path>
                </a:pathLst>
              </a:custGeom>
              <a:solidFill>
                <a:srgbClr val="A84200"/>
              </a:solidFill>
              <a:ln w="9525">
                <a:noFill/>
                <a:round/>
                <a:headEnd/>
                <a:tailEnd/>
              </a:ln>
            </p:spPr>
            <p:txBody>
              <a:bodyPr/>
              <a:lstStyle/>
              <a:p>
                <a:endParaRPr lang="fr-FR"/>
              </a:p>
            </p:txBody>
          </p:sp>
          <p:sp>
            <p:nvSpPr>
              <p:cNvPr id="96148" name="Freeform 904"/>
              <p:cNvSpPr>
                <a:spLocks/>
              </p:cNvSpPr>
              <p:nvPr/>
            </p:nvSpPr>
            <p:spPr bwMode="auto">
              <a:xfrm>
                <a:off x="3335" y="2560"/>
                <a:ext cx="10" cy="18"/>
              </a:xfrm>
              <a:custGeom>
                <a:avLst/>
                <a:gdLst>
                  <a:gd name="T0" fmla="*/ 0 w 63"/>
                  <a:gd name="T1" fmla="*/ 0 h 108"/>
                  <a:gd name="T2" fmla="*/ 0 w 63"/>
                  <a:gd name="T3" fmla="*/ 0 h 108"/>
                  <a:gd name="T4" fmla="*/ 0 w 63"/>
                  <a:gd name="T5" fmla="*/ 0 h 108"/>
                  <a:gd name="T6" fmla="*/ 0 w 63"/>
                  <a:gd name="T7" fmla="*/ 0 h 108"/>
                  <a:gd name="T8" fmla="*/ 0 w 63"/>
                  <a:gd name="T9" fmla="*/ 0 h 108"/>
                  <a:gd name="T10" fmla="*/ 0 w 63"/>
                  <a:gd name="T11" fmla="*/ 0 h 108"/>
                  <a:gd name="T12" fmla="*/ 0 60000 65536"/>
                  <a:gd name="T13" fmla="*/ 0 60000 65536"/>
                  <a:gd name="T14" fmla="*/ 0 60000 65536"/>
                  <a:gd name="T15" fmla="*/ 0 60000 65536"/>
                  <a:gd name="T16" fmla="*/ 0 60000 65536"/>
                  <a:gd name="T17" fmla="*/ 0 60000 65536"/>
                  <a:gd name="T18" fmla="*/ 0 w 63"/>
                  <a:gd name="T19" fmla="*/ 0 h 108"/>
                  <a:gd name="T20" fmla="*/ 63 w 63"/>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63" h="108">
                    <a:moveTo>
                      <a:pt x="0" y="0"/>
                    </a:moveTo>
                    <a:lnTo>
                      <a:pt x="0" y="63"/>
                    </a:lnTo>
                    <a:lnTo>
                      <a:pt x="0" y="108"/>
                    </a:lnTo>
                    <a:lnTo>
                      <a:pt x="63" y="97"/>
                    </a:lnTo>
                    <a:lnTo>
                      <a:pt x="63" y="81"/>
                    </a:lnTo>
                    <a:lnTo>
                      <a:pt x="0" y="0"/>
                    </a:lnTo>
                    <a:close/>
                  </a:path>
                </a:pathLst>
              </a:custGeom>
              <a:solidFill>
                <a:srgbClr val="A84200"/>
              </a:solidFill>
              <a:ln w="9525">
                <a:noFill/>
                <a:round/>
                <a:headEnd/>
                <a:tailEnd/>
              </a:ln>
            </p:spPr>
            <p:txBody>
              <a:bodyPr/>
              <a:lstStyle/>
              <a:p>
                <a:endParaRPr lang="fr-FR"/>
              </a:p>
            </p:txBody>
          </p:sp>
          <p:sp>
            <p:nvSpPr>
              <p:cNvPr id="96149" name="Freeform 905"/>
              <p:cNvSpPr>
                <a:spLocks/>
              </p:cNvSpPr>
              <p:nvPr/>
            </p:nvSpPr>
            <p:spPr bwMode="auto">
              <a:xfrm>
                <a:off x="3298" y="2562"/>
                <a:ext cx="12" cy="28"/>
              </a:xfrm>
              <a:custGeom>
                <a:avLst/>
                <a:gdLst>
                  <a:gd name="T0" fmla="*/ 0 w 71"/>
                  <a:gd name="T1" fmla="*/ 0 h 165"/>
                  <a:gd name="T2" fmla="*/ 0 w 71"/>
                  <a:gd name="T3" fmla="*/ 0 h 165"/>
                  <a:gd name="T4" fmla="*/ 0 w 71"/>
                  <a:gd name="T5" fmla="*/ 0 h 165"/>
                  <a:gd name="T6" fmla="*/ 0 w 71"/>
                  <a:gd name="T7" fmla="*/ 0 h 165"/>
                  <a:gd name="T8" fmla="*/ 0 w 71"/>
                  <a:gd name="T9" fmla="*/ 0 h 165"/>
                  <a:gd name="T10" fmla="*/ 0 60000 65536"/>
                  <a:gd name="T11" fmla="*/ 0 60000 65536"/>
                  <a:gd name="T12" fmla="*/ 0 60000 65536"/>
                  <a:gd name="T13" fmla="*/ 0 60000 65536"/>
                  <a:gd name="T14" fmla="*/ 0 60000 65536"/>
                  <a:gd name="T15" fmla="*/ 0 w 71"/>
                  <a:gd name="T16" fmla="*/ 0 h 165"/>
                  <a:gd name="T17" fmla="*/ 71 w 71"/>
                  <a:gd name="T18" fmla="*/ 165 h 165"/>
                </a:gdLst>
                <a:ahLst/>
                <a:cxnLst>
                  <a:cxn ang="T10">
                    <a:pos x="T0" y="T1"/>
                  </a:cxn>
                  <a:cxn ang="T11">
                    <a:pos x="T2" y="T3"/>
                  </a:cxn>
                  <a:cxn ang="T12">
                    <a:pos x="T4" y="T5"/>
                  </a:cxn>
                  <a:cxn ang="T13">
                    <a:pos x="T6" y="T7"/>
                  </a:cxn>
                  <a:cxn ang="T14">
                    <a:pos x="T8" y="T9"/>
                  </a:cxn>
                </a:cxnLst>
                <a:rect l="T15" t="T16" r="T17" b="T18"/>
                <a:pathLst>
                  <a:path w="71" h="165">
                    <a:moveTo>
                      <a:pt x="71" y="0"/>
                    </a:moveTo>
                    <a:lnTo>
                      <a:pt x="0" y="99"/>
                    </a:lnTo>
                    <a:lnTo>
                      <a:pt x="0" y="146"/>
                    </a:lnTo>
                    <a:lnTo>
                      <a:pt x="71" y="165"/>
                    </a:lnTo>
                    <a:lnTo>
                      <a:pt x="71" y="0"/>
                    </a:lnTo>
                    <a:close/>
                  </a:path>
                </a:pathLst>
              </a:custGeom>
              <a:solidFill>
                <a:srgbClr val="A84200"/>
              </a:solidFill>
              <a:ln w="9525">
                <a:noFill/>
                <a:round/>
                <a:headEnd/>
                <a:tailEnd/>
              </a:ln>
            </p:spPr>
            <p:txBody>
              <a:bodyPr/>
              <a:lstStyle/>
              <a:p>
                <a:endParaRPr lang="fr-FR"/>
              </a:p>
            </p:txBody>
          </p:sp>
          <p:sp>
            <p:nvSpPr>
              <p:cNvPr id="96150" name="Freeform 906"/>
              <p:cNvSpPr>
                <a:spLocks/>
              </p:cNvSpPr>
              <p:nvPr/>
            </p:nvSpPr>
            <p:spPr bwMode="auto">
              <a:xfrm>
                <a:off x="3285" y="2678"/>
                <a:ext cx="206" cy="182"/>
              </a:xfrm>
              <a:custGeom>
                <a:avLst/>
                <a:gdLst>
                  <a:gd name="T0" fmla="*/ 0 w 1263"/>
                  <a:gd name="T1" fmla="*/ 0 h 1079"/>
                  <a:gd name="T2" fmla="*/ 0 w 1263"/>
                  <a:gd name="T3" fmla="*/ 0 h 1079"/>
                  <a:gd name="T4" fmla="*/ 0 w 1263"/>
                  <a:gd name="T5" fmla="*/ 0 h 1079"/>
                  <a:gd name="T6" fmla="*/ 0 w 1263"/>
                  <a:gd name="T7" fmla="*/ 0 h 1079"/>
                  <a:gd name="T8" fmla="*/ 0 w 1263"/>
                  <a:gd name="T9" fmla="*/ 0 h 1079"/>
                  <a:gd name="T10" fmla="*/ 0 w 1263"/>
                  <a:gd name="T11" fmla="*/ 0 h 1079"/>
                  <a:gd name="T12" fmla="*/ 0 w 1263"/>
                  <a:gd name="T13" fmla="*/ 0 h 1079"/>
                  <a:gd name="T14" fmla="*/ 0 w 1263"/>
                  <a:gd name="T15" fmla="*/ 0 h 1079"/>
                  <a:gd name="T16" fmla="*/ 0 w 1263"/>
                  <a:gd name="T17" fmla="*/ 0 h 1079"/>
                  <a:gd name="T18" fmla="*/ 0 w 1263"/>
                  <a:gd name="T19" fmla="*/ 0 h 1079"/>
                  <a:gd name="T20" fmla="*/ 0 w 1263"/>
                  <a:gd name="T21" fmla="*/ 0 h 1079"/>
                  <a:gd name="T22" fmla="*/ 0 w 1263"/>
                  <a:gd name="T23" fmla="*/ 0 h 1079"/>
                  <a:gd name="T24" fmla="*/ 0 w 1263"/>
                  <a:gd name="T25" fmla="*/ 0 h 1079"/>
                  <a:gd name="T26" fmla="*/ 0 w 1263"/>
                  <a:gd name="T27" fmla="*/ 0 h 1079"/>
                  <a:gd name="T28" fmla="*/ 0 w 1263"/>
                  <a:gd name="T29" fmla="*/ 0 h 1079"/>
                  <a:gd name="T30" fmla="*/ 0 w 1263"/>
                  <a:gd name="T31" fmla="*/ 0 h 1079"/>
                  <a:gd name="T32" fmla="*/ 0 w 1263"/>
                  <a:gd name="T33" fmla="*/ 0 h 1079"/>
                  <a:gd name="T34" fmla="*/ 0 w 1263"/>
                  <a:gd name="T35" fmla="*/ 0 h 1079"/>
                  <a:gd name="T36" fmla="*/ 0 w 1263"/>
                  <a:gd name="T37" fmla="*/ 0 h 1079"/>
                  <a:gd name="T38" fmla="*/ 0 w 1263"/>
                  <a:gd name="T39" fmla="*/ 0 h 1079"/>
                  <a:gd name="T40" fmla="*/ 0 w 1263"/>
                  <a:gd name="T41" fmla="*/ 0 h 1079"/>
                  <a:gd name="T42" fmla="*/ 0 w 1263"/>
                  <a:gd name="T43" fmla="*/ 0 h 1079"/>
                  <a:gd name="T44" fmla="*/ 0 w 1263"/>
                  <a:gd name="T45" fmla="*/ 0 h 1079"/>
                  <a:gd name="T46" fmla="*/ 0 w 1263"/>
                  <a:gd name="T47" fmla="*/ 0 h 1079"/>
                  <a:gd name="T48" fmla="*/ 0 w 1263"/>
                  <a:gd name="T49" fmla="*/ 0 h 1079"/>
                  <a:gd name="T50" fmla="*/ 0 w 1263"/>
                  <a:gd name="T51" fmla="*/ 0 h 1079"/>
                  <a:gd name="T52" fmla="*/ 0 w 1263"/>
                  <a:gd name="T53" fmla="*/ 0 h 1079"/>
                  <a:gd name="T54" fmla="*/ 0 w 1263"/>
                  <a:gd name="T55" fmla="*/ 0 h 1079"/>
                  <a:gd name="T56" fmla="*/ 0 w 1263"/>
                  <a:gd name="T57" fmla="*/ 0 h 1079"/>
                  <a:gd name="T58" fmla="*/ 0 w 1263"/>
                  <a:gd name="T59" fmla="*/ 0 h 1079"/>
                  <a:gd name="T60" fmla="*/ 0 w 1263"/>
                  <a:gd name="T61" fmla="*/ 0 h 1079"/>
                  <a:gd name="T62" fmla="*/ 0 w 1263"/>
                  <a:gd name="T63" fmla="*/ 0 h 1079"/>
                  <a:gd name="T64" fmla="*/ 0 w 1263"/>
                  <a:gd name="T65" fmla="*/ 0 h 1079"/>
                  <a:gd name="T66" fmla="*/ 0 w 1263"/>
                  <a:gd name="T67" fmla="*/ 0 h 107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63"/>
                  <a:gd name="T103" fmla="*/ 0 h 1079"/>
                  <a:gd name="T104" fmla="*/ 1263 w 1263"/>
                  <a:gd name="T105" fmla="*/ 1079 h 107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63" h="1079">
                    <a:moveTo>
                      <a:pt x="1240" y="0"/>
                    </a:moveTo>
                    <a:lnTo>
                      <a:pt x="1240" y="0"/>
                    </a:lnTo>
                    <a:lnTo>
                      <a:pt x="1228" y="56"/>
                    </a:lnTo>
                    <a:lnTo>
                      <a:pt x="1213" y="109"/>
                    </a:lnTo>
                    <a:lnTo>
                      <a:pt x="1198" y="164"/>
                    </a:lnTo>
                    <a:lnTo>
                      <a:pt x="1178" y="216"/>
                    </a:lnTo>
                    <a:lnTo>
                      <a:pt x="1158" y="268"/>
                    </a:lnTo>
                    <a:lnTo>
                      <a:pt x="1133" y="319"/>
                    </a:lnTo>
                    <a:lnTo>
                      <a:pt x="1108" y="368"/>
                    </a:lnTo>
                    <a:lnTo>
                      <a:pt x="1080" y="417"/>
                    </a:lnTo>
                    <a:lnTo>
                      <a:pt x="1051" y="463"/>
                    </a:lnTo>
                    <a:lnTo>
                      <a:pt x="1018" y="510"/>
                    </a:lnTo>
                    <a:lnTo>
                      <a:pt x="985" y="555"/>
                    </a:lnTo>
                    <a:lnTo>
                      <a:pt x="950" y="598"/>
                    </a:lnTo>
                    <a:lnTo>
                      <a:pt x="914" y="639"/>
                    </a:lnTo>
                    <a:lnTo>
                      <a:pt x="874" y="679"/>
                    </a:lnTo>
                    <a:lnTo>
                      <a:pt x="834" y="719"/>
                    </a:lnTo>
                    <a:lnTo>
                      <a:pt x="793" y="754"/>
                    </a:lnTo>
                    <a:lnTo>
                      <a:pt x="750" y="790"/>
                    </a:lnTo>
                    <a:lnTo>
                      <a:pt x="706" y="822"/>
                    </a:lnTo>
                    <a:lnTo>
                      <a:pt x="661" y="855"/>
                    </a:lnTo>
                    <a:lnTo>
                      <a:pt x="614" y="883"/>
                    </a:lnTo>
                    <a:lnTo>
                      <a:pt x="567" y="909"/>
                    </a:lnTo>
                    <a:lnTo>
                      <a:pt x="519" y="935"/>
                    </a:lnTo>
                    <a:lnTo>
                      <a:pt x="469" y="958"/>
                    </a:lnTo>
                    <a:lnTo>
                      <a:pt x="419" y="979"/>
                    </a:lnTo>
                    <a:lnTo>
                      <a:pt x="369" y="998"/>
                    </a:lnTo>
                    <a:lnTo>
                      <a:pt x="317" y="1013"/>
                    </a:lnTo>
                    <a:lnTo>
                      <a:pt x="266" y="1027"/>
                    </a:lnTo>
                    <a:lnTo>
                      <a:pt x="213" y="1037"/>
                    </a:lnTo>
                    <a:lnTo>
                      <a:pt x="161" y="1046"/>
                    </a:lnTo>
                    <a:lnTo>
                      <a:pt x="107" y="1052"/>
                    </a:lnTo>
                    <a:lnTo>
                      <a:pt x="55" y="1056"/>
                    </a:lnTo>
                    <a:lnTo>
                      <a:pt x="0" y="1056"/>
                    </a:lnTo>
                    <a:lnTo>
                      <a:pt x="0" y="1079"/>
                    </a:lnTo>
                    <a:lnTo>
                      <a:pt x="55" y="1079"/>
                    </a:lnTo>
                    <a:lnTo>
                      <a:pt x="109" y="1075"/>
                    </a:lnTo>
                    <a:lnTo>
                      <a:pt x="163" y="1070"/>
                    </a:lnTo>
                    <a:lnTo>
                      <a:pt x="217" y="1060"/>
                    </a:lnTo>
                    <a:lnTo>
                      <a:pt x="271" y="1050"/>
                    </a:lnTo>
                    <a:lnTo>
                      <a:pt x="324" y="1036"/>
                    </a:lnTo>
                    <a:lnTo>
                      <a:pt x="376" y="1019"/>
                    </a:lnTo>
                    <a:lnTo>
                      <a:pt x="429" y="1000"/>
                    </a:lnTo>
                    <a:lnTo>
                      <a:pt x="479" y="979"/>
                    </a:lnTo>
                    <a:lnTo>
                      <a:pt x="528" y="956"/>
                    </a:lnTo>
                    <a:lnTo>
                      <a:pt x="578" y="930"/>
                    </a:lnTo>
                    <a:lnTo>
                      <a:pt x="626" y="904"/>
                    </a:lnTo>
                    <a:lnTo>
                      <a:pt x="675" y="873"/>
                    </a:lnTo>
                    <a:lnTo>
                      <a:pt x="720" y="841"/>
                    </a:lnTo>
                    <a:lnTo>
                      <a:pt x="764" y="808"/>
                    </a:lnTo>
                    <a:lnTo>
                      <a:pt x="807" y="772"/>
                    </a:lnTo>
                    <a:lnTo>
                      <a:pt x="850" y="735"/>
                    </a:lnTo>
                    <a:lnTo>
                      <a:pt x="891" y="696"/>
                    </a:lnTo>
                    <a:lnTo>
                      <a:pt x="930" y="655"/>
                    </a:lnTo>
                    <a:lnTo>
                      <a:pt x="968" y="612"/>
                    </a:lnTo>
                    <a:lnTo>
                      <a:pt x="1003" y="569"/>
                    </a:lnTo>
                    <a:lnTo>
                      <a:pt x="1037" y="524"/>
                    </a:lnTo>
                    <a:lnTo>
                      <a:pt x="1069" y="477"/>
                    </a:lnTo>
                    <a:lnTo>
                      <a:pt x="1101" y="429"/>
                    </a:lnTo>
                    <a:lnTo>
                      <a:pt x="1129" y="380"/>
                    </a:lnTo>
                    <a:lnTo>
                      <a:pt x="1154" y="329"/>
                    </a:lnTo>
                    <a:lnTo>
                      <a:pt x="1178" y="278"/>
                    </a:lnTo>
                    <a:lnTo>
                      <a:pt x="1199" y="225"/>
                    </a:lnTo>
                    <a:lnTo>
                      <a:pt x="1219" y="171"/>
                    </a:lnTo>
                    <a:lnTo>
                      <a:pt x="1237" y="116"/>
                    </a:lnTo>
                    <a:lnTo>
                      <a:pt x="1252" y="60"/>
                    </a:lnTo>
                    <a:lnTo>
                      <a:pt x="1263" y="5"/>
                    </a:lnTo>
                    <a:lnTo>
                      <a:pt x="1240" y="0"/>
                    </a:lnTo>
                    <a:close/>
                  </a:path>
                </a:pathLst>
              </a:custGeom>
              <a:solidFill>
                <a:srgbClr val="A84200"/>
              </a:solidFill>
              <a:ln w="9525">
                <a:noFill/>
                <a:round/>
                <a:headEnd/>
                <a:tailEnd/>
              </a:ln>
            </p:spPr>
            <p:txBody>
              <a:bodyPr/>
              <a:lstStyle/>
              <a:p>
                <a:endParaRPr lang="fr-FR"/>
              </a:p>
            </p:txBody>
          </p:sp>
          <p:sp>
            <p:nvSpPr>
              <p:cNvPr id="96151" name="Freeform 907"/>
              <p:cNvSpPr>
                <a:spLocks/>
              </p:cNvSpPr>
              <p:nvPr/>
            </p:nvSpPr>
            <p:spPr bwMode="auto">
              <a:xfrm>
                <a:off x="3352" y="2491"/>
                <a:ext cx="142" cy="188"/>
              </a:xfrm>
              <a:custGeom>
                <a:avLst/>
                <a:gdLst>
                  <a:gd name="T0" fmla="*/ 0 w 874"/>
                  <a:gd name="T1" fmla="*/ 0 h 1118"/>
                  <a:gd name="T2" fmla="*/ 0 w 874"/>
                  <a:gd name="T3" fmla="*/ 0 h 1118"/>
                  <a:gd name="T4" fmla="*/ 0 w 874"/>
                  <a:gd name="T5" fmla="*/ 0 h 1118"/>
                  <a:gd name="T6" fmla="*/ 0 w 874"/>
                  <a:gd name="T7" fmla="*/ 0 h 1118"/>
                  <a:gd name="T8" fmla="*/ 0 w 874"/>
                  <a:gd name="T9" fmla="*/ 0 h 1118"/>
                  <a:gd name="T10" fmla="*/ 0 w 874"/>
                  <a:gd name="T11" fmla="*/ 0 h 1118"/>
                  <a:gd name="T12" fmla="*/ 0 w 874"/>
                  <a:gd name="T13" fmla="*/ 0 h 1118"/>
                  <a:gd name="T14" fmla="*/ 0 w 874"/>
                  <a:gd name="T15" fmla="*/ 0 h 1118"/>
                  <a:gd name="T16" fmla="*/ 0 w 874"/>
                  <a:gd name="T17" fmla="*/ 0 h 1118"/>
                  <a:gd name="T18" fmla="*/ 0 w 874"/>
                  <a:gd name="T19" fmla="*/ 0 h 1118"/>
                  <a:gd name="T20" fmla="*/ 0 w 874"/>
                  <a:gd name="T21" fmla="*/ 0 h 1118"/>
                  <a:gd name="T22" fmla="*/ 0 w 874"/>
                  <a:gd name="T23" fmla="*/ 0 h 1118"/>
                  <a:gd name="T24" fmla="*/ 0 w 874"/>
                  <a:gd name="T25" fmla="*/ 0 h 1118"/>
                  <a:gd name="T26" fmla="*/ 0 w 874"/>
                  <a:gd name="T27" fmla="*/ 0 h 1118"/>
                  <a:gd name="T28" fmla="*/ 0 w 874"/>
                  <a:gd name="T29" fmla="*/ 0 h 1118"/>
                  <a:gd name="T30" fmla="*/ 0 w 874"/>
                  <a:gd name="T31" fmla="*/ 0 h 1118"/>
                  <a:gd name="T32" fmla="*/ 0 w 874"/>
                  <a:gd name="T33" fmla="*/ 0 h 1118"/>
                  <a:gd name="T34" fmla="*/ 0 w 874"/>
                  <a:gd name="T35" fmla="*/ 0 h 1118"/>
                  <a:gd name="T36" fmla="*/ 0 w 874"/>
                  <a:gd name="T37" fmla="*/ 0 h 1118"/>
                  <a:gd name="T38" fmla="*/ 0 w 874"/>
                  <a:gd name="T39" fmla="*/ 0 h 1118"/>
                  <a:gd name="T40" fmla="*/ 0 w 874"/>
                  <a:gd name="T41" fmla="*/ 0 h 1118"/>
                  <a:gd name="T42" fmla="*/ 0 w 874"/>
                  <a:gd name="T43" fmla="*/ 0 h 1118"/>
                  <a:gd name="T44" fmla="*/ 0 w 874"/>
                  <a:gd name="T45" fmla="*/ 0 h 1118"/>
                  <a:gd name="T46" fmla="*/ 0 w 874"/>
                  <a:gd name="T47" fmla="*/ 0 h 1118"/>
                  <a:gd name="T48" fmla="*/ 0 w 874"/>
                  <a:gd name="T49" fmla="*/ 0 h 1118"/>
                  <a:gd name="T50" fmla="*/ 0 w 874"/>
                  <a:gd name="T51" fmla="*/ 0 h 1118"/>
                  <a:gd name="T52" fmla="*/ 0 w 874"/>
                  <a:gd name="T53" fmla="*/ 0 h 1118"/>
                  <a:gd name="T54" fmla="*/ 0 w 874"/>
                  <a:gd name="T55" fmla="*/ 0 h 1118"/>
                  <a:gd name="T56" fmla="*/ 0 w 874"/>
                  <a:gd name="T57" fmla="*/ 0 h 1118"/>
                  <a:gd name="T58" fmla="*/ 0 w 874"/>
                  <a:gd name="T59" fmla="*/ 0 h 1118"/>
                  <a:gd name="T60" fmla="*/ 0 w 874"/>
                  <a:gd name="T61" fmla="*/ 0 h 1118"/>
                  <a:gd name="T62" fmla="*/ 0 w 874"/>
                  <a:gd name="T63" fmla="*/ 0 h 1118"/>
                  <a:gd name="T64" fmla="*/ 0 w 874"/>
                  <a:gd name="T65" fmla="*/ 0 h 1118"/>
                  <a:gd name="T66" fmla="*/ 0 w 874"/>
                  <a:gd name="T67" fmla="*/ 0 h 11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74"/>
                  <a:gd name="T103" fmla="*/ 0 h 1118"/>
                  <a:gd name="T104" fmla="*/ 874 w 874"/>
                  <a:gd name="T105" fmla="*/ 1118 h 11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74" h="1118">
                    <a:moveTo>
                      <a:pt x="0" y="24"/>
                    </a:moveTo>
                    <a:lnTo>
                      <a:pt x="0" y="24"/>
                    </a:lnTo>
                    <a:lnTo>
                      <a:pt x="52" y="26"/>
                    </a:lnTo>
                    <a:lnTo>
                      <a:pt x="104" y="31"/>
                    </a:lnTo>
                    <a:lnTo>
                      <a:pt x="154" y="39"/>
                    </a:lnTo>
                    <a:lnTo>
                      <a:pt x="204" y="49"/>
                    </a:lnTo>
                    <a:lnTo>
                      <a:pt x="252" y="63"/>
                    </a:lnTo>
                    <a:lnTo>
                      <a:pt x="298" y="77"/>
                    </a:lnTo>
                    <a:lnTo>
                      <a:pt x="342" y="94"/>
                    </a:lnTo>
                    <a:lnTo>
                      <a:pt x="386" y="115"/>
                    </a:lnTo>
                    <a:lnTo>
                      <a:pt x="428" y="137"/>
                    </a:lnTo>
                    <a:lnTo>
                      <a:pt x="468" y="162"/>
                    </a:lnTo>
                    <a:lnTo>
                      <a:pt x="506" y="189"/>
                    </a:lnTo>
                    <a:lnTo>
                      <a:pt x="543" y="218"/>
                    </a:lnTo>
                    <a:lnTo>
                      <a:pt x="578" y="247"/>
                    </a:lnTo>
                    <a:lnTo>
                      <a:pt x="612" y="280"/>
                    </a:lnTo>
                    <a:lnTo>
                      <a:pt x="642" y="315"/>
                    </a:lnTo>
                    <a:lnTo>
                      <a:pt x="672" y="350"/>
                    </a:lnTo>
                    <a:lnTo>
                      <a:pt x="699" y="388"/>
                    </a:lnTo>
                    <a:lnTo>
                      <a:pt x="723" y="428"/>
                    </a:lnTo>
                    <a:lnTo>
                      <a:pt x="746" y="468"/>
                    </a:lnTo>
                    <a:lnTo>
                      <a:pt x="768" y="510"/>
                    </a:lnTo>
                    <a:lnTo>
                      <a:pt x="787" y="556"/>
                    </a:lnTo>
                    <a:lnTo>
                      <a:pt x="803" y="600"/>
                    </a:lnTo>
                    <a:lnTo>
                      <a:pt x="817" y="647"/>
                    </a:lnTo>
                    <a:lnTo>
                      <a:pt x="829" y="695"/>
                    </a:lnTo>
                    <a:lnTo>
                      <a:pt x="838" y="744"/>
                    </a:lnTo>
                    <a:lnTo>
                      <a:pt x="845" y="794"/>
                    </a:lnTo>
                    <a:lnTo>
                      <a:pt x="850" y="845"/>
                    </a:lnTo>
                    <a:lnTo>
                      <a:pt x="851" y="897"/>
                    </a:lnTo>
                    <a:lnTo>
                      <a:pt x="851" y="950"/>
                    </a:lnTo>
                    <a:lnTo>
                      <a:pt x="846" y="1004"/>
                    </a:lnTo>
                    <a:lnTo>
                      <a:pt x="840" y="1058"/>
                    </a:lnTo>
                    <a:lnTo>
                      <a:pt x="831" y="1113"/>
                    </a:lnTo>
                    <a:lnTo>
                      <a:pt x="854" y="1118"/>
                    </a:lnTo>
                    <a:lnTo>
                      <a:pt x="864" y="1061"/>
                    </a:lnTo>
                    <a:lnTo>
                      <a:pt x="869" y="1006"/>
                    </a:lnTo>
                    <a:lnTo>
                      <a:pt x="874" y="950"/>
                    </a:lnTo>
                    <a:lnTo>
                      <a:pt x="874" y="897"/>
                    </a:lnTo>
                    <a:lnTo>
                      <a:pt x="873" y="842"/>
                    </a:lnTo>
                    <a:lnTo>
                      <a:pt x="868" y="791"/>
                    </a:lnTo>
                    <a:lnTo>
                      <a:pt x="861" y="739"/>
                    </a:lnTo>
                    <a:lnTo>
                      <a:pt x="852" y="690"/>
                    </a:lnTo>
                    <a:lnTo>
                      <a:pt x="840" y="640"/>
                    </a:lnTo>
                    <a:lnTo>
                      <a:pt x="824" y="593"/>
                    </a:lnTo>
                    <a:lnTo>
                      <a:pt x="808" y="546"/>
                    </a:lnTo>
                    <a:lnTo>
                      <a:pt x="789" y="501"/>
                    </a:lnTo>
                    <a:lnTo>
                      <a:pt x="767" y="457"/>
                    </a:lnTo>
                    <a:lnTo>
                      <a:pt x="744" y="416"/>
                    </a:lnTo>
                    <a:lnTo>
                      <a:pt x="717" y="374"/>
                    </a:lnTo>
                    <a:lnTo>
                      <a:pt x="691" y="336"/>
                    </a:lnTo>
                    <a:lnTo>
                      <a:pt x="660" y="299"/>
                    </a:lnTo>
                    <a:lnTo>
                      <a:pt x="628" y="264"/>
                    </a:lnTo>
                    <a:lnTo>
                      <a:pt x="594" y="230"/>
                    </a:lnTo>
                    <a:lnTo>
                      <a:pt x="557" y="199"/>
                    </a:lnTo>
                    <a:lnTo>
                      <a:pt x="520" y="170"/>
                    </a:lnTo>
                    <a:lnTo>
                      <a:pt x="482" y="143"/>
                    </a:lnTo>
                    <a:lnTo>
                      <a:pt x="440" y="117"/>
                    </a:lnTo>
                    <a:lnTo>
                      <a:pt x="396" y="94"/>
                    </a:lnTo>
                    <a:lnTo>
                      <a:pt x="352" y="74"/>
                    </a:lnTo>
                    <a:lnTo>
                      <a:pt x="305" y="56"/>
                    </a:lnTo>
                    <a:lnTo>
                      <a:pt x="259" y="40"/>
                    </a:lnTo>
                    <a:lnTo>
                      <a:pt x="209" y="26"/>
                    </a:lnTo>
                    <a:lnTo>
                      <a:pt x="159" y="15"/>
                    </a:lnTo>
                    <a:lnTo>
                      <a:pt x="107" y="7"/>
                    </a:lnTo>
                    <a:lnTo>
                      <a:pt x="54" y="3"/>
                    </a:lnTo>
                    <a:lnTo>
                      <a:pt x="0" y="0"/>
                    </a:lnTo>
                    <a:lnTo>
                      <a:pt x="0" y="24"/>
                    </a:lnTo>
                    <a:close/>
                  </a:path>
                </a:pathLst>
              </a:custGeom>
              <a:solidFill>
                <a:srgbClr val="A84200"/>
              </a:solidFill>
              <a:ln w="9525">
                <a:noFill/>
                <a:round/>
                <a:headEnd/>
                <a:tailEnd/>
              </a:ln>
            </p:spPr>
            <p:txBody>
              <a:bodyPr/>
              <a:lstStyle/>
              <a:p>
                <a:endParaRPr lang="fr-FR"/>
              </a:p>
            </p:txBody>
          </p:sp>
          <p:sp>
            <p:nvSpPr>
              <p:cNvPr id="96152" name="Freeform 908"/>
              <p:cNvSpPr>
                <a:spLocks/>
              </p:cNvSpPr>
              <p:nvPr/>
            </p:nvSpPr>
            <p:spPr bwMode="auto">
              <a:xfrm>
                <a:off x="3147" y="2491"/>
                <a:ext cx="205" cy="182"/>
              </a:xfrm>
              <a:custGeom>
                <a:avLst/>
                <a:gdLst>
                  <a:gd name="T0" fmla="*/ 0 w 1263"/>
                  <a:gd name="T1" fmla="*/ 0 h 1079"/>
                  <a:gd name="T2" fmla="*/ 0 w 1263"/>
                  <a:gd name="T3" fmla="*/ 0 h 1079"/>
                  <a:gd name="T4" fmla="*/ 0 w 1263"/>
                  <a:gd name="T5" fmla="*/ 0 h 1079"/>
                  <a:gd name="T6" fmla="*/ 0 w 1263"/>
                  <a:gd name="T7" fmla="*/ 0 h 1079"/>
                  <a:gd name="T8" fmla="*/ 0 w 1263"/>
                  <a:gd name="T9" fmla="*/ 0 h 1079"/>
                  <a:gd name="T10" fmla="*/ 0 w 1263"/>
                  <a:gd name="T11" fmla="*/ 0 h 1079"/>
                  <a:gd name="T12" fmla="*/ 0 w 1263"/>
                  <a:gd name="T13" fmla="*/ 0 h 1079"/>
                  <a:gd name="T14" fmla="*/ 0 w 1263"/>
                  <a:gd name="T15" fmla="*/ 0 h 1079"/>
                  <a:gd name="T16" fmla="*/ 0 w 1263"/>
                  <a:gd name="T17" fmla="*/ 0 h 1079"/>
                  <a:gd name="T18" fmla="*/ 0 w 1263"/>
                  <a:gd name="T19" fmla="*/ 0 h 1079"/>
                  <a:gd name="T20" fmla="*/ 0 w 1263"/>
                  <a:gd name="T21" fmla="*/ 0 h 1079"/>
                  <a:gd name="T22" fmla="*/ 0 w 1263"/>
                  <a:gd name="T23" fmla="*/ 0 h 1079"/>
                  <a:gd name="T24" fmla="*/ 0 w 1263"/>
                  <a:gd name="T25" fmla="*/ 0 h 1079"/>
                  <a:gd name="T26" fmla="*/ 0 w 1263"/>
                  <a:gd name="T27" fmla="*/ 0 h 1079"/>
                  <a:gd name="T28" fmla="*/ 0 w 1263"/>
                  <a:gd name="T29" fmla="*/ 0 h 1079"/>
                  <a:gd name="T30" fmla="*/ 0 w 1263"/>
                  <a:gd name="T31" fmla="*/ 0 h 1079"/>
                  <a:gd name="T32" fmla="*/ 0 w 1263"/>
                  <a:gd name="T33" fmla="*/ 0 h 1079"/>
                  <a:gd name="T34" fmla="*/ 0 w 1263"/>
                  <a:gd name="T35" fmla="*/ 0 h 1079"/>
                  <a:gd name="T36" fmla="*/ 0 w 1263"/>
                  <a:gd name="T37" fmla="*/ 0 h 1079"/>
                  <a:gd name="T38" fmla="*/ 0 w 1263"/>
                  <a:gd name="T39" fmla="*/ 0 h 1079"/>
                  <a:gd name="T40" fmla="*/ 0 w 1263"/>
                  <a:gd name="T41" fmla="*/ 0 h 1079"/>
                  <a:gd name="T42" fmla="*/ 0 w 1263"/>
                  <a:gd name="T43" fmla="*/ 0 h 1079"/>
                  <a:gd name="T44" fmla="*/ 0 w 1263"/>
                  <a:gd name="T45" fmla="*/ 0 h 1079"/>
                  <a:gd name="T46" fmla="*/ 0 w 1263"/>
                  <a:gd name="T47" fmla="*/ 0 h 1079"/>
                  <a:gd name="T48" fmla="*/ 0 w 1263"/>
                  <a:gd name="T49" fmla="*/ 0 h 1079"/>
                  <a:gd name="T50" fmla="*/ 0 w 1263"/>
                  <a:gd name="T51" fmla="*/ 0 h 1079"/>
                  <a:gd name="T52" fmla="*/ 0 w 1263"/>
                  <a:gd name="T53" fmla="*/ 0 h 1079"/>
                  <a:gd name="T54" fmla="*/ 0 w 1263"/>
                  <a:gd name="T55" fmla="*/ 0 h 1079"/>
                  <a:gd name="T56" fmla="*/ 0 w 1263"/>
                  <a:gd name="T57" fmla="*/ 0 h 1079"/>
                  <a:gd name="T58" fmla="*/ 0 w 1263"/>
                  <a:gd name="T59" fmla="*/ 0 h 1079"/>
                  <a:gd name="T60" fmla="*/ 0 w 1263"/>
                  <a:gd name="T61" fmla="*/ 0 h 1079"/>
                  <a:gd name="T62" fmla="*/ 0 w 1263"/>
                  <a:gd name="T63" fmla="*/ 0 h 1079"/>
                  <a:gd name="T64" fmla="*/ 0 w 1263"/>
                  <a:gd name="T65" fmla="*/ 0 h 1079"/>
                  <a:gd name="T66" fmla="*/ 0 w 1263"/>
                  <a:gd name="T67" fmla="*/ 0 h 107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63"/>
                  <a:gd name="T103" fmla="*/ 0 h 1079"/>
                  <a:gd name="T104" fmla="*/ 1263 w 1263"/>
                  <a:gd name="T105" fmla="*/ 1079 h 107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63" h="1079">
                    <a:moveTo>
                      <a:pt x="23" y="1079"/>
                    </a:moveTo>
                    <a:lnTo>
                      <a:pt x="23" y="1079"/>
                    </a:lnTo>
                    <a:lnTo>
                      <a:pt x="35" y="1024"/>
                    </a:lnTo>
                    <a:lnTo>
                      <a:pt x="50" y="970"/>
                    </a:lnTo>
                    <a:lnTo>
                      <a:pt x="65" y="916"/>
                    </a:lnTo>
                    <a:lnTo>
                      <a:pt x="85" y="863"/>
                    </a:lnTo>
                    <a:lnTo>
                      <a:pt x="106" y="811"/>
                    </a:lnTo>
                    <a:lnTo>
                      <a:pt x="130" y="760"/>
                    </a:lnTo>
                    <a:lnTo>
                      <a:pt x="156" y="711"/>
                    </a:lnTo>
                    <a:lnTo>
                      <a:pt x="183" y="662"/>
                    </a:lnTo>
                    <a:lnTo>
                      <a:pt x="212" y="616"/>
                    </a:lnTo>
                    <a:lnTo>
                      <a:pt x="245" y="569"/>
                    </a:lnTo>
                    <a:lnTo>
                      <a:pt x="279" y="524"/>
                    </a:lnTo>
                    <a:lnTo>
                      <a:pt x="313" y="480"/>
                    </a:lnTo>
                    <a:lnTo>
                      <a:pt x="349" y="439"/>
                    </a:lnTo>
                    <a:lnTo>
                      <a:pt x="389" y="400"/>
                    </a:lnTo>
                    <a:lnTo>
                      <a:pt x="429" y="360"/>
                    </a:lnTo>
                    <a:lnTo>
                      <a:pt x="470" y="324"/>
                    </a:lnTo>
                    <a:lnTo>
                      <a:pt x="513" y="290"/>
                    </a:lnTo>
                    <a:lnTo>
                      <a:pt x="557" y="256"/>
                    </a:lnTo>
                    <a:lnTo>
                      <a:pt x="601" y="225"/>
                    </a:lnTo>
                    <a:lnTo>
                      <a:pt x="649" y="197"/>
                    </a:lnTo>
                    <a:lnTo>
                      <a:pt x="696" y="169"/>
                    </a:lnTo>
                    <a:lnTo>
                      <a:pt x="744" y="143"/>
                    </a:lnTo>
                    <a:lnTo>
                      <a:pt x="794" y="120"/>
                    </a:lnTo>
                    <a:lnTo>
                      <a:pt x="844" y="99"/>
                    </a:lnTo>
                    <a:lnTo>
                      <a:pt x="894" y="82"/>
                    </a:lnTo>
                    <a:lnTo>
                      <a:pt x="946" y="67"/>
                    </a:lnTo>
                    <a:lnTo>
                      <a:pt x="997" y="53"/>
                    </a:lnTo>
                    <a:lnTo>
                      <a:pt x="1050" y="41"/>
                    </a:lnTo>
                    <a:lnTo>
                      <a:pt x="1103" y="33"/>
                    </a:lnTo>
                    <a:lnTo>
                      <a:pt x="1156" y="27"/>
                    </a:lnTo>
                    <a:lnTo>
                      <a:pt x="1208" y="24"/>
                    </a:lnTo>
                    <a:lnTo>
                      <a:pt x="1263" y="24"/>
                    </a:lnTo>
                    <a:lnTo>
                      <a:pt x="1263" y="0"/>
                    </a:lnTo>
                    <a:lnTo>
                      <a:pt x="1208" y="0"/>
                    </a:lnTo>
                    <a:lnTo>
                      <a:pt x="1154" y="4"/>
                    </a:lnTo>
                    <a:lnTo>
                      <a:pt x="1100" y="10"/>
                    </a:lnTo>
                    <a:lnTo>
                      <a:pt x="1046" y="18"/>
                    </a:lnTo>
                    <a:lnTo>
                      <a:pt x="992" y="29"/>
                    </a:lnTo>
                    <a:lnTo>
                      <a:pt x="939" y="43"/>
                    </a:lnTo>
                    <a:lnTo>
                      <a:pt x="887" y="61"/>
                    </a:lnTo>
                    <a:lnTo>
                      <a:pt x="835" y="78"/>
                    </a:lnTo>
                    <a:lnTo>
                      <a:pt x="785" y="99"/>
                    </a:lnTo>
                    <a:lnTo>
                      <a:pt x="735" y="122"/>
                    </a:lnTo>
                    <a:lnTo>
                      <a:pt x="685" y="148"/>
                    </a:lnTo>
                    <a:lnTo>
                      <a:pt x="637" y="176"/>
                    </a:lnTo>
                    <a:lnTo>
                      <a:pt x="590" y="206"/>
                    </a:lnTo>
                    <a:lnTo>
                      <a:pt x="543" y="237"/>
                    </a:lnTo>
                    <a:lnTo>
                      <a:pt x="499" y="271"/>
                    </a:lnTo>
                    <a:lnTo>
                      <a:pt x="456" y="306"/>
                    </a:lnTo>
                    <a:lnTo>
                      <a:pt x="413" y="344"/>
                    </a:lnTo>
                    <a:lnTo>
                      <a:pt x="373" y="384"/>
                    </a:lnTo>
                    <a:lnTo>
                      <a:pt x="333" y="423"/>
                    </a:lnTo>
                    <a:lnTo>
                      <a:pt x="295" y="466"/>
                    </a:lnTo>
                    <a:lnTo>
                      <a:pt x="260" y="510"/>
                    </a:lnTo>
                    <a:lnTo>
                      <a:pt x="226" y="556"/>
                    </a:lnTo>
                    <a:lnTo>
                      <a:pt x="194" y="602"/>
                    </a:lnTo>
                    <a:lnTo>
                      <a:pt x="163" y="651"/>
                    </a:lnTo>
                    <a:lnTo>
                      <a:pt x="135" y="700"/>
                    </a:lnTo>
                    <a:lnTo>
                      <a:pt x="109" y="751"/>
                    </a:lnTo>
                    <a:lnTo>
                      <a:pt x="85" y="802"/>
                    </a:lnTo>
                    <a:lnTo>
                      <a:pt x="64" y="854"/>
                    </a:lnTo>
                    <a:lnTo>
                      <a:pt x="44" y="909"/>
                    </a:lnTo>
                    <a:lnTo>
                      <a:pt x="27" y="963"/>
                    </a:lnTo>
                    <a:lnTo>
                      <a:pt x="12" y="1019"/>
                    </a:lnTo>
                    <a:lnTo>
                      <a:pt x="0" y="1075"/>
                    </a:lnTo>
                    <a:lnTo>
                      <a:pt x="23" y="1079"/>
                    </a:lnTo>
                    <a:close/>
                  </a:path>
                </a:pathLst>
              </a:custGeom>
              <a:solidFill>
                <a:srgbClr val="A84200"/>
              </a:solidFill>
              <a:ln w="9525">
                <a:noFill/>
                <a:round/>
                <a:headEnd/>
                <a:tailEnd/>
              </a:ln>
            </p:spPr>
            <p:txBody>
              <a:bodyPr/>
              <a:lstStyle/>
              <a:p>
                <a:endParaRPr lang="fr-FR"/>
              </a:p>
            </p:txBody>
          </p:sp>
          <p:sp>
            <p:nvSpPr>
              <p:cNvPr id="96153" name="Freeform 909"/>
              <p:cNvSpPr>
                <a:spLocks/>
              </p:cNvSpPr>
              <p:nvPr/>
            </p:nvSpPr>
            <p:spPr bwMode="auto">
              <a:xfrm>
                <a:off x="3144" y="2672"/>
                <a:ext cx="141" cy="188"/>
              </a:xfrm>
              <a:custGeom>
                <a:avLst/>
                <a:gdLst>
                  <a:gd name="T0" fmla="*/ 0 w 874"/>
                  <a:gd name="T1" fmla="*/ 0 h 1117"/>
                  <a:gd name="T2" fmla="*/ 0 w 874"/>
                  <a:gd name="T3" fmla="*/ 0 h 1117"/>
                  <a:gd name="T4" fmla="*/ 0 w 874"/>
                  <a:gd name="T5" fmla="*/ 0 h 1117"/>
                  <a:gd name="T6" fmla="*/ 0 w 874"/>
                  <a:gd name="T7" fmla="*/ 0 h 1117"/>
                  <a:gd name="T8" fmla="*/ 0 w 874"/>
                  <a:gd name="T9" fmla="*/ 0 h 1117"/>
                  <a:gd name="T10" fmla="*/ 0 w 874"/>
                  <a:gd name="T11" fmla="*/ 0 h 1117"/>
                  <a:gd name="T12" fmla="*/ 0 w 874"/>
                  <a:gd name="T13" fmla="*/ 0 h 1117"/>
                  <a:gd name="T14" fmla="*/ 0 w 874"/>
                  <a:gd name="T15" fmla="*/ 0 h 1117"/>
                  <a:gd name="T16" fmla="*/ 0 w 874"/>
                  <a:gd name="T17" fmla="*/ 0 h 1117"/>
                  <a:gd name="T18" fmla="*/ 0 w 874"/>
                  <a:gd name="T19" fmla="*/ 0 h 1117"/>
                  <a:gd name="T20" fmla="*/ 0 w 874"/>
                  <a:gd name="T21" fmla="*/ 0 h 1117"/>
                  <a:gd name="T22" fmla="*/ 0 w 874"/>
                  <a:gd name="T23" fmla="*/ 0 h 1117"/>
                  <a:gd name="T24" fmla="*/ 0 w 874"/>
                  <a:gd name="T25" fmla="*/ 0 h 1117"/>
                  <a:gd name="T26" fmla="*/ 0 w 874"/>
                  <a:gd name="T27" fmla="*/ 0 h 1117"/>
                  <a:gd name="T28" fmla="*/ 0 w 874"/>
                  <a:gd name="T29" fmla="*/ 0 h 1117"/>
                  <a:gd name="T30" fmla="*/ 0 w 874"/>
                  <a:gd name="T31" fmla="*/ 0 h 1117"/>
                  <a:gd name="T32" fmla="*/ 0 w 874"/>
                  <a:gd name="T33" fmla="*/ 0 h 1117"/>
                  <a:gd name="T34" fmla="*/ 0 w 874"/>
                  <a:gd name="T35" fmla="*/ 0 h 1117"/>
                  <a:gd name="T36" fmla="*/ 0 w 874"/>
                  <a:gd name="T37" fmla="*/ 0 h 1117"/>
                  <a:gd name="T38" fmla="*/ 0 w 874"/>
                  <a:gd name="T39" fmla="*/ 0 h 1117"/>
                  <a:gd name="T40" fmla="*/ 0 w 874"/>
                  <a:gd name="T41" fmla="*/ 0 h 1117"/>
                  <a:gd name="T42" fmla="*/ 0 w 874"/>
                  <a:gd name="T43" fmla="*/ 0 h 1117"/>
                  <a:gd name="T44" fmla="*/ 0 w 874"/>
                  <a:gd name="T45" fmla="*/ 0 h 1117"/>
                  <a:gd name="T46" fmla="*/ 0 w 874"/>
                  <a:gd name="T47" fmla="*/ 0 h 1117"/>
                  <a:gd name="T48" fmla="*/ 0 w 874"/>
                  <a:gd name="T49" fmla="*/ 0 h 1117"/>
                  <a:gd name="T50" fmla="*/ 0 w 874"/>
                  <a:gd name="T51" fmla="*/ 0 h 1117"/>
                  <a:gd name="T52" fmla="*/ 0 w 874"/>
                  <a:gd name="T53" fmla="*/ 0 h 1117"/>
                  <a:gd name="T54" fmla="*/ 0 w 874"/>
                  <a:gd name="T55" fmla="*/ 0 h 1117"/>
                  <a:gd name="T56" fmla="*/ 0 w 874"/>
                  <a:gd name="T57" fmla="*/ 0 h 1117"/>
                  <a:gd name="T58" fmla="*/ 0 w 874"/>
                  <a:gd name="T59" fmla="*/ 0 h 1117"/>
                  <a:gd name="T60" fmla="*/ 0 w 874"/>
                  <a:gd name="T61" fmla="*/ 0 h 1117"/>
                  <a:gd name="T62" fmla="*/ 0 w 874"/>
                  <a:gd name="T63" fmla="*/ 0 h 1117"/>
                  <a:gd name="T64" fmla="*/ 0 w 874"/>
                  <a:gd name="T65" fmla="*/ 0 h 1117"/>
                  <a:gd name="T66" fmla="*/ 0 w 874"/>
                  <a:gd name="T67" fmla="*/ 0 h 11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74"/>
                  <a:gd name="T103" fmla="*/ 0 h 1117"/>
                  <a:gd name="T104" fmla="*/ 874 w 874"/>
                  <a:gd name="T105" fmla="*/ 1117 h 11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74" h="1117">
                    <a:moveTo>
                      <a:pt x="874" y="1094"/>
                    </a:moveTo>
                    <a:lnTo>
                      <a:pt x="874" y="1094"/>
                    </a:lnTo>
                    <a:lnTo>
                      <a:pt x="822" y="1091"/>
                    </a:lnTo>
                    <a:lnTo>
                      <a:pt x="770" y="1087"/>
                    </a:lnTo>
                    <a:lnTo>
                      <a:pt x="720" y="1079"/>
                    </a:lnTo>
                    <a:lnTo>
                      <a:pt x="670" y="1068"/>
                    </a:lnTo>
                    <a:lnTo>
                      <a:pt x="622" y="1055"/>
                    </a:lnTo>
                    <a:lnTo>
                      <a:pt x="576" y="1040"/>
                    </a:lnTo>
                    <a:lnTo>
                      <a:pt x="532" y="1023"/>
                    </a:lnTo>
                    <a:lnTo>
                      <a:pt x="488" y="1002"/>
                    </a:lnTo>
                    <a:lnTo>
                      <a:pt x="446" y="980"/>
                    </a:lnTo>
                    <a:lnTo>
                      <a:pt x="407" y="957"/>
                    </a:lnTo>
                    <a:lnTo>
                      <a:pt x="368" y="929"/>
                    </a:lnTo>
                    <a:lnTo>
                      <a:pt x="331" y="901"/>
                    </a:lnTo>
                    <a:lnTo>
                      <a:pt x="296" y="871"/>
                    </a:lnTo>
                    <a:lnTo>
                      <a:pt x="263" y="838"/>
                    </a:lnTo>
                    <a:lnTo>
                      <a:pt x="232" y="804"/>
                    </a:lnTo>
                    <a:lnTo>
                      <a:pt x="203" y="767"/>
                    </a:lnTo>
                    <a:lnTo>
                      <a:pt x="176" y="729"/>
                    </a:lnTo>
                    <a:lnTo>
                      <a:pt x="151" y="691"/>
                    </a:lnTo>
                    <a:lnTo>
                      <a:pt x="128" y="649"/>
                    </a:lnTo>
                    <a:lnTo>
                      <a:pt x="106" y="607"/>
                    </a:lnTo>
                    <a:lnTo>
                      <a:pt x="87" y="563"/>
                    </a:lnTo>
                    <a:lnTo>
                      <a:pt x="71" y="518"/>
                    </a:lnTo>
                    <a:lnTo>
                      <a:pt x="57" y="471"/>
                    </a:lnTo>
                    <a:lnTo>
                      <a:pt x="46" y="424"/>
                    </a:lnTo>
                    <a:lnTo>
                      <a:pt x="36" y="374"/>
                    </a:lnTo>
                    <a:lnTo>
                      <a:pt x="29" y="325"/>
                    </a:lnTo>
                    <a:lnTo>
                      <a:pt x="25" y="273"/>
                    </a:lnTo>
                    <a:lnTo>
                      <a:pt x="23" y="221"/>
                    </a:lnTo>
                    <a:lnTo>
                      <a:pt x="23" y="167"/>
                    </a:lnTo>
                    <a:lnTo>
                      <a:pt x="28" y="115"/>
                    </a:lnTo>
                    <a:lnTo>
                      <a:pt x="34" y="59"/>
                    </a:lnTo>
                    <a:lnTo>
                      <a:pt x="43" y="4"/>
                    </a:lnTo>
                    <a:lnTo>
                      <a:pt x="20" y="0"/>
                    </a:lnTo>
                    <a:lnTo>
                      <a:pt x="11" y="57"/>
                    </a:lnTo>
                    <a:lnTo>
                      <a:pt x="5" y="112"/>
                    </a:lnTo>
                    <a:lnTo>
                      <a:pt x="0" y="167"/>
                    </a:lnTo>
                    <a:lnTo>
                      <a:pt x="0" y="221"/>
                    </a:lnTo>
                    <a:lnTo>
                      <a:pt x="1" y="275"/>
                    </a:lnTo>
                    <a:lnTo>
                      <a:pt x="6" y="327"/>
                    </a:lnTo>
                    <a:lnTo>
                      <a:pt x="13" y="378"/>
                    </a:lnTo>
                    <a:lnTo>
                      <a:pt x="22" y="428"/>
                    </a:lnTo>
                    <a:lnTo>
                      <a:pt x="34" y="478"/>
                    </a:lnTo>
                    <a:lnTo>
                      <a:pt x="50" y="525"/>
                    </a:lnTo>
                    <a:lnTo>
                      <a:pt x="66" y="572"/>
                    </a:lnTo>
                    <a:lnTo>
                      <a:pt x="85" y="616"/>
                    </a:lnTo>
                    <a:lnTo>
                      <a:pt x="107" y="660"/>
                    </a:lnTo>
                    <a:lnTo>
                      <a:pt x="130" y="702"/>
                    </a:lnTo>
                    <a:lnTo>
                      <a:pt x="157" y="743"/>
                    </a:lnTo>
                    <a:lnTo>
                      <a:pt x="185" y="781"/>
                    </a:lnTo>
                    <a:lnTo>
                      <a:pt x="214" y="818"/>
                    </a:lnTo>
                    <a:lnTo>
                      <a:pt x="246" y="854"/>
                    </a:lnTo>
                    <a:lnTo>
                      <a:pt x="280" y="887"/>
                    </a:lnTo>
                    <a:lnTo>
                      <a:pt x="317" y="919"/>
                    </a:lnTo>
                    <a:lnTo>
                      <a:pt x="354" y="947"/>
                    </a:lnTo>
                    <a:lnTo>
                      <a:pt x="393" y="975"/>
                    </a:lnTo>
                    <a:lnTo>
                      <a:pt x="434" y="1001"/>
                    </a:lnTo>
                    <a:lnTo>
                      <a:pt x="478" y="1023"/>
                    </a:lnTo>
                    <a:lnTo>
                      <a:pt x="523" y="1044"/>
                    </a:lnTo>
                    <a:lnTo>
                      <a:pt x="569" y="1061"/>
                    </a:lnTo>
                    <a:lnTo>
                      <a:pt x="615" y="1079"/>
                    </a:lnTo>
                    <a:lnTo>
                      <a:pt x="665" y="1091"/>
                    </a:lnTo>
                    <a:lnTo>
                      <a:pt x="715" y="1102"/>
                    </a:lnTo>
                    <a:lnTo>
                      <a:pt x="768" y="1110"/>
                    </a:lnTo>
                    <a:lnTo>
                      <a:pt x="820" y="1115"/>
                    </a:lnTo>
                    <a:lnTo>
                      <a:pt x="874" y="1117"/>
                    </a:lnTo>
                    <a:lnTo>
                      <a:pt x="874" y="1094"/>
                    </a:lnTo>
                    <a:close/>
                  </a:path>
                </a:pathLst>
              </a:custGeom>
              <a:solidFill>
                <a:srgbClr val="A84200"/>
              </a:solidFill>
              <a:ln w="9525">
                <a:noFill/>
                <a:round/>
                <a:headEnd/>
                <a:tailEnd/>
              </a:ln>
            </p:spPr>
            <p:txBody>
              <a:bodyPr/>
              <a:lstStyle/>
              <a:p>
                <a:endParaRPr lang="fr-FR"/>
              </a:p>
            </p:txBody>
          </p:sp>
          <p:sp>
            <p:nvSpPr>
              <p:cNvPr id="96154" name="Freeform 910"/>
              <p:cNvSpPr>
                <a:spLocks/>
              </p:cNvSpPr>
              <p:nvPr/>
            </p:nvSpPr>
            <p:spPr bwMode="auto">
              <a:xfrm>
                <a:off x="2803" y="1764"/>
                <a:ext cx="69" cy="33"/>
              </a:xfrm>
              <a:custGeom>
                <a:avLst/>
                <a:gdLst>
                  <a:gd name="T0" fmla="*/ 0 w 424"/>
                  <a:gd name="T1" fmla="*/ 0 h 194"/>
                  <a:gd name="T2" fmla="*/ 0 w 424"/>
                  <a:gd name="T3" fmla="*/ 0 h 194"/>
                  <a:gd name="T4" fmla="*/ 0 w 424"/>
                  <a:gd name="T5" fmla="*/ 0 h 194"/>
                  <a:gd name="T6" fmla="*/ 0 w 424"/>
                  <a:gd name="T7" fmla="*/ 0 h 194"/>
                  <a:gd name="T8" fmla="*/ 0 w 424"/>
                  <a:gd name="T9" fmla="*/ 0 h 194"/>
                  <a:gd name="T10" fmla="*/ 0 60000 65536"/>
                  <a:gd name="T11" fmla="*/ 0 60000 65536"/>
                  <a:gd name="T12" fmla="*/ 0 60000 65536"/>
                  <a:gd name="T13" fmla="*/ 0 60000 65536"/>
                  <a:gd name="T14" fmla="*/ 0 60000 65536"/>
                  <a:gd name="T15" fmla="*/ 0 w 424"/>
                  <a:gd name="T16" fmla="*/ 0 h 194"/>
                  <a:gd name="T17" fmla="*/ 424 w 424"/>
                  <a:gd name="T18" fmla="*/ 194 h 194"/>
                </a:gdLst>
                <a:ahLst/>
                <a:cxnLst>
                  <a:cxn ang="T10">
                    <a:pos x="T0" y="T1"/>
                  </a:cxn>
                  <a:cxn ang="T11">
                    <a:pos x="T2" y="T3"/>
                  </a:cxn>
                  <a:cxn ang="T12">
                    <a:pos x="T4" y="T5"/>
                  </a:cxn>
                  <a:cxn ang="T13">
                    <a:pos x="T6" y="T7"/>
                  </a:cxn>
                  <a:cxn ang="T14">
                    <a:pos x="T8" y="T9"/>
                  </a:cxn>
                </a:cxnLst>
                <a:rect l="T15" t="T16" r="T17" b="T18"/>
                <a:pathLst>
                  <a:path w="424" h="194">
                    <a:moveTo>
                      <a:pt x="424" y="194"/>
                    </a:moveTo>
                    <a:lnTo>
                      <a:pt x="279" y="17"/>
                    </a:lnTo>
                    <a:lnTo>
                      <a:pt x="0" y="0"/>
                    </a:lnTo>
                    <a:lnTo>
                      <a:pt x="145" y="178"/>
                    </a:lnTo>
                    <a:lnTo>
                      <a:pt x="424" y="194"/>
                    </a:lnTo>
                    <a:close/>
                  </a:path>
                </a:pathLst>
              </a:custGeom>
              <a:solidFill>
                <a:srgbClr val="ADCCCC"/>
              </a:solidFill>
              <a:ln w="9525">
                <a:noFill/>
                <a:round/>
                <a:headEnd/>
                <a:tailEnd/>
              </a:ln>
            </p:spPr>
            <p:txBody>
              <a:bodyPr/>
              <a:lstStyle/>
              <a:p>
                <a:endParaRPr lang="fr-FR"/>
              </a:p>
            </p:txBody>
          </p:sp>
          <p:sp>
            <p:nvSpPr>
              <p:cNvPr id="96155" name="Freeform 911"/>
              <p:cNvSpPr>
                <a:spLocks/>
              </p:cNvSpPr>
              <p:nvPr/>
            </p:nvSpPr>
            <p:spPr bwMode="auto">
              <a:xfrm>
                <a:off x="2848" y="1766"/>
                <a:ext cx="24" cy="32"/>
              </a:xfrm>
              <a:custGeom>
                <a:avLst/>
                <a:gdLst>
                  <a:gd name="T0" fmla="*/ 0 w 150"/>
                  <a:gd name="T1" fmla="*/ 0 h 182"/>
                  <a:gd name="T2" fmla="*/ 0 w 150"/>
                  <a:gd name="T3" fmla="*/ 0 h 182"/>
                  <a:gd name="T4" fmla="*/ 0 w 150"/>
                  <a:gd name="T5" fmla="*/ 0 h 182"/>
                  <a:gd name="T6" fmla="*/ 0 w 150"/>
                  <a:gd name="T7" fmla="*/ 0 h 182"/>
                  <a:gd name="T8" fmla="*/ 0 w 150"/>
                  <a:gd name="T9" fmla="*/ 0 h 182"/>
                  <a:gd name="T10" fmla="*/ 0 w 150"/>
                  <a:gd name="T11" fmla="*/ 0 h 182"/>
                  <a:gd name="T12" fmla="*/ 0 w 150"/>
                  <a:gd name="T13" fmla="*/ 0 h 182"/>
                  <a:gd name="T14" fmla="*/ 0 60000 65536"/>
                  <a:gd name="T15" fmla="*/ 0 60000 65536"/>
                  <a:gd name="T16" fmla="*/ 0 60000 65536"/>
                  <a:gd name="T17" fmla="*/ 0 60000 65536"/>
                  <a:gd name="T18" fmla="*/ 0 60000 65536"/>
                  <a:gd name="T19" fmla="*/ 0 60000 65536"/>
                  <a:gd name="T20" fmla="*/ 0 60000 65536"/>
                  <a:gd name="T21" fmla="*/ 0 w 150"/>
                  <a:gd name="T22" fmla="*/ 0 h 182"/>
                  <a:gd name="T23" fmla="*/ 150 w 15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2">
                    <a:moveTo>
                      <a:pt x="2" y="7"/>
                    </a:moveTo>
                    <a:lnTo>
                      <a:pt x="0" y="6"/>
                    </a:lnTo>
                    <a:lnTo>
                      <a:pt x="145" y="182"/>
                    </a:lnTo>
                    <a:lnTo>
                      <a:pt x="150" y="178"/>
                    </a:lnTo>
                    <a:lnTo>
                      <a:pt x="5" y="1"/>
                    </a:lnTo>
                    <a:lnTo>
                      <a:pt x="2" y="0"/>
                    </a:lnTo>
                    <a:lnTo>
                      <a:pt x="2" y="7"/>
                    </a:lnTo>
                    <a:close/>
                  </a:path>
                </a:pathLst>
              </a:custGeom>
              <a:solidFill>
                <a:srgbClr val="000000"/>
              </a:solidFill>
              <a:ln w="9525">
                <a:noFill/>
                <a:round/>
                <a:headEnd/>
                <a:tailEnd/>
              </a:ln>
            </p:spPr>
            <p:txBody>
              <a:bodyPr/>
              <a:lstStyle/>
              <a:p>
                <a:endParaRPr lang="fr-FR"/>
              </a:p>
            </p:txBody>
          </p:sp>
          <p:sp>
            <p:nvSpPr>
              <p:cNvPr id="96156" name="Freeform 912"/>
              <p:cNvSpPr>
                <a:spLocks/>
              </p:cNvSpPr>
              <p:nvPr/>
            </p:nvSpPr>
            <p:spPr bwMode="auto">
              <a:xfrm>
                <a:off x="2803" y="1763"/>
                <a:ext cx="46" cy="4"/>
              </a:xfrm>
              <a:custGeom>
                <a:avLst/>
                <a:gdLst>
                  <a:gd name="T0" fmla="*/ 0 w 282"/>
                  <a:gd name="T1" fmla="*/ 0 h 24"/>
                  <a:gd name="T2" fmla="*/ 0 w 282"/>
                  <a:gd name="T3" fmla="*/ 0 h 24"/>
                  <a:gd name="T4" fmla="*/ 0 w 282"/>
                  <a:gd name="T5" fmla="*/ 0 h 24"/>
                  <a:gd name="T6" fmla="*/ 0 w 282"/>
                  <a:gd name="T7" fmla="*/ 0 h 24"/>
                  <a:gd name="T8" fmla="*/ 0 w 282"/>
                  <a:gd name="T9" fmla="*/ 0 h 24"/>
                  <a:gd name="T10" fmla="*/ 0 w 282"/>
                  <a:gd name="T11" fmla="*/ 0 h 24"/>
                  <a:gd name="T12" fmla="*/ 0 w 282"/>
                  <a:gd name="T13" fmla="*/ 0 h 24"/>
                  <a:gd name="T14" fmla="*/ 0 60000 65536"/>
                  <a:gd name="T15" fmla="*/ 0 60000 65536"/>
                  <a:gd name="T16" fmla="*/ 0 60000 65536"/>
                  <a:gd name="T17" fmla="*/ 0 60000 65536"/>
                  <a:gd name="T18" fmla="*/ 0 60000 65536"/>
                  <a:gd name="T19" fmla="*/ 0 60000 65536"/>
                  <a:gd name="T20" fmla="*/ 0 60000 65536"/>
                  <a:gd name="T21" fmla="*/ 0 w 282"/>
                  <a:gd name="T22" fmla="*/ 0 h 24"/>
                  <a:gd name="T23" fmla="*/ 282 w 282"/>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2" h="24">
                    <a:moveTo>
                      <a:pt x="5" y="1"/>
                    </a:moveTo>
                    <a:lnTo>
                      <a:pt x="3" y="7"/>
                    </a:lnTo>
                    <a:lnTo>
                      <a:pt x="282" y="24"/>
                    </a:lnTo>
                    <a:lnTo>
                      <a:pt x="282" y="17"/>
                    </a:lnTo>
                    <a:lnTo>
                      <a:pt x="3" y="0"/>
                    </a:lnTo>
                    <a:lnTo>
                      <a:pt x="0" y="5"/>
                    </a:lnTo>
                    <a:lnTo>
                      <a:pt x="5" y="1"/>
                    </a:lnTo>
                    <a:close/>
                  </a:path>
                </a:pathLst>
              </a:custGeom>
              <a:solidFill>
                <a:srgbClr val="000000"/>
              </a:solidFill>
              <a:ln w="9525">
                <a:noFill/>
                <a:round/>
                <a:headEnd/>
                <a:tailEnd/>
              </a:ln>
            </p:spPr>
            <p:txBody>
              <a:bodyPr/>
              <a:lstStyle/>
              <a:p>
                <a:endParaRPr lang="fr-FR"/>
              </a:p>
            </p:txBody>
          </p:sp>
          <p:sp>
            <p:nvSpPr>
              <p:cNvPr id="96157" name="Freeform 913"/>
              <p:cNvSpPr>
                <a:spLocks/>
              </p:cNvSpPr>
              <p:nvPr/>
            </p:nvSpPr>
            <p:spPr bwMode="auto">
              <a:xfrm>
                <a:off x="2803" y="1764"/>
                <a:ext cx="24" cy="31"/>
              </a:xfrm>
              <a:custGeom>
                <a:avLst/>
                <a:gdLst>
                  <a:gd name="T0" fmla="*/ 0 w 150"/>
                  <a:gd name="T1" fmla="*/ 0 h 183"/>
                  <a:gd name="T2" fmla="*/ 0 w 150"/>
                  <a:gd name="T3" fmla="*/ 0 h 183"/>
                  <a:gd name="T4" fmla="*/ 0 w 150"/>
                  <a:gd name="T5" fmla="*/ 0 h 183"/>
                  <a:gd name="T6" fmla="*/ 0 w 150"/>
                  <a:gd name="T7" fmla="*/ 0 h 183"/>
                  <a:gd name="T8" fmla="*/ 0 w 150"/>
                  <a:gd name="T9" fmla="*/ 0 h 183"/>
                  <a:gd name="T10" fmla="*/ 0 w 150"/>
                  <a:gd name="T11" fmla="*/ 0 h 183"/>
                  <a:gd name="T12" fmla="*/ 0 w 150"/>
                  <a:gd name="T13" fmla="*/ 0 h 183"/>
                  <a:gd name="T14" fmla="*/ 0 60000 65536"/>
                  <a:gd name="T15" fmla="*/ 0 60000 65536"/>
                  <a:gd name="T16" fmla="*/ 0 60000 65536"/>
                  <a:gd name="T17" fmla="*/ 0 60000 65536"/>
                  <a:gd name="T18" fmla="*/ 0 60000 65536"/>
                  <a:gd name="T19" fmla="*/ 0 60000 65536"/>
                  <a:gd name="T20" fmla="*/ 0 60000 65536"/>
                  <a:gd name="T21" fmla="*/ 0 w 150"/>
                  <a:gd name="T22" fmla="*/ 0 h 183"/>
                  <a:gd name="T23" fmla="*/ 150 w 150"/>
                  <a:gd name="T24" fmla="*/ 183 h 1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3">
                    <a:moveTo>
                      <a:pt x="148" y="176"/>
                    </a:moveTo>
                    <a:lnTo>
                      <a:pt x="150" y="177"/>
                    </a:lnTo>
                    <a:lnTo>
                      <a:pt x="5" y="0"/>
                    </a:lnTo>
                    <a:lnTo>
                      <a:pt x="0" y="4"/>
                    </a:lnTo>
                    <a:lnTo>
                      <a:pt x="145" y="182"/>
                    </a:lnTo>
                    <a:lnTo>
                      <a:pt x="148" y="183"/>
                    </a:lnTo>
                    <a:lnTo>
                      <a:pt x="148" y="176"/>
                    </a:lnTo>
                    <a:close/>
                  </a:path>
                </a:pathLst>
              </a:custGeom>
              <a:solidFill>
                <a:srgbClr val="000000"/>
              </a:solidFill>
              <a:ln w="9525">
                <a:noFill/>
                <a:round/>
                <a:headEnd/>
                <a:tailEnd/>
              </a:ln>
            </p:spPr>
            <p:txBody>
              <a:bodyPr/>
              <a:lstStyle/>
              <a:p>
                <a:endParaRPr lang="fr-FR"/>
              </a:p>
            </p:txBody>
          </p:sp>
          <p:sp>
            <p:nvSpPr>
              <p:cNvPr id="96158" name="Freeform 914"/>
              <p:cNvSpPr>
                <a:spLocks/>
              </p:cNvSpPr>
              <p:nvPr/>
            </p:nvSpPr>
            <p:spPr bwMode="auto">
              <a:xfrm>
                <a:off x="2826" y="1794"/>
                <a:ext cx="46" cy="4"/>
              </a:xfrm>
              <a:custGeom>
                <a:avLst/>
                <a:gdLst>
                  <a:gd name="T0" fmla="*/ 0 w 282"/>
                  <a:gd name="T1" fmla="*/ 0 h 23"/>
                  <a:gd name="T2" fmla="*/ 0 w 282"/>
                  <a:gd name="T3" fmla="*/ 0 h 23"/>
                  <a:gd name="T4" fmla="*/ 0 w 282"/>
                  <a:gd name="T5" fmla="*/ 0 h 23"/>
                  <a:gd name="T6" fmla="*/ 0 w 282"/>
                  <a:gd name="T7" fmla="*/ 0 h 23"/>
                  <a:gd name="T8" fmla="*/ 0 w 282"/>
                  <a:gd name="T9" fmla="*/ 0 h 23"/>
                  <a:gd name="T10" fmla="*/ 0 w 282"/>
                  <a:gd name="T11" fmla="*/ 0 h 23"/>
                  <a:gd name="T12" fmla="*/ 0 w 282"/>
                  <a:gd name="T13" fmla="*/ 0 h 23"/>
                  <a:gd name="T14" fmla="*/ 0 60000 65536"/>
                  <a:gd name="T15" fmla="*/ 0 60000 65536"/>
                  <a:gd name="T16" fmla="*/ 0 60000 65536"/>
                  <a:gd name="T17" fmla="*/ 0 60000 65536"/>
                  <a:gd name="T18" fmla="*/ 0 60000 65536"/>
                  <a:gd name="T19" fmla="*/ 0 60000 65536"/>
                  <a:gd name="T20" fmla="*/ 0 60000 65536"/>
                  <a:gd name="T21" fmla="*/ 0 w 282"/>
                  <a:gd name="T22" fmla="*/ 0 h 23"/>
                  <a:gd name="T23" fmla="*/ 282 w 282"/>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2" h="23">
                    <a:moveTo>
                      <a:pt x="277" y="22"/>
                    </a:moveTo>
                    <a:lnTo>
                      <a:pt x="279" y="16"/>
                    </a:lnTo>
                    <a:lnTo>
                      <a:pt x="0" y="0"/>
                    </a:lnTo>
                    <a:lnTo>
                      <a:pt x="0" y="7"/>
                    </a:lnTo>
                    <a:lnTo>
                      <a:pt x="279" y="23"/>
                    </a:lnTo>
                    <a:lnTo>
                      <a:pt x="282" y="18"/>
                    </a:lnTo>
                    <a:lnTo>
                      <a:pt x="277" y="22"/>
                    </a:lnTo>
                    <a:close/>
                  </a:path>
                </a:pathLst>
              </a:custGeom>
              <a:solidFill>
                <a:srgbClr val="000000"/>
              </a:solidFill>
              <a:ln w="9525">
                <a:noFill/>
                <a:round/>
                <a:headEnd/>
                <a:tailEnd/>
              </a:ln>
            </p:spPr>
            <p:txBody>
              <a:bodyPr/>
              <a:lstStyle/>
              <a:p>
                <a:endParaRPr lang="fr-FR"/>
              </a:p>
            </p:txBody>
          </p:sp>
          <p:sp>
            <p:nvSpPr>
              <p:cNvPr id="96159" name="Freeform 915"/>
              <p:cNvSpPr>
                <a:spLocks/>
              </p:cNvSpPr>
              <p:nvPr/>
            </p:nvSpPr>
            <p:spPr bwMode="auto">
              <a:xfrm>
                <a:off x="2683" y="1769"/>
                <a:ext cx="70" cy="39"/>
              </a:xfrm>
              <a:custGeom>
                <a:avLst/>
                <a:gdLst>
                  <a:gd name="T0" fmla="*/ 0 w 431"/>
                  <a:gd name="T1" fmla="*/ 0 h 227"/>
                  <a:gd name="T2" fmla="*/ 0 w 431"/>
                  <a:gd name="T3" fmla="*/ 0 h 227"/>
                  <a:gd name="T4" fmla="*/ 0 w 431"/>
                  <a:gd name="T5" fmla="*/ 0 h 227"/>
                  <a:gd name="T6" fmla="*/ 0 w 431"/>
                  <a:gd name="T7" fmla="*/ 0 h 227"/>
                  <a:gd name="T8" fmla="*/ 0 w 431"/>
                  <a:gd name="T9" fmla="*/ 0 h 227"/>
                  <a:gd name="T10" fmla="*/ 0 60000 65536"/>
                  <a:gd name="T11" fmla="*/ 0 60000 65536"/>
                  <a:gd name="T12" fmla="*/ 0 60000 65536"/>
                  <a:gd name="T13" fmla="*/ 0 60000 65536"/>
                  <a:gd name="T14" fmla="*/ 0 60000 65536"/>
                  <a:gd name="T15" fmla="*/ 0 w 431"/>
                  <a:gd name="T16" fmla="*/ 0 h 227"/>
                  <a:gd name="T17" fmla="*/ 431 w 431"/>
                  <a:gd name="T18" fmla="*/ 227 h 227"/>
                </a:gdLst>
                <a:ahLst/>
                <a:cxnLst>
                  <a:cxn ang="T10">
                    <a:pos x="T0" y="T1"/>
                  </a:cxn>
                  <a:cxn ang="T11">
                    <a:pos x="T2" y="T3"/>
                  </a:cxn>
                  <a:cxn ang="T12">
                    <a:pos x="T4" y="T5"/>
                  </a:cxn>
                  <a:cxn ang="T13">
                    <a:pos x="T6" y="T7"/>
                  </a:cxn>
                  <a:cxn ang="T14">
                    <a:pos x="T8" y="T9"/>
                  </a:cxn>
                </a:cxnLst>
                <a:rect l="T15" t="T16" r="T17" b="T18"/>
                <a:pathLst>
                  <a:path w="431" h="227">
                    <a:moveTo>
                      <a:pt x="431" y="177"/>
                    </a:moveTo>
                    <a:lnTo>
                      <a:pt x="288" y="0"/>
                    </a:lnTo>
                    <a:lnTo>
                      <a:pt x="0" y="50"/>
                    </a:lnTo>
                    <a:lnTo>
                      <a:pt x="145" y="227"/>
                    </a:lnTo>
                    <a:lnTo>
                      <a:pt x="431" y="177"/>
                    </a:lnTo>
                    <a:close/>
                  </a:path>
                </a:pathLst>
              </a:custGeom>
              <a:solidFill>
                <a:srgbClr val="ADCCCC"/>
              </a:solidFill>
              <a:ln w="9525">
                <a:noFill/>
                <a:round/>
                <a:headEnd/>
                <a:tailEnd/>
              </a:ln>
            </p:spPr>
            <p:txBody>
              <a:bodyPr/>
              <a:lstStyle/>
              <a:p>
                <a:endParaRPr lang="fr-FR"/>
              </a:p>
            </p:txBody>
          </p:sp>
          <p:sp>
            <p:nvSpPr>
              <p:cNvPr id="96160" name="Freeform 916"/>
              <p:cNvSpPr>
                <a:spLocks/>
              </p:cNvSpPr>
              <p:nvPr/>
            </p:nvSpPr>
            <p:spPr bwMode="auto">
              <a:xfrm>
                <a:off x="2730" y="1768"/>
                <a:ext cx="24" cy="32"/>
              </a:xfrm>
              <a:custGeom>
                <a:avLst/>
                <a:gdLst>
                  <a:gd name="T0" fmla="*/ 0 w 149"/>
                  <a:gd name="T1" fmla="*/ 0 h 182"/>
                  <a:gd name="T2" fmla="*/ 0 w 149"/>
                  <a:gd name="T3" fmla="*/ 0 h 182"/>
                  <a:gd name="T4" fmla="*/ 0 w 149"/>
                  <a:gd name="T5" fmla="*/ 0 h 182"/>
                  <a:gd name="T6" fmla="*/ 0 w 149"/>
                  <a:gd name="T7" fmla="*/ 0 h 182"/>
                  <a:gd name="T8" fmla="*/ 0 w 149"/>
                  <a:gd name="T9" fmla="*/ 0 h 182"/>
                  <a:gd name="T10" fmla="*/ 0 w 149"/>
                  <a:gd name="T11" fmla="*/ 0 h 182"/>
                  <a:gd name="T12" fmla="*/ 0 w 149"/>
                  <a:gd name="T13" fmla="*/ 0 h 182"/>
                  <a:gd name="T14" fmla="*/ 0 60000 65536"/>
                  <a:gd name="T15" fmla="*/ 0 60000 65536"/>
                  <a:gd name="T16" fmla="*/ 0 60000 65536"/>
                  <a:gd name="T17" fmla="*/ 0 60000 65536"/>
                  <a:gd name="T18" fmla="*/ 0 60000 65536"/>
                  <a:gd name="T19" fmla="*/ 0 60000 65536"/>
                  <a:gd name="T20" fmla="*/ 0 60000 65536"/>
                  <a:gd name="T21" fmla="*/ 0 w 149"/>
                  <a:gd name="T22" fmla="*/ 0 h 182"/>
                  <a:gd name="T23" fmla="*/ 149 w 149"/>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9" h="182">
                    <a:moveTo>
                      <a:pt x="4" y="7"/>
                    </a:moveTo>
                    <a:lnTo>
                      <a:pt x="0" y="5"/>
                    </a:lnTo>
                    <a:lnTo>
                      <a:pt x="144" y="182"/>
                    </a:lnTo>
                    <a:lnTo>
                      <a:pt x="149" y="177"/>
                    </a:lnTo>
                    <a:lnTo>
                      <a:pt x="5" y="1"/>
                    </a:lnTo>
                    <a:lnTo>
                      <a:pt x="1" y="0"/>
                    </a:lnTo>
                    <a:lnTo>
                      <a:pt x="4" y="7"/>
                    </a:lnTo>
                    <a:close/>
                  </a:path>
                </a:pathLst>
              </a:custGeom>
              <a:solidFill>
                <a:srgbClr val="000000"/>
              </a:solidFill>
              <a:ln w="9525">
                <a:noFill/>
                <a:round/>
                <a:headEnd/>
                <a:tailEnd/>
              </a:ln>
            </p:spPr>
            <p:txBody>
              <a:bodyPr/>
              <a:lstStyle/>
              <a:p>
                <a:endParaRPr lang="fr-FR"/>
              </a:p>
            </p:txBody>
          </p:sp>
          <p:sp>
            <p:nvSpPr>
              <p:cNvPr id="96161" name="Freeform 917"/>
              <p:cNvSpPr>
                <a:spLocks/>
              </p:cNvSpPr>
              <p:nvPr/>
            </p:nvSpPr>
            <p:spPr bwMode="auto">
              <a:xfrm>
                <a:off x="2683" y="1768"/>
                <a:ext cx="48" cy="10"/>
              </a:xfrm>
              <a:custGeom>
                <a:avLst/>
                <a:gdLst>
                  <a:gd name="T0" fmla="*/ 0 w 292"/>
                  <a:gd name="T1" fmla="*/ 0 h 56"/>
                  <a:gd name="T2" fmla="*/ 0 w 292"/>
                  <a:gd name="T3" fmla="*/ 0 h 56"/>
                  <a:gd name="T4" fmla="*/ 0 w 292"/>
                  <a:gd name="T5" fmla="*/ 0 h 56"/>
                  <a:gd name="T6" fmla="*/ 0 w 292"/>
                  <a:gd name="T7" fmla="*/ 0 h 56"/>
                  <a:gd name="T8" fmla="*/ 0 w 292"/>
                  <a:gd name="T9" fmla="*/ 0 h 56"/>
                  <a:gd name="T10" fmla="*/ 0 w 292"/>
                  <a:gd name="T11" fmla="*/ 0 h 56"/>
                  <a:gd name="T12" fmla="*/ 0 w 292"/>
                  <a:gd name="T13" fmla="*/ 0 h 56"/>
                  <a:gd name="T14" fmla="*/ 0 60000 65536"/>
                  <a:gd name="T15" fmla="*/ 0 60000 65536"/>
                  <a:gd name="T16" fmla="*/ 0 60000 65536"/>
                  <a:gd name="T17" fmla="*/ 0 60000 65536"/>
                  <a:gd name="T18" fmla="*/ 0 60000 65536"/>
                  <a:gd name="T19" fmla="*/ 0 60000 65536"/>
                  <a:gd name="T20" fmla="*/ 0 60000 65536"/>
                  <a:gd name="T21" fmla="*/ 0 w 292"/>
                  <a:gd name="T22" fmla="*/ 0 h 56"/>
                  <a:gd name="T23" fmla="*/ 292 w 292"/>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2" h="56">
                    <a:moveTo>
                      <a:pt x="5" y="51"/>
                    </a:moveTo>
                    <a:lnTo>
                      <a:pt x="4" y="56"/>
                    </a:lnTo>
                    <a:lnTo>
                      <a:pt x="292" y="7"/>
                    </a:lnTo>
                    <a:lnTo>
                      <a:pt x="289" y="0"/>
                    </a:lnTo>
                    <a:lnTo>
                      <a:pt x="1" y="50"/>
                    </a:lnTo>
                    <a:lnTo>
                      <a:pt x="0" y="55"/>
                    </a:lnTo>
                    <a:lnTo>
                      <a:pt x="5" y="51"/>
                    </a:lnTo>
                    <a:close/>
                  </a:path>
                </a:pathLst>
              </a:custGeom>
              <a:solidFill>
                <a:srgbClr val="000000"/>
              </a:solidFill>
              <a:ln w="9525">
                <a:noFill/>
                <a:round/>
                <a:headEnd/>
                <a:tailEnd/>
              </a:ln>
            </p:spPr>
            <p:txBody>
              <a:bodyPr/>
              <a:lstStyle/>
              <a:p>
                <a:endParaRPr lang="fr-FR"/>
              </a:p>
            </p:txBody>
          </p:sp>
          <p:sp>
            <p:nvSpPr>
              <p:cNvPr id="96162" name="Freeform 918"/>
              <p:cNvSpPr>
                <a:spLocks/>
              </p:cNvSpPr>
              <p:nvPr/>
            </p:nvSpPr>
            <p:spPr bwMode="auto">
              <a:xfrm>
                <a:off x="2683" y="1777"/>
                <a:ext cx="24" cy="31"/>
              </a:xfrm>
              <a:custGeom>
                <a:avLst/>
                <a:gdLst>
                  <a:gd name="T0" fmla="*/ 0 w 150"/>
                  <a:gd name="T1" fmla="*/ 0 h 182"/>
                  <a:gd name="T2" fmla="*/ 0 w 150"/>
                  <a:gd name="T3" fmla="*/ 0 h 182"/>
                  <a:gd name="T4" fmla="*/ 0 w 150"/>
                  <a:gd name="T5" fmla="*/ 0 h 182"/>
                  <a:gd name="T6" fmla="*/ 0 w 150"/>
                  <a:gd name="T7" fmla="*/ 0 h 182"/>
                  <a:gd name="T8" fmla="*/ 0 w 150"/>
                  <a:gd name="T9" fmla="*/ 0 h 182"/>
                  <a:gd name="T10" fmla="*/ 0 w 150"/>
                  <a:gd name="T11" fmla="*/ 0 h 182"/>
                  <a:gd name="T12" fmla="*/ 0 w 150"/>
                  <a:gd name="T13" fmla="*/ 0 h 182"/>
                  <a:gd name="T14" fmla="*/ 0 60000 65536"/>
                  <a:gd name="T15" fmla="*/ 0 60000 65536"/>
                  <a:gd name="T16" fmla="*/ 0 60000 65536"/>
                  <a:gd name="T17" fmla="*/ 0 60000 65536"/>
                  <a:gd name="T18" fmla="*/ 0 60000 65536"/>
                  <a:gd name="T19" fmla="*/ 0 60000 65536"/>
                  <a:gd name="T20" fmla="*/ 0 60000 65536"/>
                  <a:gd name="T21" fmla="*/ 0 w 150"/>
                  <a:gd name="T22" fmla="*/ 0 h 182"/>
                  <a:gd name="T23" fmla="*/ 150 w 15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2">
                    <a:moveTo>
                      <a:pt x="147" y="175"/>
                    </a:moveTo>
                    <a:lnTo>
                      <a:pt x="150" y="176"/>
                    </a:lnTo>
                    <a:lnTo>
                      <a:pt x="5" y="0"/>
                    </a:lnTo>
                    <a:lnTo>
                      <a:pt x="0" y="4"/>
                    </a:lnTo>
                    <a:lnTo>
                      <a:pt x="145" y="181"/>
                    </a:lnTo>
                    <a:lnTo>
                      <a:pt x="149" y="182"/>
                    </a:lnTo>
                    <a:lnTo>
                      <a:pt x="147" y="175"/>
                    </a:lnTo>
                    <a:close/>
                  </a:path>
                </a:pathLst>
              </a:custGeom>
              <a:solidFill>
                <a:srgbClr val="000000"/>
              </a:solidFill>
              <a:ln w="9525">
                <a:noFill/>
                <a:round/>
                <a:headEnd/>
                <a:tailEnd/>
              </a:ln>
            </p:spPr>
            <p:txBody>
              <a:bodyPr/>
              <a:lstStyle/>
              <a:p>
                <a:endParaRPr lang="fr-FR"/>
              </a:p>
            </p:txBody>
          </p:sp>
          <p:sp>
            <p:nvSpPr>
              <p:cNvPr id="96163" name="Freeform 919"/>
              <p:cNvSpPr>
                <a:spLocks/>
              </p:cNvSpPr>
              <p:nvPr/>
            </p:nvSpPr>
            <p:spPr bwMode="auto">
              <a:xfrm>
                <a:off x="2706" y="1799"/>
                <a:ext cx="48" cy="9"/>
              </a:xfrm>
              <a:custGeom>
                <a:avLst/>
                <a:gdLst>
                  <a:gd name="T0" fmla="*/ 0 w 290"/>
                  <a:gd name="T1" fmla="*/ 0 h 57"/>
                  <a:gd name="T2" fmla="*/ 0 w 290"/>
                  <a:gd name="T3" fmla="*/ 0 h 57"/>
                  <a:gd name="T4" fmla="*/ 0 w 290"/>
                  <a:gd name="T5" fmla="*/ 0 h 57"/>
                  <a:gd name="T6" fmla="*/ 0 w 290"/>
                  <a:gd name="T7" fmla="*/ 0 h 57"/>
                  <a:gd name="T8" fmla="*/ 0 w 290"/>
                  <a:gd name="T9" fmla="*/ 0 h 57"/>
                  <a:gd name="T10" fmla="*/ 0 w 290"/>
                  <a:gd name="T11" fmla="*/ 0 h 57"/>
                  <a:gd name="T12" fmla="*/ 0 w 290"/>
                  <a:gd name="T13" fmla="*/ 0 h 57"/>
                  <a:gd name="T14" fmla="*/ 0 60000 65536"/>
                  <a:gd name="T15" fmla="*/ 0 60000 65536"/>
                  <a:gd name="T16" fmla="*/ 0 60000 65536"/>
                  <a:gd name="T17" fmla="*/ 0 60000 65536"/>
                  <a:gd name="T18" fmla="*/ 0 60000 65536"/>
                  <a:gd name="T19" fmla="*/ 0 60000 65536"/>
                  <a:gd name="T20" fmla="*/ 0 60000 65536"/>
                  <a:gd name="T21" fmla="*/ 0 w 290"/>
                  <a:gd name="T22" fmla="*/ 0 h 57"/>
                  <a:gd name="T23" fmla="*/ 290 w 290"/>
                  <a:gd name="T24" fmla="*/ 57 h 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 h="57">
                    <a:moveTo>
                      <a:pt x="285" y="6"/>
                    </a:moveTo>
                    <a:lnTo>
                      <a:pt x="286" y="0"/>
                    </a:lnTo>
                    <a:lnTo>
                      <a:pt x="0" y="50"/>
                    </a:lnTo>
                    <a:lnTo>
                      <a:pt x="2" y="57"/>
                    </a:lnTo>
                    <a:lnTo>
                      <a:pt x="289" y="7"/>
                    </a:lnTo>
                    <a:lnTo>
                      <a:pt x="290" y="1"/>
                    </a:lnTo>
                    <a:lnTo>
                      <a:pt x="285" y="6"/>
                    </a:lnTo>
                    <a:close/>
                  </a:path>
                </a:pathLst>
              </a:custGeom>
              <a:solidFill>
                <a:srgbClr val="000000"/>
              </a:solidFill>
              <a:ln w="9525">
                <a:noFill/>
                <a:round/>
                <a:headEnd/>
                <a:tailEnd/>
              </a:ln>
            </p:spPr>
            <p:txBody>
              <a:bodyPr/>
              <a:lstStyle/>
              <a:p>
                <a:endParaRPr lang="fr-FR"/>
              </a:p>
            </p:txBody>
          </p:sp>
          <p:sp>
            <p:nvSpPr>
              <p:cNvPr id="96164" name="Freeform 920"/>
              <p:cNvSpPr>
                <a:spLocks/>
              </p:cNvSpPr>
              <p:nvPr/>
            </p:nvSpPr>
            <p:spPr bwMode="auto">
              <a:xfrm>
                <a:off x="2567" y="1800"/>
                <a:ext cx="69" cy="48"/>
              </a:xfrm>
              <a:custGeom>
                <a:avLst/>
                <a:gdLst>
                  <a:gd name="T0" fmla="*/ 0 w 425"/>
                  <a:gd name="T1" fmla="*/ 0 h 290"/>
                  <a:gd name="T2" fmla="*/ 0 w 425"/>
                  <a:gd name="T3" fmla="*/ 0 h 290"/>
                  <a:gd name="T4" fmla="*/ 0 w 425"/>
                  <a:gd name="T5" fmla="*/ 0 h 290"/>
                  <a:gd name="T6" fmla="*/ 0 w 425"/>
                  <a:gd name="T7" fmla="*/ 0 h 290"/>
                  <a:gd name="T8" fmla="*/ 0 w 425"/>
                  <a:gd name="T9" fmla="*/ 0 h 290"/>
                  <a:gd name="T10" fmla="*/ 0 60000 65536"/>
                  <a:gd name="T11" fmla="*/ 0 60000 65536"/>
                  <a:gd name="T12" fmla="*/ 0 60000 65536"/>
                  <a:gd name="T13" fmla="*/ 0 60000 65536"/>
                  <a:gd name="T14" fmla="*/ 0 60000 65536"/>
                  <a:gd name="T15" fmla="*/ 0 w 425"/>
                  <a:gd name="T16" fmla="*/ 0 h 290"/>
                  <a:gd name="T17" fmla="*/ 425 w 425"/>
                  <a:gd name="T18" fmla="*/ 290 h 290"/>
                </a:gdLst>
                <a:ahLst/>
                <a:cxnLst>
                  <a:cxn ang="T10">
                    <a:pos x="T0" y="T1"/>
                  </a:cxn>
                  <a:cxn ang="T11">
                    <a:pos x="T2" y="T3"/>
                  </a:cxn>
                  <a:cxn ang="T12">
                    <a:pos x="T4" y="T5"/>
                  </a:cxn>
                  <a:cxn ang="T13">
                    <a:pos x="T6" y="T7"/>
                  </a:cxn>
                  <a:cxn ang="T14">
                    <a:pos x="T8" y="T9"/>
                  </a:cxn>
                </a:cxnLst>
                <a:rect l="T15" t="T16" r="T17" b="T18"/>
                <a:pathLst>
                  <a:path w="425" h="290">
                    <a:moveTo>
                      <a:pt x="425" y="176"/>
                    </a:moveTo>
                    <a:lnTo>
                      <a:pt x="281" y="0"/>
                    </a:lnTo>
                    <a:lnTo>
                      <a:pt x="0" y="114"/>
                    </a:lnTo>
                    <a:lnTo>
                      <a:pt x="145" y="290"/>
                    </a:lnTo>
                    <a:lnTo>
                      <a:pt x="425" y="176"/>
                    </a:lnTo>
                    <a:close/>
                  </a:path>
                </a:pathLst>
              </a:custGeom>
              <a:solidFill>
                <a:srgbClr val="ADCCCC"/>
              </a:solidFill>
              <a:ln w="9525">
                <a:noFill/>
                <a:round/>
                <a:headEnd/>
                <a:tailEnd/>
              </a:ln>
            </p:spPr>
            <p:txBody>
              <a:bodyPr/>
              <a:lstStyle/>
              <a:p>
                <a:endParaRPr lang="fr-FR"/>
              </a:p>
            </p:txBody>
          </p:sp>
          <p:sp>
            <p:nvSpPr>
              <p:cNvPr id="96165" name="Freeform 921"/>
              <p:cNvSpPr>
                <a:spLocks/>
              </p:cNvSpPr>
              <p:nvPr/>
            </p:nvSpPr>
            <p:spPr bwMode="auto">
              <a:xfrm>
                <a:off x="2613" y="1799"/>
                <a:ext cx="24" cy="30"/>
              </a:xfrm>
              <a:custGeom>
                <a:avLst/>
                <a:gdLst>
                  <a:gd name="T0" fmla="*/ 0 w 149"/>
                  <a:gd name="T1" fmla="*/ 0 h 183"/>
                  <a:gd name="T2" fmla="*/ 0 w 149"/>
                  <a:gd name="T3" fmla="*/ 0 h 183"/>
                  <a:gd name="T4" fmla="*/ 0 w 149"/>
                  <a:gd name="T5" fmla="*/ 0 h 183"/>
                  <a:gd name="T6" fmla="*/ 0 w 149"/>
                  <a:gd name="T7" fmla="*/ 0 h 183"/>
                  <a:gd name="T8" fmla="*/ 0 w 149"/>
                  <a:gd name="T9" fmla="*/ 0 h 183"/>
                  <a:gd name="T10" fmla="*/ 0 w 149"/>
                  <a:gd name="T11" fmla="*/ 0 h 183"/>
                  <a:gd name="T12" fmla="*/ 0 w 149"/>
                  <a:gd name="T13" fmla="*/ 0 h 183"/>
                  <a:gd name="T14" fmla="*/ 0 60000 65536"/>
                  <a:gd name="T15" fmla="*/ 0 60000 65536"/>
                  <a:gd name="T16" fmla="*/ 0 60000 65536"/>
                  <a:gd name="T17" fmla="*/ 0 60000 65536"/>
                  <a:gd name="T18" fmla="*/ 0 60000 65536"/>
                  <a:gd name="T19" fmla="*/ 0 60000 65536"/>
                  <a:gd name="T20" fmla="*/ 0 60000 65536"/>
                  <a:gd name="T21" fmla="*/ 0 w 149"/>
                  <a:gd name="T22" fmla="*/ 0 h 183"/>
                  <a:gd name="T23" fmla="*/ 149 w 149"/>
                  <a:gd name="T24" fmla="*/ 183 h 1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9" h="183">
                    <a:moveTo>
                      <a:pt x="4" y="7"/>
                    </a:moveTo>
                    <a:lnTo>
                      <a:pt x="0" y="6"/>
                    </a:lnTo>
                    <a:lnTo>
                      <a:pt x="144" y="183"/>
                    </a:lnTo>
                    <a:lnTo>
                      <a:pt x="149" y="178"/>
                    </a:lnTo>
                    <a:lnTo>
                      <a:pt x="5" y="2"/>
                    </a:lnTo>
                    <a:lnTo>
                      <a:pt x="2" y="0"/>
                    </a:lnTo>
                    <a:lnTo>
                      <a:pt x="4" y="7"/>
                    </a:lnTo>
                    <a:close/>
                  </a:path>
                </a:pathLst>
              </a:custGeom>
              <a:solidFill>
                <a:srgbClr val="000000"/>
              </a:solidFill>
              <a:ln w="9525">
                <a:noFill/>
                <a:round/>
                <a:headEnd/>
                <a:tailEnd/>
              </a:ln>
            </p:spPr>
            <p:txBody>
              <a:bodyPr/>
              <a:lstStyle/>
              <a:p>
                <a:endParaRPr lang="fr-FR"/>
              </a:p>
            </p:txBody>
          </p:sp>
          <p:sp>
            <p:nvSpPr>
              <p:cNvPr id="96166" name="Freeform 922"/>
              <p:cNvSpPr>
                <a:spLocks/>
              </p:cNvSpPr>
              <p:nvPr/>
            </p:nvSpPr>
            <p:spPr bwMode="auto">
              <a:xfrm>
                <a:off x="2567" y="1799"/>
                <a:ext cx="46" cy="20"/>
              </a:xfrm>
              <a:custGeom>
                <a:avLst/>
                <a:gdLst>
                  <a:gd name="T0" fmla="*/ 0 w 285"/>
                  <a:gd name="T1" fmla="*/ 0 h 121"/>
                  <a:gd name="T2" fmla="*/ 0 w 285"/>
                  <a:gd name="T3" fmla="*/ 0 h 121"/>
                  <a:gd name="T4" fmla="*/ 0 w 285"/>
                  <a:gd name="T5" fmla="*/ 0 h 121"/>
                  <a:gd name="T6" fmla="*/ 0 w 285"/>
                  <a:gd name="T7" fmla="*/ 0 h 121"/>
                  <a:gd name="T8" fmla="*/ 0 w 285"/>
                  <a:gd name="T9" fmla="*/ 0 h 121"/>
                  <a:gd name="T10" fmla="*/ 0 w 285"/>
                  <a:gd name="T11" fmla="*/ 0 h 121"/>
                  <a:gd name="T12" fmla="*/ 0 w 285"/>
                  <a:gd name="T13" fmla="*/ 0 h 121"/>
                  <a:gd name="T14" fmla="*/ 0 60000 65536"/>
                  <a:gd name="T15" fmla="*/ 0 60000 65536"/>
                  <a:gd name="T16" fmla="*/ 0 60000 65536"/>
                  <a:gd name="T17" fmla="*/ 0 60000 65536"/>
                  <a:gd name="T18" fmla="*/ 0 60000 65536"/>
                  <a:gd name="T19" fmla="*/ 0 60000 65536"/>
                  <a:gd name="T20" fmla="*/ 0 60000 65536"/>
                  <a:gd name="T21" fmla="*/ 0 w 285"/>
                  <a:gd name="T22" fmla="*/ 0 h 121"/>
                  <a:gd name="T23" fmla="*/ 285 w 285"/>
                  <a:gd name="T24" fmla="*/ 121 h 1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121">
                    <a:moveTo>
                      <a:pt x="5" y="115"/>
                    </a:moveTo>
                    <a:lnTo>
                      <a:pt x="4" y="121"/>
                    </a:lnTo>
                    <a:lnTo>
                      <a:pt x="285" y="7"/>
                    </a:lnTo>
                    <a:lnTo>
                      <a:pt x="283" y="0"/>
                    </a:lnTo>
                    <a:lnTo>
                      <a:pt x="2" y="114"/>
                    </a:lnTo>
                    <a:lnTo>
                      <a:pt x="0" y="120"/>
                    </a:lnTo>
                    <a:lnTo>
                      <a:pt x="5" y="115"/>
                    </a:lnTo>
                    <a:close/>
                  </a:path>
                </a:pathLst>
              </a:custGeom>
              <a:solidFill>
                <a:srgbClr val="000000"/>
              </a:solidFill>
              <a:ln w="9525">
                <a:noFill/>
                <a:round/>
                <a:headEnd/>
                <a:tailEnd/>
              </a:ln>
            </p:spPr>
            <p:txBody>
              <a:bodyPr/>
              <a:lstStyle/>
              <a:p>
                <a:endParaRPr lang="fr-FR"/>
              </a:p>
            </p:txBody>
          </p:sp>
          <p:sp>
            <p:nvSpPr>
              <p:cNvPr id="96167" name="Freeform 923"/>
              <p:cNvSpPr>
                <a:spLocks/>
              </p:cNvSpPr>
              <p:nvPr/>
            </p:nvSpPr>
            <p:spPr bwMode="auto">
              <a:xfrm>
                <a:off x="2567" y="1818"/>
                <a:ext cx="24" cy="31"/>
              </a:xfrm>
              <a:custGeom>
                <a:avLst/>
                <a:gdLst>
                  <a:gd name="T0" fmla="*/ 0 w 150"/>
                  <a:gd name="T1" fmla="*/ 0 h 183"/>
                  <a:gd name="T2" fmla="*/ 0 w 150"/>
                  <a:gd name="T3" fmla="*/ 0 h 183"/>
                  <a:gd name="T4" fmla="*/ 0 w 150"/>
                  <a:gd name="T5" fmla="*/ 0 h 183"/>
                  <a:gd name="T6" fmla="*/ 0 w 150"/>
                  <a:gd name="T7" fmla="*/ 0 h 183"/>
                  <a:gd name="T8" fmla="*/ 0 w 150"/>
                  <a:gd name="T9" fmla="*/ 0 h 183"/>
                  <a:gd name="T10" fmla="*/ 0 w 150"/>
                  <a:gd name="T11" fmla="*/ 0 h 183"/>
                  <a:gd name="T12" fmla="*/ 0 w 150"/>
                  <a:gd name="T13" fmla="*/ 0 h 183"/>
                  <a:gd name="T14" fmla="*/ 0 60000 65536"/>
                  <a:gd name="T15" fmla="*/ 0 60000 65536"/>
                  <a:gd name="T16" fmla="*/ 0 60000 65536"/>
                  <a:gd name="T17" fmla="*/ 0 60000 65536"/>
                  <a:gd name="T18" fmla="*/ 0 60000 65536"/>
                  <a:gd name="T19" fmla="*/ 0 60000 65536"/>
                  <a:gd name="T20" fmla="*/ 0 60000 65536"/>
                  <a:gd name="T21" fmla="*/ 0 w 150"/>
                  <a:gd name="T22" fmla="*/ 0 h 183"/>
                  <a:gd name="T23" fmla="*/ 150 w 150"/>
                  <a:gd name="T24" fmla="*/ 183 h 1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3">
                    <a:moveTo>
                      <a:pt x="147" y="176"/>
                    </a:moveTo>
                    <a:lnTo>
                      <a:pt x="150" y="177"/>
                    </a:lnTo>
                    <a:lnTo>
                      <a:pt x="5" y="0"/>
                    </a:lnTo>
                    <a:lnTo>
                      <a:pt x="0" y="5"/>
                    </a:lnTo>
                    <a:lnTo>
                      <a:pt x="146" y="182"/>
                    </a:lnTo>
                    <a:lnTo>
                      <a:pt x="149" y="183"/>
                    </a:lnTo>
                    <a:lnTo>
                      <a:pt x="147" y="176"/>
                    </a:lnTo>
                    <a:close/>
                  </a:path>
                </a:pathLst>
              </a:custGeom>
              <a:solidFill>
                <a:srgbClr val="000000"/>
              </a:solidFill>
              <a:ln w="9525">
                <a:noFill/>
                <a:round/>
                <a:headEnd/>
                <a:tailEnd/>
              </a:ln>
            </p:spPr>
            <p:txBody>
              <a:bodyPr/>
              <a:lstStyle/>
              <a:p>
                <a:endParaRPr lang="fr-FR"/>
              </a:p>
            </p:txBody>
          </p:sp>
          <p:sp>
            <p:nvSpPr>
              <p:cNvPr id="96168" name="Freeform 924"/>
              <p:cNvSpPr>
                <a:spLocks/>
              </p:cNvSpPr>
              <p:nvPr/>
            </p:nvSpPr>
            <p:spPr bwMode="auto">
              <a:xfrm>
                <a:off x="2590" y="1828"/>
                <a:ext cx="47" cy="21"/>
              </a:xfrm>
              <a:custGeom>
                <a:avLst/>
                <a:gdLst>
                  <a:gd name="T0" fmla="*/ 0 w 283"/>
                  <a:gd name="T1" fmla="*/ 0 h 121"/>
                  <a:gd name="T2" fmla="*/ 0 w 283"/>
                  <a:gd name="T3" fmla="*/ 0 h 121"/>
                  <a:gd name="T4" fmla="*/ 0 w 283"/>
                  <a:gd name="T5" fmla="*/ 0 h 121"/>
                  <a:gd name="T6" fmla="*/ 0 w 283"/>
                  <a:gd name="T7" fmla="*/ 0 h 121"/>
                  <a:gd name="T8" fmla="*/ 0 w 283"/>
                  <a:gd name="T9" fmla="*/ 0 h 121"/>
                  <a:gd name="T10" fmla="*/ 0 w 283"/>
                  <a:gd name="T11" fmla="*/ 0 h 121"/>
                  <a:gd name="T12" fmla="*/ 0 w 283"/>
                  <a:gd name="T13" fmla="*/ 0 h 121"/>
                  <a:gd name="T14" fmla="*/ 0 60000 65536"/>
                  <a:gd name="T15" fmla="*/ 0 60000 65536"/>
                  <a:gd name="T16" fmla="*/ 0 60000 65536"/>
                  <a:gd name="T17" fmla="*/ 0 60000 65536"/>
                  <a:gd name="T18" fmla="*/ 0 60000 65536"/>
                  <a:gd name="T19" fmla="*/ 0 60000 65536"/>
                  <a:gd name="T20" fmla="*/ 0 60000 65536"/>
                  <a:gd name="T21" fmla="*/ 0 w 283"/>
                  <a:gd name="T22" fmla="*/ 0 h 121"/>
                  <a:gd name="T23" fmla="*/ 283 w 283"/>
                  <a:gd name="T24" fmla="*/ 121 h 1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3" h="121">
                    <a:moveTo>
                      <a:pt x="278" y="6"/>
                    </a:moveTo>
                    <a:lnTo>
                      <a:pt x="279" y="0"/>
                    </a:lnTo>
                    <a:lnTo>
                      <a:pt x="0" y="114"/>
                    </a:lnTo>
                    <a:lnTo>
                      <a:pt x="2" y="121"/>
                    </a:lnTo>
                    <a:lnTo>
                      <a:pt x="282" y="7"/>
                    </a:lnTo>
                    <a:lnTo>
                      <a:pt x="283" y="1"/>
                    </a:lnTo>
                    <a:lnTo>
                      <a:pt x="278" y="6"/>
                    </a:lnTo>
                    <a:close/>
                  </a:path>
                </a:pathLst>
              </a:custGeom>
              <a:solidFill>
                <a:srgbClr val="000000"/>
              </a:solidFill>
              <a:ln w="9525">
                <a:noFill/>
                <a:round/>
                <a:headEnd/>
                <a:tailEnd/>
              </a:ln>
            </p:spPr>
            <p:txBody>
              <a:bodyPr/>
              <a:lstStyle/>
              <a:p>
                <a:endParaRPr lang="fr-FR"/>
              </a:p>
            </p:txBody>
          </p:sp>
          <p:sp>
            <p:nvSpPr>
              <p:cNvPr id="96169" name="Freeform 925"/>
              <p:cNvSpPr>
                <a:spLocks/>
              </p:cNvSpPr>
              <p:nvPr/>
            </p:nvSpPr>
            <p:spPr bwMode="auto">
              <a:xfrm>
                <a:off x="2456" y="1857"/>
                <a:ext cx="66" cy="59"/>
              </a:xfrm>
              <a:custGeom>
                <a:avLst/>
                <a:gdLst>
                  <a:gd name="T0" fmla="*/ 0 w 403"/>
                  <a:gd name="T1" fmla="*/ 0 h 349"/>
                  <a:gd name="T2" fmla="*/ 0 w 403"/>
                  <a:gd name="T3" fmla="*/ 0 h 349"/>
                  <a:gd name="T4" fmla="*/ 0 w 403"/>
                  <a:gd name="T5" fmla="*/ 0 h 349"/>
                  <a:gd name="T6" fmla="*/ 0 w 403"/>
                  <a:gd name="T7" fmla="*/ 0 h 349"/>
                  <a:gd name="T8" fmla="*/ 0 w 403"/>
                  <a:gd name="T9" fmla="*/ 0 h 349"/>
                  <a:gd name="T10" fmla="*/ 0 60000 65536"/>
                  <a:gd name="T11" fmla="*/ 0 60000 65536"/>
                  <a:gd name="T12" fmla="*/ 0 60000 65536"/>
                  <a:gd name="T13" fmla="*/ 0 60000 65536"/>
                  <a:gd name="T14" fmla="*/ 0 60000 65536"/>
                  <a:gd name="T15" fmla="*/ 0 w 403"/>
                  <a:gd name="T16" fmla="*/ 0 h 349"/>
                  <a:gd name="T17" fmla="*/ 403 w 403"/>
                  <a:gd name="T18" fmla="*/ 349 h 349"/>
                </a:gdLst>
                <a:ahLst/>
                <a:cxnLst>
                  <a:cxn ang="T10">
                    <a:pos x="T0" y="T1"/>
                  </a:cxn>
                  <a:cxn ang="T11">
                    <a:pos x="T2" y="T3"/>
                  </a:cxn>
                  <a:cxn ang="T12">
                    <a:pos x="T4" y="T5"/>
                  </a:cxn>
                  <a:cxn ang="T13">
                    <a:pos x="T6" y="T7"/>
                  </a:cxn>
                  <a:cxn ang="T14">
                    <a:pos x="T8" y="T9"/>
                  </a:cxn>
                </a:cxnLst>
                <a:rect l="T15" t="T16" r="T17" b="T18"/>
                <a:pathLst>
                  <a:path w="403" h="349">
                    <a:moveTo>
                      <a:pt x="403" y="176"/>
                    </a:moveTo>
                    <a:lnTo>
                      <a:pt x="258" y="0"/>
                    </a:lnTo>
                    <a:lnTo>
                      <a:pt x="0" y="173"/>
                    </a:lnTo>
                    <a:lnTo>
                      <a:pt x="145" y="349"/>
                    </a:lnTo>
                    <a:lnTo>
                      <a:pt x="403" y="176"/>
                    </a:lnTo>
                    <a:close/>
                  </a:path>
                </a:pathLst>
              </a:custGeom>
              <a:solidFill>
                <a:srgbClr val="ADCCCC"/>
              </a:solidFill>
              <a:ln w="9525">
                <a:noFill/>
                <a:round/>
                <a:headEnd/>
                <a:tailEnd/>
              </a:ln>
            </p:spPr>
            <p:txBody>
              <a:bodyPr/>
              <a:lstStyle/>
              <a:p>
                <a:endParaRPr lang="fr-FR"/>
              </a:p>
            </p:txBody>
          </p:sp>
          <p:sp>
            <p:nvSpPr>
              <p:cNvPr id="96170" name="Freeform 926"/>
              <p:cNvSpPr>
                <a:spLocks/>
              </p:cNvSpPr>
              <p:nvPr/>
            </p:nvSpPr>
            <p:spPr bwMode="auto">
              <a:xfrm>
                <a:off x="2497" y="1857"/>
                <a:ext cx="25" cy="30"/>
              </a:xfrm>
              <a:custGeom>
                <a:avLst/>
                <a:gdLst>
                  <a:gd name="T0" fmla="*/ 0 w 149"/>
                  <a:gd name="T1" fmla="*/ 0 h 182"/>
                  <a:gd name="T2" fmla="*/ 0 w 149"/>
                  <a:gd name="T3" fmla="*/ 0 h 182"/>
                  <a:gd name="T4" fmla="*/ 0 w 149"/>
                  <a:gd name="T5" fmla="*/ 0 h 182"/>
                  <a:gd name="T6" fmla="*/ 0 w 149"/>
                  <a:gd name="T7" fmla="*/ 0 h 182"/>
                  <a:gd name="T8" fmla="*/ 0 w 149"/>
                  <a:gd name="T9" fmla="*/ 0 h 182"/>
                  <a:gd name="T10" fmla="*/ 0 w 149"/>
                  <a:gd name="T11" fmla="*/ 0 h 182"/>
                  <a:gd name="T12" fmla="*/ 0 w 149"/>
                  <a:gd name="T13" fmla="*/ 0 h 182"/>
                  <a:gd name="T14" fmla="*/ 0 60000 65536"/>
                  <a:gd name="T15" fmla="*/ 0 60000 65536"/>
                  <a:gd name="T16" fmla="*/ 0 60000 65536"/>
                  <a:gd name="T17" fmla="*/ 0 60000 65536"/>
                  <a:gd name="T18" fmla="*/ 0 60000 65536"/>
                  <a:gd name="T19" fmla="*/ 0 60000 65536"/>
                  <a:gd name="T20" fmla="*/ 0 60000 65536"/>
                  <a:gd name="T21" fmla="*/ 0 w 149"/>
                  <a:gd name="T22" fmla="*/ 0 h 182"/>
                  <a:gd name="T23" fmla="*/ 149 w 149"/>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9" h="182">
                    <a:moveTo>
                      <a:pt x="4" y="5"/>
                    </a:moveTo>
                    <a:lnTo>
                      <a:pt x="0" y="5"/>
                    </a:lnTo>
                    <a:lnTo>
                      <a:pt x="145" y="182"/>
                    </a:lnTo>
                    <a:lnTo>
                      <a:pt x="149" y="177"/>
                    </a:lnTo>
                    <a:lnTo>
                      <a:pt x="4" y="0"/>
                    </a:lnTo>
                    <a:lnTo>
                      <a:pt x="0" y="0"/>
                    </a:lnTo>
                    <a:lnTo>
                      <a:pt x="4" y="5"/>
                    </a:lnTo>
                    <a:close/>
                  </a:path>
                </a:pathLst>
              </a:custGeom>
              <a:solidFill>
                <a:srgbClr val="000000"/>
              </a:solidFill>
              <a:ln w="9525">
                <a:noFill/>
                <a:round/>
                <a:headEnd/>
                <a:tailEnd/>
              </a:ln>
            </p:spPr>
            <p:txBody>
              <a:bodyPr/>
              <a:lstStyle/>
              <a:p>
                <a:endParaRPr lang="fr-FR"/>
              </a:p>
            </p:txBody>
          </p:sp>
          <p:sp>
            <p:nvSpPr>
              <p:cNvPr id="96171" name="Freeform 927"/>
              <p:cNvSpPr>
                <a:spLocks/>
              </p:cNvSpPr>
              <p:nvPr/>
            </p:nvSpPr>
            <p:spPr bwMode="auto">
              <a:xfrm>
                <a:off x="2455" y="1857"/>
                <a:ext cx="43" cy="29"/>
              </a:xfrm>
              <a:custGeom>
                <a:avLst/>
                <a:gdLst>
                  <a:gd name="T0" fmla="*/ 0 w 262"/>
                  <a:gd name="T1" fmla="*/ 0 h 178"/>
                  <a:gd name="T2" fmla="*/ 0 w 262"/>
                  <a:gd name="T3" fmla="*/ 0 h 178"/>
                  <a:gd name="T4" fmla="*/ 0 w 262"/>
                  <a:gd name="T5" fmla="*/ 0 h 178"/>
                  <a:gd name="T6" fmla="*/ 0 w 262"/>
                  <a:gd name="T7" fmla="*/ 0 h 178"/>
                  <a:gd name="T8" fmla="*/ 0 w 262"/>
                  <a:gd name="T9" fmla="*/ 0 h 178"/>
                  <a:gd name="T10" fmla="*/ 0 w 262"/>
                  <a:gd name="T11" fmla="*/ 0 h 178"/>
                  <a:gd name="T12" fmla="*/ 0 w 262"/>
                  <a:gd name="T13" fmla="*/ 0 h 178"/>
                  <a:gd name="T14" fmla="*/ 0 60000 65536"/>
                  <a:gd name="T15" fmla="*/ 0 60000 65536"/>
                  <a:gd name="T16" fmla="*/ 0 60000 65536"/>
                  <a:gd name="T17" fmla="*/ 0 60000 65536"/>
                  <a:gd name="T18" fmla="*/ 0 60000 65536"/>
                  <a:gd name="T19" fmla="*/ 0 60000 65536"/>
                  <a:gd name="T20" fmla="*/ 0 60000 65536"/>
                  <a:gd name="T21" fmla="*/ 0 w 262"/>
                  <a:gd name="T22" fmla="*/ 0 h 178"/>
                  <a:gd name="T23" fmla="*/ 262 w 262"/>
                  <a:gd name="T24" fmla="*/ 178 h 1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2" h="178">
                    <a:moveTo>
                      <a:pt x="5" y="173"/>
                    </a:moveTo>
                    <a:lnTo>
                      <a:pt x="5" y="178"/>
                    </a:lnTo>
                    <a:lnTo>
                      <a:pt x="262" y="5"/>
                    </a:lnTo>
                    <a:lnTo>
                      <a:pt x="258" y="0"/>
                    </a:lnTo>
                    <a:lnTo>
                      <a:pt x="0" y="173"/>
                    </a:lnTo>
                    <a:lnTo>
                      <a:pt x="0" y="178"/>
                    </a:lnTo>
                    <a:lnTo>
                      <a:pt x="5" y="173"/>
                    </a:lnTo>
                    <a:close/>
                  </a:path>
                </a:pathLst>
              </a:custGeom>
              <a:solidFill>
                <a:srgbClr val="000000"/>
              </a:solidFill>
              <a:ln w="9525">
                <a:noFill/>
                <a:round/>
                <a:headEnd/>
                <a:tailEnd/>
              </a:ln>
            </p:spPr>
            <p:txBody>
              <a:bodyPr/>
              <a:lstStyle/>
              <a:p>
                <a:endParaRPr lang="fr-FR"/>
              </a:p>
            </p:txBody>
          </p:sp>
          <p:sp>
            <p:nvSpPr>
              <p:cNvPr id="96172" name="Freeform 928"/>
              <p:cNvSpPr>
                <a:spLocks/>
              </p:cNvSpPr>
              <p:nvPr/>
            </p:nvSpPr>
            <p:spPr bwMode="auto">
              <a:xfrm>
                <a:off x="2455" y="1885"/>
                <a:ext cx="25" cy="32"/>
              </a:xfrm>
              <a:custGeom>
                <a:avLst/>
                <a:gdLst>
                  <a:gd name="T0" fmla="*/ 0 w 150"/>
                  <a:gd name="T1" fmla="*/ 0 h 182"/>
                  <a:gd name="T2" fmla="*/ 0 w 150"/>
                  <a:gd name="T3" fmla="*/ 0 h 182"/>
                  <a:gd name="T4" fmla="*/ 0 w 150"/>
                  <a:gd name="T5" fmla="*/ 0 h 182"/>
                  <a:gd name="T6" fmla="*/ 0 w 150"/>
                  <a:gd name="T7" fmla="*/ 0 h 182"/>
                  <a:gd name="T8" fmla="*/ 0 w 150"/>
                  <a:gd name="T9" fmla="*/ 0 h 182"/>
                  <a:gd name="T10" fmla="*/ 0 w 150"/>
                  <a:gd name="T11" fmla="*/ 0 h 182"/>
                  <a:gd name="T12" fmla="*/ 0 w 150"/>
                  <a:gd name="T13" fmla="*/ 0 h 182"/>
                  <a:gd name="T14" fmla="*/ 0 60000 65536"/>
                  <a:gd name="T15" fmla="*/ 0 60000 65536"/>
                  <a:gd name="T16" fmla="*/ 0 60000 65536"/>
                  <a:gd name="T17" fmla="*/ 0 60000 65536"/>
                  <a:gd name="T18" fmla="*/ 0 60000 65536"/>
                  <a:gd name="T19" fmla="*/ 0 60000 65536"/>
                  <a:gd name="T20" fmla="*/ 0 60000 65536"/>
                  <a:gd name="T21" fmla="*/ 0 w 150"/>
                  <a:gd name="T22" fmla="*/ 0 h 182"/>
                  <a:gd name="T23" fmla="*/ 150 w 15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2">
                    <a:moveTo>
                      <a:pt x="145" y="177"/>
                    </a:moveTo>
                    <a:lnTo>
                      <a:pt x="150" y="177"/>
                    </a:lnTo>
                    <a:lnTo>
                      <a:pt x="5" y="0"/>
                    </a:lnTo>
                    <a:lnTo>
                      <a:pt x="0" y="5"/>
                    </a:lnTo>
                    <a:lnTo>
                      <a:pt x="145" y="182"/>
                    </a:lnTo>
                    <a:lnTo>
                      <a:pt x="150" y="182"/>
                    </a:lnTo>
                    <a:lnTo>
                      <a:pt x="145" y="177"/>
                    </a:lnTo>
                    <a:close/>
                  </a:path>
                </a:pathLst>
              </a:custGeom>
              <a:solidFill>
                <a:srgbClr val="000000"/>
              </a:solidFill>
              <a:ln w="9525">
                <a:noFill/>
                <a:round/>
                <a:headEnd/>
                <a:tailEnd/>
              </a:ln>
            </p:spPr>
            <p:txBody>
              <a:bodyPr/>
              <a:lstStyle/>
              <a:p>
                <a:endParaRPr lang="fr-FR"/>
              </a:p>
            </p:txBody>
          </p:sp>
          <p:sp>
            <p:nvSpPr>
              <p:cNvPr id="96173" name="Freeform 929"/>
              <p:cNvSpPr>
                <a:spLocks/>
              </p:cNvSpPr>
              <p:nvPr/>
            </p:nvSpPr>
            <p:spPr bwMode="auto">
              <a:xfrm>
                <a:off x="2480" y="1886"/>
                <a:ext cx="42" cy="31"/>
              </a:xfrm>
              <a:custGeom>
                <a:avLst/>
                <a:gdLst>
                  <a:gd name="T0" fmla="*/ 0 w 262"/>
                  <a:gd name="T1" fmla="*/ 0 h 178"/>
                  <a:gd name="T2" fmla="*/ 0 w 262"/>
                  <a:gd name="T3" fmla="*/ 0 h 178"/>
                  <a:gd name="T4" fmla="*/ 0 w 262"/>
                  <a:gd name="T5" fmla="*/ 0 h 178"/>
                  <a:gd name="T6" fmla="*/ 0 w 262"/>
                  <a:gd name="T7" fmla="*/ 0 h 178"/>
                  <a:gd name="T8" fmla="*/ 0 w 262"/>
                  <a:gd name="T9" fmla="*/ 0 h 178"/>
                  <a:gd name="T10" fmla="*/ 0 w 262"/>
                  <a:gd name="T11" fmla="*/ 0 h 178"/>
                  <a:gd name="T12" fmla="*/ 0 w 262"/>
                  <a:gd name="T13" fmla="*/ 0 h 178"/>
                  <a:gd name="T14" fmla="*/ 0 60000 65536"/>
                  <a:gd name="T15" fmla="*/ 0 60000 65536"/>
                  <a:gd name="T16" fmla="*/ 0 60000 65536"/>
                  <a:gd name="T17" fmla="*/ 0 60000 65536"/>
                  <a:gd name="T18" fmla="*/ 0 60000 65536"/>
                  <a:gd name="T19" fmla="*/ 0 60000 65536"/>
                  <a:gd name="T20" fmla="*/ 0 60000 65536"/>
                  <a:gd name="T21" fmla="*/ 0 w 262"/>
                  <a:gd name="T22" fmla="*/ 0 h 178"/>
                  <a:gd name="T23" fmla="*/ 262 w 262"/>
                  <a:gd name="T24" fmla="*/ 178 h 1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2" h="178">
                    <a:moveTo>
                      <a:pt x="258" y="5"/>
                    </a:moveTo>
                    <a:lnTo>
                      <a:pt x="258" y="0"/>
                    </a:lnTo>
                    <a:lnTo>
                      <a:pt x="0" y="173"/>
                    </a:lnTo>
                    <a:lnTo>
                      <a:pt x="5" y="178"/>
                    </a:lnTo>
                    <a:lnTo>
                      <a:pt x="262" y="5"/>
                    </a:lnTo>
                    <a:lnTo>
                      <a:pt x="262" y="0"/>
                    </a:lnTo>
                    <a:lnTo>
                      <a:pt x="258" y="5"/>
                    </a:lnTo>
                    <a:close/>
                  </a:path>
                </a:pathLst>
              </a:custGeom>
              <a:solidFill>
                <a:srgbClr val="000000"/>
              </a:solidFill>
              <a:ln w="9525">
                <a:noFill/>
                <a:round/>
                <a:headEnd/>
                <a:tailEnd/>
              </a:ln>
            </p:spPr>
            <p:txBody>
              <a:bodyPr/>
              <a:lstStyle/>
              <a:p>
                <a:endParaRPr lang="fr-FR"/>
              </a:p>
            </p:txBody>
          </p:sp>
          <p:sp>
            <p:nvSpPr>
              <p:cNvPr id="96174" name="Freeform 930"/>
              <p:cNvSpPr>
                <a:spLocks/>
              </p:cNvSpPr>
              <p:nvPr/>
            </p:nvSpPr>
            <p:spPr bwMode="auto">
              <a:xfrm>
                <a:off x="2359" y="1939"/>
                <a:ext cx="59" cy="68"/>
              </a:xfrm>
              <a:custGeom>
                <a:avLst/>
                <a:gdLst>
                  <a:gd name="T0" fmla="*/ 0 w 366"/>
                  <a:gd name="T1" fmla="*/ 0 h 400"/>
                  <a:gd name="T2" fmla="*/ 0 w 366"/>
                  <a:gd name="T3" fmla="*/ 0 h 400"/>
                  <a:gd name="T4" fmla="*/ 0 w 366"/>
                  <a:gd name="T5" fmla="*/ 0 h 400"/>
                  <a:gd name="T6" fmla="*/ 0 w 366"/>
                  <a:gd name="T7" fmla="*/ 0 h 400"/>
                  <a:gd name="T8" fmla="*/ 0 w 366"/>
                  <a:gd name="T9" fmla="*/ 0 h 400"/>
                  <a:gd name="T10" fmla="*/ 0 60000 65536"/>
                  <a:gd name="T11" fmla="*/ 0 60000 65536"/>
                  <a:gd name="T12" fmla="*/ 0 60000 65536"/>
                  <a:gd name="T13" fmla="*/ 0 60000 65536"/>
                  <a:gd name="T14" fmla="*/ 0 60000 65536"/>
                  <a:gd name="T15" fmla="*/ 0 w 366"/>
                  <a:gd name="T16" fmla="*/ 0 h 400"/>
                  <a:gd name="T17" fmla="*/ 366 w 366"/>
                  <a:gd name="T18" fmla="*/ 400 h 400"/>
                </a:gdLst>
                <a:ahLst/>
                <a:cxnLst>
                  <a:cxn ang="T10">
                    <a:pos x="T0" y="T1"/>
                  </a:cxn>
                  <a:cxn ang="T11">
                    <a:pos x="T2" y="T3"/>
                  </a:cxn>
                  <a:cxn ang="T12">
                    <a:pos x="T4" y="T5"/>
                  </a:cxn>
                  <a:cxn ang="T13">
                    <a:pos x="T6" y="T7"/>
                  </a:cxn>
                  <a:cxn ang="T14">
                    <a:pos x="T8" y="T9"/>
                  </a:cxn>
                </a:cxnLst>
                <a:rect l="T15" t="T16" r="T17" b="T18"/>
                <a:pathLst>
                  <a:path w="366" h="400">
                    <a:moveTo>
                      <a:pt x="221" y="0"/>
                    </a:moveTo>
                    <a:lnTo>
                      <a:pt x="366" y="177"/>
                    </a:lnTo>
                    <a:lnTo>
                      <a:pt x="145" y="400"/>
                    </a:lnTo>
                    <a:lnTo>
                      <a:pt x="0" y="223"/>
                    </a:lnTo>
                    <a:lnTo>
                      <a:pt x="221" y="0"/>
                    </a:lnTo>
                    <a:close/>
                  </a:path>
                </a:pathLst>
              </a:custGeom>
              <a:solidFill>
                <a:srgbClr val="A3C1C1"/>
              </a:solidFill>
              <a:ln w="9525">
                <a:noFill/>
                <a:round/>
                <a:headEnd/>
                <a:tailEnd/>
              </a:ln>
            </p:spPr>
            <p:txBody>
              <a:bodyPr/>
              <a:lstStyle/>
              <a:p>
                <a:endParaRPr lang="fr-FR"/>
              </a:p>
            </p:txBody>
          </p:sp>
          <p:sp>
            <p:nvSpPr>
              <p:cNvPr id="96175" name="Freeform 931"/>
              <p:cNvSpPr>
                <a:spLocks/>
              </p:cNvSpPr>
              <p:nvPr/>
            </p:nvSpPr>
            <p:spPr bwMode="auto">
              <a:xfrm>
                <a:off x="2394" y="1939"/>
                <a:ext cx="24" cy="30"/>
              </a:xfrm>
              <a:custGeom>
                <a:avLst/>
                <a:gdLst>
                  <a:gd name="T0" fmla="*/ 0 w 149"/>
                  <a:gd name="T1" fmla="*/ 0 h 181"/>
                  <a:gd name="T2" fmla="*/ 0 w 149"/>
                  <a:gd name="T3" fmla="*/ 0 h 181"/>
                  <a:gd name="T4" fmla="*/ 0 w 149"/>
                  <a:gd name="T5" fmla="*/ 0 h 181"/>
                  <a:gd name="T6" fmla="*/ 0 w 149"/>
                  <a:gd name="T7" fmla="*/ 0 h 181"/>
                  <a:gd name="T8" fmla="*/ 0 w 149"/>
                  <a:gd name="T9" fmla="*/ 0 h 181"/>
                  <a:gd name="T10" fmla="*/ 0 w 149"/>
                  <a:gd name="T11" fmla="*/ 0 h 181"/>
                  <a:gd name="T12" fmla="*/ 0 w 149"/>
                  <a:gd name="T13" fmla="*/ 0 h 181"/>
                  <a:gd name="T14" fmla="*/ 0 60000 65536"/>
                  <a:gd name="T15" fmla="*/ 0 60000 65536"/>
                  <a:gd name="T16" fmla="*/ 0 60000 65536"/>
                  <a:gd name="T17" fmla="*/ 0 60000 65536"/>
                  <a:gd name="T18" fmla="*/ 0 60000 65536"/>
                  <a:gd name="T19" fmla="*/ 0 60000 65536"/>
                  <a:gd name="T20" fmla="*/ 0 60000 65536"/>
                  <a:gd name="T21" fmla="*/ 0 w 149"/>
                  <a:gd name="T22" fmla="*/ 0 h 181"/>
                  <a:gd name="T23" fmla="*/ 149 w 149"/>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9" h="181">
                    <a:moveTo>
                      <a:pt x="149" y="181"/>
                    </a:moveTo>
                    <a:lnTo>
                      <a:pt x="149" y="177"/>
                    </a:lnTo>
                    <a:lnTo>
                      <a:pt x="4" y="0"/>
                    </a:lnTo>
                    <a:lnTo>
                      <a:pt x="0" y="5"/>
                    </a:lnTo>
                    <a:lnTo>
                      <a:pt x="145" y="181"/>
                    </a:lnTo>
                    <a:lnTo>
                      <a:pt x="145" y="177"/>
                    </a:lnTo>
                    <a:lnTo>
                      <a:pt x="149" y="181"/>
                    </a:lnTo>
                    <a:close/>
                  </a:path>
                </a:pathLst>
              </a:custGeom>
              <a:solidFill>
                <a:srgbClr val="000000"/>
              </a:solidFill>
              <a:ln w="9525">
                <a:noFill/>
                <a:round/>
                <a:headEnd/>
                <a:tailEnd/>
              </a:ln>
            </p:spPr>
            <p:txBody>
              <a:bodyPr/>
              <a:lstStyle/>
              <a:p>
                <a:endParaRPr lang="fr-FR"/>
              </a:p>
            </p:txBody>
          </p:sp>
          <p:sp>
            <p:nvSpPr>
              <p:cNvPr id="96176" name="Freeform 932"/>
              <p:cNvSpPr>
                <a:spLocks/>
              </p:cNvSpPr>
              <p:nvPr/>
            </p:nvSpPr>
            <p:spPr bwMode="auto">
              <a:xfrm>
                <a:off x="2382" y="1968"/>
                <a:ext cx="36" cy="39"/>
              </a:xfrm>
              <a:custGeom>
                <a:avLst/>
                <a:gdLst>
                  <a:gd name="T0" fmla="*/ 0 w 225"/>
                  <a:gd name="T1" fmla="*/ 0 h 227"/>
                  <a:gd name="T2" fmla="*/ 0 w 225"/>
                  <a:gd name="T3" fmla="*/ 0 h 227"/>
                  <a:gd name="T4" fmla="*/ 0 w 225"/>
                  <a:gd name="T5" fmla="*/ 0 h 227"/>
                  <a:gd name="T6" fmla="*/ 0 w 225"/>
                  <a:gd name="T7" fmla="*/ 0 h 227"/>
                  <a:gd name="T8" fmla="*/ 0 w 225"/>
                  <a:gd name="T9" fmla="*/ 0 h 227"/>
                  <a:gd name="T10" fmla="*/ 0 w 225"/>
                  <a:gd name="T11" fmla="*/ 0 h 227"/>
                  <a:gd name="T12" fmla="*/ 0 w 225"/>
                  <a:gd name="T13" fmla="*/ 0 h 227"/>
                  <a:gd name="T14" fmla="*/ 0 60000 65536"/>
                  <a:gd name="T15" fmla="*/ 0 60000 65536"/>
                  <a:gd name="T16" fmla="*/ 0 60000 65536"/>
                  <a:gd name="T17" fmla="*/ 0 60000 65536"/>
                  <a:gd name="T18" fmla="*/ 0 60000 65536"/>
                  <a:gd name="T19" fmla="*/ 0 60000 65536"/>
                  <a:gd name="T20" fmla="*/ 0 60000 65536"/>
                  <a:gd name="T21" fmla="*/ 0 w 225"/>
                  <a:gd name="T22" fmla="*/ 0 h 227"/>
                  <a:gd name="T23" fmla="*/ 225 w 225"/>
                  <a:gd name="T24" fmla="*/ 227 h 2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5" h="227">
                    <a:moveTo>
                      <a:pt x="0" y="227"/>
                    </a:moveTo>
                    <a:lnTo>
                      <a:pt x="5" y="227"/>
                    </a:lnTo>
                    <a:lnTo>
                      <a:pt x="225" y="4"/>
                    </a:lnTo>
                    <a:lnTo>
                      <a:pt x="221" y="0"/>
                    </a:lnTo>
                    <a:lnTo>
                      <a:pt x="0" y="223"/>
                    </a:lnTo>
                    <a:lnTo>
                      <a:pt x="5" y="223"/>
                    </a:lnTo>
                    <a:lnTo>
                      <a:pt x="0" y="227"/>
                    </a:lnTo>
                    <a:close/>
                  </a:path>
                </a:pathLst>
              </a:custGeom>
              <a:solidFill>
                <a:srgbClr val="000000"/>
              </a:solidFill>
              <a:ln w="9525">
                <a:noFill/>
                <a:round/>
                <a:headEnd/>
                <a:tailEnd/>
              </a:ln>
            </p:spPr>
            <p:txBody>
              <a:bodyPr/>
              <a:lstStyle/>
              <a:p>
                <a:endParaRPr lang="fr-FR"/>
              </a:p>
            </p:txBody>
          </p:sp>
          <p:sp>
            <p:nvSpPr>
              <p:cNvPr id="96177" name="Freeform 933"/>
              <p:cNvSpPr>
                <a:spLocks/>
              </p:cNvSpPr>
              <p:nvPr/>
            </p:nvSpPr>
            <p:spPr bwMode="auto">
              <a:xfrm>
                <a:off x="2358" y="1976"/>
                <a:ext cx="24" cy="31"/>
              </a:xfrm>
              <a:custGeom>
                <a:avLst/>
                <a:gdLst>
                  <a:gd name="T0" fmla="*/ 0 w 150"/>
                  <a:gd name="T1" fmla="*/ 0 h 181"/>
                  <a:gd name="T2" fmla="*/ 0 w 150"/>
                  <a:gd name="T3" fmla="*/ 0 h 181"/>
                  <a:gd name="T4" fmla="*/ 0 w 150"/>
                  <a:gd name="T5" fmla="*/ 0 h 181"/>
                  <a:gd name="T6" fmla="*/ 0 w 150"/>
                  <a:gd name="T7" fmla="*/ 0 h 181"/>
                  <a:gd name="T8" fmla="*/ 0 w 150"/>
                  <a:gd name="T9" fmla="*/ 0 h 181"/>
                  <a:gd name="T10" fmla="*/ 0 w 150"/>
                  <a:gd name="T11" fmla="*/ 0 h 181"/>
                  <a:gd name="T12" fmla="*/ 0 w 150"/>
                  <a:gd name="T13" fmla="*/ 0 h 181"/>
                  <a:gd name="T14" fmla="*/ 0 60000 65536"/>
                  <a:gd name="T15" fmla="*/ 0 60000 65536"/>
                  <a:gd name="T16" fmla="*/ 0 60000 65536"/>
                  <a:gd name="T17" fmla="*/ 0 60000 65536"/>
                  <a:gd name="T18" fmla="*/ 0 60000 65536"/>
                  <a:gd name="T19" fmla="*/ 0 60000 65536"/>
                  <a:gd name="T20" fmla="*/ 0 60000 65536"/>
                  <a:gd name="T21" fmla="*/ 0 w 150"/>
                  <a:gd name="T22" fmla="*/ 0 h 181"/>
                  <a:gd name="T23" fmla="*/ 150 w 150"/>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1">
                    <a:moveTo>
                      <a:pt x="0" y="0"/>
                    </a:moveTo>
                    <a:lnTo>
                      <a:pt x="0" y="5"/>
                    </a:lnTo>
                    <a:lnTo>
                      <a:pt x="145" y="181"/>
                    </a:lnTo>
                    <a:lnTo>
                      <a:pt x="150" y="177"/>
                    </a:lnTo>
                    <a:lnTo>
                      <a:pt x="5" y="0"/>
                    </a:lnTo>
                    <a:lnTo>
                      <a:pt x="5" y="5"/>
                    </a:lnTo>
                    <a:lnTo>
                      <a:pt x="0" y="0"/>
                    </a:lnTo>
                    <a:close/>
                  </a:path>
                </a:pathLst>
              </a:custGeom>
              <a:solidFill>
                <a:srgbClr val="000000"/>
              </a:solidFill>
              <a:ln w="9525">
                <a:noFill/>
                <a:round/>
                <a:headEnd/>
                <a:tailEnd/>
              </a:ln>
            </p:spPr>
            <p:txBody>
              <a:bodyPr/>
              <a:lstStyle/>
              <a:p>
                <a:endParaRPr lang="fr-FR"/>
              </a:p>
            </p:txBody>
          </p:sp>
          <p:sp>
            <p:nvSpPr>
              <p:cNvPr id="96178" name="Freeform 934"/>
              <p:cNvSpPr>
                <a:spLocks/>
              </p:cNvSpPr>
              <p:nvPr/>
            </p:nvSpPr>
            <p:spPr bwMode="auto">
              <a:xfrm>
                <a:off x="2358" y="1939"/>
                <a:ext cx="37" cy="38"/>
              </a:xfrm>
              <a:custGeom>
                <a:avLst/>
                <a:gdLst>
                  <a:gd name="T0" fmla="*/ 0 w 225"/>
                  <a:gd name="T1" fmla="*/ 0 h 228"/>
                  <a:gd name="T2" fmla="*/ 0 w 225"/>
                  <a:gd name="T3" fmla="*/ 0 h 228"/>
                  <a:gd name="T4" fmla="*/ 0 w 225"/>
                  <a:gd name="T5" fmla="*/ 0 h 228"/>
                  <a:gd name="T6" fmla="*/ 0 w 225"/>
                  <a:gd name="T7" fmla="*/ 0 h 228"/>
                  <a:gd name="T8" fmla="*/ 0 w 225"/>
                  <a:gd name="T9" fmla="*/ 0 h 228"/>
                  <a:gd name="T10" fmla="*/ 0 w 225"/>
                  <a:gd name="T11" fmla="*/ 0 h 228"/>
                  <a:gd name="T12" fmla="*/ 0 w 225"/>
                  <a:gd name="T13" fmla="*/ 0 h 228"/>
                  <a:gd name="T14" fmla="*/ 0 60000 65536"/>
                  <a:gd name="T15" fmla="*/ 0 60000 65536"/>
                  <a:gd name="T16" fmla="*/ 0 60000 65536"/>
                  <a:gd name="T17" fmla="*/ 0 60000 65536"/>
                  <a:gd name="T18" fmla="*/ 0 60000 65536"/>
                  <a:gd name="T19" fmla="*/ 0 60000 65536"/>
                  <a:gd name="T20" fmla="*/ 0 60000 65536"/>
                  <a:gd name="T21" fmla="*/ 0 w 225"/>
                  <a:gd name="T22" fmla="*/ 0 h 228"/>
                  <a:gd name="T23" fmla="*/ 225 w 225"/>
                  <a:gd name="T24" fmla="*/ 228 h 2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5" h="228">
                    <a:moveTo>
                      <a:pt x="225" y="0"/>
                    </a:moveTo>
                    <a:lnTo>
                      <a:pt x="221" y="0"/>
                    </a:lnTo>
                    <a:lnTo>
                      <a:pt x="0" y="223"/>
                    </a:lnTo>
                    <a:lnTo>
                      <a:pt x="5" y="228"/>
                    </a:lnTo>
                    <a:lnTo>
                      <a:pt x="225" y="5"/>
                    </a:lnTo>
                    <a:lnTo>
                      <a:pt x="221" y="5"/>
                    </a:lnTo>
                    <a:lnTo>
                      <a:pt x="225" y="0"/>
                    </a:lnTo>
                    <a:close/>
                  </a:path>
                </a:pathLst>
              </a:custGeom>
              <a:solidFill>
                <a:srgbClr val="000000"/>
              </a:solidFill>
              <a:ln w="9525">
                <a:noFill/>
                <a:round/>
                <a:headEnd/>
                <a:tailEnd/>
              </a:ln>
            </p:spPr>
            <p:txBody>
              <a:bodyPr/>
              <a:lstStyle/>
              <a:p>
                <a:endParaRPr lang="fr-FR"/>
              </a:p>
            </p:txBody>
          </p:sp>
          <p:sp>
            <p:nvSpPr>
              <p:cNvPr id="96179" name="Freeform 935"/>
              <p:cNvSpPr>
                <a:spLocks/>
              </p:cNvSpPr>
              <p:nvPr/>
            </p:nvSpPr>
            <p:spPr bwMode="auto">
              <a:xfrm>
                <a:off x="2280" y="2041"/>
                <a:ext cx="51" cy="74"/>
              </a:xfrm>
              <a:custGeom>
                <a:avLst/>
                <a:gdLst>
                  <a:gd name="T0" fmla="*/ 0 w 317"/>
                  <a:gd name="T1" fmla="*/ 0 h 437"/>
                  <a:gd name="T2" fmla="*/ 0 w 317"/>
                  <a:gd name="T3" fmla="*/ 0 h 437"/>
                  <a:gd name="T4" fmla="*/ 0 w 317"/>
                  <a:gd name="T5" fmla="*/ 0 h 437"/>
                  <a:gd name="T6" fmla="*/ 0 w 317"/>
                  <a:gd name="T7" fmla="*/ 0 h 437"/>
                  <a:gd name="T8" fmla="*/ 0 w 317"/>
                  <a:gd name="T9" fmla="*/ 0 h 437"/>
                  <a:gd name="T10" fmla="*/ 0 60000 65536"/>
                  <a:gd name="T11" fmla="*/ 0 60000 65536"/>
                  <a:gd name="T12" fmla="*/ 0 60000 65536"/>
                  <a:gd name="T13" fmla="*/ 0 60000 65536"/>
                  <a:gd name="T14" fmla="*/ 0 60000 65536"/>
                  <a:gd name="T15" fmla="*/ 0 w 317"/>
                  <a:gd name="T16" fmla="*/ 0 h 437"/>
                  <a:gd name="T17" fmla="*/ 317 w 317"/>
                  <a:gd name="T18" fmla="*/ 437 h 437"/>
                </a:gdLst>
                <a:ahLst/>
                <a:cxnLst>
                  <a:cxn ang="T10">
                    <a:pos x="T0" y="T1"/>
                  </a:cxn>
                  <a:cxn ang="T11">
                    <a:pos x="T2" y="T3"/>
                  </a:cxn>
                  <a:cxn ang="T12">
                    <a:pos x="T4" y="T5"/>
                  </a:cxn>
                  <a:cxn ang="T13">
                    <a:pos x="T6" y="T7"/>
                  </a:cxn>
                  <a:cxn ang="T14">
                    <a:pos x="T8" y="T9"/>
                  </a:cxn>
                </a:cxnLst>
                <a:rect l="T15" t="T16" r="T17" b="T18"/>
                <a:pathLst>
                  <a:path w="317" h="437">
                    <a:moveTo>
                      <a:pt x="317" y="176"/>
                    </a:moveTo>
                    <a:lnTo>
                      <a:pt x="172" y="0"/>
                    </a:lnTo>
                    <a:lnTo>
                      <a:pt x="0" y="259"/>
                    </a:lnTo>
                    <a:lnTo>
                      <a:pt x="146" y="437"/>
                    </a:lnTo>
                    <a:lnTo>
                      <a:pt x="317" y="176"/>
                    </a:lnTo>
                    <a:close/>
                  </a:path>
                </a:pathLst>
              </a:custGeom>
              <a:solidFill>
                <a:srgbClr val="A3C1C1"/>
              </a:solidFill>
              <a:ln w="9525">
                <a:noFill/>
                <a:round/>
                <a:headEnd/>
                <a:tailEnd/>
              </a:ln>
            </p:spPr>
            <p:txBody>
              <a:bodyPr/>
              <a:lstStyle/>
              <a:p>
                <a:endParaRPr lang="fr-FR"/>
              </a:p>
            </p:txBody>
          </p:sp>
          <p:sp>
            <p:nvSpPr>
              <p:cNvPr id="96180" name="Freeform 936"/>
              <p:cNvSpPr>
                <a:spLocks/>
              </p:cNvSpPr>
              <p:nvPr/>
            </p:nvSpPr>
            <p:spPr bwMode="auto">
              <a:xfrm>
                <a:off x="2308" y="2041"/>
                <a:ext cx="24" cy="30"/>
              </a:xfrm>
              <a:custGeom>
                <a:avLst/>
                <a:gdLst>
                  <a:gd name="T0" fmla="*/ 0 w 150"/>
                  <a:gd name="T1" fmla="*/ 0 h 181"/>
                  <a:gd name="T2" fmla="*/ 0 w 150"/>
                  <a:gd name="T3" fmla="*/ 0 h 181"/>
                  <a:gd name="T4" fmla="*/ 0 w 150"/>
                  <a:gd name="T5" fmla="*/ 0 h 181"/>
                  <a:gd name="T6" fmla="*/ 0 w 150"/>
                  <a:gd name="T7" fmla="*/ 0 h 181"/>
                  <a:gd name="T8" fmla="*/ 0 w 150"/>
                  <a:gd name="T9" fmla="*/ 0 h 181"/>
                  <a:gd name="T10" fmla="*/ 0 w 150"/>
                  <a:gd name="T11" fmla="*/ 0 h 181"/>
                  <a:gd name="T12" fmla="*/ 0 w 150"/>
                  <a:gd name="T13" fmla="*/ 0 h 181"/>
                  <a:gd name="T14" fmla="*/ 0 60000 65536"/>
                  <a:gd name="T15" fmla="*/ 0 60000 65536"/>
                  <a:gd name="T16" fmla="*/ 0 60000 65536"/>
                  <a:gd name="T17" fmla="*/ 0 60000 65536"/>
                  <a:gd name="T18" fmla="*/ 0 60000 65536"/>
                  <a:gd name="T19" fmla="*/ 0 60000 65536"/>
                  <a:gd name="T20" fmla="*/ 0 60000 65536"/>
                  <a:gd name="T21" fmla="*/ 0 w 150"/>
                  <a:gd name="T22" fmla="*/ 0 h 181"/>
                  <a:gd name="T23" fmla="*/ 150 w 150"/>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1">
                    <a:moveTo>
                      <a:pt x="5" y="4"/>
                    </a:moveTo>
                    <a:lnTo>
                      <a:pt x="0" y="4"/>
                    </a:lnTo>
                    <a:lnTo>
                      <a:pt x="145" y="181"/>
                    </a:lnTo>
                    <a:lnTo>
                      <a:pt x="150" y="176"/>
                    </a:lnTo>
                    <a:lnTo>
                      <a:pt x="5" y="0"/>
                    </a:lnTo>
                    <a:lnTo>
                      <a:pt x="0" y="0"/>
                    </a:lnTo>
                    <a:lnTo>
                      <a:pt x="5" y="4"/>
                    </a:lnTo>
                    <a:close/>
                  </a:path>
                </a:pathLst>
              </a:custGeom>
              <a:solidFill>
                <a:srgbClr val="000000"/>
              </a:solidFill>
              <a:ln w="9525">
                <a:noFill/>
                <a:round/>
                <a:headEnd/>
                <a:tailEnd/>
              </a:ln>
            </p:spPr>
            <p:txBody>
              <a:bodyPr/>
              <a:lstStyle/>
              <a:p>
                <a:endParaRPr lang="fr-FR"/>
              </a:p>
            </p:txBody>
          </p:sp>
          <p:sp>
            <p:nvSpPr>
              <p:cNvPr id="96181" name="Freeform 937"/>
              <p:cNvSpPr>
                <a:spLocks/>
              </p:cNvSpPr>
              <p:nvPr/>
            </p:nvSpPr>
            <p:spPr bwMode="auto">
              <a:xfrm>
                <a:off x="2280" y="2041"/>
                <a:ext cx="28" cy="44"/>
              </a:xfrm>
              <a:custGeom>
                <a:avLst/>
                <a:gdLst>
                  <a:gd name="T0" fmla="*/ 0 w 177"/>
                  <a:gd name="T1" fmla="*/ 0 h 263"/>
                  <a:gd name="T2" fmla="*/ 0 w 177"/>
                  <a:gd name="T3" fmla="*/ 0 h 263"/>
                  <a:gd name="T4" fmla="*/ 0 w 177"/>
                  <a:gd name="T5" fmla="*/ 0 h 263"/>
                  <a:gd name="T6" fmla="*/ 0 w 177"/>
                  <a:gd name="T7" fmla="*/ 0 h 263"/>
                  <a:gd name="T8" fmla="*/ 0 w 177"/>
                  <a:gd name="T9" fmla="*/ 0 h 263"/>
                  <a:gd name="T10" fmla="*/ 0 w 177"/>
                  <a:gd name="T11" fmla="*/ 0 h 263"/>
                  <a:gd name="T12" fmla="*/ 0 w 177"/>
                  <a:gd name="T13" fmla="*/ 0 h 263"/>
                  <a:gd name="T14" fmla="*/ 0 60000 65536"/>
                  <a:gd name="T15" fmla="*/ 0 60000 65536"/>
                  <a:gd name="T16" fmla="*/ 0 60000 65536"/>
                  <a:gd name="T17" fmla="*/ 0 60000 65536"/>
                  <a:gd name="T18" fmla="*/ 0 60000 65536"/>
                  <a:gd name="T19" fmla="*/ 0 60000 65536"/>
                  <a:gd name="T20" fmla="*/ 0 60000 65536"/>
                  <a:gd name="T21" fmla="*/ 0 w 177"/>
                  <a:gd name="T22" fmla="*/ 0 h 263"/>
                  <a:gd name="T23" fmla="*/ 177 w 177"/>
                  <a:gd name="T24" fmla="*/ 263 h 2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 h="263">
                    <a:moveTo>
                      <a:pt x="5" y="259"/>
                    </a:moveTo>
                    <a:lnTo>
                      <a:pt x="5" y="263"/>
                    </a:lnTo>
                    <a:lnTo>
                      <a:pt x="177" y="4"/>
                    </a:lnTo>
                    <a:lnTo>
                      <a:pt x="172" y="0"/>
                    </a:lnTo>
                    <a:lnTo>
                      <a:pt x="0" y="259"/>
                    </a:lnTo>
                    <a:lnTo>
                      <a:pt x="0" y="263"/>
                    </a:lnTo>
                    <a:lnTo>
                      <a:pt x="5" y="259"/>
                    </a:lnTo>
                    <a:close/>
                  </a:path>
                </a:pathLst>
              </a:custGeom>
              <a:solidFill>
                <a:srgbClr val="000000"/>
              </a:solidFill>
              <a:ln w="9525">
                <a:noFill/>
                <a:round/>
                <a:headEnd/>
                <a:tailEnd/>
              </a:ln>
            </p:spPr>
            <p:txBody>
              <a:bodyPr/>
              <a:lstStyle/>
              <a:p>
                <a:endParaRPr lang="fr-FR"/>
              </a:p>
            </p:txBody>
          </p:sp>
          <p:sp>
            <p:nvSpPr>
              <p:cNvPr id="96182" name="Freeform 938"/>
              <p:cNvSpPr>
                <a:spLocks/>
              </p:cNvSpPr>
              <p:nvPr/>
            </p:nvSpPr>
            <p:spPr bwMode="auto">
              <a:xfrm>
                <a:off x="2280" y="2084"/>
                <a:ext cx="24" cy="32"/>
              </a:xfrm>
              <a:custGeom>
                <a:avLst/>
                <a:gdLst>
                  <a:gd name="T0" fmla="*/ 0 w 150"/>
                  <a:gd name="T1" fmla="*/ 0 h 182"/>
                  <a:gd name="T2" fmla="*/ 0 w 150"/>
                  <a:gd name="T3" fmla="*/ 0 h 182"/>
                  <a:gd name="T4" fmla="*/ 0 w 150"/>
                  <a:gd name="T5" fmla="*/ 0 h 182"/>
                  <a:gd name="T6" fmla="*/ 0 w 150"/>
                  <a:gd name="T7" fmla="*/ 0 h 182"/>
                  <a:gd name="T8" fmla="*/ 0 w 150"/>
                  <a:gd name="T9" fmla="*/ 0 h 182"/>
                  <a:gd name="T10" fmla="*/ 0 w 150"/>
                  <a:gd name="T11" fmla="*/ 0 h 182"/>
                  <a:gd name="T12" fmla="*/ 0 w 150"/>
                  <a:gd name="T13" fmla="*/ 0 h 182"/>
                  <a:gd name="T14" fmla="*/ 0 60000 65536"/>
                  <a:gd name="T15" fmla="*/ 0 60000 65536"/>
                  <a:gd name="T16" fmla="*/ 0 60000 65536"/>
                  <a:gd name="T17" fmla="*/ 0 60000 65536"/>
                  <a:gd name="T18" fmla="*/ 0 60000 65536"/>
                  <a:gd name="T19" fmla="*/ 0 60000 65536"/>
                  <a:gd name="T20" fmla="*/ 0 60000 65536"/>
                  <a:gd name="T21" fmla="*/ 0 w 150"/>
                  <a:gd name="T22" fmla="*/ 0 h 182"/>
                  <a:gd name="T23" fmla="*/ 150 w 15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2">
                    <a:moveTo>
                      <a:pt x="145" y="177"/>
                    </a:moveTo>
                    <a:lnTo>
                      <a:pt x="150" y="177"/>
                    </a:lnTo>
                    <a:lnTo>
                      <a:pt x="5" y="0"/>
                    </a:lnTo>
                    <a:lnTo>
                      <a:pt x="0" y="4"/>
                    </a:lnTo>
                    <a:lnTo>
                      <a:pt x="145" y="182"/>
                    </a:lnTo>
                    <a:lnTo>
                      <a:pt x="150" y="182"/>
                    </a:lnTo>
                    <a:lnTo>
                      <a:pt x="145" y="177"/>
                    </a:lnTo>
                    <a:close/>
                  </a:path>
                </a:pathLst>
              </a:custGeom>
              <a:solidFill>
                <a:srgbClr val="000000"/>
              </a:solidFill>
              <a:ln w="9525">
                <a:noFill/>
                <a:round/>
                <a:headEnd/>
                <a:tailEnd/>
              </a:ln>
            </p:spPr>
            <p:txBody>
              <a:bodyPr/>
              <a:lstStyle/>
              <a:p>
                <a:endParaRPr lang="fr-FR"/>
              </a:p>
            </p:txBody>
          </p:sp>
          <p:sp>
            <p:nvSpPr>
              <p:cNvPr id="96183" name="Freeform 939"/>
              <p:cNvSpPr>
                <a:spLocks/>
              </p:cNvSpPr>
              <p:nvPr/>
            </p:nvSpPr>
            <p:spPr bwMode="auto">
              <a:xfrm>
                <a:off x="2303" y="2071"/>
                <a:ext cx="29" cy="45"/>
              </a:xfrm>
              <a:custGeom>
                <a:avLst/>
                <a:gdLst>
                  <a:gd name="T0" fmla="*/ 0 w 177"/>
                  <a:gd name="T1" fmla="*/ 0 h 265"/>
                  <a:gd name="T2" fmla="*/ 0 w 177"/>
                  <a:gd name="T3" fmla="*/ 0 h 265"/>
                  <a:gd name="T4" fmla="*/ 0 w 177"/>
                  <a:gd name="T5" fmla="*/ 0 h 265"/>
                  <a:gd name="T6" fmla="*/ 0 w 177"/>
                  <a:gd name="T7" fmla="*/ 0 h 265"/>
                  <a:gd name="T8" fmla="*/ 0 w 177"/>
                  <a:gd name="T9" fmla="*/ 0 h 265"/>
                  <a:gd name="T10" fmla="*/ 0 w 177"/>
                  <a:gd name="T11" fmla="*/ 0 h 265"/>
                  <a:gd name="T12" fmla="*/ 0 w 177"/>
                  <a:gd name="T13" fmla="*/ 0 h 265"/>
                  <a:gd name="T14" fmla="*/ 0 60000 65536"/>
                  <a:gd name="T15" fmla="*/ 0 60000 65536"/>
                  <a:gd name="T16" fmla="*/ 0 60000 65536"/>
                  <a:gd name="T17" fmla="*/ 0 60000 65536"/>
                  <a:gd name="T18" fmla="*/ 0 60000 65536"/>
                  <a:gd name="T19" fmla="*/ 0 60000 65536"/>
                  <a:gd name="T20" fmla="*/ 0 60000 65536"/>
                  <a:gd name="T21" fmla="*/ 0 w 177"/>
                  <a:gd name="T22" fmla="*/ 0 h 265"/>
                  <a:gd name="T23" fmla="*/ 177 w 177"/>
                  <a:gd name="T24" fmla="*/ 265 h 2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 h="265">
                    <a:moveTo>
                      <a:pt x="172" y="5"/>
                    </a:moveTo>
                    <a:lnTo>
                      <a:pt x="172" y="0"/>
                    </a:lnTo>
                    <a:lnTo>
                      <a:pt x="0" y="260"/>
                    </a:lnTo>
                    <a:lnTo>
                      <a:pt x="5" y="265"/>
                    </a:lnTo>
                    <a:lnTo>
                      <a:pt x="177" y="5"/>
                    </a:lnTo>
                    <a:lnTo>
                      <a:pt x="177" y="0"/>
                    </a:lnTo>
                    <a:lnTo>
                      <a:pt x="172" y="5"/>
                    </a:lnTo>
                    <a:close/>
                  </a:path>
                </a:pathLst>
              </a:custGeom>
              <a:solidFill>
                <a:srgbClr val="000000"/>
              </a:solidFill>
              <a:ln w="9525">
                <a:noFill/>
                <a:round/>
                <a:headEnd/>
                <a:tailEnd/>
              </a:ln>
            </p:spPr>
            <p:txBody>
              <a:bodyPr/>
              <a:lstStyle/>
              <a:p>
                <a:endParaRPr lang="fr-FR"/>
              </a:p>
            </p:txBody>
          </p:sp>
          <p:sp>
            <p:nvSpPr>
              <p:cNvPr id="96184" name="Freeform 940"/>
              <p:cNvSpPr>
                <a:spLocks/>
              </p:cNvSpPr>
              <p:nvPr/>
            </p:nvSpPr>
            <p:spPr bwMode="auto">
              <a:xfrm>
                <a:off x="2224" y="2157"/>
                <a:ext cx="42" cy="78"/>
              </a:xfrm>
              <a:custGeom>
                <a:avLst/>
                <a:gdLst>
                  <a:gd name="T0" fmla="*/ 0 w 259"/>
                  <a:gd name="T1" fmla="*/ 0 h 461"/>
                  <a:gd name="T2" fmla="*/ 0 w 259"/>
                  <a:gd name="T3" fmla="*/ 0 h 461"/>
                  <a:gd name="T4" fmla="*/ 0 w 259"/>
                  <a:gd name="T5" fmla="*/ 0 h 461"/>
                  <a:gd name="T6" fmla="*/ 0 w 259"/>
                  <a:gd name="T7" fmla="*/ 0 h 461"/>
                  <a:gd name="T8" fmla="*/ 0 w 259"/>
                  <a:gd name="T9" fmla="*/ 0 h 461"/>
                  <a:gd name="T10" fmla="*/ 0 60000 65536"/>
                  <a:gd name="T11" fmla="*/ 0 60000 65536"/>
                  <a:gd name="T12" fmla="*/ 0 60000 65536"/>
                  <a:gd name="T13" fmla="*/ 0 60000 65536"/>
                  <a:gd name="T14" fmla="*/ 0 60000 65536"/>
                  <a:gd name="T15" fmla="*/ 0 w 259"/>
                  <a:gd name="T16" fmla="*/ 0 h 461"/>
                  <a:gd name="T17" fmla="*/ 259 w 259"/>
                  <a:gd name="T18" fmla="*/ 461 h 461"/>
                </a:gdLst>
                <a:ahLst/>
                <a:cxnLst>
                  <a:cxn ang="T10">
                    <a:pos x="T0" y="T1"/>
                  </a:cxn>
                  <a:cxn ang="T11">
                    <a:pos x="T2" y="T3"/>
                  </a:cxn>
                  <a:cxn ang="T12">
                    <a:pos x="T4" y="T5"/>
                  </a:cxn>
                  <a:cxn ang="T13">
                    <a:pos x="T6" y="T7"/>
                  </a:cxn>
                  <a:cxn ang="T14">
                    <a:pos x="T8" y="T9"/>
                  </a:cxn>
                </a:cxnLst>
                <a:rect l="T15" t="T16" r="T17" b="T18"/>
                <a:pathLst>
                  <a:path w="259" h="461">
                    <a:moveTo>
                      <a:pt x="115" y="0"/>
                    </a:moveTo>
                    <a:lnTo>
                      <a:pt x="259" y="176"/>
                    </a:lnTo>
                    <a:lnTo>
                      <a:pt x="144" y="461"/>
                    </a:lnTo>
                    <a:lnTo>
                      <a:pt x="0" y="283"/>
                    </a:lnTo>
                    <a:lnTo>
                      <a:pt x="115" y="0"/>
                    </a:lnTo>
                    <a:close/>
                  </a:path>
                </a:pathLst>
              </a:custGeom>
              <a:solidFill>
                <a:srgbClr val="96B5B5"/>
              </a:solidFill>
              <a:ln w="9525">
                <a:noFill/>
                <a:round/>
                <a:headEnd/>
                <a:tailEnd/>
              </a:ln>
            </p:spPr>
            <p:txBody>
              <a:bodyPr/>
              <a:lstStyle/>
              <a:p>
                <a:endParaRPr lang="fr-FR"/>
              </a:p>
            </p:txBody>
          </p:sp>
          <p:sp>
            <p:nvSpPr>
              <p:cNvPr id="96185" name="Freeform 941"/>
              <p:cNvSpPr>
                <a:spLocks/>
              </p:cNvSpPr>
              <p:nvPr/>
            </p:nvSpPr>
            <p:spPr bwMode="auto">
              <a:xfrm>
                <a:off x="2243" y="2157"/>
                <a:ext cx="24" cy="30"/>
              </a:xfrm>
              <a:custGeom>
                <a:avLst/>
                <a:gdLst>
                  <a:gd name="T0" fmla="*/ 0 w 149"/>
                  <a:gd name="T1" fmla="*/ 0 h 182"/>
                  <a:gd name="T2" fmla="*/ 0 w 149"/>
                  <a:gd name="T3" fmla="*/ 0 h 182"/>
                  <a:gd name="T4" fmla="*/ 0 w 149"/>
                  <a:gd name="T5" fmla="*/ 0 h 182"/>
                  <a:gd name="T6" fmla="*/ 0 w 149"/>
                  <a:gd name="T7" fmla="*/ 0 h 182"/>
                  <a:gd name="T8" fmla="*/ 0 w 149"/>
                  <a:gd name="T9" fmla="*/ 0 h 182"/>
                  <a:gd name="T10" fmla="*/ 0 w 149"/>
                  <a:gd name="T11" fmla="*/ 0 h 182"/>
                  <a:gd name="T12" fmla="*/ 0 w 149"/>
                  <a:gd name="T13" fmla="*/ 0 h 182"/>
                  <a:gd name="T14" fmla="*/ 0 60000 65536"/>
                  <a:gd name="T15" fmla="*/ 0 60000 65536"/>
                  <a:gd name="T16" fmla="*/ 0 60000 65536"/>
                  <a:gd name="T17" fmla="*/ 0 60000 65536"/>
                  <a:gd name="T18" fmla="*/ 0 60000 65536"/>
                  <a:gd name="T19" fmla="*/ 0 60000 65536"/>
                  <a:gd name="T20" fmla="*/ 0 60000 65536"/>
                  <a:gd name="T21" fmla="*/ 0 w 149"/>
                  <a:gd name="T22" fmla="*/ 0 h 182"/>
                  <a:gd name="T23" fmla="*/ 149 w 149"/>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9" h="182">
                    <a:moveTo>
                      <a:pt x="149" y="180"/>
                    </a:moveTo>
                    <a:lnTo>
                      <a:pt x="148" y="177"/>
                    </a:lnTo>
                    <a:lnTo>
                      <a:pt x="4" y="0"/>
                    </a:lnTo>
                    <a:lnTo>
                      <a:pt x="0" y="5"/>
                    </a:lnTo>
                    <a:lnTo>
                      <a:pt x="144" y="182"/>
                    </a:lnTo>
                    <a:lnTo>
                      <a:pt x="142" y="178"/>
                    </a:lnTo>
                    <a:lnTo>
                      <a:pt x="149" y="180"/>
                    </a:lnTo>
                    <a:close/>
                  </a:path>
                </a:pathLst>
              </a:custGeom>
              <a:solidFill>
                <a:srgbClr val="000000"/>
              </a:solidFill>
              <a:ln w="9525">
                <a:noFill/>
                <a:round/>
                <a:headEnd/>
                <a:tailEnd/>
              </a:ln>
            </p:spPr>
            <p:txBody>
              <a:bodyPr/>
              <a:lstStyle/>
              <a:p>
                <a:endParaRPr lang="fr-FR"/>
              </a:p>
            </p:txBody>
          </p:sp>
          <p:sp>
            <p:nvSpPr>
              <p:cNvPr id="96186" name="Freeform 942"/>
              <p:cNvSpPr>
                <a:spLocks/>
              </p:cNvSpPr>
              <p:nvPr/>
            </p:nvSpPr>
            <p:spPr bwMode="auto">
              <a:xfrm>
                <a:off x="2247" y="2187"/>
                <a:ext cx="20" cy="49"/>
              </a:xfrm>
              <a:custGeom>
                <a:avLst/>
                <a:gdLst>
                  <a:gd name="T0" fmla="*/ 0 w 122"/>
                  <a:gd name="T1" fmla="*/ 0 h 288"/>
                  <a:gd name="T2" fmla="*/ 0 w 122"/>
                  <a:gd name="T3" fmla="*/ 0 h 288"/>
                  <a:gd name="T4" fmla="*/ 0 w 122"/>
                  <a:gd name="T5" fmla="*/ 0 h 288"/>
                  <a:gd name="T6" fmla="*/ 0 w 122"/>
                  <a:gd name="T7" fmla="*/ 0 h 288"/>
                  <a:gd name="T8" fmla="*/ 0 w 122"/>
                  <a:gd name="T9" fmla="*/ 0 h 288"/>
                  <a:gd name="T10" fmla="*/ 0 w 122"/>
                  <a:gd name="T11" fmla="*/ 0 h 288"/>
                  <a:gd name="T12" fmla="*/ 0 w 122"/>
                  <a:gd name="T13" fmla="*/ 0 h 288"/>
                  <a:gd name="T14" fmla="*/ 0 60000 65536"/>
                  <a:gd name="T15" fmla="*/ 0 60000 65536"/>
                  <a:gd name="T16" fmla="*/ 0 60000 65536"/>
                  <a:gd name="T17" fmla="*/ 0 60000 65536"/>
                  <a:gd name="T18" fmla="*/ 0 60000 65536"/>
                  <a:gd name="T19" fmla="*/ 0 60000 65536"/>
                  <a:gd name="T20" fmla="*/ 0 60000 65536"/>
                  <a:gd name="T21" fmla="*/ 0 w 122"/>
                  <a:gd name="T22" fmla="*/ 0 h 288"/>
                  <a:gd name="T23" fmla="*/ 122 w 122"/>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8">
                    <a:moveTo>
                      <a:pt x="2" y="288"/>
                    </a:moveTo>
                    <a:lnTo>
                      <a:pt x="7" y="287"/>
                    </a:lnTo>
                    <a:lnTo>
                      <a:pt x="122" y="2"/>
                    </a:lnTo>
                    <a:lnTo>
                      <a:pt x="115" y="0"/>
                    </a:lnTo>
                    <a:lnTo>
                      <a:pt x="0" y="285"/>
                    </a:lnTo>
                    <a:lnTo>
                      <a:pt x="6" y="283"/>
                    </a:lnTo>
                    <a:lnTo>
                      <a:pt x="2" y="288"/>
                    </a:lnTo>
                    <a:close/>
                  </a:path>
                </a:pathLst>
              </a:custGeom>
              <a:solidFill>
                <a:srgbClr val="000000"/>
              </a:solidFill>
              <a:ln w="9525">
                <a:noFill/>
                <a:round/>
                <a:headEnd/>
                <a:tailEnd/>
              </a:ln>
            </p:spPr>
            <p:txBody>
              <a:bodyPr/>
              <a:lstStyle/>
              <a:p>
                <a:endParaRPr lang="fr-FR"/>
              </a:p>
            </p:txBody>
          </p:sp>
          <p:sp>
            <p:nvSpPr>
              <p:cNvPr id="96187" name="Freeform 943"/>
              <p:cNvSpPr>
                <a:spLocks/>
              </p:cNvSpPr>
              <p:nvPr/>
            </p:nvSpPr>
            <p:spPr bwMode="auto">
              <a:xfrm>
                <a:off x="2224" y="2204"/>
                <a:ext cx="24" cy="32"/>
              </a:xfrm>
              <a:custGeom>
                <a:avLst/>
                <a:gdLst>
                  <a:gd name="T0" fmla="*/ 0 w 150"/>
                  <a:gd name="T1" fmla="*/ 0 h 182"/>
                  <a:gd name="T2" fmla="*/ 0 w 150"/>
                  <a:gd name="T3" fmla="*/ 0 h 182"/>
                  <a:gd name="T4" fmla="*/ 0 w 150"/>
                  <a:gd name="T5" fmla="*/ 0 h 182"/>
                  <a:gd name="T6" fmla="*/ 0 w 150"/>
                  <a:gd name="T7" fmla="*/ 0 h 182"/>
                  <a:gd name="T8" fmla="*/ 0 w 150"/>
                  <a:gd name="T9" fmla="*/ 0 h 182"/>
                  <a:gd name="T10" fmla="*/ 0 w 150"/>
                  <a:gd name="T11" fmla="*/ 0 h 182"/>
                  <a:gd name="T12" fmla="*/ 0 w 150"/>
                  <a:gd name="T13" fmla="*/ 0 h 182"/>
                  <a:gd name="T14" fmla="*/ 0 60000 65536"/>
                  <a:gd name="T15" fmla="*/ 0 60000 65536"/>
                  <a:gd name="T16" fmla="*/ 0 60000 65536"/>
                  <a:gd name="T17" fmla="*/ 0 60000 65536"/>
                  <a:gd name="T18" fmla="*/ 0 60000 65536"/>
                  <a:gd name="T19" fmla="*/ 0 60000 65536"/>
                  <a:gd name="T20" fmla="*/ 0 60000 65536"/>
                  <a:gd name="T21" fmla="*/ 0 w 150"/>
                  <a:gd name="T22" fmla="*/ 0 h 182"/>
                  <a:gd name="T23" fmla="*/ 150 w 15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2">
                    <a:moveTo>
                      <a:pt x="0" y="1"/>
                    </a:moveTo>
                    <a:lnTo>
                      <a:pt x="2" y="4"/>
                    </a:lnTo>
                    <a:lnTo>
                      <a:pt x="146" y="182"/>
                    </a:lnTo>
                    <a:lnTo>
                      <a:pt x="150" y="177"/>
                    </a:lnTo>
                    <a:lnTo>
                      <a:pt x="6" y="0"/>
                    </a:lnTo>
                    <a:lnTo>
                      <a:pt x="7" y="3"/>
                    </a:lnTo>
                    <a:lnTo>
                      <a:pt x="0" y="1"/>
                    </a:lnTo>
                    <a:close/>
                  </a:path>
                </a:pathLst>
              </a:custGeom>
              <a:solidFill>
                <a:srgbClr val="000000"/>
              </a:solidFill>
              <a:ln w="9525">
                <a:noFill/>
                <a:round/>
                <a:headEnd/>
                <a:tailEnd/>
              </a:ln>
            </p:spPr>
            <p:txBody>
              <a:bodyPr/>
              <a:lstStyle/>
              <a:p>
                <a:endParaRPr lang="fr-FR"/>
              </a:p>
            </p:txBody>
          </p:sp>
          <p:sp>
            <p:nvSpPr>
              <p:cNvPr id="96188" name="Freeform 944"/>
              <p:cNvSpPr>
                <a:spLocks/>
              </p:cNvSpPr>
              <p:nvPr/>
            </p:nvSpPr>
            <p:spPr bwMode="auto">
              <a:xfrm>
                <a:off x="2224" y="2157"/>
                <a:ext cx="20" cy="48"/>
              </a:xfrm>
              <a:custGeom>
                <a:avLst/>
                <a:gdLst>
                  <a:gd name="T0" fmla="*/ 0 w 122"/>
                  <a:gd name="T1" fmla="*/ 0 h 287"/>
                  <a:gd name="T2" fmla="*/ 0 w 122"/>
                  <a:gd name="T3" fmla="*/ 0 h 287"/>
                  <a:gd name="T4" fmla="*/ 0 w 122"/>
                  <a:gd name="T5" fmla="*/ 0 h 287"/>
                  <a:gd name="T6" fmla="*/ 0 w 122"/>
                  <a:gd name="T7" fmla="*/ 0 h 287"/>
                  <a:gd name="T8" fmla="*/ 0 w 122"/>
                  <a:gd name="T9" fmla="*/ 0 h 287"/>
                  <a:gd name="T10" fmla="*/ 0 w 122"/>
                  <a:gd name="T11" fmla="*/ 0 h 287"/>
                  <a:gd name="T12" fmla="*/ 0 w 122"/>
                  <a:gd name="T13" fmla="*/ 0 h 287"/>
                  <a:gd name="T14" fmla="*/ 0 60000 65536"/>
                  <a:gd name="T15" fmla="*/ 0 60000 65536"/>
                  <a:gd name="T16" fmla="*/ 0 60000 65536"/>
                  <a:gd name="T17" fmla="*/ 0 60000 65536"/>
                  <a:gd name="T18" fmla="*/ 0 60000 65536"/>
                  <a:gd name="T19" fmla="*/ 0 60000 65536"/>
                  <a:gd name="T20" fmla="*/ 0 60000 65536"/>
                  <a:gd name="T21" fmla="*/ 0 w 122"/>
                  <a:gd name="T22" fmla="*/ 0 h 287"/>
                  <a:gd name="T23" fmla="*/ 122 w 122"/>
                  <a:gd name="T24" fmla="*/ 287 h 2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7">
                    <a:moveTo>
                      <a:pt x="121" y="0"/>
                    </a:moveTo>
                    <a:lnTo>
                      <a:pt x="115" y="2"/>
                    </a:lnTo>
                    <a:lnTo>
                      <a:pt x="0" y="285"/>
                    </a:lnTo>
                    <a:lnTo>
                      <a:pt x="7" y="287"/>
                    </a:lnTo>
                    <a:lnTo>
                      <a:pt x="122" y="4"/>
                    </a:lnTo>
                    <a:lnTo>
                      <a:pt x="117" y="5"/>
                    </a:lnTo>
                    <a:lnTo>
                      <a:pt x="121" y="0"/>
                    </a:lnTo>
                    <a:close/>
                  </a:path>
                </a:pathLst>
              </a:custGeom>
              <a:solidFill>
                <a:srgbClr val="000000"/>
              </a:solidFill>
              <a:ln w="9525">
                <a:noFill/>
                <a:round/>
                <a:headEnd/>
                <a:tailEnd/>
              </a:ln>
            </p:spPr>
            <p:txBody>
              <a:bodyPr/>
              <a:lstStyle/>
              <a:p>
                <a:endParaRPr lang="fr-FR"/>
              </a:p>
            </p:txBody>
          </p:sp>
          <p:sp>
            <p:nvSpPr>
              <p:cNvPr id="96189" name="Freeform 945"/>
              <p:cNvSpPr>
                <a:spLocks/>
              </p:cNvSpPr>
              <p:nvPr/>
            </p:nvSpPr>
            <p:spPr bwMode="auto">
              <a:xfrm>
                <a:off x="2195" y="2282"/>
                <a:ext cx="32" cy="79"/>
              </a:xfrm>
              <a:custGeom>
                <a:avLst/>
                <a:gdLst>
                  <a:gd name="T0" fmla="*/ 0 w 196"/>
                  <a:gd name="T1" fmla="*/ 0 h 469"/>
                  <a:gd name="T2" fmla="*/ 0 w 196"/>
                  <a:gd name="T3" fmla="*/ 0 h 469"/>
                  <a:gd name="T4" fmla="*/ 0 w 196"/>
                  <a:gd name="T5" fmla="*/ 0 h 469"/>
                  <a:gd name="T6" fmla="*/ 0 w 196"/>
                  <a:gd name="T7" fmla="*/ 0 h 469"/>
                  <a:gd name="T8" fmla="*/ 0 w 196"/>
                  <a:gd name="T9" fmla="*/ 0 h 469"/>
                  <a:gd name="T10" fmla="*/ 0 60000 65536"/>
                  <a:gd name="T11" fmla="*/ 0 60000 65536"/>
                  <a:gd name="T12" fmla="*/ 0 60000 65536"/>
                  <a:gd name="T13" fmla="*/ 0 60000 65536"/>
                  <a:gd name="T14" fmla="*/ 0 60000 65536"/>
                  <a:gd name="T15" fmla="*/ 0 w 196"/>
                  <a:gd name="T16" fmla="*/ 0 h 469"/>
                  <a:gd name="T17" fmla="*/ 196 w 196"/>
                  <a:gd name="T18" fmla="*/ 469 h 469"/>
                </a:gdLst>
                <a:ahLst/>
                <a:cxnLst>
                  <a:cxn ang="T10">
                    <a:pos x="T0" y="T1"/>
                  </a:cxn>
                  <a:cxn ang="T11">
                    <a:pos x="T2" y="T3"/>
                  </a:cxn>
                  <a:cxn ang="T12">
                    <a:pos x="T4" y="T5"/>
                  </a:cxn>
                  <a:cxn ang="T13">
                    <a:pos x="T6" y="T7"/>
                  </a:cxn>
                  <a:cxn ang="T14">
                    <a:pos x="T8" y="T9"/>
                  </a:cxn>
                </a:cxnLst>
                <a:rect l="T15" t="T16" r="T17" b="T18"/>
                <a:pathLst>
                  <a:path w="196" h="469">
                    <a:moveTo>
                      <a:pt x="51" y="0"/>
                    </a:moveTo>
                    <a:lnTo>
                      <a:pt x="196" y="176"/>
                    </a:lnTo>
                    <a:lnTo>
                      <a:pt x="144" y="469"/>
                    </a:lnTo>
                    <a:lnTo>
                      <a:pt x="0" y="291"/>
                    </a:lnTo>
                    <a:lnTo>
                      <a:pt x="51" y="0"/>
                    </a:lnTo>
                    <a:close/>
                  </a:path>
                </a:pathLst>
              </a:custGeom>
              <a:solidFill>
                <a:srgbClr val="96B5B5"/>
              </a:solidFill>
              <a:ln w="9525">
                <a:noFill/>
                <a:round/>
                <a:headEnd/>
                <a:tailEnd/>
              </a:ln>
            </p:spPr>
            <p:txBody>
              <a:bodyPr/>
              <a:lstStyle/>
              <a:p>
                <a:endParaRPr lang="fr-FR"/>
              </a:p>
            </p:txBody>
          </p:sp>
          <p:sp>
            <p:nvSpPr>
              <p:cNvPr id="96190" name="Freeform 946"/>
              <p:cNvSpPr>
                <a:spLocks/>
              </p:cNvSpPr>
              <p:nvPr/>
            </p:nvSpPr>
            <p:spPr bwMode="auto">
              <a:xfrm>
                <a:off x="2203" y="2282"/>
                <a:ext cx="24" cy="30"/>
              </a:xfrm>
              <a:custGeom>
                <a:avLst/>
                <a:gdLst>
                  <a:gd name="T0" fmla="*/ 0 w 151"/>
                  <a:gd name="T1" fmla="*/ 0 h 182"/>
                  <a:gd name="T2" fmla="*/ 0 w 151"/>
                  <a:gd name="T3" fmla="*/ 0 h 182"/>
                  <a:gd name="T4" fmla="*/ 0 w 151"/>
                  <a:gd name="T5" fmla="*/ 0 h 182"/>
                  <a:gd name="T6" fmla="*/ 0 w 151"/>
                  <a:gd name="T7" fmla="*/ 0 h 182"/>
                  <a:gd name="T8" fmla="*/ 0 w 151"/>
                  <a:gd name="T9" fmla="*/ 0 h 182"/>
                  <a:gd name="T10" fmla="*/ 0 w 151"/>
                  <a:gd name="T11" fmla="*/ 0 h 182"/>
                  <a:gd name="T12" fmla="*/ 0 w 151"/>
                  <a:gd name="T13" fmla="*/ 0 h 182"/>
                  <a:gd name="T14" fmla="*/ 0 60000 65536"/>
                  <a:gd name="T15" fmla="*/ 0 60000 65536"/>
                  <a:gd name="T16" fmla="*/ 0 60000 65536"/>
                  <a:gd name="T17" fmla="*/ 0 60000 65536"/>
                  <a:gd name="T18" fmla="*/ 0 60000 65536"/>
                  <a:gd name="T19" fmla="*/ 0 60000 65536"/>
                  <a:gd name="T20" fmla="*/ 0 60000 65536"/>
                  <a:gd name="T21" fmla="*/ 0 w 151"/>
                  <a:gd name="T22" fmla="*/ 0 h 182"/>
                  <a:gd name="T23" fmla="*/ 151 w 151"/>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82">
                    <a:moveTo>
                      <a:pt x="151" y="180"/>
                    </a:moveTo>
                    <a:lnTo>
                      <a:pt x="149" y="177"/>
                    </a:lnTo>
                    <a:lnTo>
                      <a:pt x="4" y="0"/>
                    </a:lnTo>
                    <a:lnTo>
                      <a:pt x="0" y="5"/>
                    </a:lnTo>
                    <a:lnTo>
                      <a:pt x="145" y="182"/>
                    </a:lnTo>
                    <a:lnTo>
                      <a:pt x="144" y="178"/>
                    </a:lnTo>
                    <a:lnTo>
                      <a:pt x="151" y="180"/>
                    </a:lnTo>
                    <a:close/>
                  </a:path>
                </a:pathLst>
              </a:custGeom>
              <a:solidFill>
                <a:srgbClr val="000000"/>
              </a:solidFill>
              <a:ln w="9525">
                <a:noFill/>
                <a:round/>
                <a:headEnd/>
                <a:tailEnd/>
              </a:ln>
            </p:spPr>
            <p:txBody>
              <a:bodyPr/>
              <a:lstStyle/>
              <a:p>
                <a:endParaRPr lang="fr-FR"/>
              </a:p>
            </p:txBody>
          </p:sp>
          <p:sp>
            <p:nvSpPr>
              <p:cNvPr id="96191" name="Freeform 947"/>
              <p:cNvSpPr>
                <a:spLocks/>
              </p:cNvSpPr>
              <p:nvPr/>
            </p:nvSpPr>
            <p:spPr bwMode="auto">
              <a:xfrm>
                <a:off x="2218" y="2311"/>
                <a:ext cx="9" cy="51"/>
              </a:xfrm>
              <a:custGeom>
                <a:avLst/>
                <a:gdLst>
                  <a:gd name="T0" fmla="*/ 0 w 60"/>
                  <a:gd name="T1" fmla="*/ 0 h 296"/>
                  <a:gd name="T2" fmla="*/ 0 w 60"/>
                  <a:gd name="T3" fmla="*/ 0 h 296"/>
                  <a:gd name="T4" fmla="*/ 0 w 60"/>
                  <a:gd name="T5" fmla="*/ 0 h 296"/>
                  <a:gd name="T6" fmla="*/ 0 w 60"/>
                  <a:gd name="T7" fmla="*/ 0 h 296"/>
                  <a:gd name="T8" fmla="*/ 0 w 60"/>
                  <a:gd name="T9" fmla="*/ 0 h 296"/>
                  <a:gd name="T10" fmla="*/ 0 w 60"/>
                  <a:gd name="T11" fmla="*/ 0 h 296"/>
                  <a:gd name="T12" fmla="*/ 0 w 60"/>
                  <a:gd name="T13" fmla="*/ 0 h 296"/>
                  <a:gd name="T14" fmla="*/ 0 60000 65536"/>
                  <a:gd name="T15" fmla="*/ 0 60000 65536"/>
                  <a:gd name="T16" fmla="*/ 0 60000 65536"/>
                  <a:gd name="T17" fmla="*/ 0 60000 65536"/>
                  <a:gd name="T18" fmla="*/ 0 60000 65536"/>
                  <a:gd name="T19" fmla="*/ 0 60000 65536"/>
                  <a:gd name="T20" fmla="*/ 0 60000 65536"/>
                  <a:gd name="T21" fmla="*/ 0 w 60"/>
                  <a:gd name="T22" fmla="*/ 0 h 296"/>
                  <a:gd name="T23" fmla="*/ 60 w 60"/>
                  <a:gd name="T24" fmla="*/ 296 h 2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296">
                    <a:moveTo>
                      <a:pt x="2" y="296"/>
                    </a:moveTo>
                    <a:lnTo>
                      <a:pt x="7" y="295"/>
                    </a:lnTo>
                    <a:lnTo>
                      <a:pt x="60" y="2"/>
                    </a:lnTo>
                    <a:lnTo>
                      <a:pt x="53" y="0"/>
                    </a:lnTo>
                    <a:lnTo>
                      <a:pt x="0" y="293"/>
                    </a:lnTo>
                    <a:lnTo>
                      <a:pt x="6" y="292"/>
                    </a:lnTo>
                    <a:lnTo>
                      <a:pt x="2" y="296"/>
                    </a:lnTo>
                    <a:close/>
                  </a:path>
                </a:pathLst>
              </a:custGeom>
              <a:solidFill>
                <a:srgbClr val="000000"/>
              </a:solidFill>
              <a:ln w="9525">
                <a:noFill/>
                <a:round/>
                <a:headEnd/>
                <a:tailEnd/>
              </a:ln>
            </p:spPr>
            <p:txBody>
              <a:bodyPr/>
              <a:lstStyle/>
              <a:p>
                <a:endParaRPr lang="fr-FR"/>
              </a:p>
            </p:txBody>
          </p:sp>
          <p:sp>
            <p:nvSpPr>
              <p:cNvPr id="96192" name="Freeform 948"/>
              <p:cNvSpPr>
                <a:spLocks/>
              </p:cNvSpPr>
              <p:nvPr/>
            </p:nvSpPr>
            <p:spPr bwMode="auto">
              <a:xfrm>
                <a:off x="2195" y="2331"/>
                <a:ext cx="24" cy="31"/>
              </a:xfrm>
              <a:custGeom>
                <a:avLst/>
                <a:gdLst>
                  <a:gd name="T0" fmla="*/ 0 w 150"/>
                  <a:gd name="T1" fmla="*/ 0 h 182"/>
                  <a:gd name="T2" fmla="*/ 0 w 150"/>
                  <a:gd name="T3" fmla="*/ 0 h 182"/>
                  <a:gd name="T4" fmla="*/ 0 w 150"/>
                  <a:gd name="T5" fmla="*/ 0 h 182"/>
                  <a:gd name="T6" fmla="*/ 0 w 150"/>
                  <a:gd name="T7" fmla="*/ 0 h 182"/>
                  <a:gd name="T8" fmla="*/ 0 w 150"/>
                  <a:gd name="T9" fmla="*/ 0 h 182"/>
                  <a:gd name="T10" fmla="*/ 0 w 150"/>
                  <a:gd name="T11" fmla="*/ 0 h 182"/>
                  <a:gd name="T12" fmla="*/ 0 w 150"/>
                  <a:gd name="T13" fmla="*/ 0 h 182"/>
                  <a:gd name="T14" fmla="*/ 0 60000 65536"/>
                  <a:gd name="T15" fmla="*/ 0 60000 65536"/>
                  <a:gd name="T16" fmla="*/ 0 60000 65536"/>
                  <a:gd name="T17" fmla="*/ 0 60000 65536"/>
                  <a:gd name="T18" fmla="*/ 0 60000 65536"/>
                  <a:gd name="T19" fmla="*/ 0 60000 65536"/>
                  <a:gd name="T20" fmla="*/ 0 60000 65536"/>
                  <a:gd name="T21" fmla="*/ 0 w 150"/>
                  <a:gd name="T22" fmla="*/ 0 h 182"/>
                  <a:gd name="T23" fmla="*/ 150 w 15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2">
                    <a:moveTo>
                      <a:pt x="0" y="1"/>
                    </a:moveTo>
                    <a:lnTo>
                      <a:pt x="2" y="5"/>
                    </a:lnTo>
                    <a:lnTo>
                      <a:pt x="146" y="182"/>
                    </a:lnTo>
                    <a:lnTo>
                      <a:pt x="150" y="178"/>
                    </a:lnTo>
                    <a:lnTo>
                      <a:pt x="6" y="0"/>
                    </a:lnTo>
                    <a:lnTo>
                      <a:pt x="7" y="3"/>
                    </a:lnTo>
                    <a:lnTo>
                      <a:pt x="0" y="1"/>
                    </a:lnTo>
                    <a:close/>
                  </a:path>
                </a:pathLst>
              </a:custGeom>
              <a:solidFill>
                <a:srgbClr val="000000"/>
              </a:solidFill>
              <a:ln w="9525">
                <a:noFill/>
                <a:round/>
                <a:headEnd/>
                <a:tailEnd/>
              </a:ln>
            </p:spPr>
            <p:txBody>
              <a:bodyPr/>
              <a:lstStyle/>
              <a:p>
                <a:endParaRPr lang="fr-FR"/>
              </a:p>
            </p:txBody>
          </p:sp>
          <p:sp>
            <p:nvSpPr>
              <p:cNvPr id="96193" name="Freeform 949"/>
              <p:cNvSpPr>
                <a:spLocks/>
              </p:cNvSpPr>
              <p:nvPr/>
            </p:nvSpPr>
            <p:spPr bwMode="auto">
              <a:xfrm>
                <a:off x="2195" y="2282"/>
                <a:ext cx="9" cy="50"/>
              </a:xfrm>
              <a:custGeom>
                <a:avLst/>
                <a:gdLst>
                  <a:gd name="T0" fmla="*/ 0 w 58"/>
                  <a:gd name="T1" fmla="*/ 0 h 295"/>
                  <a:gd name="T2" fmla="*/ 0 w 58"/>
                  <a:gd name="T3" fmla="*/ 0 h 295"/>
                  <a:gd name="T4" fmla="*/ 0 w 58"/>
                  <a:gd name="T5" fmla="*/ 0 h 295"/>
                  <a:gd name="T6" fmla="*/ 0 w 58"/>
                  <a:gd name="T7" fmla="*/ 0 h 295"/>
                  <a:gd name="T8" fmla="*/ 0 w 58"/>
                  <a:gd name="T9" fmla="*/ 0 h 295"/>
                  <a:gd name="T10" fmla="*/ 0 w 58"/>
                  <a:gd name="T11" fmla="*/ 0 h 295"/>
                  <a:gd name="T12" fmla="*/ 0 w 58"/>
                  <a:gd name="T13" fmla="*/ 0 h 295"/>
                  <a:gd name="T14" fmla="*/ 0 60000 65536"/>
                  <a:gd name="T15" fmla="*/ 0 60000 65536"/>
                  <a:gd name="T16" fmla="*/ 0 60000 65536"/>
                  <a:gd name="T17" fmla="*/ 0 60000 65536"/>
                  <a:gd name="T18" fmla="*/ 0 60000 65536"/>
                  <a:gd name="T19" fmla="*/ 0 60000 65536"/>
                  <a:gd name="T20" fmla="*/ 0 60000 65536"/>
                  <a:gd name="T21" fmla="*/ 0 w 58"/>
                  <a:gd name="T22" fmla="*/ 0 h 295"/>
                  <a:gd name="T23" fmla="*/ 58 w 58"/>
                  <a:gd name="T24" fmla="*/ 295 h 2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295">
                    <a:moveTo>
                      <a:pt x="57" y="0"/>
                    </a:moveTo>
                    <a:lnTo>
                      <a:pt x="51" y="2"/>
                    </a:lnTo>
                    <a:lnTo>
                      <a:pt x="0" y="293"/>
                    </a:lnTo>
                    <a:lnTo>
                      <a:pt x="7" y="295"/>
                    </a:lnTo>
                    <a:lnTo>
                      <a:pt x="58" y="4"/>
                    </a:lnTo>
                    <a:lnTo>
                      <a:pt x="53" y="5"/>
                    </a:lnTo>
                    <a:lnTo>
                      <a:pt x="57" y="0"/>
                    </a:lnTo>
                    <a:close/>
                  </a:path>
                </a:pathLst>
              </a:custGeom>
              <a:solidFill>
                <a:srgbClr val="000000"/>
              </a:solidFill>
              <a:ln w="9525">
                <a:noFill/>
                <a:round/>
                <a:headEnd/>
                <a:tailEnd/>
              </a:ln>
            </p:spPr>
            <p:txBody>
              <a:bodyPr/>
              <a:lstStyle/>
              <a:p>
                <a:endParaRPr lang="fr-FR"/>
              </a:p>
            </p:txBody>
          </p:sp>
          <p:sp>
            <p:nvSpPr>
              <p:cNvPr id="96194" name="Freeform 950"/>
              <p:cNvSpPr>
                <a:spLocks/>
              </p:cNvSpPr>
              <p:nvPr/>
            </p:nvSpPr>
            <p:spPr bwMode="auto">
              <a:xfrm>
                <a:off x="2191" y="2408"/>
                <a:ext cx="26" cy="78"/>
              </a:xfrm>
              <a:custGeom>
                <a:avLst/>
                <a:gdLst>
                  <a:gd name="T0" fmla="*/ 0 w 161"/>
                  <a:gd name="T1" fmla="*/ 0 h 461"/>
                  <a:gd name="T2" fmla="*/ 0 w 161"/>
                  <a:gd name="T3" fmla="*/ 0 h 461"/>
                  <a:gd name="T4" fmla="*/ 0 w 161"/>
                  <a:gd name="T5" fmla="*/ 0 h 461"/>
                  <a:gd name="T6" fmla="*/ 0 w 161"/>
                  <a:gd name="T7" fmla="*/ 0 h 461"/>
                  <a:gd name="T8" fmla="*/ 0 w 161"/>
                  <a:gd name="T9" fmla="*/ 0 h 461"/>
                  <a:gd name="T10" fmla="*/ 0 60000 65536"/>
                  <a:gd name="T11" fmla="*/ 0 60000 65536"/>
                  <a:gd name="T12" fmla="*/ 0 60000 65536"/>
                  <a:gd name="T13" fmla="*/ 0 60000 65536"/>
                  <a:gd name="T14" fmla="*/ 0 60000 65536"/>
                  <a:gd name="T15" fmla="*/ 0 w 161"/>
                  <a:gd name="T16" fmla="*/ 0 h 461"/>
                  <a:gd name="T17" fmla="*/ 161 w 161"/>
                  <a:gd name="T18" fmla="*/ 461 h 461"/>
                </a:gdLst>
                <a:ahLst/>
                <a:cxnLst>
                  <a:cxn ang="T10">
                    <a:pos x="T0" y="T1"/>
                  </a:cxn>
                  <a:cxn ang="T11">
                    <a:pos x="T2" y="T3"/>
                  </a:cxn>
                  <a:cxn ang="T12">
                    <a:pos x="T4" y="T5"/>
                  </a:cxn>
                  <a:cxn ang="T13">
                    <a:pos x="T6" y="T7"/>
                  </a:cxn>
                  <a:cxn ang="T14">
                    <a:pos x="T8" y="T9"/>
                  </a:cxn>
                </a:cxnLst>
                <a:rect l="T15" t="T16" r="T17" b="T18"/>
                <a:pathLst>
                  <a:path w="161" h="461">
                    <a:moveTo>
                      <a:pt x="0" y="0"/>
                    </a:moveTo>
                    <a:lnTo>
                      <a:pt x="145" y="176"/>
                    </a:lnTo>
                    <a:lnTo>
                      <a:pt x="161" y="461"/>
                    </a:lnTo>
                    <a:lnTo>
                      <a:pt x="15" y="284"/>
                    </a:lnTo>
                    <a:lnTo>
                      <a:pt x="0" y="0"/>
                    </a:lnTo>
                    <a:close/>
                  </a:path>
                </a:pathLst>
              </a:custGeom>
              <a:solidFill>
                <a:srgbClr val="96B5B5"/>
              </a:solidFill>
              <a:ln w="9525">
                <a:noFill/>
                <a:round/>
                <a:headEnd/>
                <a:tailEnd/>
              </a:ln>
            </p:spPr>
            <p:txBody>
              <a:bodyPr/>
              <a:lstStyle/>
              <a:p>
                <a:endParaRPr lang="fr-FR"/>
              </a:p>
            </p:txBody>
          </p:sp>
          <p:sp>
            <p:nvSpPr>
              <p:cNvPr id="96195" name="Freeform 951"/>
              <p:cNvSpPr>
                <a:spLocks/>
              </p:cNvSpPr>
              <p:nvPr/>
            </p:nvSpPr>
            <p:spPr bwMode="auto">
              <a:xfrm>
                <a:off x="2191" y="2407"/>
                <a:ext cx="24" cy="32"/>
              </a:xfrm>
              <a:custGeom>
                <a:avLst/>
                <a:gdLst>
                  <a:gd name="T0" fmla="*/ 0 w 151"/>
                  <a:gd name="T1" fmla="*/ 0 h 182"/>
                  <a:gd name="T2" fmla="*/ 0 w 151"/>
                  <a:gd name="T3" fmla="*/ 0 h 182"/>
                  <a:gd name="T4" fmla="*/ 0 w 151"/>
                  <a:gd name="T5" fmla="*/ 0 h 182"/>
                  <a:gd name="T6" fmla="*/ 0 w 151"/>
                  <a:gd name="T7" fmla="*/ 0 h 182"/>
                  <a:gd name="T8" fmla="*/ 0 w 151"/>
                  <a:gd name="T9" fmla="*/ 0 h 182"/>
                  <a:gd name="T10" fmla="*/ 0 w 151"/>
                  <a:gd name="T11" fmla="*/ 0 h 182"/>
                  <a:gd name="T12" fmla="*/ 0 w 151"/>
                  <a:gd name="T13" fmla="*/ 0 h 182"/>
                  <a:gd name="T14" fmla="*/ 0 60000 65536"/>
                  <a:gd name="T15" fmla="*/ 0 60000 65536"/>
                  <a:gd name="T16" fmla="*/ 0 60000 65536"/>
                  <a:gd name="T17" fmla="*/ 0 60000 65536"/>
                  <a:gd name="T18" fmla="*/ 0 60000 65536"/>
                  <a:gd name="T19" fmla="*/ 0 60000 65536"/>
                  <a:gd name="T20" fmla="*/ 0 60000 65536"/>
                  <a:gd name="T21" fmla="*/ 0 w 151"/>
                  <a:gd name="T22" fmla="*/ 0 h 182"/>
                  <a:gd name="T23" fmla="*/ 151 w 151"/>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82">
                    <a:moveTo>
                      <a:pt x="151" y="179"/>
                    </a:moveTo>
                    <a:lnTo>
                      <a:pt x="150" y="177"/>
                    </a:lnTo>
                    <a:lnTo>
                      <a:pt x="5" y="0"/>
                    </a:lnTo>
                    <a:lnTo>
                      <a:pt x="0" y="5"/>
                    </a:lnTo>
                    <a:lnTo>
                      <a:pt x="145" y="182"/>
                    </a:lnTo>
                    <a:lnTo>
                      <a:pt x="144" y="179"/>
                    </a:lnTo>
                    <a:lnTo>
                      <a:pt x="151" y="179"/>
                    </a:lnTo>
                    <a:close/>
                  </a:path>
                </a:pathLst>
              </a:custGeom>
              <a:solidFill>
                <a:srgbClr val="000000"/>
              </a:solidFill>
              <a:ln w="9525">
                <a:noFill/>
                <a:round/>
                <a:headEnd/>
                <a:tailEnd/>
              </a:ln>
            </p:spPr>
            <p:txBody>
              <a:bodyPr/>
              <a:lstStyle/>
              <a:p>
                <a:endParaRPr lang="fr-FR"/>
              </a:p>
            </p:txBody>
          </p:sp>
          <p:sp>
            <p:nvSpPr>
              <p:cNvPr id="96196" name="Freeform 952"/>
              <p:cNvSpPr>
                <a:spLocks/>
              </p:cNvSpPr>
              <p:nvPr/>
            </p:nvSpPr>
            <p:spPr bwMode="auto">
              <a:xfrm>
                <a:off x="2213" y="2438"/>
                <a:ext cx="4" cy="48"/>
              </a:xfrm>
              <a:custGeom>
                <a:avLst/>
                <a:gdLst>
                  <a:gd name="T0" fmla="*/ 0 w 22"/>
                  <a:gd name="T1" fmla="*/ 0 h 287"/>
                  <a:gd name="T2" fmla="*/ 0 w 22"/>
                  <a:gd name="T3" fmla="*/ 0 h 287"/>
                  <a:gd name="T4" fmla="*/ 0 w 22"/>
                  <a:gd name="T5" fmla="*/ 0 h 287"/>
                  <a:gd name="T6" fmla="*/ 0 w 22"/>
                  <a:gd name="T7" fmla="*/ 0 h 287"/>
                  <a:gd name="T8" fmla="*/ 0 w 22"/>
                  <a:gd name="T9" fmla="*/ 0 h 287"/>
                  <a:gd name="T10" fmla="*/ 0 w 22"/>
                  <a:gd name="T11" fmla="*/ 0 h 287"/>
                  <a:gd name="T12" fmla="*/ 0 w 22"/>
                  <a:gd name="T13" fmla="*/ 0 h 287"/>
                  <a:gd name="T14" fmla="*/ 0 60000 65536"/>
                  <a:gd name="T15" fmla="*/ 0 60000 65536"/>
                  <a:gd name="T16" fmla="*/ 0 60000 65536"/>
                  <a:gd name="T17" fmla="*/ 0 60000 65536"/>
                  <a:gd name="T18" fmla="*/ 0 60000 65536"/>
                  <a:gd name="T19" fmla="*/ 0 60000 65536"/>
                  <a:gd name="T20" fmla="*/ 0 60000 65536"/>
                  <a:gd name="T21" fmla="*/ 0 w 22"/>
                  <a:gd name="T22" fmla="*/ 0 h 287"/>
                  <a:gd name="T23" fmla="*/ 22 w 22"/>
                  <a:gd name="T24" fmla="*/ 287 h 2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287">
                    <a:moveTo>
                      <a:pt x="16" y="287"/>
                    </a:moveTo>
                    <a:lnTo>
                      <a:pt x="22" y="285"/>
                    </a:lnTo>
                    <a:lnTo>
                      <a:pt x="7" y="0"/>
                    </a:lnTo>
                    <a:lnTo>
                      <a:pt x="0" y="0"/>
                    </a:lnTo>
                    <a:lnTo>
                      <a:pt x="15" y="285"/>
                    </a:lnTo>
                    <a:lnTo>
                      <a:pt x="21" y="283"/>
                    </a:lnTo>
                    <a:lnTo>
                      <a:pt x="16" y="287"/>
                    </a:lnTo>
                    <a:close/>
                  </a:path>
                </a:pathLst>
              </a:custGeom>
              <a:solidFill>
                <a:srgbClr val="000000"/>
              </a:solidFill>
              <a:ln w="9525">
                <a:noFill/>
                <a:round/>
                <a:headEnd/>
                <a:tailEnd/>
              </a:ln>
            </p:spPr>
            <p:txBody>
              <a:bodyPr/>
              <a:lstStyle/>
              <a:p>
                <a:endParaRPr lang="fr-FR"/>
              </a:p>
            </p:txBody>
          </p:sp>
          <p:sp>
            <p:nvSpPr>
              <p:cNvPr id="96197" name="Freeform 953"/>
              <p:cNvSpPr>
                <a:spLocks/>
              </p:cNvSpPr>
              <p:nvPr/>
            </p:nvSpPr>
            <p:spPr bwMode="auto">
              <a:xfrm>
                <a:off x="2193" y="2456"/>
                <a:ext cx="24" cy="30"/>
              </a:xfrm>
              <a:custGeom>
                <a:avLst/>
                <a:gdLst>
                  <a:gd name="T0" fmla="*/ 0 w 151"/>
                  <a:gd name="T1" fmla="*/ 0 h 181"/>
                  <a:gd name="T2" fmla="*/ 0 w 151"/>
                  <a:gd name="T3" fmla="*/ 0 h 181"/>
                  <a:gd name="T4" fmla="*/ 0 w 151"/>
                  <a:gd name="T5" fmla="*/ 0 h 181"/>
                  <a:gd name="T6" fmla="*/ 0 w 151"/>
                  <a:gd name="T7" fmla="*/ 0 h 181"/>
                  <a:gd name="T8" fmla="*/ 0 w 151"/>
                  <a:gd name="T9" fmla="*/ 0 h 181"/>
                  <a:gd name="T10" fmla="*/ 0 w 151"/>
                  <a:gd name="T11" fmla="*/ 0 h 181"/>
                  <a:gd name="T12" fmla="*/ 0 w 151"/>
                  <a:gd name="T13" fmla="*/ 0 h 181"/>
                  <a:gd name="T14" fmla="*/ 0 60000 65536"/>
                  <a:gd name="T15" fmla="*/ 0 60000 65536"/>
                  <a:gd name="T16" fmla="*/ 0 60000 65536"/>
                  <a:gd name="T17" fmla="*/ 0 60000 65536"/>
                  <a:gd name="T18" fmla="*/ 0 60000 65536"/>
                  <a:gd name="T19" fmla="*/ 0 60000 65536"/>
                  <a:gd name="T20" fmla="*/ 0 60000 65536"/>
                  <a:gd name="T21" fmla="*/ 0 w 151"/>
                  <a:gd name="T22" fmla="*/ 0 h 181"/>
                  <a:gd name="T23" fmla="*/ 151 w 151"/>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81">
                    <a:moveTo>
                      <a:pt x="0" y="2"/>
                    </a:moveTo>
                    <a:lnTo>
                      <a:pt x="1" y="5"/>
                    </a:lnTo>
                    <a:lnTo>
                      <a:pt x="146" y="181"/>
                    </a:lnTo>
                    <a:lnTo>
                      <a:pt x="151" y="177"/>
                    </a:lnTo>
                    <a:lnTo>
                      <a:pt x="6" y="0"/>
                    </a:lnTo>
                    <a:lnTo>
                      <a:pt x="7" y="2"/>
                    </a:lnTo>
                    <a:lnTo>
                      <a:pt x="0" y="2"/>
                    </a:lnTo>
                    <a:close/>
                  </a:path>
                </a:pathLst>
              </a:custGeom>
              <a:solidFill>
                <a:srgbClr val="000000"/>
              </a:solidFill>
              <a:ln w="9525">
                <a:noFill/>
                <a:round/>
                <a:headEnd/>
                <a:tailEnd/>
              </a:ln>
            </p:spPr>
            <p:txBody>
              <a:bodyPr/>
              <a:lstStyle/>
              <a:p>
                <a:endParaRPr lang="fr-FR"/>
              </a:p>
            </p:txBody>
          </p:sp>
          <p:sp>
            <p:nvSpPr>
              <p:cNvPr id="96198" name="Freeform 954"/>
              <p:cNvSpPr>
                <a:spLocks/>
              </p:cNvSpPr>
              <p:nvPr/>
            </p:nvSpPr>
            <p:spPr bwMode="auto">
              <a:xfrm>
                <a:off x="2190" y="2407"/>
                <a:ext cx="4" cy="49"/>
              </a:xfrm>
              <a:custGeom>
                <a:avLst/>
                <a:gdLst>
                  <a:gd name="T0" fmla="*/ 0 w 22"/>
                  <a:gd name="T1" fmla="*/ 0 h 287"/>
                  <a:gd name="T2" fmla="*/ 0 w 22"/>
                  <a:gd name="T3" fmla="*/ 0 h 287"/>
                  <a:gd name="T4" fmla="*/ 0 w 22"/>
                  <a:gd name="T5" fmla="*/ 0 h 287"/>
                  <a:gd name="T6" fmla="*/ 0 w 22"/>
                  <a:gd name="T7" fmla="*/ 0 h 287"/>
                  <a:gd name="T8" fmla="*/ 0 w 22"/>
                  <a:gd name="T9" fmla="*/ 0 h 287"/>
                  <a:gd name="T10" fmla="*/ 0 w 22"/>
                  <a:gd name="T11" fmla="*/ 0 h 287"/>
                  <a:gd name="T12" fmla="*/ 0 w 22"/>
                  <a:gd name="T13" fmla="*/ 0 h 287"/>
                  <a:gd name="T14" fmla="*/ 0 60000 65536"/>
                  <a:gd name="T15" fmla="*/ 0 60000 65536"/>
                  <a:gd name="T16" fmla="*/ 0 60000 65536"/>
                  <a:gd name="T17" fmla="*/ 0 60000 65536"/>
                  <a:gd name="T18" fmla="*/ 0 60000 65536"/>
                  <a:gd name="T19" fmla="*/ 0 60000 65536"/>
                  <a:gd name="T20" fmla="*/ 0 60000 65536"/>
                  <a:gd name="T21" fmla="*/ 0 w 22"/>
                  <a:gd name="T22" fmla="*/ 0 h 287"/>
                  <a:gd name="T23" fmla="*/ 22 w 22"/>
                  <a:gd name="T24" fmla="*/ 287 h 2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287">
                    <a:moveTo>
                      <a:pt x="6" y="0"/>
                    </a:moveTo>
                    <a:lnTo>
                      <a:pt x="0" y="3"/>
                    </a:lnTo>
                    <a:lnTo>
                      <a:pt x="15" y="287"/>
                    </a:lnTo>
                    <a:lnTo>
                      <a:pt x="22" y="287"/>
                    </a:lnTo>
                    <a:lnTo>
                      <a:pt x="7" y="3"/>
                    </a:lnTo>
                    <a:lnTo>
                      <a:pt x="1" y="5"/>
                    </a:lnTo>
                    <a:lnTo>
                      <a:pt x="6" y="0"/>
                    </a:lnTo>
                    <a:close/>
                  </a:path>
                </a:pathLst>
              </a:custGeom>
              <a:solidFill>
                <a:srgbClr val="000000"/>
              </a:solidFill>
              <a:ln w="9525">
                <a:noFill/>
                <a:round/>
                <a:headEnd/>
                <a:tailEnd/>
              </a:ln>
            </p:spPr>
            <p:txBody>
              <a:bodyPr/>
              <a:lstStyle/>
              <a:p>
                <a:endParaRPr lang="fr-FR"/>
              </a:p>
            </p:txBody>
          </p:sp>
          <p:sp>
            <p:nvSpPr>
              <p:cNvPr id="96199" name="Freeform 955"/>
              <p:cNvSpPr>
                <a:spLocks/>
              </p:cNvSpPr>
              <p:nvPr/>
            </p:nvSpPr>
            <p:spPr bwMode="auto">
              <a:xfrm>
                <a:off x="2206" y="2528"/>
                <a:ext cx="37" cy="74"/>
              </a:xfrm>
              <a:custGeom>
                <a:avLst/>
                <a:gdLst>
                  <a:gd name="T0" fmla="*/ 0 w 227"/>
                  <a:gd name="T1" fmla="*/ 0 h 439"/>
                  <a:gd name="T2" fmla="*/ 0 w 227"/>
                  <a:gd name="T3" fmla="*/ 0 h 439"/>
                  <a:gd name="T4" fmla="*/ 0 w 227"/>
                  <a:gd name="T5" fmla="*/ 0 h 439"/>
                  <a:gd name="T6" fmla="*/ 0 w 227"/>
                  <a:gd name="T7" fmla="*/ 0 h 439"/>
                  <a:gd name="T8" fmla="*/ 0 w 227"/>
                  <a:gd name="T9" fmla="*/ 0 h 439"/>
                  <a:gd name="T10" fmla="*/ 0 60000 65536"/>
                  <a:gd name="T11" fmla="*/ 0 60000 65536"/>
                  <a:gd name="T12" fmla="*/ 0 60000 65536"/>
                  <a:gd name="T13" fmla="*/ 0 60000 65536"/>
                  <a:gd name="T14" fmla="*/ 0 60000 65536"/>
                  <a:gd name="T15" fmla="*/ 0 w 227"/>
                  <a:gd name="T16" fmla="*/ 0 h 439"/>
                  <a:gd name="T17" fmla="*/ 227 w 227"/>
                  <a:gd name="T18" fmla="*/ 439 h 439"/>
                </a:gdLst>
                <a:ahLst/>
                <a:cxnLst>
                  <a:cxn ang="T10">
                    <a:pos x="T0" y="T1"/>
                  </a:cxn>
                  <a:cxn ang="T11">
                    <a:pos x="T2" y="T3"/>
                  </a:cxn>
                  <a:cxn ang="T12">
                    <a:pos x="T4" y="T5"/>
                  </a:cxn>
                  <a:cxn ang="T13">
                    <a:pos x="T6" y="T7"/>
                  </a:cxn>
                  <a:cxn ang="T14">
                    <a:pos x="T8" y="T9"/>
                  </a:cxn>
                </a:cxnLst>
                <a:rect l="T15" t="T16" r="T17" b="T18"/>
                <a:pathLst>
                  <a:path w="227" h="439">
                    <a:moveTo>
                      <a:pt x="0" y="0"/>
                    </a:moveTo>
                    <a:lnTo>
                      <a:pt x="145" y="177"/>
                    </a:lnTo>
                    <a:lnTo>
                      <a:pt x="227" y="439"/>
                    </a:lnTo>
                    <a:lnTo>
                      <a:pt x="82" y="262"/>
                    </a:lnTo>
                    <a:lnTo>
                      <a:pt x="0" y="0"/>
                    </a:lnTo>
                    <a:close/>
                  </a:path>
                </a:pathLst>
              </a:custGeom>
              <a:solidFill>
                <a:srgbClr val="96B5B5"/>
              </a:solidFill>
              <a:ln w="9525">
                <a:noFill/>
                <a:round/>
                <a:headEnd/>
                <a:tailEnd/>
              </a:ln>
            </p:spPr>
            <p:txBody>
              <a:bodyPr/>
              <a:lstStyle/>
              <a:p>
                <a:endParaRPr lang="fr-FR"/>
              </a:p>
            </p:txBody>
          </p:sp>
          <p:sp>
            <p:nvSpPr>
              <p:cNvPr id="96200" name="Freeform 956"/>
              <p:cNvSpPr>
                <a:spLocks/>
              </p:cNvSpPr>
              <p:nvPr/>
            </p:nvSpPr>
            <p:spPr bwMode="auto">
              <a:xfrm>
                <a:off x="2205" y="2528"/>
                <a:ext cx="25" cy="31"/>
              </a:xfrm>
              <a:custGeom>
                <a:avLst/>
                <a:gdLst>
                  <a:gd name="T0" fmla="*/ 0 w 151"/>
                  <a:gd name="T1" fmla="*/ 0 h 181"/>
                  <a:gd name="T2" fmla="*/ 0 w 151"/>
                  <a:gd name="T3" fmla="*/ 0 h 181"/>
                  <a:gd name="T4" fmla="*/ 0 w 151"/>
                  <a:gd name="T5" fmla="*/ 0 h 181"/>
                  <a:gd name="T6" fmla="*/ 0 w 151"/>
                  <a:gd name="T7" fmla="*/ 0 h 181"/>
                  <a:gd name="T8" fmla="*/ 0 w 151"/>
                  <a:gd name="T9" fmla="*/ 0 h 181"/>
                  <a:gd name="T10" fmla="*/ 0 w 151"/>
                  <a:gd name="T11" fmla="*/ 0 h 181"/>
                  <a:gd name="T12" fmla="*/ 0 w 151"/>
                  <a:gd name="T13" fmla="*/ 0 h 181"/>
                  <a:gd name="T14" fmla="*/ 0 60000 65536"/>
                  <a:gd name="T15" fmla="*/ 0 60000 65536"/>
                  <a:gd name="T16" fmla="*/ 0 60000 65536"/>
                  <a:gd name="T17" fmla="*/ 0 60000 65536"/>
                  <a:gd name="T18" fmla="*/ 0 60000 65536"/>
                  <a:gd name="T19" fmla="*/ 0 60000 65536"/>
                  <a:gd name="T20" fmla="*/ 0 60000 65536"/>
                  <a:gd name="T21" fmla="*/ 0 w 151"/>
                  <a:gd name="T22" fmla="*/ 0 h 181"/>
                  <a:gd name="T23" fmla="*/ 151 w 151"/>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81">
                    <a:moveTo>
                      <a:pt x="151" y="178"/>
                    </a:moveTo>
                    <a:lnTo>
                      <a:pt x="150" y="176"/>
                    </a:lnTo>
                    <a:lnTo>
                      <a:pt x="5" y="0"/>
                    </a:lnTo>
                    <a:lnTo>
                      <a:pt x="0" y="5"/>
                    </a:lnTo>
                    <a:lnTo>
                      <a:pt x="145" y="181"/>
                    </a:lnTo>
                    <a:lnTo>
                      <a:pt x="144" y="180"/>
                    </a:lnTo>
                    <a:lnTo>
                      <a:pt x="151" y="178"/>
                    </a:lnTo>
                    <a:close/>
                  </a:path>
                </a:pathLst>
              </a:custGeom>
              <a:solidFill>
                <a:srgbClr val="000000"/>
              </a:solidFill>
              <a:ln w="9525">
                <a:noFill/>
                <a:round/>
                <a:headEnd/>
                <a:tailEnd/>
              </a:ln>
            </p:spPr>
            <p:txBody>
              <a:bodyPr/>
              <a:lstStyle/>
              <a:p>
                <a:endParaRPr lang="fr-FR"/>
              </a:p>
            </p:txBody>
          </p:sp>
          <p:sp>
            <p:nvSpPr>
              <p:cNvPr id="96201" name="Freeform 957"/>
              <p:cNvSpPr>
                <a:spLocks/>
              </p:cNvSpPr>
              <p:nvPr/>
            </p:nvSpPr>
            <p:spPr bwMode="auto">
              <a:xfrm>
                <a:off x="2229" y="2558"/>
                <a:ext cx="15" cy="45"/>
              </a:xfrm>
              <a:custGeom>
                <a:avLst/>
                <a:gdLst>
                  <a:gd name="T0" fmla="*/ 0 w 88"/>
                  <a:gd name="T1" fmla="*/ 0 h 266"/>
                  <a:gd name="T2" fmla="*/ 0 w 88"/>
                  <a:gd name="T3" fmla="*/ 0 h 266"/>
                  <a:gd name="T4" fmla="*/ 0 w 88"/>
                  <a:gd name="T5" fmla="*/ 0 h 266"/>
                  <a:gd name="T6" fmla="*/ 0 w 88"/>
                  <a:gd name="T7" fmla="*/ 0 h 266"/>
                  <a:gd name="T8" fmla="*/ 0 w 88"/>
                  <a:gd name="T9" fmla="*/ 0 h 266"/>
                  <a:gd name="T10" fmla="*/ 0 w 88"/>
                  <a:gd name="T11" fmla="*/ 0 h 266"/>
                  <a:gd name="T12" fmla="*/ 0 w 88"/>
                  <a:gd name="T13" fmla="*/ 0 h 266"/>
                  <a:gd name="T14" fmla="*/ 0 60000 65536"/>
                  <a:gd name="T15" fmla="*/ 0 60000 65536"/>
                  <a:gd name="T16" fmla="*/ 0 60000 65536"/>
                  <a:gd name="T17" fmla="*/ 0 60000 65536"/>
                  <a:gd name="T18" fmla="*/ 0 60000 65536"/>
                  <a:gd name="T19" fmla="*/ 0 60000 65536"/>
                  <a:gd name="T20" fmla="*/ 0 60000 65536"/>
                  <a:gd name="T21" fmla="*/ 0 w 88"/>
                  <a:gd name="T22" fmla="*/ 0 h 266"/>
                  <a:gd name="T23" fmla="*/ 88 w 88"/>
                  <a:gd name="T24" fmla="*/ 266 h 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266">
                    <a:moveTo>
                      <a:pt x="82" y="266"/>
                    </a:moveTo>
                    <a:lnTo>
                      <a:pt x="88" y="262"/>
                    </a:lnTo>
                    <a:lnTo>
                      <a:pt x="7" y="0"/>
                    </a:lnTo>
                    <a:lnTo>
                      <a:pt x="0" y="2"/>
                    </a:lnTo>
                    <a:lnTo>
                      <a:pt x="81" y="264"/>
                    </a:lnTo>
                    <a:lnTo>
                      <a:pt x="87" y="261"/>
                    </a:lnTo>
                    <a:lnTo>
                      <a:pt x="82" y="266"/>
                    </a:lnTo>
                    <a:close/>
                  </a:path>
                </a:pathLst>
              </a:custGeom>
              <a:solidFill>
                <a:srgbClr val="000000"/>
              </a:solidFill>
              <a:ln w="9525">
                <a:noFill/>
                <a:round/>
                <a:headEnd/>
                <a:tailEnd/>
              </a:ln>
            </p:spPr>
            <p:txBody>
              <a:bodyPr/>
              <a:lstStyle/>
              <a:p>
                <a:endParaRPr lang="fr-FR"/>
              </a:p>
            </p:txBody>
          </p:sp>
          <p:sp>
            <p:nvSpPr>
              <p:cNvPr id="96202" name="Freeform 958"/>
              <p:cNvSpPr>
                <a:spLocks/>
              </p:cNvSpPr>
              <p:nvPr/>
            </p:nvSpPr>
            <p:spPr bwMode="auto">
              <a:xfrm>
                <a:off x="2219" y="2572"/>
                <a:ext cx="25" cy="31"/>
              </a:xfrm>
              <a:custGeom>
                <a:avLst/>
                <a:gdLst>
                  <a:gd name="T0" fmla="*/ 0 w 151"/>
                  <a:gd name="T1" fmla="*/ 0 h 183"/>
                  <a:gd name="T2" fmla="*/ 0 w 151"/>
                  <a:gd name="T3" fmla="*/ 0 h 183"/>
                  <a:gd name="T4" fmla="*/ 0 w 151"/>
                  <a:gd name="T5" fmla="*/ 0 h 183"/>
                  <a:gd name="T6" fmla="*/ 0 w 151"/>
                  <a:gd name="T7" fmla="*/ 0 h 183"/>
                  <a:gd name="T8" fmla="*/ 0 w 151"/>
                  <a:gd name="T9" fmla="*/ 0 h 183"/>
                  <a:gd name="T10" fmla="*/ 0 w 151"/>
                  <a:gd name="T11" fmla="*/ 0 h 183"/>
                  <a:gd name="T12" fmla="*/ 0 w 151"/>
                  <a:gd name="T13" fmla="*/ 0 h 183"/>
                  <a:gd name="T14" fmla="*/ 0 60000 65536"/>
                  <a:gd name="T15" fmla="*/ 0 60000 65536"/>
                  <a:gd name="T16" fmla="*/ 0 60000 65536"/>
                  <a:gd name="T17" fmla="*/ 0 60000 65536"/>
                  <a:gd name="T18" fmla="*/ 0 60000 65536"/>
                  <a:gd name="T19" fmla="*/ 0 60000 65536"/>
                  <a:gd name="T20" fmla="*/ 0 60000 65536"/>
                  <a:gd name="T21" fmla="*/ 0 w 151"/>
                  <a:gd name="T22" fmla="*/ 0 h 183"/>
                  <a:gd name="T23" fmla="*/ 151 w 151"/>
                  <a:gd name="T24" fmla="*/ 183 h 1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83">
                    <a:moveTo>
                      <a:pt x="0" y="4"/>
                    </a:moveTo>
                    <a:lnTo>
                      <a:pt x="1" y="5"/>
                    </a:lnTo>
                    <a:lnTo>
                      <a:pt x="146" y="183"/>
                    </a:lnTo>
                    <a:lnTo>
                      <a:pt x="151" y="178"/>
                    </a:lnTo>
                    <a:lnTo>
                      <a:pt x="6" y="0"/>
                    </a:lnTo>
                    <a:lnTo>
                      <a:pt x="7" y="1"/>
                    </a:lnTo>
                    <a:lnTo>
                      <a:pt x="0" y="4"/>
                    </a:lnTo>
                    <a:close/>
                  </a:path>
                </a:pathLst>
              </a:custGeom>
              <a:solidFill>
                <a:srgbClr val="000000"/>
              </a:solidFill>
              <a:ln w="9525">
                <a:noFill/>
                <a:round/>
                <a:headEnd/>
                <a:tailEnd/>
              </a:ln>
            </p:spPr>
            <p:txBody>
              <a:bodyPr/>
              <a:lstStyle/>
              <a:p>
                <a:endParaRPr lang="fr-FR"/>
              </a:p>
            </p:txBody>
          </p:sp>
          <p:sp>
            <p:nvSpPr>
              <p:cNvPr id="96203" name="Freeform 959"/>
              <p:cNvSpPr>
                <a:spLocks/>
              </p:cNvSpPr>
              <p:nvPr/>
            </p:nvSpPr>
            <p:spPr bwMode="auto">
              <a:xfrm>
                <a:off x="2205" y="2528"/>
                <a:ext cx="15" cy="45"/>
              </a:xfrm>
              <a:custGeom>
                <a:avLst/>
                <a:gdLst>
                  <a:gd name="T0" fmla="*/ 0 w 88"/>
                  <a:gd name="T1" fmla="*/ 0 h 265"/>
                  <a:gd name="T2" fmla="*/ 0 w 88"/>
                  <a:gd name="T3" fmla="*/ 0 h 265"/>
                  <a:gd name="T4" fmla="*/ 0 w 88"/>
                  <a:gd name="T5" fmla="*/ 0 h 265"/>
                  <a:gd name="T6" fmla="*/ 0 w 88"/>
                  <a:gd name="T7" fmla="*/ 0 h 265"/>
                  <a:gd name="T8" fmla="*/ 0 w 88"/>
                  <a:gd name="T9" fmla="*/ 0 h 265"/>
                  <a:gd name="T10" fmla="*/ 0 w 88"/>
                  <a:gd name="T11" fmla="*/ 0 h 265"/>
                  <a:gd name="T12" fmla="*/ 0 w 88"/>
                  <a:gd name="T13" fmla="*/ 0 h 265"/>
                  <a:gd name="T14" fmla="*/ 0 60000 65536"/>
                  <a:gd name="T15" fmla="*/ 0 60000 65536"/>
                  <a:gd name="T16" fmla="*/ 0 60000 65536"/>
                  <a:gd name="T17" fmla="*/ 0 60000 65536"/>
                  <a:gd name="T18" fmla="*/ 0 60000 65536"/>
                  <a:gd name="T19" fmla="*/ 0 60000 65536"/>
                  <a:gd name="T20" fmla="*/ 0 60000 65536"/>
                  <a:gd name="T21" fmla="*/ 0 w 88"/>
                  <a:gd name="T22" fmla="*/ 0 h 265"/>
                  <a:gd name="T23" fmla="*/ 88 w 88"/>
                  <a:gd name="T24" fmla="*/ 265 h 2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265">
                    <a:moveTo>
                      <a:pt x="6" y="0"/>
                    </a:moveTo>
                    <a:lnTo>
                      <a:pt x="0" y="3"/>
                    </a:lnTo>
                    <a:lnTo>
                      <a:pt x="81" y="265"/>
                    </a:lnTo>
                    <a:lnTo>
                      <a:pt x="88" y="262"/>
                    </a:lnTo>
                    <a:lnTo>
                      <a:pt x="7" y="1"/>
                    </a:lnTo>
                    <a:lnTo>
                      <a:pt x="1" y="5"/>
                    </a:lnTo>
                    <a:lnTo>
                      <a:pt x="6" y="0"/>
                    </a:lnTo>
                    <a:close/>
                  </a:path>
                </a:pathLst>
              </a:custGeom>
              <a:solidFill>
                <a:srgbClr val="000000"/>
              </a:solidFill>
              <a:ln w="9525">
                <a:noFill/>
                <a:round/>
                <a:headEnd/>
                <a:tailEnd/>
              </a:ln>
            </p:spPr>
            <p:txBody>
              <a:bodyPr/>
              <a:lstStyle/>
              <a:p>
                <a:endParaRPr lang="fr-FR"/>
              </a:p>
            </p:txBody>
          </p:sp>
          <p:sp>
            <p:nvSpPr>
              <p:cNvPr id="96204" name="Freeform 960"/>
              <p:cNvSpPr>
                <a:spLocks/>
              </p:cNvSpPr>
              <p:nvPr/>
            </p:nvSpPr>
            <p:spPr bwMode="auto">
              <a:xfrm>
                <a:off x="2248" y="2637"/>
                <a:ext cx="47" cy="68"/>
              </a:xfrm>
              <a:custGeom>
                <a:avLst/>
                <a:gdLst>
                  <a:gd name="T0" fmla="*/ 0 w 288"/>
                  <a:gd name="T1" fmla="*/ 0 h 401"/>
                  <a:gd name="T2" fmla="*/ 0 w 288"/>
                  <a:gd name="T3" fmla="*/ 0 h 401"/>
                  <a:gd name="T4" fmla="*/ 0 w 288"/>
                  <a:gd name="T5" fmla="*/ 0 h 401"/>
                  <a:gd name="T6" fmla="*/ 0 w 288"/>
                  <a:gd name="T7" fmla="*/ 0 h 401"/>
                  <a:gd name="T8" fmla="*/ 0 w 288"/>
                  <a:gd name="T9" fmla="*/ 0 h 401"/>
                  <a:gd name="T10" fmla="*/ 0 60000 65536"/>
                  <a:gd name="T11" fmla="*/ 0 60000 65536"/>
                  <a:gd name="T12" fmla="*/ 0 60000 65536"/>
                  <a:gd name="T13" fmla="*/ 0 60000 65536"/>
                  <a:gd name="T14" fmla="*/ 0 60000 65536"/>
                  <a:gd name="T15" fmla="*/ 0 w 288"/>
                  <a:gd name="T16" fmla="*/ 0 h 401"/>
                  <a:gd name="T17" fmla="*/ 288 w 288"/>
                  <a:gd name="T18" fmla="*/ 401 h 401"/>
                </a:gdLst>
                <a:ahLst/>
                <a:cxnLst>
                  <a:cxn ang="T10">
                    <a:pos x="T0" y="T1"/>
                  </a:cxn>
                  <a:cxn ang="T11">
                    <a:pos x="T2" y="T3"/>
                  </a:cxn>
                  <a:cxn ang="T12">
                    <a:pos x="T4" y="T5"/>
                  </a:cxn>
                  <a:cxn ang="T13">
                    <a:pos x="T6" y="T7"/>
                  </a:cxn>
                  <a:cxn ang="T14">
                    <a:pos x="T8" y="T9"/>
                  </a:cxn>
                </a:cxnLst>
                <a:rect l="T15" t="T16" r="T17" b="T18"/>
                <a:pathLst>
                  <a:path w="288" h="401">
                    <a:moveTo>
                      <a:pt x="145" y="177"/>
                    </a:moveTo>
                    <a:lnTo>
                      <a:pt x="0" y="0"/>
                    </a:lnTo>
                    <a:lnTo>
                      <a:pt x="144" y="223"/>
                    </a:lnTo>
                    <a:lnTo>
                      <a:pt x="288" y="401"/>
                    </a:lnTo>
                    <a:lnTo>
                      <a:pt x="145" y="177"/>
                    </a:lnTo>
                    <a:close/>
                  </a:path>
                </a:pathLst>
              </a:custGeom>
              <a:solidFill>
                <a:srgbClr val="96B5B5"/>
              </a:solidFill>
              <a:ln w="9525">
                <a:noFill/>
                <a:round/>
                <a:headEnd/>
                <a:tailEnd/>
              </a:ln>
            </p:spPr>
            <p:txBody>
              <a:bodyPr/>
              <a:lstStyle/>
              <a:p>
                <a:endParaRPr lang="fr-FR"/>
              </a:p>
            </p:txBody>
          </p:sp>
          <p:sp>
            <p:nvSpPr>
              <p:cNvPr id="96205" name="Freeform 961"/>
              <p:cNvSpPr>
                <a:spLocks/>
              </p:cNvSpPr>
              <p:nvPr/>
            </p:nvSpPr>
            <p:spPr bwMode="auto">
              <a:xfrm>
                <a:off x="2247" y="2636"/>
                <a:ext cx="25" cy="32"/>
              </a:xfrm>
              <a:custGeom>
                <a:avLst/>
                <a:gdLst>
                  <a:gd name="T0" fmla="*/ 0 w 151"/>
                  <a:gd name="T1" fmla="*/ 0 h 181"/>
                  <a:gd name="T2" fmla="*/ 0 w 151"/>
                  <a:gd name="T3" fmla="*/ 0 h 181"/>
                  <a:gd name="T4" fmla="*/ 0 w 151"/>
                  <a:gd name="T5" fmla="*/ 0 h 181"/>
                  <a:gd name="T6" fmla="*/ 0 w 151"/>
                  <a:gd name="T7" fmla="*/ 0 h 181"/>
                  <a:gd name="T8" fmla="*/ 0 w 151"/>
                  <a:gd name="T9" fmla="*/ 0 h 181"/>
                  <a:gd name="T10" fmla="*/ 0 w 151"/>
                  <a:gd name="T11" fmla="*/ 0 h 181"/>
                  <a:gd name="T12" fmla="*/ 0 w 151"/>
                  <a:gd name="T13" fmla="*/ 0 h 181"/>
                  <a:gd name="T14" fmla="*/ 0 60000 65536"/>
                  <a:gd name="T15" fmla="*/ 0 60000 65536"/>
                  <a:gd name="T16" fmla="*/ 0 60000 65536"/>
                  <a:gd name="T17" fmla="*/ 0 60000 65536"/>
                  <a:gd name="T18" fmla="*/ 0 60000 65536"/>
                  <a:gd name="T19" fmla="*/ 0 60000 65536"/>
                  <a:gd name="T20" fmla="*/ 0 60000 65536"/>
                  <a:gd name="T21" fmla="*/ 0 w 151"/>
                  <a:gd name="T22" fmla="*/ 0 h 181"/>
                  <a:gd name="T23" fmla="*/ 151 w 151"/>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81">
                    <a:moveTo>
                      <a:pt x="7" y="0"/>
                    </a:moveTo>
                    <a:lnTo>
                      <a:pt x="1" y="4"/>
                    </a:lnTo>
                    <a:lnTo>
                      <a:pt x="146" y="181"/>
                    </a:lnTo>
                    <a:lnTo>
                      <a:pt x="151" y="176"/>
                    </a:lnTo>
                    <a:lnTo>
                      <a:pt x="6" y="0"/>
                    </a:lnTo>
                    <a:lnTo>
                      <a:pt x="0" y="4"/>
                    </a:lnTo>
                    <a:lnTo>
                      <a:pt x="7" y="0"/>
                    </a:lnTo>
                    <a:close/>
                  </a:path>
                </a:pathLst>
              </a:custGeom>
              <a:solidFill>
                <a:srgbClr val="000000"/>
              </a:solidFill>
              <a:ln w="9525">
                <a:noFill/>
                <a:round/>
                <a:headEnd/>
                <a:tailEnd/>
              </a:ln>
            </p:spPr>
            <p:txBody>
              <a:bodyPr/>
              <a:lstStyle/>
              <a:p>
                <a:endParaRPr lang="fr-FR"/>
              </a:p>
            </p:txBody>
          </p:sp>
          <p:sp>
            <p:nvSpPr>
              <p:cNvPr id="96206" name="Freeform 962"/>
              <p:cNvSpPr>
                <a:spLocks/>
              </p:cNvSpPr>
              <p:nvPr/>
            </p:nvSpPr>
            <p:spPr bwMode="auto">
              <a:xfrm>
                <a:off x="2247" y="2636"/>
                <a:ext cx="25" cy="39"/>
              </a:xfrm>
              <a:custGeom>
                <a:avLst/>
                <a:gdLst>
                  <a:gd name="T0" fmla="*/ 0 w 151"/>
                  <a:gd name="T1" fmla="*/ 0 h 227"/>
                  <a:gd name="T2" fmla="*/ 0 w 151"/>
                  <a:gd name="T3" fmla="*/ 0 h 227"/>
                  <a:gd name="T4" fmla="*/ 0 w 151"/>
                  <a:gd name="T5" fmla="*/ 0 h 227"/>
                  <a:gd name="T6" fmla="*/ 0 w 151"/>
                  <a:gd name="T7" fmla="*/ 0 h 227"/>
                  <a:gd name="T8" fmla="*/ 0 w 151"/>
                  <a:gd name="T9" fmla="*/ 0 h 227"/>
                  <a:gd name="T10" fmla="*/ 0 w 151"/>
                  <a:gd name="T11" fmla="*/ 0 h 227"/>
                  <a:gd name="T12" fmla="*/ 0 w 151"/>
                  <a:gd name="T13" fmla="*/ 0 h 227"/>
                  <a:gd name="T14" fmla="*/ 0 60000 65536"/>
                  <a:gd name="T15" fmla="*/ 0 60000 65536"/>
                  <a:gd name="T16" fmla="*/ 0 60000 65536"/>
                  <a:gd name="T17" fmla="*/ 0 60000 65536"/>
                  <a:gd name="T18" fmla="*/ 0 60000 65536"/>
                  <a:gd name="T19" fmla="*/ 0 60000 65536"/>
                  <a:gd name="T20" fmla="*/ 0 60000 65536"/>
                  <a:gd name="T21" fmla="*/ 0 w 151"/>
                  <a:gd name="T22" fmla="*/ 0 h 227"/>
                  <a:gd name="T23" fmla="*/ 151 w 151"/>
                  <a:gd name="T24" fmla="*/ 227 h 2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227">
                    <a:moveTo>
                      <a:pt x="150" y="223"/>
                    </a:moveTo>
                    <a:lnTo>
                      <a:pt x="151" y="223"/>
                    </a:lnTo>
                    <a:lnTo>
                      <a:pt x="7" y="0"/>
                    </a:lnTo>
                    <a:lnTo>
                      <a:pt x="0" y="4"/>
                    </a:lnTo>
                    <a:lnTo>
                      <a:pt x="144" y="227"/>
                    </a:lnTo>
                    <a:lnTo>
                      <a:pt x="145" y="227"/>
                    </a:lnTo>
                    <a:lnTo>
                      <a:pt x="150" y="223"/>
                    </a:lnTo>
                    <a:close/>
                  </a:path>
                </a:pathLst>
              </a:custGeom>
              <a:solidFill>
                <a:srgbClr val="000000"/>
              </a:solidFill>
              <a:ln w="9525">
                <a:noFill/>
                <a:round/>
                <a:headEnd/>
                <a:tailEnd/>
              </a:ln>
            </p:spPr>
            <p:txBody>
              <a:bodyPr/>
              <a:lstStyle/>
              <a:p>
                <a:endParaRPr lang="fr-FR"/>
              </a:p>
            </p:txBody>
          </p:sp>
          <p:sp>
            <p:nvSpPr>
              <p:cNvPr id="96207" name="Freeform 963"/>
              <p:cNvSpPr>
                <a:spLocks/>
              </p:cNvSpPr>
              <p:nvPr/>
            </p:nvSpPr>
            <p:spPr bwMode="auto">
              <a:xfrm>
                <a:off x="2272" y="2675"/>
                <a:ext cx="23" cy="30"/>
              </a:xfrm>
              <a:custGeom>
                <a:avLst/>
                <a:gdLst>
                  <a:gd name="T0" fmla="*/ 0 w 150"/>
                  <a:gd name="T1" fmla="*/ 0 h 182"/>
                  <a:gd name="T2" fmla="*/ 0 w 150"/>
                  <a:gd name="T3" fmla="*/ 0 h 182"/>
                  <a:gd name="T4" fmla="*/ 0 w 150"/>
                  <a:gd name="T5" fmla="*/ 0 h 182"/>
                  <a:gd name="T6" fmla="*/ 0 w 150"/>
                  <a:gd name="T7" fmla="*/ 0 h 182"/>
                  <a:gd name="T8" fmla="*/ 0 w 150"/>
                  <a:gd name="T9" fmla="*/ 0 h 182"/>
                  <a:gd name="T10" fmla="*/ 0 w 150"/>
                  <a:gd name="T11" fmla="*/ 0 h 182"/>
                  <a:gd name="T12" fmla="*/ 0 w 150"/>
                  <a:gd name="T13" fmla="*/ 0 h 182"/>
                  <a:gd name="T14" fmla="*/ 0 60000 65536"/>
                  <a:gd name="T15" fmla="*/ 0 60000 65536"/>
                  <a:gd name="T16" fmla="*/ 0 60000 65536"/>
                  <a:gd name="T17" fmla="*/ 0 60000 65536"/>
                  <a:gd name="T18" fmla="*/ 0 60000 65536"/>
                  <a:gd name="T19" fmla="*/ 0 60000 65536"/>
                  <a:gd name="T20" fmla="*/ 0 60000 65536"/>
                  <a:gd name="T21" fmla="*/ 0 w 150"/>
                  <a:gd name="T22" fmla="*/ 0 h 182"/>
                  <a:gd name="T23" fmla="*/ 150 w 15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2">
                    <a:moveTo>
                      <a:pt x="143" y="182"/>
                    </a:moveTo>
                    <a:lnTo>
                      <a:pt x="149" y="177"/>
                    </a:lnTo>
                    <a:lnTo>
                      <a:pt x="5" y="0"/>
                    </a:lnTo>
                    <a:lnTo>
                      <a:pt x="0" y="4"/>
                    </a:lnTo>
                    <a:lnTo>
                      <a:pt x="144" y="182"/>
                    </a:lnTo>
                    <a:lnTo>
                      <a:pt x="150" y="177"/>
                    </a:lnTo>
                    <a:lnTo>
                      <a:pt x="143" y="182"/>
                    </a:lnTo>
                    <a:close/>
                  </a:path>
                </a:pathLst>
              </a:custGeom>
              <a:solidFill>
                <a:srgbClr val="000000"/>
              </a:solidFill>
              <a:ln w="9525">
                <a:noFill/>
                <a:round/>
                <a:headEnd/>
                <a:tailEnd/>
              </a:ln>
            </p:spPr>
            <p:txBody>
              <a:bodyPr/>
              <a:lstStyle/>
              <a:p>
                <a:endParaRPr lang="fr-FR"/>
              </a:p>
            </p:txBody>
          </p:sp>
          <p:sp>
            <p:nvSpPr>
              <p:cNvPr id="96208" name="Freeform 964"/>
              <p:cNvSpPr>
                <a:spLocks/>
              </p:cNvSpPr>
              <p:nvPr/>
            </p:nvSpPr>
            <p:spPr bwMode="auto">
              <a:xfrm>
                <a:off x="2272" y="2667"/>
                <a:ext cx="23" cy="38"/>
              </a:xfrm>
              <a:custGeom>
                <a:avLst/>
                <a:gdLst>
                  <a:gd name="T0" fmla="*/ 0 w 150"/>
                  <a:gd name="T1" fmla="*/ 0 h 229"/>
                  <a:gd name="T2" fmla="*/ 0 w 150"/>
                  <a:gd name="T3" fmla="*/ 0 h 229"/>
                  <a:gd name="T4" fmla="*/ 0 w 150"/>
                  <a:gd name="T5" fmla="*/ 0 h 229"/>
                  <a:gd name="T6" fmla="*/ 0 w 150"/>
                  <a:gd name="T7" fmla="*/ 0 h 229"/>
                  <a:gd name="T8" fmla="*/ 0 w 150"/>
                  <a:gd name="T9" fmla="*/ 0 h 229"/>
                  <a:gd name="T10" fmla="*/ 0 w 150"/>
                  <a:gd name="T11" fmla="*/ 0 h 229"/>
                  <a:gd name="T12" fmla="*/ 0 w 150"/>
                  <a:gd name="T13" fmla="*/ 0 h 229"/>
                  <a:gd name="T14" fmla="*/ 0 60000 65536"/>
                  <a:gd name="T15" fmla="*/ 0 60000 65536"/>
                  <a:gd name="T16" fmla="*/ 0 60000 65536"/>
                  <a:gd name="T17" fmla="*/ 0 60000 65536"/>
                  <a:gd name="T18" fmla="*/ 0 60000 65536"/>
                  <a:gd name="T19" fmla="*/ 0 60000 65536"/>
                  <a:gd name="T20" fmla="*/ 0 60000 65536"/>
                  <a:gd name="T21" fmla="*/ 0 w 150"/>
                  <a:gd name="T22" fmla="*/ 0 h 229"/>
                  <a:gd name="T23" fmla="*/ 150 w 150"/>
                  <a:gd name="T24" fmla="*/ 229 h 2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229">
                    <a:moveTo>
                      <a:pt x="1" y="5"/>
                    </a:moveTo>
                    <a:lnTo>
                      <a:pt x="0" y="5"/>
                    </a:lnTo>
                    <a:lnTo>
                      <a:pt x="143" y="229"/>
                    </a:lnTo>
                    <a:lnTo>
                      <a:pt x="150" y="224"/>
                    </a:lnTo>
                    <a:lnTo>
                      <a:pt x="7" y="0"/>
                    </a:lnTo>
                    <a:lnTo>
                      <a:pt x="6" y="0"/>
                    </a:lnTo>
                    <a:lnTo>
                      <a:pt x="1" y="5"/>
                    </a:lnTo>
                    <a:close/>
                  </a:path>
                </a:pathLst>
              </a:custGeom>
              <a:solidFill>
                <a:srgbClr val="000000"/>
              </a:solidFill>
              <a:ln w="9525">
                <a:noFill/>
                <a:round/>
                <a:headEnd/>
                <a:tailEnd/>
              </a:ln>
            </p:spPr>
            <p:txBody>
              <a:bodyPr/>
              <a:lstStyle/>
              <a:p>
                <a:endParaRPr lang="fr-FR"/>
              </a:p>
            </p:txBody>
          </p:sp>
          <p:sp>
            <p:nvSpPr>
              <p:cNvPr id="96209" name="Freeform 965"/>
              <p:cNvSpPr>
                <a:spLocks/>
              </p:cNvSpPr>
              <p:nvPr/>
            </p:nvSpPr>
            <p:spPr bwMode="auto">
              <a:xfrm>
                <a:off x="2509" y="2788"/>
                <a:ext cx="34" cy="80"/>
              </a:xfrm>
              <a:custGeom>
                <a:avLst/>
                <a:gdLst>
                  <a:gd name="T0" fmla="*/ 0 w 214"/>
                  <a:gd name="T1" fmla="*/ 0 h 475"/>
                  <a:gd name="T2" fmla="*/ 0 w 214"/>
                  <a:gd name="T3" fmla="*/ 0 h 475"/>
                  <a:gd name="T4" fmla="*/ 0 w 214"/>
                  <a:gd name="T5" fmla="*/ 0 h 475"/>
                  <a:gd name="T6" fmla="*/ 0 w 214"/>
                  <a:gd name="T7" fmla="*/ 0 h 475"/>
                  <a:gd name="T8" fmla="*/ 0 w 214"/>
                  <a:gd name="T9" fmla="*/ 0 h 475"/>
                  <a:gd name="T10" fmla="*/ 0 w 214"/>
                  <a:gd name="T11" fmla="*/ 0 h 475"/>
                  <a:gd name="T12" fmla="*/ 0 w 214"/>
                  <a:gd name="T13" fmla="*/ 0 h 475"/>
                  <a:gd name="T14" fmla="*/ 0 w 214"/>
                  <a:gd name="T15" fmla="*/ 0 h 475"/>
                  <a:gd name="T16" fmla="*/ 0 w 214"/>
                  <a:gd name="T17" fmla="*/ 0 h 475"/>
                  <a:gd name="T18" fmla="*/ 0 w 214"/>
                  <a:gd name="T19" fmla="*/ 0 h 475"/>
                  <a:gd name="T20" fmla="*/ 0 w 214"/>
                  <a:gd name="T21" fmla="*/ 0 h 475"/>
                  <a:gd name="T22" fmla="*/ 0 w 214"/>
                  <a:gd name="T23" fmla="*/ 0 h 4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4"/>
                  <a:gd name="T37" fmla="*/ 0 h 475"/>
                  <a:gd name="T38" fmla="*/ 214 w 214"/>
                  <a:gd name="T39" fmla="*/ 475 h 47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4" h="475">
                    <a:moveTo>
                      <a:pt x="145" y="475"/>
                    </a:moveTo>
                    <a:lnTo>
                      <a:pt x="0" y="299"/>
                    </a:lnTo>
                    <a:lnTo>
                      <a:pt x="35" y="0"/>
                    </a:lnTo>
                    <a:lnTo>
                      <a:pt x="42" y="1"/>
                    </a:lnTo>
                    <a:lnTo>
                      <a:pt x="62" y="5"/>
                    </a:lnTo>
                    <a:lnTo>
                      <a:pt x="88" y="11"/>
                    </a:lnTo>
                    <a:lnTo>
                      <a:pt x="120" y="19"/>
                    </a:lnTo>
                    <a:lnTo>
                      <a:pt x="151" y="29"/>
                    </a:lnTo>
                    <a:lnTo>
                      <a:pt x="180" y="43"/>
                    </a:lnTo>
                    <a:lnTo>
                      <a:pt x="202" y="58"/>
                    </a:lnTo>
                    <a:lnTo>
                      <a:pt x="214" y="77"/>
                    </a:lnTo>
                    <a:lnTo>
                      <a:pt x="145" y="475"/>
                    </a:lnTo>
                    <a:close/>
                  </a:path>
                </a:pathLst>
              </a:custGeom>
              <a:solidFill>
                <a:srgbClr val="7A9999"/>
              </a:solidFill>
              <a:ln w="9525">
                <a:noFill/>
                <a:round/>
                <a:headEnd/>
                <a:tailEnd/>
              </a:ln>
            </p:spPr>
            <p:txBody>
              <a:bodyPr/>
              <a:lstStyle/>
              <a:p>
                <a:endParaRPr lang="fr-FR"/>
              </a:p>
            </p:txBody>
          </p:sp>
          <p:sp>
            <p:nvSpPr>
              <p:cNvPr id="96210" name="Freeform 966"/>
              <p:cNvSpPr>
                <a:spLocks/>
              </p:cNvSpPr>
              <p:nvPr/>
            </p:nvSpPr>
            <p:spPr bwMode="auto">
              <a:xfrm>
                <a:off x="2508" y="2837"/>
                <a:ext cx="25" cy="31"/>
              </a:xfrm>
              <a:custGeom>
                <a:avLst/>
                <a:gdLst>
                  <a:gd name="T0" fmla="*/ 0 w 151"/>
                  <a:gd name="T1" fmla="*/ 0 h 182"/>
                  <a:gd name="T2" fmla="*/ 0 w 151"/>
                  <a:gd name="T3" fmla="*/ 0 h 182"/>
                  <a:gd name="T4" fmla="*/ 0 w 151"/>
                  <a:gd name="T5" fmla="*/ 0 h 182"/>
                  <a:gd name="T6" fmla="*/ 0 w 151"/>
                  <a:gd name="T7" fmla="*/ 0 h 182"/>
                  <a:gd name="T8" fmla="*/ 0 w 151"/>
                  <a:gd name="T9" fmla="*/ 0 h 182"/>
                  <a:gd name="T10" fmla="*/ 0 w 151"/>
                  <a:gd name="T11" fmla="*/ 0 h 182"/>
                  <a:gd name="T12" fmla="*/ 0 w 151"/>
                  <a:gd name="T13" fmla="*/ 0 h 182"/>
                  <a:gd name="T14" fmla="*/ 0 60000 65536"/>
                  <a:gd name="T15" fmla="*/ 0 60000 65536"/>
                  <a:gd name="T16" fmla="*/ 0 60000 65536"/>
                  <a:gd name="T17" fmla="*/ 0 60000 65536"/>
                  <a:gd name="T18" fmla="*/ 0 60000 65536"/>
                  <a:gd name="T19" fmla="*/ 0 60000 65536"/>
                  <a:gd name="T20" fmla="*/ 0 60000 65536"/>
                  <a:gd name="T21" fmla="*/ 0 w 151"/>
                  <a:gd name="T22" fmla="*/ 0 h 182"/>
                  <a:gd name="T23" fmla="*/ 151 w 151"/>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82">
                    <a:moveTo>
                      <a:pt x="0" y="3"/>
                    </a:moveTo>
                    <a:lnTo>
                      <a:pt x="1" y="5"/>
                    </a:lnTo>
                    <a:lnTo>
                      <a:pt x="146" y="182"/>
                    </a:lnTo>
                    <a:lnTo>
                      <a:pt x="151" y="177"/>
                    </a:lnTo>
                    <a:lnTo>
                      <a:pt x="6" y="0"/>
                    </a:lnTo>
                    <a:lnTo>
                      <a:pt x="7" y="3"/>
                    </a:lnTo>
                    <a:lnTo>
                      <a:pt x="0" y="3"/>
                    </a:lnTo>
                    <a:close/>
                  </a:path>
                </a:pathLst>
              </a:custGeom>
              <a:solidFill>
                <a:srgbClr val="000000"/>
              </a:solidFill>
              <a:ln w="9525">
                <a:noFill/>
                <a:round/>
                <a:headEnd/>
                <a:tailEnd/>
              </a:ln>
            </p:spPr>
            <p:txBody>
              <a:bodyPr/>
              <a:lstStyle/>
              <a:p>
                <a:endParaRPr lang="fr-FR"/>
              </a:p>
            </p:txBody>
          </p:sp>
          <p:sp>
            <p:nvSpPr>
              <p:cNvPr id="96211" name="Freeform 967"/>
              <p:cNvSpPr>
                <a:spLocks/>
              </p:cNvSpPr>
              <p:nvPr/>
            </p:nvSpPr>
            <p:spPr bwMode="auto">
              <a:xfrm>
                <a:off x="2508" y="2787"/>
                <a:ext cx="7" cy="50"/>
              </a:xfrm>
              <a:custGeom>
                <a:avLst/>
                <a:gdLst>
                  <a:gd name="T0" fmla="*/ 0 w 42"/>
                  <a:gd name="T1" fmla="*/ 0 h 302"/>
                  <a:gd name="T2" fmla="*/ 0 w 42"/>
                  <a:gd name="T3" fmla="*/ 0 h 302"/>
                  <a:gd name="T4" fmla="*/ 0 w 42"/>
                  <a:gd name="T5" fmla="*/ 0 h 302"/>
                  <a:gd name="T6" fmla="*/ 0 w 42"/>
                  <a:gd name="T7" fmla="*/ 0 h 302"/>
                  <a:gd name="T8" fmla="*/ 0 w 42"/>
                  <a:gd name="T9" fmla="*/ 0 h 302"/>
                  <a:gd name="T10" fmla="*/ 0 w 42"/>
                  <a:gd name="T11" fmla="*/ 0 h 302"/>
                  <a:gd name="T12" fmla="*/ 0 w 42"/>
                  <a:gd name="T13" fmla="*/ 0 h 302"/>
                  <a:gd name="T14" fmla="*/ 0 60000 65536"/>
                  <a:gd name="T15" fmla="*/ 0 60000 65536"/>
                  <a:gd name="T16" fmla="*/ 0 60000 65536"/>
                  <a:gd name="T17" fmla="*/ 0 60000 65536"/>
                  <a:gd name="T18" fmla="*/ 0 60000 65536"/>
                  <a:gd name="T19" fmla="*/ 0 60000 65536"/>
                  <a:gd name="T20" fmla="*/ 0 60000 65536"/>
                  <a:gd name="T21" fmla="*/ 0 w 42"/>
                  <a:gd name="T22" fmla="*/ 0 h 302"/>
                  <a:gd name="T23" fmla="*/ 42 w 42"/>
                  <a:gd name="T24" fmla="*/ 302 h 3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302">
                    <a:moveTo>
                      <a:pt x="38" y="0"/>
                    </a:moveTo>
                    <a:lnTo>
                      <a:pt x="35" y="3"/>
                    </a:lnTo>
                    <a:lnTo>
                      <a:pt x="0" y="302"/>
                    </a:lnTo>
                    <a:lnTo>
                      <a:pt x="7" y="302"/>
                    </a:lnTo>
                    <a:lnTo>
                      <a:pt x="42" y="3"/>
                    </a:lnTo>
                    <a:lnTo>
                      <a:pt x="38" y="7"/>
                    </a:lnTo>
                    <a:lnTo>
                      <a:pt x="38" y="0"/>
                    </a:lnTo>
                    <a:close/>
                  </a:path>
                </a:pathLst>
              </a:custGeom>
              <a:solidFill>
                <a:srgbClr val="000000"/>
              </a:solidFill>
              <a:ln w="9525">
                <a:noFill/>
                <a:round/>
                <a:headEnd/>
                <a:tailEnd/>
              </a:ln>
            </p:spPr>
            <p:txBody>
              <a:bodyPr/>
              <a:lstStyle/>
              <a:p>
                <a:endParaRPr lang="fr-FR"/>
              </a:p>
            </p:txBody>
          </p:sp>
          <p:sp>
            <p:nvSpPr>
              <p:cNvPr id="96212" name="Freeform 968"/>
              <p:cNvSpPr>
                <a:spLocks/>
              </p:cNvSpPr>
              <p:nvPr/>
            </p:nvSpPr>
            <p:spPr bwMode="auto">
              <a:xfrm>
                <a:off x="2515" y="2787"/>
                <a:ext cx="29" cy="14"/>
              </a:xfrm>
              <a:custGeom>
                <a:avLst/>
                <a:gdLst>
                  <a:gd name="T0" fmla="*/ 0 w 182"/>
                  <a:gd name="T1" fmla="*/ 0 h 81"/>
                  <a:gd name="T2" fmla="*/ 0 w 182"/>
                  <a:gd name="T3" fmla="*/ 0 h 81"/>
                  <a:gd name="T4" fmla="*/ 0 w 182"/>
                  <a:gd name="T5" fmla="*/ 0 h 81"/>
                  <a:gd name="T6" fmla="*/ 0 w 182"/>
                  <a:gd name="T7" fmla="*/ 0 h 81"/>
                  <a:gd name="T8" fmla="*/ 0 w 182"/>
                  <a:gd name="T9" fmla="*/ 0 h 81"/>
                  <a:gd name="T10" fmla="*/ 0 w 182"/>
                  <a:gd name="T11" fmla="*/ 0 h 81"/>
                  <a:gd name="T12" fmla="*/ 0 w 182"/>
                  <a:gd name="T13" fmla="*/ 0 h 81"/>
                  <a:gd name="T14" fmla="*/ 0 w 182"/>
                  <a:gd name="T15" fmla="*/ 0 h 81"/>
                  <a:gd name="T16" fmla="*/ 0 w 182"/>
                  <a:gd name="T17" fmla="*/ 0 h 81"/>
                  <a:gd name="T18" fmla="*/ 0 w 182"/>
                  <a:gd name="T19" fmla="*/ 0 h 81"/>
                  <a:gd name="T20" fmla="*/ 0 w 182"/>
                  <a:gd name="T21" fmla="*/ 0 h 81"/>
                  <a:gd name="T22" fmla="*/ 0 w 182"/>
                  <a:gd name="T23" fmla="*/ 0 h 81"/>
                  <a:gd name="T24" fmla="*/ 0 w 182"/>
                  <a:gd name="T25" fmla="*/ 0 h 81"/>
                  <a:gd name="T26" fmla="*/ 0 w 182"/>
                  <a:gd name="T27" fmla="*/ 0 h 81"/>
                  <a:gd name="T28" fmla="*/ 0 w 182"/>
                  <a:gd name="T29" fmla="*/ 0 h 81"/>
                  <a:gd name="T30" fmla="*/ 0 w 182"/>
                  <a:gd name="T31" fmla="*/ 0 h 81"/>
                  <a:gd name="T32" fmla="*/ 0 w 182"/>
                  <a:gd name="T33" fmla="*/ 0 h 81"/>
                  <a:gd name="T34" fmla="*/ 0 w 182"/>
                  <a:gd name="T35" fmla="*/ 0 h 81"/>
                  <a:gd name="T36" fmla="*/ 0 w 182"/>
                  <a:gd name="T37" fmla="*/ 0 h 81"/>
                  <a:gd name="T38" fmla="*/ 0 w 182"/>
                  <a:gd name="T39" fmla="*/ 0 h 81"/>
                  <a:gd name="T40" fmla="*/ 0 w 182"/>
                  <a:gd name="T41" fmla="*/ 0 h 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2"/>
                  <a:gd name="T64" fmla="*/ 0 h 81"/>
                  <a:gd name="T65" fmla="*/ 182 w 182"/>
                  <a:gd name="T66" fmla="*/ 81 h 8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2" h="81">
                    <a:moveTo>
                      <a:pt x="182" y="81"/>
                    </a:moveTo>
                    <a:lnTo>
                      <a:pt x="182" y="79"/>
                    </a:lnTo>
                    <a:lnTo>
                      <a:pt x="170" y="59"/>
                    </a:lnTo>
                    <a:lnTo>
                      <a:pt x="146" y="43"/>
                    </a:lnTo>
                    <a:lnTo>
                      <a:pt x="117" y="29"/>
                    </a:lnTo>
                    <a:lnTo>
                      <a:pt x="86" y="18"/>
                    </a:lnTo>
                    <a:lnTo>
                      <a:pt x="55" y="10"/>
                    </a:lnTo>
                    <a:lnTo>
                      <a:pt x="28" y="4"/>
                    </a:lnTo>
                    <a:lnTo>
                      <a:pt x="8" y="1"/>
                    </a:lnTo>
                    <a:lnTo>
                      <a:pt x="0" y="0"/>
                    </a:lnTo>
                    <a:lnTo>
                      <a:pt x="0" y="7"/>
                    </a:lnTo>
                    <a:lnTo>
                      <a:pt x="6" y="8"/>
                    </a:lnTo>
                    <a:lnTo>
                      <a:pt x="26" y="11"/>
                    </a:lnTo>
                    <a:lnTo>
                      <a:pt x="52" y="17"/>
                    </a:lnTo>
                    <a:lnTo>
                      <a:pt x="84" y="25"/>
                    </a:lnTo>
                    <a:lnTo>
                      <a:pt x="115" y="36"/>
                    </a:lnTo>
                    <a:lnTo>
                      <a:pt x="144" y="50"/>
                    </a:lnTo>
                    <a:lnTo>
                      <a:pt x="165" y="64"/>
                    </a:lnTo>
                    <a:lnTo>
                      <a:pt x="175" y="81"/>
                    </a:lnTo>
                    <a:lnTo>
                      <a:pt x="175" y="79"/>
                    </a:lnTo>
                    <a:lnTo>
                      <a:pt x="182" y="81"/>
                    </a:lnTo>
                    <a:close/>
                  </a:path>
                </a:pathLst>
              </a:custGeom>
              <a:solidFill>
                <a:srgbClr val="000000"/>
              </a:solidFill>
              <a:ln w="9525">
                <a:noFill/>
                <a:round/>
                <a:headEnd/>
                <a:tailEnd/>
              </a:ln>
            </p:spPr>
            <p:txBody>
              <a:bodyPr/>
              <a:lstStyle/>
              <a:p>
                <a:endParaRPr lang="fr-FR"/>
              </a:p>
            </p:txBody>
          </p:sp>
          <p:sp>
            <p:nvSpPr>
              <p:cNvPr id="96213" name="Freeform 969"/>
              <p:cNvSpPr>
                <a:spLocks/>
              </p:cNvSpPr>
              <p:nvPr/>
            </p:nvSpPr>
            <p:spPr bwMode="auto">
              <a:xfrm>
                <a:off x="2532" y="2800"/>
                <a:ext cx="12" cy="68"/>
              </a:xfrm>
              <a:custGeom>
                <a:avLst/>
                <a:gdLst>
                  <a:gd name="T0" fmla="*/ 0 w 75"/>
                  <a:gd name="T1" fmla="*/ 0 h 402"/>
                  <a:gd name="T2" fmla="*/ 0 w 75"/>
                  <a:gd name="T3" fmla="*/ 0 h 402"/>
                  <a:gd name="T4" fmla="*/ 0 w 75"/>
                  <a:gd name="T5" fmla="*/ 0 h 402"/>
                  <a:gd name="T6" fmla="*/ 0 w 75"/>
                  <a:gd name="T7" fmla="*/ 0 h 402"/>
                  <a:gd name="T8" fmla="*/ 0 w 75"/>
                  <a:gd name="T9" fmla="*/ 0 h 402"/>
                  <a:gd name="T10" fmla="*/ 0 w 75"/>
                  <a:gd name="T11" fmla="*/ 0 h 402"/>
                  <a:gd name="T12" fmla="*/ 0 w 75"/>
                  <a:gd name="T13" fmla="*/ 0 h 402"/>
                  <a:gd name="T14" fmla="*/ 0 60000 65536"/>
                  <a:gd name="T15" fmla="*/ 0 60000 65536"/>
                  <a:gd name="T16" fmla="*/ 0 60000 65536"/>
                  <a:gd name="T17" fmla="*/ 0 60000 65536"/>
                  <a:gd name="T18" fmla="*/ 0 60000 65536"/>
                  <a:gd name="T19" fmla="*/ 0 60000 65536"/>
                  <a:gd name="T20" fmla="*/ 0 60000 65536"/>
                  <a:gd name="T21" fmla="*/ 0 w 75"/>
                  <a:gd name="T22" fmla="*/ 0 h 402"/>
                  <a:gd name="T23" fmla="*/ 75 w 75"/>
                  <a:gd name="T24" fmla="*/ 402 h 4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 h="402">
                    <a:moveTo>
                      <a:pt x="1" y="402"/>
                    </a:moveTo>
                    <a:lnTo>
                      <a:pt x="7" y="400"/>
                    </a:lnTo>
                    <a:lnTo>
                      <a:pt x="75" y="2"/>
                    </a:lnTo>
                    <a:lnTo>
                      <a:pt x="68" y="0"/>
                    </a:lnTo>
                    <a:lnTo>
                      <a:pt x="0" y="398"/>
                    </a:lnTo>
                    <a:lnTo>
                      <a:pt x="6" y="397"/>
                    </a:lnTo>
                    <a:lnTo>
                      <a:pt x="1" y="402"/>
                    </a:lnTo>
                    <a:close/>
                  </a:path>
                </a:pathLst>
              </a:custGeom>
              <a:solidFill>
                <a:srgbClr val="000000"/>
              </a:solidFill>
              <a:ln w="9525">
                <a:noFill/>
                <a:round/>
                <a:headEnd/>
                <a:tailEnd/>
              </a:ln>
            </p:spPr>
            <p:txBody>
              <a:bodyPr/>
              <a:lstStyle/>
              <a:p>
                <a:endParaRPr lang="fr-FR"/>
              </a:p>
            </p:txBody>
          </p:sp>
          <p:sp>
            <p:nvSpPr>
              <p:cNvPr id="96214" name="Freeform 970"/>
              <p:cNvSpPr>
                <a:spLocks/>
              </p:cNvSpPr>
              <p:nvPr/>
            </p:nvSpPr>
            <p:spPr bwMode="auto">
              <a:xfrm>
                <a:off x="2862" y="1741"/>
                <a:ext cx="47" cy="68"/>
              </a:xfrm>
              <a:custGeom>
                <a:avLst/>
                <a:gdLst>
                  <a:gd name="T0" fmla="*/ 0 w 287"/>
                  <a:gd name="T1" fmla="*/ 0 h 400"/>
                  <a:gd name="T2" fmla="*/ 0 w 287"/>
                  <a:gd name="T3" fmla="*/ 0 h 400"/>
                  <a:gd name="T4" fmla="*/ 0 w 287"/>
                  <a:gd name="T5" fmla="*/ 0 h 400"/>
                  <a:gd name="T6" fmla="*/ 0 w 287"/>
                  <a:gd name="T7" fmla="*/ 0 h 400"/>
                  <a:gd name="T8" fmla="*/ 0 w 287"/>
                  <a:gd name="T9" fmla="*/ 0 h 400"/>
                  <a:gd name="T10" fmla="*/ 0 60000 65536"/>
                  <a:gd name="T11" fmla="*/ 0 60000 65536"/>
                  <a:gd name="T12" fmla="*/ 0 60000 65536"/>
                  <a:gd name="T13" fmla="*/ 0 60000 65536"/>
                  <a:gd name="T14" fmla="*/ 0 60000 65536"/>
                  <a:gd name="T15" fmla="*/ 0 w 287"/>
                  <a:gd name="T16" fmla="*/ 0 h 400"/>
                  <a:gd name="T17" fmla="*/ 287 w 287"/>
                  <a:gd name="T18" fmla="*/ 400 h 400"/>
                </a:gdLst>
                <a:ahLst/>
                <a:cxnLst>
                  <a:cxn ang="T10">
                    <a:pos x="T0" y="T1"/>
                  </a:cxn>
                  <a:cxn ang="T11">
                    <a:pos x="T2" y="T3"/>
                  </a:cxn>
                  <a:cxn ang="T12">
                    <a:pos x="T4" y="T5"/>
                  </a:cxn>
                  <a:cxn ang="T13">
                    <a:pos x="T6" y="T7"/>
                  </a:cxn>
                  <a:cxn ang="T14">
                    <a:pos x="T8" y="T9"/>
                  </a:cxn>
                </a:cxnLst>
                <a:rect l="T15" t="T16" r="T17" b="T18"/>
                <a:pathLst>
                  <a:path w="287" h="400">
                    <a:moveTo>
                      <a:pt x="145" y="176"/>
                    </a:moveTo>
                    <a:lnTo>
                      <a:pt x="0" y="0"/>
                    </a:lnTo>
                    <a:lnTo>
                      <a:pt x="143" y="224"/>
                    </a:lnTo>
                    <a:lnTo>
                      <a:pt x="287" y="400"/>
                    </a:lnTo>
                    <a:lnTo>
                      <a:pt x="145" y="176"/>
                    </a:lnTo>
                    <a:close/>
                  </a:path>
                </a:pathLst>
              </a:custGeom>
              <a:solidFill>
                <a:srgbClr val="96B5B5"/>
              </a:solidFill>
              <a:ln w="9525">
                <a:noFill/>
                <a:round/>
                <a:headEnd/>
                <a:tailEnd/>
              </a:ln>
            </p:spPr>
            <p:txBody>
              <a:bodyPr/>
              <a:lstStyle/>
              <a:p>
                <a:endParaRPr lang="fr-FR"/>
              </a:p>
            </p:txBody>
          </p:sp>
          <p:sp>
            <p:nvSpPr>
              <p:cNvPr id="96215" name="Freeform 971"/>
              <p:cNvSpPr>
                <a:spLocks/>
              </p:cNvSpPr>
              <p:nvPr/>
            </p:nvSpPr>
            <p:spPr bwMode="auto">
              <a:xfrm>
                <a:off x="2862" y="1740"/>
                <a:ext cx="25" cy="31"/>
              </a:xfrm>
              <a:custGeom>
                <a:avLst/>
                <a:gdLst>
                  <a:gd name="T0" fmla="*/ 0 w 151"/>
                  <a:gd name="T1" fmla="*/ 0 h 182"/>
                  <a:gd name="T2" fmla="*/ 0 w 151"/>
                  <a:gd name="T3" fmla="*/ 0 h 182"/>
                  <a:gd name="T4" fmla="*/ 0 w 151"/>
                  <a:gd name="T5" fmla="*/ 0 h 182"/>
                  <a:gd name="T6" fmla="*/ 0 w 151"/>
                  <a:gd name="T7" fmla="*/ 0 h 182"/>
                  <a:gd name="T8" fmla="*/ 0 w 151"/>
                  <a:gd name="T9" fmla="*/ 0 h 182"/>
                  <a:gd name="T10" fmla="*/ 0 w 151"/>
                  <a:gd name="T11" fmla="*/ 0 h 182"/>
                  <a:gd name="T12" fmla="*/ 0 w 151"/>
                  <a:gd name="T13" fmla="*/ 0 h 182"/>
                  <a:gd name="T14" fmla="*/ 0 60000 65536"/>
                  <a:gd name="T15" fmla="*/ 0 60000 65536"/>
                  <a:gd name="T16" fmla="*/ 0 60000 65536"/>
                  <a:gd name="T17" fmla="*/ 0 60000 65536"/>
                  <a:gd name="T18" fmla="*/ 0 60000 65536"/>
                  <a:gd name="T19" fmla="*/ 0 60000 65536"/>
                  <a:gd name="T20" fmla="*/ 0 60000 65536"/>
                  <a:gd name="T21" fmla="*/ 0 w 151"/>
                  <a:gd name="T22" fmla="*/ 0 h 182"/>
                  <a:gd name="T23" fmla="*/ 151 w 151"/>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82">
                    <a:moveTo>
                      <a:pt x="7" y="0"/>
                    </a:moveTo>
                    <a:lnTo>
                      <a:pt x="1" y="5"/>
                    </a:lnTo>
                    <a:lnTo>
                      <a:pt x="146" y="182"/>
                    </a:lnTo>
                    <a:lnTo>
                      <a:pt x="151" y="177"/>
                    </a:lnTo>
                    <a:lnTo>
                      <a:pt x="6" y="0"/>
                    </a:lnTo>
                    <a:lnTo>
                      <a:pt x="0" y="5"/>
                    </a:lnTo>
                    <a:lnTo>
                      <a:pt x="7" y="0"/>
                    </a:lnTo>
                    <a:close/>
                  </a:path>
                </a:pathLst>
              </a:custGeom>
              <a:solidFill>
                <a:srgbClr val="000000"/>
              </a:solidFill>
              <a:ln w="9525">
                <a:noFill/>
                <a:round/>
                <a:headEnd/>
                <a:tailEnd/>
              </a:ln>
            </p:spPr>
            <p:txBody>
              <a:bodyPr/>
              <a:lstStyle/>
              <a:p>
                <a:endParaRPr lang="fr-FR"/>
              </a:p>
            </p:txBody>
          </p:sp>
          <p:sp>
            <p:nvSpPr>
              <p:cNvPr id="96216" name="Freeform 972"/>
              <p:cNvSpPr>
                <a:spLocks/>
              </p:cNvSpPr>
              <p:nvPr/>
            </p:nvSpPr>
            <p:spPr bwMode="auto">
              <a:xfrm>
                <a:off x="2862" y="1740"/>
                <a:ext cx="24" cy="39"/>
              </a:xfrm>
              <a:custGeom>
                <a:avLst/>
                <a:gdLst>
                  <a:gd name="T0" fmla="*/ 0 w 149"/>
                  <a:gd name="T1" fmla="*/ 0 h 229"/>
                  <a:gd name="T2" fmla="*/ 0 w 149"/>
                  <a:gd name="T3" fmla="*/ 0 h 229"/>
                  <a:gd name="T4" fmla="*/ 0 w 149"/>
                  <a:gd name="T5" fmla="*/ 0 h 229"/>
                  <a:gd name="T6" fmla="*/ 0 w 149"/>
                  <a:gd name="T7" fmla="*/ 0 h 229"/>
                  <a:gd name="T8" fmla="*/ 0 w 149"/>
                  <a:gd name="T9" fmla="*/ 0 h 229"/>
                  <a:gd name="T10" fmla="*/ 0 w 149"/>
                  <a:gd name="T11" fmla="*/ 0 h 229"/>
                  <a:gd name="T12" fmla="*/ 0 w 149"/>
                  <a:gd name="T13" fmla="*/ 0 h 229"/>
                  <a:gd name="T14" fmla="*/ 0 60000 65536"/>
                  <a:gd name="T15" fmla="*/ 0 60000 65536"/>
                  <a:gd name="T16" fmla="*/ 0 60000 65536"/>
                  <a:gd name="T17" fmla="*/ 0 60000 65536"/>
                  <a:gd name="T18" fmla="*/ 0 60000 65536"/>
                  <a:gd name="T19" fmla="*/ 0 60000 65536"/>
                  <a:gd name="T20" fmla="*/ 0 60000 65536"/>
                  <a:gd name="T21" fmla="*/ 0 w 149"/>
                  <a:gd name="T22" fmla="*/ 0 h 229"/>
                  <a:gd name="T23" fmla="*/ 149 w 149"/>
                  <a:gd name="T24" fmla="*/ 229 h 2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9" h="229">
                    <a:moveTo>
                      <a:pt x="148" y="224"/>
                    </a:moveTo>
                    <a:lnTo>
                      <a:pt x="149" y="224"/>
                    </a:lnTo>
                    <a:lnTo>
                      <a:pt x="7" y="0"/>
                    </a:lnTo>
                    <a:lnTo>
                      <a:pt x="0" y="5"/>
                    </a:lnTo>
                    <a:lnTo>
                      <a:pt x="142" y="229"/>
                    </a:lnTo>
                    <a:lnTo>
                      <a:pt x="144" y="229"/>
                    </a:lnTo>
                    <a:lnTo>
                      <a:pt x="148" y="224"/>
                    </a:lnTo>
                    <a:close/>
                  </a:path>
                </a:pathLst>
              </a:custGeom>
              <a:solidFill>
                <a:srgbClr val="000000"/>
              </a:solidFill>
              <a:ln w="9525">
                <a:noFill/>
                <a:round/>
                <a:headEnd/>
                <a:tailEnd/>
              </a:ln>
            </p:spPr>
            <p:txBody>
              <a:bodyPr/>
              <a:lstStyle/>
              <a:p>
                <a:endParaRPr lang="fr-FR"/>
              </a:p>
            </p:txBody>
          </p:sp>
          <p:sp>
            <p:nvSpPr>
              <p:cNvPr id="96217" name="Freeform 973"/>
              <p:cNvSpPr>
                <a:spLocks/>
              </p:cNvSpPr>
              <p:nvPr/>
            </p:nvSpPr>
            <p:spPr bwMode="auto">
              <a:xfrm>
                <a:off x="2885" y="1778"/>
                <a:ext cx="24" cy="31"/>
              </a:xfrm>
              <a:custGeom>
                <a:avLst/>
                <a:gdLst>
                  <a:gd name="T0" fmla="*/ 0 w 149"/>
                  <a:gd name="T1" fmla="*/ 0 h 182"/>
                  <a:gd name="T2" fmla="*/ 0 w 149"/>
                  <a:gd name="T3" fmla="*/ 0 h 182"/>
                  <a:gd name="T4" fmla="*/ 0 w 149"/>
                  <a:gd name="T5" fmla="*/ 0 h 182"/>
                  <a:gd name="T6" fmla="*/ 0 w 149"/>
                  <a:gd name="T7" fmla="*/ 0 h 182"/>
                  <a:gd name="T8" fmla="*/ 0 w 149"/>
                  <a:gd name="T9" fmla="*/ 0 h 182"/>
                  <a:gd name="T10" fmla="*/ 0 w 149"/>
                  <a:gd name="T11" fmla="*/ 0 h 182"/>
                  <a:gd name="T12" fmla="*/ 0 w 149"/>
                  <a:gd name="T13" fmla="*/ 0 h 182"/>
                  <a:gd name="T14" fmla="*/ 0 60000 65536"/>
                  <a:gd name="T15" fmla="*/ 0 60000 65536"/>
                  <a:gd name="T16" fmla="*/ 0 60000 65536"/>
                  <a:gd name="T17" fmla="*/ 0 60000 65536"/>
                  <a:gd name="T18" fmla="*/ 0 60000 65536"/>
                  <a:gd name="T19" fmla="*/ 0 60000 65536"/>
                  <a:gd name="T20" fmla="*/ 0 60000 65536"/>
                  <a:gd name="T21" fmla="*/ 0 w 149"/>
                  <a:gd name="T22" fmla="*/ 0 h 182"/>
                  <a:gd name="T23" fmla="*/ 149 w 149"/>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9" h="182">
                    <a:moveTo>
                      <a:pt x="142" y="182"/>
                    </a:moveTo>
                    <a:lnTo>
                      <a:pt x="148" y="177"/>
                    </a:lnTo>
                    <a:lnTo>
                      <a:pt x="4" y="0"/>
                    </a:lnTo>
                    <a:lnTo>
                      <a:pt x="0" y="5"/>
                    </a:lnTo>
                    <a:lnTo>
                      <a:pt x="144" y="182"/>
                    </a:lnTo>
                    <a:lnTo>
                      <a:pt x="149" y="177"/>
                    </a:lnTo>
                    <a:lnTo>
                      <a:pt x="142" y="182"/>
                    </a:lnTo>
                    <a:close/>
                  </a:path>
                </a:pathLst>
              </a:custGeom>
              <a:solidFill>
                <a:srgbClr val="000000"/>
              </a:solidFill>
              <a:ln w="9525">
                <a:noFill/>
                <a:round/>
                <a:headEnd/>
                <a:tailEnd/>
              </a:ln>
            </p:spPr>
            <p:txBody>
              <a:bodyPr/>
              <a:lstStyle/>
              <a:p>
                <a:endParaRPr lang="fr-FR"/>
              </a:p>
            </p:txBody>
          </p:sp>
          <p:sp>
            <p:nvSpPr>
              <p:cNvPr id="96218" name="Freeform 974"/>
              <p:cNvSpPr>
                <a:spLocks/>
              </p:cNvSpPr>
              <p:nvPr/>
            </p:nvSpPr>
            <p:spPr bwMode="auto">
              <a:xfrm>
                <a:off x="2886" y="1770"/>
                <a:ext cx="23" cy="39"/>
              </a:xfrm>
              <a:custGeom>
                <a:avLst/>
                <a:gdLst>
                  <a:gd name="T0" fmla="*/ 0 w 148"/>
                  <a:gd name="T1" fmla="*/ 0 h 229"/>
                  <a:gd name="T2" fmla="*/ 0 w 148"/>
                  <a:gd name="T3" fmla="*/ 0 h 229"/>
                  <a:gd name="T4" fmla="*/ 0 w 148"/>
                  <a:gd name="T5" fmla="*/ 0 h 229"/>
                  <a:gd name="T6" fmla="*/ 0 w 148"/>
                  <a:gd name="T7" fmla="*/ 0 h 229"/>
                  <a:gd name="T8" fmla="*/ 0 w 148"/>
                  <a:gd name="T9" fmla="*/ 0 h 229"/>
                  <a:gd name="T10" fmla="*/ 0 w 148"/>
                  <a:gd name="T11" fmla="*/ 0 h 229"/>
                  <a:gd name="T12" fmla="*/ 0 w 148"/>
                  <a:gd name="T13" fmla="*/ 0 h 229"/>
                  <a:gd name="T14" fmla="*/ 0 60000 65536"/>
                  <a:gd name="T15" fmla="*/ 0 60000 65536"/>
                  <a:gd name="T16" fmla="*/ 0 60000 65536"/>
                  <a:gd name="T17" fmla="*/ 0 60000 65536"/>
                  <a:gd name="T18" fmla="*/ 0 60000 65536"/>
                  <a:gd name="T19" fmla="*/ 0 60000 65536"/>
                  <a:gd name="T20" fmla="*/ 0 60000 65536"/>
                  <a:gd name="T21" fmla="*/ 0 w 148"/>
                  <a:gd name="T22" fmla="*/ 0 h 229"/>
                  <a:gd name="T23" fmla="*/ 148 w 148"/>
                  <a:gd name="T24" fmla="*/ 229 h 2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229">
                    <a:moveTo>
                      <a:pt x="1" y="5"/>
                    </a:moveTo>
                    <a:lnTo>
                      <a:pt x="0" y="5"/>
                    </a:lnTo>
                    <a:lnTo>
                      <a:pt x="141" y="229"/>
                    </a:lnTo>
                    <a:lnTo>
                      <a:pt x="148" y="224"/>
                    </a:lnTo>
                    <a:lnTo>
                      <a:pt x="7" y="0"/>
                    </a:lnTo>
                    <a:lnTo>
                      <a:pt x="6" y="0"/>
                    </a:lnTo>
                    <a:lnTo>
                      <a:pt x="1" y="5"/>
                    </a:lnTo>
                    <a:close/>
                  </a:path>
                </a:pathLst>
              </a:custGeom>
              <a:solidFill>
                <a:srgbClr val="000000"/>
              </a:solidFill>
              <a:ln w="9525">
                <a:noFill/>
                <a:round/>
                <a:headEnd/>
                <a:tailEnd/>
              </a:ln>
            </p:spPr>
            <p:txBody>
              <a:bodyPr/>
              <a:lstStyle/>
              <a:p>
                <a:endParaRPr lang="fr-FR"/>
              </a:p>
            </p:txBody>
          </p:sp>
          <p:sp>
            <p:nvSpPr>
              <p:cNvPr id="96219" name="Freeform 975"/>
              <p:cNvSpPr>
                <a:spLocks/>
              </p:cNvSpPr>
              <p:nvPr/>
            </p:nvSpPr>
            <p:spPr bwMode="auto">
              <a:xfrm>
                <a:off x="2841" y="1602"/>
                <a:ext cx="25" cy="78"/>
              </a:xfrm>
              <a:custGeom>
                <a:avLst/>
                <a:gdLst>
                  <a:gd name="T0" fmla="*/ 0 w 160"/>
                  <a:gd name="T1" fmla="*/ 0 h 466"/>
                  <a:gd name="T2" fmla="*/ 0 w 160"/>
                  <a:gd name="T3" fmla="*/ 0 h 466"/>
                  <a:gd name="T4" fmla="*/ 0 w 160"/>
                  <a:gd name="T5" fmla="*/ 0 h 466"/>
                  <a:gd name="T6" fmla="*/ 0 w 160"/>
                  <a:gd name="T7" fmla="*/ 0 h 466"/>
                  <a:gd name="T8" fmla="*/ 0 w 160"/>
                  <a:gd name="T9" fmla="*/ 0 h 466"/>
                  <a:gd name="T10" fmla="*/ 0 60000 65536"/>
                  <a:gd name="T11" fmla="*/ 0 60000 65536"/>
                  <a:gd name="T12" fmla="*/ 0 60000 65536"/>
                  <a:gd name="T13" fmla="*/ 0 60000 65536"/>
                  <a:gd name="T14" fmla="*/ 0 60000 65536"/>
                  <a:gd name="T15" fmla="*/ 0 w 160"/>
                  <a:gd name="T16" fmla="*/ 0 h 466"/>
                  <a:gd name="T17" fmla="*/ 160 w 160"/>
                  <a:gd name="T18" fmla="*/ 466 h 466"/>
                </a:gdLst>
                <a:ahLst/>
                <a:cxnLst>
                  <a:cxn ang="T10">
                    <a:pos x="T0" y="T1"/>
                  </a:cxn>
                  <a:cxn ang="T11">
                    <a:pos x="T2" y="T3"/>
                  </a:cxn>
                  <a:cxn ang="T12">
                    <a:pos x="T4" y="T5"/>
                  </a:cxn>
                  <a:cxn ang="T13">
                    <a:pos x="T6" y="T7"/>
                  </a:cxn>
                  <a:cxn ang="T14">
                    <a:pos x="T8" y="T9"/>
                  </a:cxn>
                </a:cxnLst>
                <a:rect l="T15" t="T16" r="T17" b="T18"/>
                <a:pathLst>
                  <a:path w="160" h="466">
                    <a:moveTo>
                      <a:pt x="160" y="177"/>
                    </a:moveTo>
                    <a:lnTo>
                      <a:pt x="15" y="0"/>
                    </a:lnTo>
                    <a:lnTo>
                      <a:pt x="0" y="289"/>
                    </a:lnTo>
                    <a:lnTo>
                      <a:pt x="145" y="466"/>
                    </a:lnTo>
                    <a:lnTo>
                      <a:pt x="160" y="177"/>
                    </a:lnTo>
                    <a:close/>
                  </a:path>
                </a:pathLst>
              </a:custGeom>
              <a:solidFill>
                <a:srgbClr val="96B5B5"/>
              </a:solidFill>
              <a:ln w="9525">
                <a:noFill/>
                <a:round/>
                <a:headEnd/>
                <a:tailEnd/>
              </a:ln>
            </p:spPr>
            <p:txBody>
              <a:bodyPr/>
              <a:lstStyle/>
              <a:p>
                <a:endParaRPr lang="fr-FR"/>
              </a:p>
            </p:txBody>
          </p:sp>
          <p:sp>
            <p:nvSpPr>
              <p:cNvPr id="96220" name="Freeform 976"/>
              <p:cNvSpPr>
                <a:spLocks/>
              </p:cNvSpPr>
              <p:nvPr/>
            </p:nvSpPr>
            <p:spPr bwMode="auto">
              <a:xfrm>
                <a:off x="2843" y="1602"/>
                <a:ext cx="24" cy="30"/>
              </a:xfrm>
              <a:custGeom>
                <a:avLst/>
                <a:gdLst>
                  <a:gd name="T0" fmla="*/ 0 w 151"/>
                  <a:gd name="T1" fmla="*/ 0 h 181"/>
                  <a:gd name="T2" fmla="*/ 0 w 151"/>
                  <a:gd name="T3" fmla="*/ 0 h 181"/>
                  <a:gd name="T4" fmla="*/ 0 w 151"/>
                  <a:gd name="T5" fmla="*/ 0 h 181"/>
                  <a:gd name="T6" fmla="*/ 0 w 151"/>
                  <a:gd name="T7" fmla="*/ 0 h 181"/>
                  <a:gd name="T8" fmla="*/ 0 w 151"/>
                  <a:gd name="T9" fmla="*/ 0 h 181"/>
                  <a:gd name="T10" fmla="*/ 0 w 151"/>
                  <a:gd name="T11" fmla="*/ 0 h 181"/>
                  <a:gd name="T12" fmla="*/ 0 w 151"/>
                  <a:gd name="T13" fmla="*/ 0 h 181"/>
                  <a:gd name="T14" fmla="*/ 0 60000 65536"/>
                  <a:gd name="T15" fmla="*/ 0 60000 65536"/>
                  <a:gd name="T16" fmla="*/ 0 60000 65536"/>
                  <a:gd name="T17" fmla="*/ 0 60000 65536"/>
                  <a:gd name="T18" fmla="*/ 0 60000 65536"/>
                  <a:gd name="T19" fmla="*/ 0 60000 65536"/>
                  <a:gd name="T20" fmla="*/ 0 60000 65536"/>
                  <a:gd name="T21" fmla="*/ 0 w 151"/>
                  <a:gd name="T22" fmla="*/ 0 h 181"/>
                  <a:gd name="T23" fmla="*/ 151 w 151"/>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81">
                    <a:moveTo>
                      <a:pt x="7" y="2"/>
                    </a:moveTo>
                    <a:lnTo>
                      <a:pt x="1" y="4"/>
                    </a:lnTo>
                    <a:lnTo>
                      <a:pt x="146" y="181"/>
                    </a:lnTo>
                    <a:lnTo>
                      <a:pt x="151" y="176"/>
                    </a:lnTo>
                    <a:lnTo>
                      <a:pt x="6" y="0"/>
                    </a:lnTo>
                    <a:lnTo>
                      <a:pt x="0" y="2"/>
                    </a:lnTo>
                    <a:lnTo>
                      <a:pt x="7" y="2"/>
                    </a:lnTo>
                    <a:close/>
                  </a:path>
                </a:pathLst>
              </a:custGeom>
              <a:solidFill>
                <a:srgbClr val="000000"/>
              </a:solidFill>
              <a:ln w="9525">
                <a:noFill/>
                <a:round/>
                <a:headEnd/>
                <a:tailEnd/>
              </a:ln>
            </p:spPr>
            <p:txBody>
              <a:bodyPr/>
              <a:lstStyle/>
              <a:p>
                <a:endParaRPr lang="fr-FR"/>
              </a:p>
            </p:txBody>
          </p:sp>
          <p:sp>
            <p:nvSpPr>
              <p:cNvPr id="96221" name="Freeform 977"/>
              <p:cNvSpPr>
                <a:spLocks/>
              </p:cNvSpPr>
              <p:nvPr/>
            </p:nvSpPr>
            <p:spPr bwMode="auto">
              <a:xfrm>
                <a:off x="2840" y="1602"/>
                <a:ext cx="4" cy="49"/>
              </a:xfrm>
              <a:custGeom>
                <a:avLst/>
                <a:gdLst>
                  <a:gd name="T0" fmla="*/ 0 w 22"/>
                  <a:gd name="T1" fmla="*/ 0 h 292"/>
                  <a:gd name="T2" fmla="*/ 0 w 22"/>
                  <a:gd name="T3" fmla="*/ 0 h 292"/>
                  <a:gd name="T4" fmla="*/ 0 w 22"/>
                  <a:gd name="T5" fmla="*/ 0 h 292"/>
                  <a:gd name="T6" fmla="*/ 0 w 22"/>
                  <a:gd name="T7" fmla="*/ 0 h 292"/>
                  <a:gd name="T8" fmla="*/ 0 w 22"/>
                  <a:gd name="T9" fmla="*/ 0 h 292"/>
                  <a:gd name="T10" fmla="*/ 0 w 22"/>
                  <a:gd name="T11" fmla="*/ 0 h 292"/>
                  <a:gd name="T12" fmla="*/ 0 w 22"/>
                  <a:gd name="T13" fmla="*/ 0 h 292"/>
                  <a:gd name="T14" fmla="*/ 0 60000 65536"/>
                  <a:gd name="T15" fmla="*/ 0 60000 65536"/>
                  <a:gd name="T16" fmla="*/ 0 60000 65536"/>
                  <a:gd name="T17" fmla="*/ 0 60000 65536"/>
                  <a:gd name="T18" fmla="*/ 0 60000 65536"/>
                  <a:gd name="T19" fmla="*/ 0 60000 65536"/>
                  <a:gd name="T20" fmla="*/ 0 60000 65536"/>
                  <a:gd name="T21" fmla="*/ 0 w 22"/>
                  <a:gd name="T22" fmla="*/ 0 h 292"/>
                  <a:gd name="T23" fmla="*/ 22 w 22"/>
                  <a:gd name="T24" fmla="*/ 292 h 2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292">
                    <a:moveTo>
                      <a:pt x="6" y="287"/>
                    </a:moveTo>
                    <a:lnTo>
                      <a:pt x="7" y="289"/>
                    </a:lnTo>
                    <a:lnTo>
                      <a:pt x="22" y="0"/>
                    </a:lnTo>
                    <a:lnTo>
                      <a:pt x="15" y="0"/>
                    </a:lnTo>
                    <a:lnTo>
                      <a:pt x="0" y="289"/>
                    </a:lnTo>
                    <a:lnTo>
                      <a:pt x="1" y="292"/>
                    </a:lnTo>
                    <a:lnTo>
                      <a:pt x="6" y="287"/>
                    </a:lnTo>
                    <a:close/>
                  </a:path>
                </a:pathLst>
              </a:custGeom>
              <a:solidFill>
                <a:srgbClr val="000000"/>
              </a:solidFill>
              <a:ln w="9525">
                <a:noFill/>
                <a:round/>
                <a:headEnd/>
                <a:tailEnd/>
              </a:ln>
            </p:spPr>
            <p:txBody>
              <a:bodyPr/>
              <a:lstStyle/>
              <a:p>
                <a:endParaRPr lang="fr-FR"/>
              </a:p>
            </p:txBody>
          </p:sp>
          <p:sp>
            <p:nvSpPr>
              <p:cNvPr id="96222" name="Freeform 978"/>
              <p:cNvSpPr>
                <a:spLocks/>
              </p:cNvSpPr>
              <p:nvPr/>
            </p:nvSpPr>
            <p:spPr bwMode="auto">
              <a:xfrm>
                <a:off x="2840" y="1650"/>
                <a:ext cx="24" cy="30"/>
              </a:xfrm>
              <a:custGeom>
                <a:avLst/>
                <a:gdLst>
                  <a:gd name="T0" fmla="*/ 0 w 151"/>
                  <a:gd name="T1" fmla="*/ 0 h 181"/>
                  <a:gd name="T2" fmla="*/ 0 w 151"/>
                  <a:gd name="T3" fmla="*/ 0 h 181"/>
                  <a:gd name="T4" fmla="*/ 0 w 151"/>
                  <a:gd name="T5" fmla="*/ 0 h 181"/>
                  <a:gd name="T6" fmla="*/ 0 w 151"/>
                  <a:gd name="T7" fmla="*/ 0 h 181"/>
                  <a:gd name="T8" fmla="*/ 0 w 151"/>
                  <a:gd name="T9" fmla="*/ 0 h 181"/>
                  <a:gd name="T10" fmla="*/ 0 w 151"/>
                  <a:gd name="T11" fmla="*/ 0 h 181"/>
                  <a:gd name="T12" fmla="*/ 0 w 151"/>
                  <a:gd name="T13" fmla="*/ 0 h 181"/>
                  <a:gd name="T14" fmla="*/ 0 60000 65536"/>
                  <a:gd name="T15" fmla="*/ 0 60000 65536"/>
                  <a:gd name="T16" fmla="*/ 0 60000 65536"/>
                  <a:gd name="T17" fmla="*/ 0 60000 65536"/>
                  <a:gd name="T18" fmla="*/ 0 60000 65536"/>
                  <a:gd name="T19" fmla="*/ 0 60000 65536"/>
                  <a:gd name="T20" fmla="*/ 0 60000 65536"/>
                  <a:gd name="T21" fmla="*/ 0 w 151"/>
                  <a:gd name="T22" fmla="*/ 0 h 181"/>
                  <a:gd name="T23" fmla="*/ 151 w 151"/>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81">
                    <a:moveTo>
                      <a:pt x="144" y="179"/>
                    </a:moveTo>
                    <a:lnTo>
                      <a:pt x="150" y="176"/>
                    </a:lnTo>
                    <a:lnTo>
                      <a:pt x="5" y="0"/>
                    </a:lnTo>
                    <a:lnTo>
                      <a:pt x="0" y="5"/>
                    </a:lnTo>
                    <a:lnTo>
                      <a:pt x="145" y="181"/>
                    </a:lnTo>
                    <a:lnTo>
                      <a:pt x="151" y="179"/>
                    </a:lnTo>
                    <a:lnTo>
                      <a:pt x="144" y="179"/>
                    </a:lnTo>
                    <a:close/>
                  </a:path>
                </a:pathLst>
              </a:custGeom>
              <a:solidFill>
                <a:srgbClr val="000000"/>
              </a:solidFill>
              <a:ln w="9525">
                <a:noFill/>
                <a:round/>
                <a:headEnd/>
                <a:tailEnd/>
              </a:ln>
            </p:spPr>
            <p:txBody>
              <a:bodyPr/>
              <a:lstStyle/>
              <a:p>
                <a:endParaRPr lang="fr-FR"/>
              </a:p>
            </p:txBody>
          </p:sp>
          <p:sp>
            <p:nvSpPr>
              <p:cNvPr id="96223" name="Freeform 979"/>
              <p:cNvSpPr>
                <a:spLocks/>
              </p:cNvSpPr>
              <p:nvPr/>
            </p:nvSpPr>
            <p:spPr bwMode="auto">
              <a:xfrm>
                <a:off x="2863" y="1631"/>
                <a:ext cx="4" cy="49"/>
              </a:xfrm>
              <a:custGeom>
                <a:avLst/>
                <a:gdLst>
                  <a:gd name="T0" fmla="*/ 0 w 22"/>
                  <a:gd name="T1" fmla="*/ 0 h 292"/>
                  <a:gd name="T2" fmla="*/ 0 w 22"/>
                  <a:gd name="T3" fmla="*/ 0 h 292"/>
                  <a:gd name="T4" fmla="*/ 0 w 22"/>
                  <a:gd name="T5" fmla="*/ 0 h 292"/>
                  <a:gd name="T6" fmla="*/ 0 w 22"/>
                  <a:gd name="T7" fmla="*/ 0 h 292"/>
                  <a:gd name="T8" fmla="*/ 0 w 22"/>
                  <a:gd name="T9" fmla="*/ 0 h 292"/>
                  <a:gd name="T10" fmla="*/ 0 w 22"/>
                  <a:gd name="T11" fmla="*/ 0 h 292"/>
                  <a:gd name="T12" fmla="*/ 0 w 22"/>
                  <a:gd name="T13" fmla="*/ 0 h 292"/>
                  <a:gd name="T14" fmla="*/ 0 60000 65536"/>
                  <a:gd name="T15" fmla="*/ 0 60000 65536"/>
                  <a:gd name="T16" fmla="*/ 0 60000 65536"/>
                  <a:gd name="T17" fmla="*/ 0 60000 65536"/>
                  <a:gd name="T18" fmla="*/ 0 60000 65536"/>
                  <a:gd name="T19" fmla="*/ 0 60000 65536"/>
                  <a:gd name="T20" fmla="*/ 0 60000 65536"/>
                  <a:gd name="T21" fmla="*/ 0 w 22"/>
                  <a:gd name="T22" fmla="*/ 0 h 292"/>
                  <a:gd name="T23" fmla="*/ 22 w 22"/>
                  <a:gd name="T24" fmla="*/ 292 h 2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292">
                    <a:moveTo>
                      <a:pt x="16" y="5"/>
                    </a:moveTo>
                    <a:lnTo>
                      <a:pt x="15" y="3"/>
                    </a:lnTo>
                    <a:lnTo>
                      <a:pt x="0" y="292"/>
                    </a:lnTo>
                    <a:lnTo>
                      <a:pt x="7" y="292"/>
                    </a:lnTo>
                    <a:lnTo>
                      <a:pt x="22" y="3"/>
                    </a:lnTo>
                    <a:lnTo>
                      <a:pt x="21" y="0"/>
                    </a:lnTo>
                    <a:lnTo>
                      <a:pt x="16" y="5"/>
                    </a:lnTo>
                    <a:close/>
                  </a:path>
                </a:pathLst>
              </a:custGeom>
              <a:solidFill>
                <a:srgbClr val="000000"/>
              </a:solidFill>
              <a:ln w="9525">
                <a:noFill/>
                <a:round/>
                <a:headEnd/>
                <a:tailEnd/>
              </a:ln>
            </p:spPr>
            <p:txBody>
              <a:bodyPr/>
              <a:lstStyle/>
              <a:p>
                <a:endParaRPr lang="fr-FR"/>
              </a:p>
            </p:txBody>
          </p:sp>
          <p:sp>
            <p:nvSpPr>
              <p:cNvPr id="96224" name="Freeform 980"/>
              <p:cNvSpPr>
                <a:spLocks/>
              </p:cNvSpPr>
              <p:nvPr/>
            </p:nvSpPr>
            <p:spPr bwMode="auto">
              <a:xfrm>
                <a:off x="2873" y="1460"/>
                <a:ext cx="51" cy="75"/>
              </a:xfrm>
              <a:custGeom>
                <a:avLst/>
                <a:gdLst>
                  <a:gd name="T0" fmla="*/ 0 w 313"/>
                  <a:gd name="T1" fmla="*/ 0 h 441"/>
                  <a:gd name="T2" fmla="*/ 0 w 313"/>
                  <a:gd name="T3" fmla="*/ 0 h 441"/>
                  <a:gd name="T4" fmla="*/ 0 w 313"/>
                  <a:gd name="T5" fmla="*/ 0 h 441"/>
                  <a:gd name="T6" fmla="*/ 0 w 313"/>
                  <a:gd name="T7" fmla="*/ 0 h 441"/>
                  <a:gd name="T8" fmla="*/ 0 w 313"/>
                  <a:gd name="T9" fmla="*/ 0 h 441"/>
                  <a:gd name="T10" fmla="*/ 0 60000 65536"/>
                  <a:gd name="T11" fmla="*/ 0 60000 65536"/>
                  <a:gd name="T12" fmla="*/ 0 60000 65536"/>
                  <a:gd name="T13" fmla="*/ 0 60000 65536"/>
                  <a:gd name="T14" fmla="*/ 0 60000 65536"/>
                  <a:gd name="T15" fmla="*/ 0 w 313"/>
                  <a:gd name="T16" fmla="*/ 0 h 441"/>
                  <a:gd name="T17" fmla="*/ 313 w 313"/>
                  <a:gd name="T18" fmla="*/ 441 h 441"/>
                </a:gdLst>
                <a:ahLst/>
                <a:cxnLst>
                  <a:cxn ang="T10">
                    <a:pos x="T0" y="T1"/>
                  </a:cxn>
                  <a:cxn ang="T11">
                    <a:pos x="T2" y="T3"/>
                  </a:cxn>
                  <a:cxn ang="T12">
                    <a:pos x="T4" y="T5"/>
                  </a:cxn>
                  <a:cxn ang="T13">
                    <a:pos x="T6" y="T7"/>
                  </a:cxn>
                  <a:cxn ang="T14">
                    <a:pos x="T8" y="T9"/>
                  </a:cxn>
                </a:cxnLst>
                <a:rect l="T15" t="T16" r="T17" b="T18"/>
                <a:pathLst>
                  <a:path w="313" h="441">
                    <a:moveTo>
                      <a:pt x="145" y="441"/>
                    </a:moveTo>
                    <a:lnTo>
                      <a:pt x="0" y="264"/>
                    </a:lnTo>
                    <a:lnTo>
                      <a:pt x="168" y="0"/>
                    </a:lnTo>
                    <a:lnTo>
                      <a:pt x="313" y="178"/>
                    </a:lnTo>
                    <a:lnTo>
                      <a:pt x="145" y="441"/>
                    </a:lnTo>
                    <a:close/>
                  </a:path>
                </a:pathLst>
              </a:custGeom>
              <a:solidFill>
                <a:srgbClr val="A3C1C1"/>
              </a:solidFill>
              <a:ln w="9525">
                <a:noFill/>
                <a:round/>
                <a:headEnd/>
                <a:tailEnd/>
              </a:ln>
            </p:spPr>
            <p:txBody>
              <a:bodyPr/>
              <a:lstStyle/>
              <a:p>
                <a:endParaRPr lang="fr-FR"/>
              </a:p>
            </p:txBody>
          </p:sp>
          <p:sp>
            <p:nvSpPr>
              <p:cNvPr id="96225" name="Freeform 981"/>
              <p:cNvSpPr>
                <a:spLocks/>
              </p:cNvSpPr>
              <p:nvPr/>
            </p:nvSpPr>
            <p:spPr bwMode="auto">
              <a:xfrm>
                <a:off x="2873" y="1505"/>
                <a:ext cx="25" cy="30"/>
              </a:xfrm>
              <a:custGeom>
                <a:avLst/>
                <a:gdLst>
                  <a:gd name="T0" fmla="*/ 0 w 151"/>
                  <a:gd name="T1" fmla="*/ 0 h 181"/>
                  <a:gd name="T2" fmla="*/ 0 w 151"/>
                  <a:gd name="T3" fmla="*/ 0 h 181"/>
                  <a:gd name="T4" fmla="*/ 0 w 151"/>
                  <a:gd name="T5" fmla="*/ 0 h 181"/>
                  <a:gd name="T6" fmla="*/ 0 w 151"/>
                  <a:gd name="T7" fmla="*/ 0 h 181"/>
                  <a:gd name="T8" fmla="*/ 0 w 151"/>
                  <a:gd name="T9" fmla="*/ 0 h 181"/>
                  <a:gd name="T10" fmla="*/ 0 w 151"/>
                  <a:gd name="T11" fmla="*/ 0 h 181"/>
                  <a:gd name="T12" fmla="*/ 0 w 151"/>
                  <a:gd name="T13" fmla="*/ 0 h 181"/>
                  <a:gd name="T14" fmla="*/ 0 60000 65536"/>
                  <a:gd name="T15" fmla="*/ 0 60000 65536"/>
                  <a:gd name="T16" fmla="*/ 0 60000 65536"/>
                  <a:gd name="T17" fmla="*/ 0 60000 65536"/>
                  <a:gd name="T18" fmla="*/ 0 60000 65536"/>
                  <a:gd name="T19" fmla="*/ 0 60000 65536"/>
                  <a:gd name="T20" fmla="*/ 0 60000 65536"/>
                  <a:gd name="T21" fmla="*/ 0 w 151"/>
                  <a:gd name="T22" fmla="*/ 0 h 181"/>
                  <a:gd name="T23" fmla="*/ 151 w 151"/>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81">
                    <a:moveTo>
                      <a:pt x="0" y="0"/>
                    </a:moveTo>
                    <a:lnTo>
                      <a:pt x="1" y="4"/>
                    </a:lnTo>
                    <a:lnTo>
                      <a:pt x="146" y="181"/>
                    </a:lnTo>
                    <a:lnTo>
                      <a:pt x="151" y="176"/>
                    </a:lnTo>
                    <a:lnTo>
                      <a:pt x="6" y="0"/>
                    </a:lnTo>
                    <a:lnTo>
                      <a:pt x="7" y="4"/>
                    </a:lnTo>
                    <a:lnTo>
                      <a:pt x="0" y="0"/>
                    </a:lnTo>
                    <a:close/>
                  </a:path>
                </a:pathLst>
              </a:custGeom>
              <a:solidFill>
                <a:srgbClr val="000000"/>
              </a:solidFill>
              <a:ln w="9525">
                <a:noFill/>
                <a:round/>
                <a:headEnd/>
                <a:tailEnd/>
              </a:ln>
            </p:spPr>
            <p:txBody>
              <a:bodyPr/>
              <a:lstStyle/>
              <a:p>
                <a:endParaRPr lang="fr-FR"/>
              </a:p>
            </p:txBody>
          </p:sp>
          <p:sp>
            <p:nvSpPr>
              <p:cNvPr id="96226" name="Freeform 982"/>
              <p:cNvSpPr>
                <a:spLocks/>
              </p:cNvSpPr>
              <p:nvPr/>
            </p:nvSpPr>
            <p:spPr bwMode="auto">
              <a:xfrm>
                <a:off x="2873" y="1460"/>
                <a:ext cx="29" cy="46"/>
              </a:xfrm>
              <a:custGeom>
                <a:avLst/>
                <a:gdLst>
                  <a:gd name="T0" fmla="*/ 0 w 175"/>
                  <a:gd name="T1" fmla="*/ 0 h 268"/>
                  <a:gd name="T2" fmla="*/ 0 w 175"/>
                  <a:gd name="T3" fmla="*/ 0 h 268"/>
                  <a:gd name="T4" fmla="*/ 0 w 175"/>
                  <a:gd name="T5" fmla="*/ 0 h 268"/>
                  <a:gd name="T6" fmla="*/ 0 w 175"/>
                  <a:gd name="T7" fmla="*/ 0 h 268"/>
                  <a:gd name="T8" fmla="*/ 0 w 175"/>
                  <a:gd name="T9" fmla="*/ 0 h 268"/>
                  <a:gd name="T10" fmla="*/ 0 w 175"/>
                  <a:gd name="T11" fmla="*/ 0 h 268"/>
                  <a:gd name="T12" fmla="*/ 0 w 175"/>
                  <a:gd name="T13" fmla="*/ 0 h 268"/>
                  <a:gd name="T14" fmla="*/ 0 60000 65536"/>
                  <a:gd name="T15" fmla="*/ 0 60000 65536"/>
                  <a:gd name="T16" fmla="*/ 0 60000 65536"/>
                  <a:gd name="T17" fmla="*/ 0 60000 65536"/>
                  <a:gd name="T18" fmla="*/ 0 60000 65536"/>
                  <a:gd name="T19" fmla="*/ 0 60000 65536"/>
                  <a:gd name="T20" fmla="*/ 0 60000 65536"/>
                  <a:gd name="T21" fmla="*/ 0 w 175"/>
                  <a:gd name="T22" fmla="*/ 0 h 268"/>
                  <a:gd name="T23" fmla="*/ 175 w 175"/>
                  <a:gd name="T24" fmla="*/ 268 h 2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268">
                    <a:moveTo>
                      <a:pt x="174" y="0"/>
                    </a:moveTo>
                    <a:lnTo>
                      <a:pt x="168" y="0"/>
                    </a:lnTo>
                    <a:lnTo>
                      <a:pt x="0" y="264"/>
                    </a:lnTo>
                    <a:lnTo>
                      <a:pt x="7" y="268"/>
                    </a:lnTo>
                    <a:lnTo>
                      <a:pt x="175" y="5"/>
                    </a:lnTo>
                    <a:lnTo>
                      <a:pt x="170" y="5"/>
                    </a:lnTo>
                    <a:lnTo>
                      <a:pt x="174" y="0"/>
                    </a:lnTo>
                    <a:close/>
                  </a:path>
                </a:pathLst>
              </a:custGeom>
              <a:solidFill>
                <a:srgbClr val="000000"/>
              </a:solidFill>
              <a:ln w="9525">
                <a:noFill/>
                <a:round/>
                <a:headEnd/>
                <a:tailEnd/>
              </a:ln>
            </p:spPr>
            <p:txBody>
              <a:bodyPr/>
              <a:lstStyle/>
              <a:p>
                <a:endParaRPr lang="fr-FR"/>
              </a:p>
            </p:txBody>
          </p:sp>
          <p:sp>
            <p:nvSpPr>
              <p:cNvPr id="96227" name="Freeform 983"/>
              <p:cNvSpPr>
                <a:spLocks/>
              </p:cNvSpPr>
              <p:nvPr/>
            </p:nvSpPr>
            <p:spPr bwMode="auto">
              <a:xfrm>
                <a:off x="2901" y="1460"/>
                <a:ext cx="24" cy="31"/>
              </a:xfrm>
              <a:custGeom>
                <a:avLst/>
                <a:gdLst>
                  <a:gd name="T0" fmla="*/ 0 w 150"/>
                  <a:gd name="T1" fmla="*/ 0 h 182"/>
                  <a:gd name="T2" fmla="*/ 0 w 150"/>
                  <a:gd name="T3" fmla="*/ 0 h 182"/>
                  <a:gd name="T4" fmla="*/ 0 w 150"/>
                  <a:gd name="T5" fmla="*/ 0 h 182"/>
                  <a:gd name="T6" fmla="*/ 0 w 150"/>
                  <a:gd name="T7" fmla="*/ 0 h 182"/>
                  <a:gd name="T8" fmla="*/ 0 w 150"/>
                  <a:gd name="T9" fmla="*/ 0 h 182"/>
                  <a:gd name="T10" fmla="*/ 0 w 150"/>
                  <a:gd name="T11" fmla="*/ 0 h 182"/>
                  <a:gd name="T12" fmla="*/ 0 w 150"/>
                  <a:gd name="T13" fmla="*/ 0 h 182"/>
                  <a:gd name="T14" fmla="*/ 0 60000 65536"/>
                  <a:gd name="T15" fmla="*/ 0 60000 65536"/>
                  <a:gd name="T16" fmla="*/ 0 60000 65536"/>
                  <a:gd name="T17" fmla="*/ 0 60000 65536"/>
                  <a:gd name="T18" fmla="*/ 0 60000 65536"/>
                  <a:gd name="T19" fmla="*/ 0 60000 65536"/>
                  <a:gd name="T20" fmla="*/ 0 60000 65536"/>
                  <a:gd name="T21" fmla="*/ 0 w 150"/>
                  <a:gd name="T22" fmla="*/ 0 h 182"/>
                  <a:gd name="T23" fmla="*/ 150 w 15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2">
                    <a:moveTo>
                      <a:pt x="150" y="182"/>
                    </a:moveTo>
                    <a:lnTo>
                      <a:pt x="149" y="178"/>
                    </a:lnTo>
                    <a:lnTo>
                      <a:pt x="4" y="0"/>
                    </a:lnTo>
                    <a:lnTo>
                      <a:pt x="0" y="5"/>
                    </a:lnTo>
                    <a:lnTo>
                      <a:pt x="145" y="182"/>
                    </a:lnTo>
                    <a:lnTo>
                      <a:pt x="143" y="178"/>
                    </a:lnTo>
                    <a:lnTo>
                      <a:pt x="150" y="182"/>
                    </a:lnTo>
                    <a:close/>
                  </a:path>
                </a:pathLst>
              </a:custGeom>
              <a:solidFill>
                <a:srgbClr val="000000"/>
              </a:solidFill>
              <a:ln w="9525">
                <a:noFill/>
                <a:round/>
                <a:headEnd/>
                <a:tailEnd/>
              </a:ln>
            </p:spPr>
            <p:txBody>
              <a:bodyPr/>
              <a:lstStyle/>
              <a:p>
                <a:endParaRPr lang="fr-FR"/>
              </a:p>
            </p:txBody>
          </p:sp>
          <p:sp>
            <p:nvSpPr>
              <p:cNvPr id="96228" name="Freeform 984"/>
              <p:cNvSpPr>
                <a:spLocks/>
              </p:cNvSpPr>
              <p:nvPr/>
            </p:nvSpPr>
            <p:spPr bwMode="auto">
              <a:xfrm>
                <a:off x="2897" y="1491"/>
                <a:ext cx="28" cy="44"/>
              </a:xfrm>
              <a:custGeom>
                <a:avLst/>
                <a:gdLst>
                  <a:gd name="T0" fmla="*/ 0 w 175"/>
                  <a:gd name="T1" fmla="*/ 0 h 267"/>
                  <a:gd name="T2" fmla="*/ 0 w 175"/>
                  <a:gd name="T3" fmla="*/ 0 h 267"/>
                  <a:gd name="T4" fmla="*/ 0 w 175"/>
                  <a:gd name="T5" fmla="*/ 0 h 267"/>
                  <a:gd name="T6" fmla="*/ 0 w 175"/>
                  <a:gd name="T7" fmla="*/ 0 h 267"/>
                  <a:gd name="T8" fmla="*/ 0 w 175"/>
                  <a:gd name="T9" fmla="*/ 0 h 267"/>
                  <a:gd name="T10" fmla="*/ 0 w 175"/>
                  <a:gd name="T11" fmla="*/ 0 h 267"/>
                  <a:gd name="T12" fmla="*/ 0 w 175"/>
                  <a:gd name="T13" fmla="*/ 0 h 267"/>
                  <a:gd name="T14" fmla="*/ 0 60000 65536"/>
                  <a:gd name="T15" fmla="*/ 0 60000 65536"/>
                  <a:gd name="T16" fmla="*/ 0 60000 65536"/>
                  <a:gd name="T17" fmla="*/ 0 60000 65536"/>
                  <a:gd name="T18" fmla="*/ 0 60000 65536"/>
                  <a:gd name="T19" fmla="*/ 0 60000 65536"/>
                  <a:gd name="T20" fmla="*/ 0 60000 65536"/>
                  <a:gd name="T21" fmla="*/ 0 w 175"/>
                  <a:gd name="T22" fmla="*/ 0 h 267"/>
                  <a:gd name="T23" fmla="*/ 175 w 175"/>
                  <a:gd name="T24" fmla="*/ 267 h 2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267">
                    <a:moveTo>
                      <a:pt x="1" y="267"/>
                    </a:moveTo>
                    <a:lnTo>
                      <a:pt x="7" y="267"/>
                    </a:lnTo>
                    <a:lnTo>
                      <a:pt x="175" y="4"/>
                    </a:lnTo>
                    <a:lnTo>
                      <a:pt x="168" y="0"/>
                    </a:lnTo>
                    <a:lnTo>
                      <a:pt x="0" y="262"/>
                    </a:lnTo>
                    <a:lnTo>
                      <a:pt x="6" y="262"/>
                    </a:lnTo>
                    <a:lnTo>
                      <a:pt x="1" y="267"/>
                    </a:lnTo>
                    <a:close/>
                  </a:path>
                </a:pathLst>
              </a:custGeom>
              <a:solidFill>
                <a:srgbClr val="000000"/>
              </a:solidFill>
              <a:ln w="9525">
                <a:noFill/>
                <a:round/>
                <a:headEnd/>
                <a:tailEnd/>
              </a:ln>
            </p:spPr>
            <p:txBody>
              <a:bodyPr/>
              <a:lstStyle/>
              <a:p>
                <a:endParaRPr lang="fr-FR"/>
              </a:p>
            </p:txBody>
          </p:sp>
          <p:sp>
            <p:nvSpPr>
              <p:cNvPr id="96229" name="Freeform 985"/>
              <p:cNvSpPr>
                <a:spLocks/>
              </p:cNvSpPr>
              <p:nvPr/>
            </p:nvSpPr>
            <p:spPr bwMode="auto">
              <a:xfrm>
                <a:off x="2975" y="1362"/>
                <a:ext cx="66" cy="55"/>
              </a:xfrm>
              <a:custGeom>
                <a:avLst/>
                <a:gdLst>
                  <a:gd name="T0" fmla="*/ 0 w 412"/>
                  <a:gd name="T1" fmla="*/ 0 h 327"/>
                  <a:gd name="T2" fmla="*/ 0 w 412"/>
                  <a:gd name="T3" fmla="*/ 0 h 327"/>
                  <a:gd name="T4" fmla="*/ 0 w 412"/>
                  <a:gd name="T5" fmla="*/ 0 h 327"/>
                  <a:gd name="T6" fmla="*/ 0 w 412"/>
                  <a:gd name="T7" fmla="*/ 0 h 327"/>
                  <a:gd name="T8" fmla="*/ 0 w 412"/>
                  <a:gd name="T9" fmla="*/ 0 h 327"/>
                  <a:gd name="T10" fmla="*/ 0 60000 65536"/>
                  <a:gd name="T11" fmla="*/ 0 60000 65536"/>
                  <a:gd name="T12" fmla="*/ 0 60000 65536"/>
                  <a:gd name="T13" fmla="*/ 0 60000 65536"/>
                  <a:gd name="T14" fmla="*/ 0 60000 65536"/>
                  <a:gd name="T15" fmla="*/ 0 w 412"/>
                  <a:gd name="T16" fmla="*/ 0 h 327"/>
                  <a:gd name="T17" fmla="*/ 412 w 412"/>
                  <a:gd name="T18" fmla="*/ 327 h 327"/>
                </a:gdLst>
                <a:ahLst/>
                <a:cxnLst>
                  <a:cxn ang="T10">
                    <a:pos x="T0" y="T1"/>
                  </a:cxn>
                  <a:cxn ang="T11">
                    <a:pos x="T2" y="T3"/>
                  </a:cxn>
                  <a:cxn ang="T12">
                    <a:pos x="T4" y="T5"/>
                  </a:cxn>
                  <a:cxn ang="T13">
                    <a:pos x="T6" y="T7"/>
                  </a:cxn>
                  <a:cxn ang="T14">
                    <a:pos x="T8" y="T9"/>
                  </a:cxn>
                </a:cxnLst>
                <a:rect l="T15" t="T16" r="T17" b="T18"/>
                <a:pathLst>
                  <a:path w="412" h="327">
                    <a:moveTo>
                      <a:pt x="0" y="151"/>
                    </a:moveTo>
                    <a:lnTo>
                      <a:pt x="145" y="327"/>
                    </a:lnTo>
                    <a:lnTo>
                      <a:pt x="412" y="175"/>
                    </a:lnTo>
                    <a:lnTo>
                      <a:pt x="267" y="0"/>
                    </a:lnTo>
                    <a:lnTo>
                      <a:pt x="0" y="151"/>
                    </a:lnTo>
                    <a:close/>
                  </a:path>
                </a:pathLst>
              </a:custGeom>
              <a:solidFill>
                <a:srgbClr val="ADCCCC"/>
              </a:solidFill>
              <a:ln w="9525">
                <a:noFill/>
                <a:round/>
                <a:headEnd/>
                <a:tailEnd/>
              </a:ln>
            </p:spPr>
            <p:txBody>
              <a:bodyPr/>
              <a:lstStyle/>
              <a:p>
                <a:endParaRPr lang="fr-FR"/>
              </a:p>
            </p:txBody>
          </p:sp>
          <p:sp>
            <p:nvSpPr>
              <p:cNvPr id="96230" name="Freeform 986"/>
              <p:cNvSpPr>
                <a:spLocks/>
              </p:cNvSpPr>
              <p:nvPr/>
            </p:nvSpPr>
            <p:spPr bwMode="auto">
              <a:xfrm>
                <a:off x="2974" y="1387"/>
                <a:ext cx="24" cy="31"/>
              </a:xfrm>
              <a:custGeom>
                <a:avLst/>
                <a:gdLst>
                  <a:gd name="T0" fmla="*/ 0 w 150"/>
                  <a:gd name="T1" fmla="*/ 0 h 182"/>
                  <a:gd name="T2" fmla="*/ 0 w 150"/>
                  <a:gd name="T3" fmla="*/ 0 h 182"/>
                  <a:gd name="T4" fmla="*/ 0 w 150"/>
                  <a:gd name="T5" fmla="*/ 0 h 182"/>
                  <a:gd name="T6" fmla="*/ 0 w 150"/>
                  <a:gd name="T7" fmla="*/ 0 h 182"/>
                  <a:gd name="T8" fmla="*/ 0 w 150"/>
                  <a:gd name="T9" fmla="*/ 0 h 182"/>
                  <a:gd name="T10" fmla="*/ 0 w 150"/>
                  <a:gd name="T11" fmla="*/ 0 h 182"/>
                  <a:gd name="T12" fmla="*/ 0 w 150"/>
                  <a:gd name="T13" fmla="*/ 0 h 182"/>
                  <a:gd name="T14" fmla="*/ 0 60000 65536"/>
                  <a:gd name="T15" fmla="*/ 0 60000 65536"/>
                  <a:gd name="T16" fmla="*/ 0 60000 65536"/>
                  <a:gd name="T17" fmla="*/ 0 60000 65536"/>
                  <a:gd name="T18" fmla="*/ 0 60000 65536"/>
                  <a:gd name="T19" fmla="*/ 0 60000 65536"/>
                  <a:gd name="T20" fmla="*/ 0 60000 65536"/>
                  <a:gd name="T21" fmla="*/ 0 w 150"/>
                  <a:gd name="T22" fmla="*/ 0 h 182"/>
                  <a:gd name="T23" fmla="*/ 150 w 15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2">
                    <a:moveTo>
                      <a:pt x="146" y="175"/>
                    </a:moveTo>
                    <a:lnTo>
                      <a:pt x="150" y="176"/>
                    </a:lnTo>
                    <a:lnTo>
                      <a:pt x="5" y="0"/>
                    </a:lnTo>
                    <a:lnTo>
                      <a:pt x="0" y="4"/>
                    </a:lnTo>
                    <a:lnTo>
                      <a:pt x="145" y="181"/>
                    </a:lnTo>
                    <a:lnTo>
                      <a:pt x="149" y="182"/>
                    </a:lnTo>
                    <a:lnTo>
                      <a:pt x="146" y="175"/>
                    </a:lnTo>
                    <a:close/>
                  </a:path>
                </a:pathLst>
              </a:custGeom>
              <a:solidFill>
                <a:srgbClr val="000000"/>
              </a:solidFill>
              <a:ln w="9525">
                <a:noFill/>
                <a:round/>
                <a:headEnd/>
                <a:tailEnd/>
              </a:ln>
            </p:spPr>
            <p:txBody>
              <a:bodyPr/>
              <a:lstStyle/>
              <a:p>
                <a:endParaRPr lang="fr-FR"/>
              </a:p>
            </p:txBody>
          </p:sp>
          <p:sp>
            <p:nvSpPr>
              <p:cNvPr id="96231" name="Freeform 987"/>
              <p:cNvSpPr>
                <a:spLocks/>
              </p:cNvSpPr>
              <p:nvPr/>
            </p:nvSpPr>
            <p:spPr bwMode="auto">
              <a:xfrm>
                <a:off x="2998" y="1391"/>
                <a:ext cx="44" cy="27"/>
              </a:xfrm>
              <a:custGeom>
                <a:avLst/>
                <a:gdLst>
                  <a:gd name="T0" fmla="*/ 0 w 271"/>
                  <a:gd name="T1" fmla="*/ 0 h 159"/>
                  <a:gd name="T2" fmla="*/ 0 w 271"/>
                  <a:gd name="T3" fmla="*/ 0 h 159"/>
                  <a:gd name="T4" fmla="*/ 0 w 271"/>
                  <a:gd name="T5" fmla="*/ 0 h 159"/>
                  <a:gd name="T6" fmla="*/ 0 w 271"/>
                  <a:gd name="T7" fmla="*/ 0 h 159"/>
                  <a:gd name="T8" fmla="*/ 0 w 271"/>
                  <a:gd name="T9" fmla="*/ 0 h 159"/>
                  <a:gd name="T10" fmla="*/ 0 w 271"/>
                  <a:gd name="T11" fmla="*/ 0 h 159"/>
                  <a:gd name="T12" fmla="*/ 0 w 271"/>
                  <a:gd name="T13" fmla="*/ 0 h 159"/>
                  <a:gd name="T14" fmla="*/ 0 60000 65536"/>
                  <a:gd name="T15" fmla="*/ 0 60000 65536"/>
                  <a:gd name="T16" fmla="*/ 0 60000 65536"/>
                  <a:gd name="T17" fmla="*/ 0 60000 65536"/>
                  <a:gd name="T18" fmla="*/ 0 60000 65536"/>
                  <a:gd name="T19" fmla="*/ 0 60000 65536"/>
                  <a:gd name="T20" fmla="*/ 0 60000 65536"/>
                  <a:gd name="T21" fmla="*/ 0 w 271"/>
                  <a:gd name="T22" fmla="*/ 0 h 159"/>
                  <a:gd name="T23" fmla="*/ 271 w 271"/>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1" h="159">
                    <a:moveTo>
                      <a:pt x="266" y="6"/>
                    </a:moveTo>
                    <a:lnTo>
                      <a:pt x="267" y="0"/>
                    </a:lnTo>
                    <a:lnTo>
                      <a:pt x="0" y="152"/>
                    </a:lnTo>
                    <a:lnTo>
                      <a:pt x="3" y="159"/>
                    </a:lnTo>
                    <a:lnTo>
                      <a:pt x="270" y="7"/>
                    </a:lnTo>
                    <a:lnTo>
                      <a:pt x="271" y="1"/>
                    </a:lnTo>
                    <a:lnTo>
                      <a:pt x="266" y="6"/>
                    </a:lnTo>
                    <a:close/>
                  </a:path>
                </a:pathLst>
              </a:custGeom>
              <a:solidFill>
                <a:srgbClr val="000000"/>
              </a:solidFill>
              <a:ln w="9525">
                <a:noFill/>
                <a:round/>
                <a:headEnd/>
                <a:tailEnd/>
              </a:ln>
            </p:spPr>
            <p:txBody>
              <a:bodyPr/>
              <a:lstStyle/>
              <a:p>
                <a:endParaRPr lang="fr-FR"/>
              </a:p>
            </p:txBody>
          </p:sp>
          <p:sp>
            <p:nvSpPr>
              <p:cNvPr id="96232" name="Freeform 988"/>
              <p:cNvSpPr>
                <a:spLocks/>
              </p:cNvSpPr>
              <p:nvPr/>
            </p:nvSpPr>
            <p:spPr bwMode="auto">
              <a:xfrm>
                <a:off x="3018" y="1361"/>
                <a:ext cx="24" cy="31"/>
              </a:xfrm>
              <a:custGeom>
                <a:avLst/>
                <a:gdLst>
                  <a:gd name="T0" fmla="*/ 0 w 150"/>
                  <a:gd name="T1" fmla="*/ 0 h 182"/>
                  <a:gd name="T2" fmla="*/ 0 w 150"/>
                  <a:gd name="T3" fmla="*/ 0 h 182"/>
                  <a:gd name="T4" fmla="*/ 0 w 150"/>
                  <a:gd name="T5" fmla="*/ 0 h 182"/>
                  <a:gd name="T6" fmla="*/ 0 w 150"/>
                  <a:gd name="T7" fmla="*/ 0 h 182"/>
                  <a:gd name="T8" fmla="*/ 0 w 150"/>
                  <a:gd name="T9" fmla="*/ 0 h 182"/>
                  <a:gd name="T10" fmla="*/ 0 w 150"/>
                  <a:gd name="T11" fmla="*/ 0 h 182"/>
                  <a:gd name="T12" fmla="*/ 0 w 150"/>
                  <a:gd name="T13" fmla="*/ 0 h 182"/>
                  <a:gd name="T14" fmla="*/ 0 60000 65536"/>
                  <a:gd name="T15" fmla="*/ 0 60000 65536"/>
                  <a:gd name="T16" fmla="*/ 0 60000 65536"/>
                  <a:gd name="T17" fmla="*/ 0 60000 65536"/>
                  <a:gd name="T18" fmla="*/ 0 60000 65536"/>
                  <a:gd name="T19" fmla="*/ 0 60000 65536"/>
                  <a:gd name="T20" fmla="*/ 0 60000 65536"/>
                  <a:gd name="T21" fmla="*/ 0 w 150"/>
                  <a:gd name="T22" fmla="*/ 0 h 182"/>
                  <a:gd name="T23" fmla="*/ 150 w 15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2">
                    <a:moveTo>
                      <a:pt x="4" y="7"/>
                    </a:moveTo>
                    <a:lnTo>
                      <a:pt x="0" y="6"/>
                    </a:lnTo>
                    <a:lnTo>
                      <a:pt x="145" y="182"/>
                    </a:lnTo>
                    <a:lnTo>
                      <a:pt x="150" y="177"/>
                    </a:lnTo>
                    <a:lnTo>
                      <a:pt x="5" y="2"/>
                    </a:lnTo>
                    <a:lnTo>
                      <a:pt x="1" y="0"/>
                    </a:lnTo>
                    <a:lnTo>
                      <a:pt x="4" y="7"/>
                    </a:lnTo>
                    <a:close/>
                  </a:path>
                </a:pathLst>
              </a:custGeom>
              <a:solidFill>
                <a:srgbClr val="000000"/>
              </a:solidFill>
              <a:ln w="9525">
                <a:noFill/>
                <a:round/>
                <a:headEnd/>
                <a:tailEnd/>
              </a:ln>
            </p:spPr>
            <p:txBody>
              <a:bodyPr/>
              <a:lstStyle/>
              <a:p>
                <a:endParaRPr lang="fr-FR"/>
              </a:p>
            </p:txBody>
          </p:sp>
          <p:sp>
            <p:nvSpPr>
              <p:cNvPr id="96233" name="Freeform 989"/>
              <p:cNvSpPr>
                <a:spLocks/>
              </p:cNvSpPr>
              <p:nvPr/>
            </p:nvSpPr>
            <p:spPr bwMode="auto">
              <a:xfrm>
                <a:off x="2974" y="1361"/>
                <a:ext cx="44" cy="27"/>
              </a:xfrm>
              <a:custGeom>
                <a:avLst/>
                <a:gdLst>
                  <a:gd name="T0" fmla="*/ 0 w 271"/>
                  <a:gd name="T1" fmla="*/ 0 h 158"/>
                  <a:gd name="T2" fmla="*/ 0 w 271"/>
                  <a:gd name="T3" fmla="*/ 0 h 158"/>
                  <a:gd name="T4" fmla="*/ 0 w 271"/>
                  <a:gd name="T5" fmla="*/ 0 h 158"/>
                  <a:gd name="T6" fmla="*/ 0 w 271"/>
                  <a:gd name="T7" fmla="*/ 0 h 158"/>
                  <a:gd name="T8" fmla="*/ 0 w 271"/>
                  <a:gd name="T9" fmla="*/ 0 h 158"/>
                  <a:gd name="T10" fmla="*/ 0 w 271"/>
                  <a:gd name="T11" fmla="*/ 0 h 158"/>
                  <a:gd name="T12" fmla="*/ 0 w 271"/>
                  <a:gd name="T13" fmla="*/ 0 h 158"/>
                  <a:gd name="T14" fmla="*/ 0 60000 65536"/>
                  <a:gd name="T15" fmla="*/ 0 60000 65536"/>
                  <a:gd name="T16" fmla="*/ 0 60000 65536"/>
                  <a:gd name="T17" fmla="*/ 0 60000 65536"/>
                  <a:gd name="T18" fmla="*/ 0 60000 65536"/>
                  <a:gd name="T19" fmla="*/ 0 60000 65536"/>
                  <a:gd name="T20" fmla="*/ 0 60000 65536"/>
                  <a:gd name="T21" fmla="*/ 0 w 271"/>
                  <a:gd name="T22" fmla="*/ 0 h 158"/>
                  <a:gd name="T23" fmla="*/ 271 w 271"/>
                  <a:gd name="T24" fmla="*/ 158 h 1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1" h="158">
                    <a:moveTo>
                      <a:pt x="5" y="153"/>
                    </a:moveTo>
                    <a:lnTo>
                      <a:pt x="4" y="158"/>
                    </a:lnTo>
                    <a:lnTo>
                      <a:pt x="271" y="7"/>
                    </a:lnTo>
                    <a:lnTo>
                      <a:pt x="268" y="0"/>
                    </a:lnTo>
                    <a:lnTo>
                      <a:pt x="1" y="151"/>
                    </a:lnTo>
                    <a:lnTo>
                      <a:pt x="0" y="157"/>
                    </a:lnTo>
                    <a:lnTo>
                      <a:pt x="5" y="153"/>
                    </a:lnTo>
                    <a:close/>
                  </a:path>
                </a:pathLst>
              </a:custGeom>
              <a:solidFill>
                <a:srgbClr val="000000"/>
              </a:solidFill>
              <a:ln w="9525">
                <a:noFill/>
                <a:round/>
                <a:headEnd/>
                <a:tailEnd/>
              </a:ln>
            </p:spPr>
            <p:txBody>
              <a:bodyPr/>
              <a:lstStyle/>
              <a:p>
                <a:endParaRPr lang="fr-FR"/>
              </a:p>
            </p:txBody>
          </p:sp>
          <p:sp>
            <p:nvSpPr>
              <p:cNvPr id="96234" name="Freeform 990"/>
              <p:cNvSpPr>
                <a:spLocks/>
              </p:cNvSpPr>
              <p:nvPr/>
            </p:nvSpPr>
            <p:spPr bwMode="auto">
              <a:xfrm>
                <a:off x="3109" y="1336"/>
                <a:ext cx="70" cy="30"/>
              </a:xfrm>
              <a:custGeom>
                <a:avLst/>
                <a:gdLst>
                  <a:gd name="T0" fmla="*/ 0 w 427"/>
                  <a:gd name="T1" fmla="*/ 0 h 183"/>
                  <a:gd name="T2" fmla="*/ 0 w 427"/>
                  <a:gd name="T3" fmla="*/ 0 h 183"/>
                  <a:gd name="T4" fmla="*/ 0 w 427"/>
                  <a:gd name="T5" fmla="*/ 0 h 183"/>
                  <a:gd name="T6" fmla="*/ 0 w 427"/>
                  <a:gd name="T7" fmla="*/ 0 h 183"/>
                  <a:gd name="T8" fmla="*/ 0 w 427"/>
                  <a:gd name="T9" fmla="*/ 0 h 183"/>
                  <a:gd name="T10" fmla="*/ 0 60000 65536"/>
                  <a:gd name="T11" fmla="*/ 0 60000 65536"/>
                  <a:gd name="T12" fmla="*/ 0 60000 65536"/>
                  <a:gd name="T13" fmla="*/ 0 60000 65536"/>
                  <a:gd name="T14" fmla="*/ 0 60000 65536"/>
                  <a:gd name="T15" fmla="*/ 0 w 427"/>
                  <a:gd name="T16" fmla="*/ 0 h 183"/>
                  <a:gd name="T17" fmla="*/ 427 w 427"/>
                  <a:gd name="T18" fmla="*/ 183 h 183"/>
                </a:gdLst>
                <a:ahLst/>
                <a:cxnLst>
                  <a:cxn ang="T10">
                    <a:pos x="T0" y="T1"/>
                  </a:cxn>
                  <a:cxn ang="T11">
                    <a:pos x="T2" y="T3"/>
                  </a:cxn>
                  <a:cxn ang="T12">
                    <a:pos x="T4" y="T5"/>
                  </a:cxn>
                  <a:cxn ang="T13">
                    <a:pos x="T6" y="T7"/>
                  </a:cxn>
                  <a:cxn ang="T14">
                    <a:pos x="T8" y="T9"/>
                  </a:cxn>
                </a:cxnLst>
                <a:rect l="T15" t="T16" r="T17" b="T18"/>
                <a:pathLst>
                  <a:path w="427" h="183">
                    <a:moveTo>
                      <a:pt x="0" y="0"/>
                    </a:moveTo>
                    <a:lnTo>
                      <a:pt x="145" y="177"/>
                    </a:lnTo>
                    <a:lnTo>
                      <a:pt x="427" y="183"/>
                    </a:lnTo>
                    <a:lnTo>
                      <a:pt x="282" y="5"/>
                    </a:lnTo>
                    <a:lnTo>
                      <a:pt x="0" y="0"/>
                    </a:lnTo>
                    <a:close/>
                  </a:path>
                </a:pathLst>
              </a:custGeom>
              <a:solidFill>
                <a:srgbClr val="ADCCCC"/>
              </a:solidFill>
              <a:ln w="9525">
                <a:noFill/>
                <a:round/>
                <a:headEnd/>
                <a:tailEnd/>
              </a:ln>
            </p:spPr>
            <p:txBody>
              <a:bodyPr/>
              <a:lstStyle/>
              <a:p>
                <a:endParaRPr lang="fr-FR"/>
              </a:p>
            </p:txBody>
          </p:sp>
          <p:sp>
            <p:nvSpPr>
              <p:cNvPr id="96235" name="Freeform 991"/>
              <p:cNvSpPr>
                <a:spLocks/>
              </p:cNvSpPr>
              <p:nvPr/>
            </p:nvSpPr>
            <p:spPr bwMode="auto">
              <a:xfrm>
                <a:off x="3109" y="1336"/>
                <a:ext cx="24" cy="30"/>
              </a:xfrm>
              <a:custGeom>
                <a:avLst/>
                <a:gdLst>
                  <a:gd name="T0" fmla="*/ 0 w 150"/>
                  <a:gd name="T1" fmla="*/ 0 h 182"/>
                  <a:gd name="T2" fmla="*/ 0 w 150"/>
                  <a:gd name="T3" fmla="*/ 0 h 182"/>
                  <a:gd name="T4" fmla="*/ 0 w 150"/>
                  <a:gd name="T5" fmla="*/ 0 h 182"/>
                  <a:gd name="T6" fmla="*/ 0 w 150"/>
                  <a:gd name="T7" fmla="*/ 0 h 182"/>
                  <a:gd name="T8" fmla="*/ 0 w 150"/>
                  <a:gd name="T9" fmla="*/ 0 h 182"/>
                  <a:gd name="T10" fmla="*/ 0 w 150"/>
                  <a:gd name="T11" fmla="*/ 0 h 182"/>
                  <a:gd name="T12" fmla="*/ 0 w 150"/>
                  <a:gd name="T13" fmla="*/ 0 h 182"/>
                  <a:gd name="T14" fmla="*/ 0 60000 65536"/>
                  <a:gd name="T15" fmla="*/ 0 60000 65536"/>
                  <a:gd name="T16" fmla="*/ 0 60000 65536"/>
                  <a:gd name="T17" fmla="*/ 0 60000 65536"/>
                  <a:gd name="T18" fmla="*/ 0 60000 65536"/>
                  <a:gd name="T19" fmla="*/ 0 60000 65536"/>
                  <a:gd name="T20" fmla="*/ 0 60000 65536"/>
                  <a:gd name="T21" fmla="*/ 0 w 150"/>
                  <a:gd name="T22" fmla="*/ 0 h 182"/>
                  <a:gd name="T23" fmla="*/ 150 w 15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2">
                    <a:moveTo>
                      <a:pt x="147" y="175"/>
                    </a:moveTo>
                    <a:lnTo>
                      <a:pt x="150" y="177"/>
                    </a:lnTo>
                    <a:lnTo>
                      <a:pt x="4" y="0"/>
                    </a:lnTo>
                    <a:lnTo>
                      <a:pt x="0" y="5"/>
                    </a:lnTo>
                    <a:lnTo>
                      <a:pt x="145" y="181"/>
                    </a:lnTo>
                    <a:lnTo>
                      <a:pt x="147" y="182"/>
                    </a:lnTo>
                    <a:lnTo>
                      <a:pt x="147" y="175"/>
                    </a:lnTo>
                    <a:close/>
                  </a:path>
                </a:pathLst>
              </a:custGeom>
              <a:solidFill>
                <a:srgbClr val="000000"/>
              </a:solidFill>
              <a:ln w="9525">
                <a:noFill/>
                <a:round/>
                <a:headEnd/>
                <a:tailEnd/>
              </a:ln>
            </p:spPr>
            <p:txBody>
              <a:bodyPr/>
              <a:lstStyle/>
              <a:p>
                <a:endParaRPr lang="fr-FR"/>
              </a:p>
            </p:txBody>
          </p:sp>
          <p:sp>
            <p:nvSpPr>
              <p:cNvPr id="96236" name="Freeform 992"/>
              <p:cNvSpPr>
                <a:spLocks/>
              </p:cNvSpPr>
              <p:nvPr/>
            </p:nvSpPr>
            <p:spPr bwMode="auto">
              <a:xfrm>
                <a:off x="3133" y="1365"/>
                <a:ext cx="46" cy="3"/>
              </a:xfrm>
              <a:custGeom>
                <a:avLst/>
                <a:gdLst>
                  <a:gd name="T0" fmla="*/ 0 w 285"/>
                  <a:gd name="T1" fmla="*/ 0 h 13"/>
                  <a:gd name="T2" fmla="*/ 0 w 285"/>
                  <a:gd name="T3" fmla="*/ 0 h 13"/>
                  <a:gd name="T4" fmla="*/ 0 w 285"/>
                  <a:gd name="T5" fmla="*/ 0 h 13"/>
                  <a:gd name="T6" fmla="*/ 0 w 285"/>
                  <a:gd name="T7" fmla="*/ 0 h 13"/>
                  <a:gd name="T8" fmla="*/ 0 w 285"/>
                  <a:gd name="T9" fmla="*/ 0 h 13"/>
                  <a:gd name="T10" fmla="*/ 0 w 285"/>
                  <a:gd name="T11" fmla="*/ 0 h 13"/>
                  <a:gd name="T12" fmla="*/ 0 w 285"/>
                  <a:gd name="T13" fmla="*/ 0 h 13"/>
                  <a:gd name="T14" fmla="*/ 0 60000 65536"/>
                  <a:gd name="T15" fmla="*/ 0 60000 65536"/>
                  <a:gd name="T16" fmla="*/ 0 60000 65536"/>
                  <a:gd name="T17" fmla="*/ 0 60000 65536"/>
                  <a:gd name="T18" fmla="*/ 0 60000 65536"/>
                  <a:gd name="T19" fmla="*/ 0 60000 65536"/>
                  <a:gd name="T20" fmla="*/ 0 60000 65536"/>
                  <a:gd name="T21" fmla="*/ 0 w 285"/>
                  <a:gd name="T22" fmla="*/ 0 h 13"/>
                  <a:gd name="T23" fmla="*/ 285 w 285"/>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 h="13">
                    <a:moveTo>
                      <a:pt x="280" y="12"/>
                    </a:moveTo>
                    <a:lnTo>
                      <a:pt x="282" y="6"/>
                    </a:lnTo>
                    <a:lnTo>
                      <a:pt x="0" y="0"/>
                    </a:lnTo>
                    <a:lnTo>
                      <a:pt x="0" y="7"/>
                    </a:lnTo>
                    <a:lnTo>
                      <a:pt x="282" y="13"/>
                    </a:lnTo>
                    <a:lnTo>
                      <a:pt x="285" y="7"/>
                    </a:lnTo>
                    <a:lnTo>
                      <a:pt x="280" y="12"/>
                    </a:lnTo>
                    <a:close/>
                  </a:path>
                </a:pathLst>
              </a:custGeom>
              <a:solidFill>
                <a:srgbClr val="000000"/>
              </a:solidFill>
              <a:ln w="9525">
                <a:noFill/>
                <a:round/>
                <a:headEnd/>
                <a:tailEnd/>
              </a:ln>
            </p:spPr>
            <p:txBody>
              <a:bodyPr/>
              <a:lstStyle/>
              <a:p>
                <a:endParaRPr lang="fr-FR"/>
              </a:p>
            </p:txBody>
          </p:sp>
          <p:sp>
            <p:nvSpPr>
              <p:cNvPr id="96237" name="Freeform 993"/>
              <p:cNvSpPr>
                <a:spLocks/>
              </p:cNvSpPr>
              <p:nvPr/>
            </p:nvSpPr>
            <p:spPr bwMode="auto">
              <a:xfrm>
                <a:off x="3154" y="1336"/>
                <a:ext cx="25" cy="32"/>
              </a:xfrm>
              <a:custGeom>
                <a:avLst/>
                <a:gdLst>
                  <a:gd name="T0" fmla="*/ 0 w 150"/>
                  <a:gd name="T1" fmla="*/ 0 h 183"/>
                  <a:gd name="T2" fmla="*/ 0 w 150"/>
                  <a:gd name="T3" fmla="*/ 0 h 183"/>
                  <a:gd name="T4" fmla="*/ 0 w 150"/>
                  <a:gd name="T5" fmla="*/ 0 h 183"/>
                  <a:gd name="T6" fmla="*/ 0 w 150"/>
                  <a:gd name="T7" fmla="*/ 0 h 183"/>
                  <a:gd name="T8" fmla="*/ 0 w 150"/>
                  <a:gd name="T9" fmla="*/ 0 h 183"/>
                  <a:gd name="T10" fmla="*/ 0 w 150"/>
                  <a:gd name="T11" fmla="*/ 0 h 183"/>
                  <a:gd name="T12" fmla="*/ 0 w 150"/>
                  <a:gd name="T13" fmla="*/ 0 h 183"/>
                  <a:gd name="T14" fmla="*/ 0 60000 65536"/>
                  <a:gd name="T15" fmla="*/ 0 60000 65536"/>
                  <a:gd name="T16" fmla="*/ 0 60000 65536"/>
                  <a:gd name="T17" fmla="*/ 0 60000 65536"/>
                  <a:gd name="T18" fmla="*/ 0 60000 65536"/>
                  <a:gd name="T19" fmla="*/ 0 60000 65536"/>
                  <a:gd name="T20" fmla="*/ 0 60000 65536"/>
                  <a:gd name="T21" fmla="*/ 0 w 150"/>
                  <a:gd name="T22" fmla="*/ 0 h 183"/>
                  <a:gd name="T23" fmla="*/ 150 w 150"/>
                  <a:gd name="T24" fmla="*/ 183 h 1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3">
                    <a:moveTo>
                      <a:pt x="2" y="7"/>
                    </a:moveTo>
                    <a:lnTo>
                      <a:pt x="0" y="5"/>
                    </a:lnTo>
                    <a:lnTo>
                      <a:pt x="145" y="183"/>
                    </a:lnTo>
                    <a:lnTo>
                      <a:pt x="150" y="178"/>
                    </a:lnTo>
                    <a:lnTo>
                      <a:pt x="5" y="1"/>
                    </a:lnTo>
                    <a:lnTo>
                      <a:pt x="2" y="0"/>
                    </a:lnTo>
                    <a:lnTo>
                      <a:pt x="2" y="7"/>
                    </a:lnTo>
                    <a:close/>
                  </a:path>
                </a:pathLst>
              </a:custGeom>
              <a:solidFill>
                <a:srgbClr val="000000"/>
              </a:solidFill>
              <a:ln w="9525">
                <a:noFill/>
                <a:round/>
                <a:headEnd/>
                <a:tailEnd/>
              </a:ln>
            </p:spPr>
            <p:txBody>
              <a:bodyPr/>
              <a:lstStyle/>
              <a:p>
                <a:endParaRPr lang="fr-FR"/>
              </a:p>
            </p:txBody>
          </p:sp>
          <p:sp>
            <p:nvSpPr>
              <p:cNvPr id="96238" name="Freeform 994"/>
              <p:cNvSpPr>
                <a:spLocks/>
              </p:cNvSpPr>
              <p:nvPr/>
            </p:nvSpPr>
            <p:spPr bwMode="auto">
              <a:xfrm>
                <a:off x="3109" y="1335"/>
                <a:ext cx="46" cy="2"/>
              </a:xfrm>
              <a:custGeom>
                <a:avLst/>
                <a:gdLst>
                  <a:gd name="T0" fmla="*/ 0 w 284"/>
                  <a:gd name="T1" fmla="*/ 0 h 12"/>
                  <a:gd name="T2" fmla="*/ 0 w 284"/>
                  <a:gd name="T3" fmla="*/ 0 h 12"/>
                  <a:gd name="T4" fmla="*/ 0 w 284"/>
                  <a:gd name="T5" fmla="*/ 0 h 12"/>
                  <a:gd name="T6" fmla="*/ 0 w 284"/>
                  <a:gd name="T7" fmla="*/ 0 h 12"/>
                  <a:gd name="T8" fmla="*/ 0 w 284"/>
                  <a:gd name="T9" fmla="*/ 0 h 12"/>
                  <a:gd name="T10" fmla="*/ 0 w 284"/>
                  <a:gd name="T11" fmla="*/ 0 h 12"/>
                  <a:gd name="T12" fmla="*/ 0 w 284"/>
                  <a:gd name="T13" fmla="*/ 0 h 12"/>
                  <a:gd name="T14" fmla="*/ 0 60000 65536"/>
                  <a:gd name="T15" fmla="*/ 0 60000 65536"/>
                  <a:gd name="T16" fmla="*/ 0 60000 65536"/>
                  <a:gd name="T17" fmla="*/ 0 60000 65536"/>
                  <a:gd name="T18" fmla="*/ 0 60000 65536"/>
                  <a:gd name="T19" fmla="*/ 0 60000 65536"/>
                  <a:gd name="T20" fmla="*/ 0 60000 65536"/>
                  <a:gd name="T21" fmla="*/ 0 w 284"/>
                  <a:gd name="T22" fmla="*/ 0 h 12"/>
                  <a:gd name="T23" fmla="*/ 284 w 284"/>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4" h="12">
                    <a:moveTo>
                      <a:pt x="4" y="1"/>
                    </a:moveTo>
                    <a:lnTo>
                      <a:pt x="2" y="7"/>
                    </a:lnTo>
                    <a:lnTo>
                      <a:pt x="284" y="12"/>
                    </a:lnTo>
                    <a:lnTo>
                      <a:pt x="284" y="5"/>
                    </a:lnTo>
                    <a:lnTo>
                      <a:pt x="2" y="0"/>
                    </a:lnTo>
                    <a:lnTo>
                      <a:pt x="0" y="6"/>
                    </a:lnTo>
                    <a:lnTo>
                      <a:pt x="4" y="1"/>
                    </a:lnTo>
                    <a:close/>
                  </a:path>
                </a:pathLst>
              </a:custGeom>
              <a:solidFill>
                <a:srgbClr val="000000"/>
              </a:solidFill>
              <a:ln w="9525">
                <a:noFill/>
                <a:round/>
                <a:headEnd/>
                <a:tailEnd/>
              </a:ln>
            </p:spPr>
            <p:txBody>
              <a:bodyPr/>
              <a:lstStyle/>
              <a:p>
                <a:endParaRPr lang="fr-FR"/>
              </a:p>
            </p:txBody>
          </p:sp>
          <p:sp>
            <p:nvSpPr>
              <p:cNvPr id="96239" name="Freeform 995"/>
              <p:cNvSpPr>
                <a:spLocks/>
              </p:cNvSpPr>
              <p:nvPr/>
            </p:nvSpPr>
            <p:spPr bwMode="auto">
              <a:xfrm>
                <a:off x="3238" y="1365"/>
                <a:ext cx="58" cy="57"/>
              </a:xfrm>
              <a:custGeom>
                <a:avLst/>
                <a:gdLst>
                  <a:gd name="T0" fmla="*/ 0 w 353"/>
                  <a:gd name="T1" fmla="*/ 0 h 339"/>
                  <a:gd name="T2" fmla="*/ 0 w 353"/>
                  <a:gd name="T3" fmla="*/ 0 h 339"/>
                  <a:gd name="T4" fmla="*/ 0 w 353"/>
                  <a:gd name="T5" fmla="*/ 0 h 339"/>
                  <a:gd name="T6" fmla="*/ 0 w 353"/>
                  <a:gd name="T7" fmla="*/ 0 h 339"/>
                  <a:gd name="T8" fmla="*/ 0 w 353"/>
                  <a:gd name="T9" fmla="*/ 0 h 339"/>
                  <a:gd name="T10" fmla="*/ 0 60000 65536"/>
                  <a:gd name="T11" fmla="*/ 0 60000 65536"/>
                  <a:gd name="T12" fmla="*/ 0 60000 65536"/>
                  <a:gd name="T13" fmla="*/ 0 60000 65536"/>
                  <a:gd name="T14" fmla="*/ 0 60000 65536"/>
                  <a:gd name="T15" fmla="*/ 0 w 353"/>
                  <a:gd name="T16" fmla="*/ 0 h 339"/>
                  <a:gd name="T17" fmla="*/ 353 w 353"/>
                  <a:gd name="T18" fmla="*/ 339 h 339"/>
                </a:gdLst>
                <a:ahLst/>
                <a:cxnLst>
                  <a:cxn ang="T10">
                    <a:pos x="T0" y="T1"/>
                  </a:cxn>
                  <a:cxn ang="T11">
                    <a:pos x="T2" y="T3"/>
                  </a:cxn>
                  <a:cxn ang="T12">
                    <a:pos x="T4" y="T5"/>
                  </a:cxn>
                  <a:cxn ang="T13">
                    <a:pos x="T6" y="T7"/>
                  </a:cxn>
                  <a:cxn ang="T14">
                    <a:pos x="T8" y="T9"/>
                  </a:cxn>
                </a:cxnLst>
                <a:rect l="T15" t="T16" r="T17" b="T18"/>
                <a:pathLst>
                  <a:path w="353" h="339">
                    <a:moveTo>
                      <a:pt x="0" y="0"/>
                    </a:moveTo>
                    <a:lnTo>
                      <a:pt x="145" y="176"/>
                    </a:lnTo>
                    <a:lnTo>
                      <a:pt x="353" y="339"/>
                    </a:lnTo>
                    <a:lnTo>
                      <a:pt x="208" y="161"/>
                    </a:lnTo>
                    <a:lnTo>
                      <a:pt x="0" y="0"/>
                    </a:lnTo>
                    <a:close/>
                  </a:path>
                </a:pathLst>
              </a:custGeom>
              <a:solidFill>
                <a:srgbClr val="ADCCCC"/>
              </a:solidFill>
              <a:ln w="9525">
                <a:noFill/>
                <a:round/>
                <a:headEnd/>
                <a:tailEnd/>
              </a:ln>
            </p:spPr>
            <p:txBody>
              <a:bodyPr/>
              <a:lstStyle/>
              <a:p>
                <a:endParaRPr lang="fr-FR"/>
              </a:p>
            </p:txBody>
          </p:sp>
          <p:sp>
            <p:nvSpPr>
              <p:cNvPr id="96240" name="Freeform 996"/>
              <p:cNvSpPr>
                <a:spLocks/>
              </p:cNvSpPr>
              <p:nvPr/>
            </p:nvSpPr>
            <p:spPr bwMode="auto">
              <a:xfrm>
                <a:off x="3238" y="1365"/>
                <a:ext cx="25" cy="31"/>
              </a:xfrm>
              <a:custGeom>
                <a:avLst/>
                <a:gdLst>
                  <a:gd name="T0" fmla="*/ 0 w 150"/>
                  <a:gd name="T1" fmla="*/ 0 h 181"/>
                  <a:gd name="T2" fmla="*/ 0 w 150"/>
                  <a:gd name="T3" fmla="*/ 0 h 181"/>
                  <a:gd name="T4" fmla="*/ 0 w 150"/>
                  <a:gd name="T5" fmla="*/ 0 h 181"/>
                  <a:gd name="T6" fmla="*/ 0 w 150"/>
                  <a:gd name="T7" fmla="*/ 0 h 181"/>
                  <a:gd name="T8" fmla="*/ 0 w 150"/>
                  <a:gd name="T9" fmla="*/ 0 h 181"/>
                  <a:gd name="T10" fmla="*/ 0 w 150"/>
                  <a:gd name="T11" fmla="*/ 0 h 181"/>
                  <a:gd name="T12" fmla="*/ 0 w 150"/>
                  <a:gd name="T13" fmla="*/ 0 h 181"/>
                  <a:gd name="T14" fmla="*/ 0 60000 65536"/>
                  <a:gd name="T15" fmla="*/ 0 60000 65536"/>
                  <a:gd name="T16" fmla="*/ 0 60000 65536"/>
                  <a:gd name="T17" fmla="*/ 0 60000 65536"/>
                  <a:gd name="T18" fmla="*/ 0 60000 65536"/>
                  <a:gd name="T19" fmla="*/ 0 60000 65536"/>
                  <a:gd name="T20" fmla="*/ 0 60000 65536"/>
                  <a:gd name="T21" fmla="*/ 0 w 150"/>
                  <a:gd name="T22" fmla="*/ 0 h 181"/>
                  <a:gd name="T23" fmla="*/ 150 w 150"/>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0" h="181">
                    <a:moveTo>
                      <a:pt x="150" y="177"/>
                    </a:moveTo>
                    <a:lnTo>
                      <a:pt x="150" y="177"/>
                    </a:lnTo>
                    <a:lnTo>
                      <a:pt x="4" y="0"/>
                    </a:lnTo>
                    <a:lnTo>
                      <a:pt x="0" y="5"/>
                    </a:lnTo>
                    <a:lnTo>
                      <a:pt x="145" y="181"/>
                    </a:lnTo>
                    <a:lnTo>
                      <a:pt x="150" y="177"/>
                    </a:lnTo>
                    <a:close/>
                  </a:path>
                </a:pathLst>
              </a:custGeom>
              <a:solidFill>
                <a:srgbClr val="000000"/>
              </a:solidFill>
              <a:ln w="9525">
                <a:noFill/>
                <a:round/>
                <a:headEnd/>
                <a:tailEnd/>
              </a:ln>
            </p:spPr>
            <p:txBody>
              <a:bodyPr/>
              <a:lstStyle/>
              <a:p>
                <a:endParaRPr lang="fr-FR"/>
              </a:p>
            </p:txBody>
          </p:sp>
          <p:sp>
            <p:nvSpPr>
              <p:cNvPr id="96241" name="Freeform 997"/>
              <p:cNvSpPr>
                <a:spLocks/>
              </p:cNvSpPr>
              <p:nvPr/>
            </p:nvSpPr>
            <p:spPr bwMode="auto">
              <a:xfrm>
                <a:off x="3262" y="1395"/>
                <a:ext cx="34" cy="28"/>
              </a:xfrm>
              <a:custGeom>
                <a:avLst/>
                <a:gdLst>
                  <a:gd name="T0" fmla="*/ 0 w 212"/>
                  <a:gd name="T1" fmla="*/ 0 h 167"/>
                  <a:gd name="T2" fmla="*/ 0 w 212"/>
                  <a:gd name="T3" fmla="*/ 0 h 167"/>
                  <a:gd name="T4" fmla="*/ 0 w 212"/>
                  <a:gd name="T5" fmla="*/ 0 h 167"/>
                  <a:gd name="T6" fmla="*/ 0 w 212"/>
                  <a:gd name="T7" fmla="*/ 0 h 167"/>
                  <a:gd name="T8" fmla="*/ 0 w 212"/>
                  <a:gd name="T9" fmla="*/ 0 h 167"/>
                  <a:gd name="T10" fmla="*/ 0 w 212"/>
                  <a:gd name="T11" fmla="*/ 0 h 167"/>
                  <a:gd name="T12" fmla="*/ 0 w 212"/>
                  <a:gd name="T13" fmla="*/ 0 h 167"/>
                  <a:gd name="T14" fmla="*/ 0 60000 65536"/>
                  <a:gd name="T15" fmla="*/ 0 60000 65536"/>
                  <a:gd name="T16" fmla="*/ 0 60000 65536"/>
                  <a:gd name="T17" fmla="*/ 0 60000 65536"/>
                  <a:gd name="T18" fmla="*/ 0 60000 65536"/>
                  <a:gd name="T19" fmla="*/ 0 60000 65536"/>
                  <a:gd name="T20" fmla="*/ 0 60000 65536"/>
                  <a:gd name="T21" fmla="*/ 0 w 212"/>
                  <a:gd name="T22" fmla="*/ 0 h 167"/>
                  <a:gd name="T23" fmla="*/ 212 w 212"/>
                  <a:gd name="T24" fmla="*/ 167 h 1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2" h="167">
                    <a:moveTo>
                      <a:pt x="208" y="167"/>
                    </a:moveTo>
                    <a:lnTo>
                      <a:pt x="212" y="162"/>
                    </a:lnTo>
                    <a:lnTo>
                      <a:pt x="5" y="0"/>
                    </a:lnTo>
                    <a:lnTo>
                      <a:pt x="0" y="4"/>
                    </a:lnTo>
                    <a:lnTo>
                      <a:pt x="208" y="167"/>
                    </a:lnTo>
                    <a:lnTo>
                      <a:pt x="212" y="162"/>
                    </a:lnTo>
                    <a:lnTo>
                      <a:pt x="208" y="167"/>
                    </a:lnTo>
                    <a:close/>
                  </a:path>
                </a:pathLst>
              </a:custGeom>
              <a:solidFill>
                <a:srgbClr val="000000"/>
              </a:solidFill>
              <a:ln w="9525">
                <a:noFill/>
                <a:round/>
                <a:headEnd/>
                <a:tailEnd/>
              </a:ln>
            </p:spPr>
            <p:txBody>
              <a:bodyPr/>
              <a:lstStyle/>
              <a:p>
                <a:endParaRPr lang="fr-FR"/>
              </a:p>
            </p:txBody>
          </p:sp>
          <p:sp>
            <p:nvSpPr>
              <p:cNvPr id="96242" name="Freeform 998"/>
              <p:cNvSpPr>
                <a:spLocks/>
              </p:cNvSpPr>
              <p:nvPr/>
            </p:nvSpPr>
            <p:spPr bwMode="auto">
              <a:xfrm>
                <a:off x="3272" y="1392"/>
                <a:ext cx="24" cy="31"/>
              </a:xfrm>
              <a:custGeom>
                <a:avLst/>
                <a:gdLst>
                  <a:gd name="T0" fmla="*/ 0 w 149"/>
                  <a:gd name="T1" fmla="*/ 0 h 182"/>
                  <a:gd name="T2" fmla="*/ 0 w 149"/>
                  <a:gd name="T3" fmla="*/ 0 h 182"/>
                  <a:gd name="T4" fmla="*/ 0 w 149"/>
                  <a:gd name="T5" fmla="*/ 0 h 182"/>
                  <a:gd name="T6" fmla="*/ 0 w 149"/>
                  <a:gd name="T7" fmla="*/ 0 h 182"/>
                  <a:gd name="T8" fmla="*/ 0 w 149"/>
                  <a:gd name="T9" fmla="*/ 0 h 182"/>
                  <a:gd name="T10" fmla="*/ 0 w 149"/>
                  <a:gd name="T11" fmla="*/ 0 h 182"/>
                  <a:gd name="T12" fmla="*/ 0 w 149"/>
                  <a:gd name="T13" fmla="*/ 0 h 182"/>
                  <a:gd name="T14" fmla="*/ 0 60000 65536"/>
                  <a:gd name="T15" fmla="*/ 0 60000 65536"/>
                  <a:gd name="T16" fmla="*/ 0 60000 65536"/>
                  <a:gd name="T17" fmla="*/ 0 60000 65536"/>
                  <a:gd name="T18" fmla="*/ 0 60000 65536"/>
                  <a:gd name="T19" fmla="*/ 0 60000 65536"/>
                  <a:gd name="T20" fmla="*/ 0 60000 65536"/>
                  <a:gd name="T21" fmla="*/ 0 w 149"/>
                  <a:gd name="T22" fmla="*/ 0 h 182"/>
                  <a:gd name="T23" fmla="*/ 149 w 149"/>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9" h="182">
                    <a:moveTo>
                      <a:pt x="0" y="4"/>
                    </a:moveTo>
                    <a:lnTo>
                      <a:pt x="0" y="4"/>
                    </a:lnTo>
                    <a:lnTo>
                      <a:pt x="145" y="182"/>
                    </a:lnTo>
                    <a:lnTo>
                      <a:pt x="149" y="177"/>
                    </a:lnTo>
                    <a:lnTo>
                      <a:pt x="4" y="0"/>
                    </a:lnTo>
                    <a:lnTo>
                      <a:pt x="0" y="4"/>
                    </a:lnTo>
                    <a:close/>
                  </a:path>
                </a:pathLst>
              </a:custGeom>
              <a:solidFill>
                <a:srgbClr val="000000"/>
              </a:solidFill>
              <a:ln w="9525">
                <a:noFill/>
                <a:round/>
                <a:headEnd/>
                <a:tailEnd/>
              </a:ln>
            </p:spPr>
            <p:txBody>
              <a:bodyPr/>
              <a:lstStyle/>
              <a:p>
                <a:endParaRPr lang="fr-FR"/>
              </a:p>
            </p:txBody>
          </p:sp>
          <p:sp>
            <p:nvSpPr>
              <p:cNvPr id="96243" name="Freeform 999"/>
              <p:cNvSpPr>
                <a:spLocks/>
              </p:cNvSpPr>
              <p:nvPr/>
            </p:nvSpPr>
            <p:spPr bwMode="auto">
              <a:xfrm>
                <a:off x="3238" y="1365"/>
                <a:ext cx="35" cy="28"/>
              </a:xfrm>
              <a:custGeom>
                <a:avLst/>
                <a:gdLst>
                  <a:gd name="T0" fmla="*/ 0 w 212"/>
                  <a:gd name="T1" fmla="*/ 0 h 166"/>
                  <a:gd name="T2" fmla="*/ 0 w 212"/>
                  <a:gd name="T3" fmla="*/ 0 h 166"/>
                  <a:gd name="T4" fmla="*/ 0 w 212"/>
                  <a:gd name="T5" fmla="*/ 0 h 166"/>
                  <a:gd name="T6" fmla="*/ 0 w 212"/>
                  <a:gd name="T7" fmla="*/ 0 h 166"/>
                  <a:gd name="T8" fmla="*/ 0 w 212"/>
                  <a:gd name="T9" fmla="*/ 0 h 166"/>
                  <a:gd name="T10" fmla="*/ 0 w 212"/>
                  <a:gd name="T11" fmla="*/ 0 h 166"/>
                  <a:gd name="T12" fmla="*/ 0 w 212"/>
                  <a:gd name="T13" fmla="*/ 0 h 166"/>
                  <a:gd name="T14" fmla="*/ 0 60000 65536"/>
                  <a:gd name="T15" fmla="*/ 0 60000 65536"/>
                  <a:gd name="T16" fmla="*/ 0 60000 65536"/>
                  <a:gd name="T17" fmla="*/ 0 60000 65536"/>
                  <a:gd name="T18" fmla="*/ 0 60000 65536"/>
                  <a:gd name="T19" fmla="*/ 0 60000 65536"/>
                  <a:gd name="T20" fmla="*/ 0 60000 65536"/>
                  <a:gd name="T21" fmla="*/ 0 w 212"/>
                  <a:gd name="T22" fmla="*/ 0 h 166"/>
                  <a:gd name="T23" fmla="*/ 212 w 212"/>
                  <a:gd name="T24" fmla="*/ 166 h 1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2" h="166">
                    <a:moveTo>
                      <a:pt x="4" y="0"/>
                    </a:moveTo>
                    <a:lnTo>
                      <a:pt x="0" y="5"/>
                    </a:lnTo>
                    <a:lnTo>
                      <a:pt x="208" y="166"/>
                    </a:lnTo>
                    <a:lnTo>
                      <a:pt x="212" y="162"/>
                    </a:lnTo>
                    <a:lnTo>
                      <a:pt x="4" y="0"/>
                    </a:lnTo>
                    <a:lnTo>
                      <a:pt x="0" y="5"/>
                    </a:lnTo>
                    <a:lnTo>
                      <a:pt x="4" y="0"/>
                    </a:lnTo>
                    <a:close/>
                  </a:path>
                </a:pathLst>
              </a:custGeom>
              <a:solidFill>
                <a:srgbClr val="000000"/>
              </a:solidFill>
              <a:ln w="9525">
                <a:noFill/>
                <a:round/>
                <a:headEnd/>
                <a:tailEnd/>
              </a:ln>
            </p:spPr>
            <p:txBody>
              <a:bodyPr/>
              <a:lstStyle/>
              <a:p>
                <a:endParaRPr lang="fr-FR"/>
              </a:p>
            </p:txBody>
          </p:sp>
          <p:sp>
            <p:nvSpPr>
              <p:cNvPr id="96244" name="Freeform 1000"/>
              <p:cNvSpPr>
                <a:spLocks/>
              </p:cNvSpPr>
              <p:nvPr/>
            </p:nvSpPr>
            <p:spPr bwMode="auto">
              <a:xfrm>
                <a:off x="2701" y="2276"/>
                <a:ext cx="92" cy="97"/>
              </a:xfrm>
              <a:custGeom>
                <a:avLst/>
                <a:gdLst>
                  <a:gd name="T0" fmla="*/ 0 w 569"/>
                  <a:gd name="T1" fmla="*/ 0 h 578"/>
                  <a:gd name="T2" fmla="*/ 0 w 569"/>
                  <a:gd name="T3" fmla="*/ 0 h 578"/>
                  <a:gd name="T4" fmla="*/ 0 w 569"/>
                  <a:gd name="T5" fmla="*/ 0 h 578"/>
                  <a:gd name="T6" fmla="*/ 0 w 569"/>
                  <a:gd name="T7" fmla="*/ 0 h 578"/>
                  <a:gd name="T8" fmla="*/ 0 w 569"/>
                  <a:gd name="T9" fmla="*/ 0 h 578"/>
                  <a:gd name="T10" fmla="*/ 0 w 569"/>
                  <a:gd name="T11" fmla="*/ 0 h 578"/>
                  <a:gd name="T12" fmla="*/ 0 w 569"/>
                  <a:gd name="T13" fmla="*/ 0 h 578"/>
                  <a:gd name="T14" fmla="*/ 0 w 569"/>
                  <a:gd name="T15" fmla="*/ 0 h 578"/>
                  <a:gd name="T16" fmla="*/ 0 w 569"/>
                  <a:gd name="T17" fmla="*/ 0 h 578"/>
                  <a:gd name="T18" fmla="*/ 0 w 569"/>
                  <a:gd name="T19" fmla="*/ 0 h 578"/>
                  <a:gd name="T20" fmla="*/ 0 w 569"/>
                  <a:gd name="T21" fmla="*/ 0 h 578"/>
                  <a:gd name="T22" fmla="*/ 0 w 569"/>
                  <a:gd name="T23" fmla="*/ 0 h 578"/>
                  <a:gd name="T24" fmla="*/ 0 w 569"/>
                  <a:gd name="T25" fmla="*/ 0 h 578"/>
                  <a:gd name="T26" fmla="*/ 0 w 569"/>
                  <a:gd name="T27" fmla="*/ 0 h 578"/>
                  <a:gd name="T28" fmla="*/ 0 w 569"/>
                  <a:gd name="T29" fmla="*/ 0 h 578"/>
                  <a:gd name="T30" fmla="*/ 0 w 569"/>
                  <a:gd name="T31" fmla="*/ 0 h 578"/>
                  <a:gd name="T32" fmla="*/ 0 w 569"/>
                  <a:gd name="T33" fmla="*/ 0 h 578"/>
                  <a:gd name="T34" fmla="*/ 0 w 569"/>
                  <a:gd name="T35" fmla="*/ 0 h 578"/>
                  <a:gd name="T36" fmla="*/ 0 w 569"/>
                  <a:gd name="T37" fmla="*/ 0 h 578"/>
                  <a:gd name="T38" fmla="*/ 0 w 569"/>
                  <a:gd name="T39" fmla="*/ 0 h 578"/>
                  <a:gd name="T40" fmla="*/ 0 w 569"/>
                  <a:gd name="T41" fmla="*/ 0 h 578"/>
                  <a:gd name="T42" fmla="*/ 0 w 569"/>
                  <a:gd name="T43" fmla="*/ 0 h 578"/>
                  <a:gd name="T44" fmla="*/ 0 w 569"/>
                  <a:gd name="T45" fmla="*/ 0 h 578"/>
                  <a:gd name="T46" fmla="*/ 0 w 569"/>
                  <a:gd name="T47" fmla="*/ 0 h 578"/>
                  <a:gd name="T48" fmla="*/ 0 w 569"/>
                  <a:gd name="T49" fmla="*/ 0 h 578"/>
                  <a:gd name="T50" fmla="*/ 0 w 569"/>
                  <a:gd name="T51" fmla="*/ 0 h 578"/>
                  <a:gd name="T52" fmla="*/ 0 w 569"/>
                  <a:gd name="T53" fmla="*/ 0 h 578"/>
                  <a:gd name="T54" fmla="*/ 0 w 569"/>
                  <a:gd name="T55" fmla="*/ 0 h 578"/>
                  <a:gd name="T56" fmla="*/ 0 w 569"/>
                  <a:gd name="T57" fmla="*/ 0 h 578"/>
                  <a:gd name="T58" fmla="*/ 0 w 569"/>
                  <a:gd name="T59" fmla="*/ 0 h 578"/>
                  <a:gd name="T60" fmla="*/ 0 w 569"/>
                  <a:gd name="T61" fmla="*/ 0 h 578"/>
                  <a:gd name="T62" fmla="*/ 0 w 569"/>
                  <a:gd name="T63" fmla="*/ 0 h 5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9"/>
                  <a:gd name="T97" fmla="*/ 0 h 578"/>
                  <a:gd name="T98" fmla="*/ 569 w 569"/>
                  <a:gd name="T99" fmla="*/ 578 h 57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9" h="578">
                    <a:moveTo>
                      <a:pt x="284" y="573"/>
                    </a:moveTo>
                    <a:lnTo>
                      <a:pt x="313" y="566"/>
                    </a:lnTo>
                    <a:lnTo>
                      <a:pt x="341" y="558"/>
                    </a:lnTo>
                    <a:lnTo>
                      <a:pt x="369" y="545"/>
                    </a:lnTo>
                    <a:lnTo>
                      <a:pt x="394" y="531"/>
                    </a:lnTo>
                    <a:lnTo>
                      <a:pt x="420" y="515"/>
                    </a:lnTo>
                    <a:lnTo>
                      <a:pt x="443" y="497"/>
                    </a:lnTo>
                    <a:lnTo>
                      <a:pt x="465" y="477"/>
                    </a:lnTo>
                    <a:lnTo>
                      <a:pt x="485" y="455"/>
                    </a:lnTo>
                    <a:lnTo>
                      <a:pt x="504" y="432"/>
                    </a:lnTo>
                    <a:lnTo>
                      <a:pt x="520" y="406"/>
                    </a:lnTo>
                    <a:lnTo>
                      <a:pt x="534" y="380"/>
                    </a:lnTo>
                    <a:lnTo>
                      <a:pt x="546" y="354"/>
                    </a:lnTo>
                    <a:lnTo>
                      <a:pt x="556" y="326"/>
                    </a:lnTo>
                    <a:lnTo>
                      <a:pt x="563" y="297"/>
                    </a:lnTo>
                    <a:lnTo>
                      <a:pt x="567" y="268"/>
                    </a:lnTo>
                    <a:lnTo>
                      <a:pt x="569" y="239"/>
                    </a:lnTo>
                    <a:lnTo>
                      <a:pt x="567" y="210"/>
                    </a:lnTo>
                    <a:lnTo>
                      <a:pt x="563" y="182"/>
                    </a:lnTo>
                    <a:lnTo>
                      <a:pt x="556" y="156"/>
                    </a:lnTo>
                    <a:lnTo>
                      <a:pt x="546" y="132"/>
                    </a:lnTo>
                    <a:lnTo>
                      <a:pt x="534" y="109"/>
                    </a:lnTo>
                    <a:lnTo>
                      <a:pt x="520" y="88"/>
                    </a:lnTo>
                    <a:lnTo>
                      <a:pt x="504" y="69"/>
                    </a:lnTo>
                    <a:lnTo>
                      <a:pt x="485" y="52"/>
                    </a:lnTo>
                    <a:lnTo>
                      <a:pt x="465" y="37"/>
                    </a:lnTo>
                    <a:lnTo>
                      <a:pt x="443" y="25"/>
                    </a:lnTo>
                    <a:lnTo>
                      <a:pt x="420" y="15"/>
                    </a:lnTo>
                    <a:lnTo>
                      <a:pt x="394" y="6"/>
                    </a:lnTo>
                    <a:lnTo>
                      <a:pt x="369" y="2"/>
                    </a:lnTo>
                    <a:lnTo>
                      <a:pt x="341" y="0"/>
                    </a:lnTo>
                    <a:lnTo>
                      <a:pt x="313" y="1"/>
                    </a:lnTo>
                    <a:lnTo>
                      <a:pt x="284" y="4"/>
                    </a:lnTo>
                    <a:lnTo>
                      <a:pt x="255" y="11"/>
                    </a:lnTo>
                    <a:lnTo>
                      <a:pt x="227" y="20"/>
                    </a:lnTo>
                    <a:lnTo>
                      <a:pt x="199" y="32"/>
                    </a:lnTo>
                    <a:lnTo>
                      <a:pt x="174" y="46"/>
                    </a:lnTo>
                    <a:lnTo>
                      <a:pt x="148" y="62"/>
                    </a:lnTo>
                    <a:lnTo>
                      <a:pt x="125" y="81"/>
                    </a:lnTo>
                    <a:lnTo>
                      <a:pt x="103" y="102"/>
                    </a:lnTo>
                    <a:lnTo>
                      <a:pt x="83" y="123"/>
                    </a:lnTo>
                    <a:lnTo>
                      <a:pt x="65" y="147"/>
                    </a:lnTo>
                    <a:lnTo>
                      <a:pt x="49" y="171"/>
                    </a:lnTo>
                    <a:lnTo>
                      <a:pt x="35" y="197"/>
                    </a:lnTo>
                    <a:lnTo>
                      <a:pt x="22" y="224"/>
                    </a:lnTo>
                    <a:lnTo>
                      <a:pt x="13" y="252"/>
                    </a:lnTo>
                    <a:lnTo>
                      <a:pt x="6" y="281"/>
                    </a:lnTo>
                    <a:lnTo>
                      <a:pt x="1" y="310"/>
                    </a:lnTo>
                    <a:lnTo>
                      <a:pt x="0" y="339"/>
                    </a:lnTo>
                    <a:lnTo>
                      <a:pt x="1" y="368"/>
                    </a:lnTo>
                    <a:lnTo>
                      <a:pt x="6" y="396"/>
                    </a:lnTo>
                    <a:lnTo>
                      <a:pt x="13" y="421"/>
                    </a:lnTo>
                    <a:lnTo>
                      <a:pt x="22" y="445"/>
                    </a:lnTo>
                    <a:lnTo>
                      <a:pt x="35" y="469"/>
                    </a:lnTo>
                    <a:lnTo>
                      <a:pt x="49" y="490"/>
                    </a:lnTo>
                    <a:lnTo>
                      <a:pt x="65" y="508"/>
                    </a:lnTo>
                    <a:lnTo>
                      <a:pt x="83" y="526"/>
                    </a:lnTo>
                    <a:lnTo>
                      <a:pt x="103" y="540"/>
                    </a:lnTo>
                    <a:lnTo>
                      <a:pt x="125" y="552"/>
                    </a:lnTo>
                    <a:lnTo>
                      <a:pt x="148" y="563"/>
                    </a:lnTo>
                    <a:lnTo>
                      <a:pt x="174" y="570"/>
                    </a:lnTo>
                    <a:lnTo>
                      <a:pt x="199" y="576"/>
                    </a:lnTo>
                    <a:lnTo>
                      <a:pt x="227" y="578"/>
                    </a:lnTo>
                    <a:lnTo>
                      <a:pt x="255" y="577"/>
                    </a:lnTo>
                    <a:lnTo>
                      <a:pt x="284" y="573"/>
                    </a:lnTo>
                    <a:close/>
                  </a:path>
                </a:pathLst>
              </a:custGeom>
              <a:solidFill>
                <a:srgbClr val="285B5B"/>
              </a:solidFill>
              <a:ln w="9525">
                <a:noFill/>
                <a:round/>
                <a:headEnd/>
                <a:tailEnd/>
              </a:ln>
            </p:spPr>
            <p:txBody>
              <a:bodyPr/>
              <a:lstStyle/>
              <a:p>
                <a:endParaRPr lang="fr-FR"/>
              </a:p>
            </p:txBody>
          </p:sp>
          <p:sp>
            <p:nvSpPr>
              <p:cNvPr id="96245" name="Freeform 1001"/>
              <p:cNvSpPr>
                <a:spLocks/>
              </p:cNvSpPr>
              <p:nvPr/>
            </p:nvSpPr>
            <p:spPr bwMode="auto">
              <a:xfrm>
                <a:off x="2747" y="2316"/>
                <a:ext cx="47" cy="57"/>
              </a:xfrm>
              <a:custGeom>
                <a:avLst/>
                <a:gdLst>
                  <a:gd name="T0" fmla="*/ 0 w 288"/>
                  <a:gd name="T1" fmla="*/ 0 h 338"/>
                  <a:gd name="T2" fmla="*/ 0 w 288"/>
                  <a:gd name="T3" fmla="*/ 0 h 338"/>
                  <a:gd name="T4" fmla="*/ 0 w 288"/>
                  <a:gd name="T5" fmla="*/ 0 h 338"/>
                  <a:gd name="T6" fmla="*/ 0 w 288"/>
                  <a:gd name="T7" fmla="*/ 0 h 338"/>
                  <a:gd name="T8" fmla="*/ 0 w 288"/>
                  <a:gd name="T9" fmla="*/ 0 h 338"/>
                  <a:gd name="T10" fmla="*/ 0 w 288"/>
                  <a:gd name="T11" fmla="*/ 0 h 338"/>
                  <a:gd name="T12" fmla="*/ 0 w 288"/>
                  <a:gd name="T13" fmla="*/ 0 h 338"/>
                  <a:gd name="T14" fmla="*/ 0 w 288"/>
                  <a:gd name="T15" fmla="*/ 0 h 338"/>
                  <a:gd name="T16" fmla="*/ 0 w 288"/>
                  <a:gd name="T17" fmla="*/ 0 h 338"/>
                  <a:gd name="T18" fmla="*/ 0 w 288"/>
                  <a:gd name="T19" fmla="*/ 0 h 338"/>
                  <a:gd name="T20" fmla="*/ 0 w 288"/>
                  <a:gd name="T21" fmla="*/ 0 h 338"/>
                  <a:gd name="T22" fmla="*/ 0 w 288"/>
                  <a:gd name="T23" fmla="*/ 0 h 338"/>
                  <a:gd name="T24" fmla="*/ 0 w 288"/>
                  <a:gd name="T25" fmla="*/ 0 h 338"/>
                  <a:gd name="T26" fmla="*/ 0 w 288"/>
                  <a:gd name="T27" fmla="*/ 0 h 338"/>
                  <a:gd name="T28" fmla="*/ 0 w 288"/>
                  <a:gd name="T29" fmla="*/ 0 h 338"/>
                  <a:gd name="T30" fmla="*/ 0 w 288"/>
                  <a:gd name="T31" fmla="*/ 0 h 338"/>
                  <a:gd name="T32" fmla="*/ 0 w 288"/>
                  <a:gd name="T33" fmla="*/ 0 h 338"/>
                  <a:gd name="T34" fmla="*/ 0 w 288"/>
                  <a:gd name="T35" fmla="*/ 0 h 338"/>
                  <a:gd name="T36" fmla="*/ 0 w 288"/>
                  <a:gd name="T37" fmla="*/ 0 h 338"/>
                  <a:gd name="T38" fmla="*/ 0 w 288"/>
                  <a:gd name="T39" fmla="*/ 0 h 338"/>
                  <a:gd name="T40" fmla="*/ 0 w 288"/>
                  <a:gd name="T41" fmla="*/ 0 h 338"/>
                  <a:gd name="T42" fmla="*/ 0 w 288"/>
                  <a:gd name="T43" fmla="*/ 0 h 338"/>
                  <a:gd name="T44" fmla="*/ 0 w 288"/>
                  <a:gd name="T45" fmla="*/ 0 h 338"/>
                  <a:gd name="T46" fmla="*/ 0 w 288"/>
                  <a:gd name="T47" fmla="*/ 0 h 338"/>
                  <a:gd name="T48" fmla="*/ 0 w 288"/>
                  <a:gd name="T49" fmla="*/ 0 h 338"/>
                  <a:gd name="T50" fmla="*/ 0 w 288"/>
                  <a:gd name="T51" fmla="*/ 0 h 338"/>
                  <a:gd name="T52" fmla="*/ 0 w 288"/>
                  <a:gd name="T53" fmla="*/ 0 h 338"/>
                  <a:gd name="T54" fmla="*/ 0 w 288"/>
                  <a:gd name="T55" fmla="*/ 0 h 338"/>
                  <a:gd name="T56" fmla="*/ 0 w 288"/>
                  <a:gd name="T57" fmla="*/ 0 h 338"/>
                  <a:gd name="T58" fmla="*/ 0 w 288"/>
                  <a:gd name="T59" fmla="*/ 0 h 338"/>
                  <a:gd name="T60" fmla="*/ 0 w 288"/>
                  <a:gd name="T61" fmla="*/ 0 h 338"/>
                  <a:gd name="T62" fmla="*/ 0 w 288"/>
                  <a:gd name="T63" fmla="*/ 0 h 338"/>
                  <a:gd name="T64" fmla="*/ 0 w 288"/>
                  <a:gd name="T65" fmla="*/ 0 h 338"/>
                  <a:gd name="T66" fmla="*/ 0 w 288"/>
                  <a:gd name="T67" fmla="*/ 0 h 338"/>
                  <a:gd name="T68" fmla="*/ 0 w 288"/>
                  <a:gd name="T69" fmla="*/ 0 h 338"/>
                  <a:gd name="T70" fmla="*/ 0 w 288"/>
                  <a:gd name="T71" fmla="*/ 0 h 338"/>
                  <a:gd name="T72" fmla="*/ 0 w 288"/>
                  <a:gd name="T73" fmla="*/ 0 h 3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8"/>
                  <a:gd name="T112" fmla="*/ 0 h 338"/>
                  <a:gd name="T113" fmla="*/ 288 w 288"/>
                  <a:gd name="T114" fmla="*/ 338 h 3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8" h="338">
                    <a:moveTo>
                      <a:pt x="281" y="0"/>
                    </a:moveTo>
                    <a:lnTo>
                      <a:pt x="281" y="0"/>
                    </a:lnTo>
                    <a:lnTo>
                      <a:pt x="280" y="29"/>
                    </a:lnTo>
                    <a:lnTo>
                      <a:pt x="275" y="57"/>
                    </a:lnTo>
                    <a:lnTo>
                      <a:pt x="268" y="86"/>
                    </a:lnTo>
                    <a:lnTo>
                      <a:pt x="259" y="114"/>
                    </a:lnTo>
                    <a:lnTo>
                      <a:pt x="246" y="140"/>
                    </a:lnTo>
                    <a:lnTo>
                      <a:pt x="232" y="165"/>
                    </a:lnTo>
                    <a:lnTo>
                      <a:pt x="217" y="190"/>
                    </a:lnTo>
                    <a:lnTo>
                      <a:pt x="199" y="213"/>
                    </a:lnTo>
                    <a:lnTo>
                      <a:pt x="179" y="236"/>
                    </a:lnTo>
                    <a:lnTo>
                      <a:pt x="157" y="255"/>
                    </a:lnTo>
                    <a:lnTo>
                      <a:pt x="134" y="274"/>
                    </a:lnTo>
                    <a:lnTo>
                      <a:pt x="108" y="289"/>
                    </a:lnTo>
                    <a:lnTo>
                      <a:pt x="84" y="303"/>
                    </a:lnTo>
                    <a:lnTo>
                      <a:pt x="56" y="316"/>
                    </a:lnTo>
                    <a:lnTo>
                      <a:pt x="28" y="324"/>
                    </a:lnTo>
                    <a:lnTo>
                      <a:pt x="0" y="331"/>
                    </a:lnTo>
                    <a:lnTo>
                      <a:pt x="0" y="338"/>
                    </a:lnTo>
                    <a:lnTo>
                      <a:pt x="30" y="331"/>
                    </a:lnTo>
                    <a:lnTo>
                      <a:pt x="58" y="323"/>
                    </a:lnTo>
                    <a:lnTo>
                      <a:pt x="86" y="310"/>
                    </a:lnTo>
                    <a:lnTo>
                      <a:pt x="113" y="296"/>
                    </a:lnTo>
                    <a:lnTo>
                      <a:pt x="138" y="279"/>
                    </a:lnTo>
                    <a:lnTo>
                      <a:pt x="161" y="260"/>
                    </a:lnTo>
                    <a:lnTo>
                      <a:pt x="184" y="240"/>
                    </a:lnTo>
                    <a:lnTo>
                      <a:pt x="203" y="218"/>
                    </a:lnTo>
                    <a:lnTo>
                      <a:pt x="222" y="195"/>
                    </a:lnTo>
                    <a:lnTo>
                      <a:pt x="239" y="169"/>
                    </a:lnTo>
                    <a:lnTo>
                      <a:pt x="253" y="143"/>
                    </a:lnTo>
                    <a:lnTo>
                      <a:pt x="266" y="116"/>
                    </a:lnTo>
                    <a:lnTo>
                      <a:pt x="275" y="88"/>
                    </a:lnTo>
                    <a:lnTo>
                      <a:pt x="282" y="59"/>
                    </a:lnTo>
                    <a:lnTo>
                      <a:pt x="287" y="29"/>
                    </a:lnTo>
                    <a:lnTo>
                      <a:pt x="288" y="0"/>
                    </a:lnTo>
                    <a:lnTo>
                      <a:pt x="281" y="0"/>
                    </a:lnTo>
                    <a:close/>
                  </a:path>
                </a:pathLst>
              </a:custGeom>
              <a:solidFill>
                <a:srgbClr val="000000"/>
              </a:solidFill>
              <a:ln w="9525">
                <a:noFill/>
                <a:round/>
                <a:headEnd/>
                <a:tailEnd/>
              </a:ln>
            </p:spPr>
            <p:txBody>
              <a:bodyPr/>
              <a:lstStyle/>
              <a:p>
                <a:endParaRPr lang="fr-FR"/>
              </a:p>
            </p:txBody>
          </p:sp>
          <p:sp>
            <p:nvSpPr>
              <p:cNvPr id="96246" name="Freeform 1002"/>
              <p:cNvSpPr>
                <a:spLocks/>
              </p:cNvSpPr>
              <p:nvPr/>
            </p:nvSpPr>
            <p:spPr bwMode="auto">
              <a:xfrm>
                <a:off x="2747" y="2275"/>
                <a:ext cx="47" cy="41"/>
              </a:xfrm>
              <a:custGeom>
                <a:avLst/>
                <a:gdLst>
                  <a:gd name="T0" fmla="*/ 0 w 289"/>
                  <a:gd name="T1" fmla="*/ 0 h 243"/>
                  <a:gd name="T2" fmla="*/ 0 w 289"/>
                  <a:gd name="T3" fmla="*/ 0 h 243"/>
                  <a:gd name="T4" fmla="*/ 0 w 289"/>
                  <a:gd name="T5" fmla="*/ 0 h 243"/>
                  <a:gd name="T6" fmla="*/ 0 w 289"/>
                  <a:gd name="T7" fmla="*/ 0 h 243"/>
                  <a:gd name="T8" fmla="*/ 0 w 289"/>
                  <a:gd name="T9" fmla="*/ 0 h 243"/>
                  <a:gd name="T10" fmla="*/ 0 w 289"/>
                  <a:gd name="T11" fmla="*/ 0 h 243"/>
                  <a:gd name="T12" fmla="*/ 0 w 289"/>
                  <a:gd name="T13" fmla="*/ 0 h 243"/>
                  <a:gd name="T14" fmla="*/ 0 w 289"/>
                  <a:gd name="T15" fmla="*/ 0 h 243"/>
                  <a:gd name="T16" fmla="*/ 0 w 289"/>
                  <a:gd name="T17" fmla="*/ 0 h 243"/>
                  <a:gd name="T18" fmla="*/ 0 w 289"/>
                  <a:gd name="T19" fmla="*/ 0 h 243"/>
                  <a:gd name="T20" fmla="*/ 0 w 289"/>
                  <a:gd name="T21" fmla="*/ 0 h 243"/>
                  <a:gd name="T22" fmla="*/ 0 w 289"/>
                  <a:gd name="T23" fmla="*/ 0 h 243"/>
                  <a:gd name="T24" fmla="*/ 0 w 289"/>
                  <a:gd name="T25" fmla="*/ 0 h 243"/>
                  <a:gd name="T26" fmla="*/ 0 w 289"/>
                  <a:gd name="T27" fmla="*/ 0 h 243"/>
                  <a:gd name="T28" fmla="*/ 0 w 289"/>
                  <a:gd name="T29" fmla="*/ 0 h 243"/>
                  <a:gd name="T30" fmla="*/ 0 w 289"/>
                  <a:gd name="T31" fmla="*/ 0 h 243"/>
                  <a:gd name="T32" fmla="*/ 0 w 289"/>
                  <a:gd name="T33" fmla="*/ 0 h 243"/>
                  <a:gd name="T34" fmla="*/ 0 w 289"/>
                  <a:gd name="T35" fmla="*/ 0 h 243"/>
                  <a:gd name="T36" fmla="*/ 0 w 289"/>
                  <a:gd name="T37" fmla="*/ 0 h 243"/>
                  <a:gd name="T38" fmla="*/ 0 w 289"/>
                  <a:gd name="T39" fmla="*/ 0 h 243"/>
                  <a:gd name="T40" fmla="*/ 0 w 289"/>
                  <a:gd name="T41" fmla="*/ 0 h 243"/>
                  <a:gd name="T42" fmla="*/ 0 w 289"/>
                  <a:gd name="T43" fmla="*/ 0 h 243"/>
                  <a:gd name="T44" fmla="*/ 0 w 289"/>
                  <a:gd name="T45" fmla="*/ 0 h 243"/>
                  <a:gd name="T46" fmla="*/ 0 w 289"/>
                  <a:gd name="T47" fmla="*/ 0 h 243"/>
                  <a:gd name="T48" fmla="*/ 0 w 289"/>
                  <a:gd name="T49" fmla="*/ 0 h 243"/>
                  <a:gd name="T50" fmla="*/ 0 w 289"/>
                  <a:gd name="T51" fmla="*/ 0 h 243"/>
                  <a:gd name="T52" fmla="*/ 0 w 289"/>
                  <a:gd name="T53" fmla="*/ 0 h 243"/>
                  <a:gd name="T54" fmla="*/ 0 w 289"/>
                  <a:gd name="T55" fmla="*/ 0 h 243"/>
                  <a:gd name="T56" fmla="*/ 0 w 289"/>
                  <a:gd name="T57" fmla="*/ 0 h 243"/>
                  <a:gd name="T58" fmla="*/ 0 w 289"/>
                  <a:gd name="T59" fmla="*/ 0 h 243"/>
                  <a:gd name="T60" fmla="*/ 0 w 289"/>
                  <a:gd name="T61" fmla="*/ 0 h 243"/>
                  <a:gd name="T62" fmla="*/ 0 w 289"/>
                  <a:gd name="T63" fmla="*/ 0 h 243"/>
                  <a:gd name="T64" fmla="*/ 0 w 289"/>
                  <a:gd name="T65" fmla="*/ 0 h 243"/>
                  <a:gd name="T66" fmla="*/ 0 w 289"/>
                  <a:gd name="T67" fmla="*/ 0 h 243"/>
                  <a:gd name="T68" fmla="*/ 0 w 289"/>
                  <a:gd name="T69" fmla="*/ 0 h 243"/>
                  <a:gd name="T70" fmla="*/ 0 w 289"/>
                  <a:gd name="T71" fmla="*/ 0 h 243"/>
                  <a:gd name="T72" fmla="*/ 0 w 289"/>
                  <a:gd name="T73" fmla="*/ 0 h 24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9"/>
                  <a:gd name="T112" fmla="*/ 0 h 243"/>
                  <a:gd name="T113" fmla="*/ 289 w 289"/>
                  <a:gd name="T114" fmla="*/ 243 h 24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9" h="243">
                    <a:moveTo>
                      <a:pt x="2" y="12"/>
                    </a:moveTo>
                    <a:lnTo>
                      <a:pt x="2" y="12"/>
                    </a:lnTo>
                    <a:lnTo>
                      <a:pt x="30" y="8"/>
                    </a:lnTo>
                    <a:lnTo>
                      <a:pt x="58" y="7"/>
                    </a:lnTo>
                    <a:lnTo>
                      <a:pt x="86" y="9"/>
                    </a:lnTo>
                    <a:lnTo>
                      <a:pt x="110" y="14"/>
                    </a:lnTo>
                    <a:lnTo>
                      <a:pt x="136" y="22"/>
                    </a:lnTo>
                    <a:lnTo>
                      <a:pt x="159" y="33"/>
                    </a:lnTo>
                    <a:lnTo>
                      <a:pt x="180" y="44"/>
                    </a:lnTo>
                    <a:lnTo>
                      <a:pt x="200" y="58"/>
                    </a:lnTo>
                    <a:lnTo>
                      <a:pt x="218" y="76"/>
                    </a:lnTo>
                    <a:lnTo>
                      <a:pt x="234" y="94"/>
                    </a:lnTo>
                    <a:lnTo>
                      <a:pt x="247" y="115"/>
                    </a:lnTo>
                    <a:lnTo>
                      <a:pt x="260" y="137"/>
                    </a:lnTo>
                    <a:lnTo>
                      <a:pt x="269" y="161"/>
                    </a:lnTo>
                    <a:lnTo>
                      <a:pt x="276" y="187"/>
                    </a:lnTo>
                    <a:lnTo>
                      <a:pt x="281" y="214"/>
                    </a:lnTo>
                    <a:lnTo>
                      <a:pt x="282" y="243"/>
                    </a:lnTo>
                    <a:lnTo>
                      <a:pt x="289" y="243"/>
                    </a:lnTo>
                    <a:lnTo>
                      <a:pt x="288" y="214"/>
                    </a:lnTo>
                    <a:lnTo>
                      <a:pt x="283" y="185"/>
                    </a:lnTo>
                    <a:lnTo>
                      <a:pt x="276" y="159"/>
                    </a:lnTo>
                    <a:lnTo>
                      <a:pt x="267" y="135"/>
                    </a:lnTo>
                    <a:lnTo>
                      <a:pt x="254" y="110"/>
                    </a:lnTo>
                    <a:lnTo>
                      <a:pt x="239" y="89"/>
                    </a:lnTo>
                    <a:lnTo>
                      <a:pt x="223" y="71"/>
                    </a:lnTo>
                    <a:lnTo>
                      <a:pt x="204" y="53"/>
                    </a:lnTo>
                    <a:lnTo>
                      <a:pt x="185" y="37"/>
                    </a:lnTo>
                    <a:lnTo>
                      <a:pt x="161" y="26"/>
                    </a:lnTo>
                    <a:lnTo>
                      <a:pt x="138" y="15"/>
                    </a:lnTo>
                    <a:lnTo>
                      <a:pt x="113" y="7"/>
                    </a:lnTo>
                    <a:lnTo>
                      <a:pt x="86" y="2"/>
                    </a:lnTo>
                    <a:lnTo>
                      <a:pt x="58" y="0"/>
                    </a:lnTo>
                    <a:lnTo>
                      <a:pt x="30" y="1"/>
                    </a:lnTo>
                    <a:lnTo>
                      <a:pt x="0" y="5"/>
                    </a:lnTo>
                    <a:lnTo>
                      <a:pt x="2" y="12"/>
                    </a:lnTo>
                    <a:close/>
                  </a:path>
                </a:pathLst>
              </a:custGeom>
              <a:solidFill>
                <a:srgbClr val="000000"/>
              </a:solidFill>
              <a:ln w="9525">
                <a:noFill/>
                <a:round/>
                <a:headEnd/>
                <a:tailEnd/>
              </a:ln>
            </p:spPr>
            <p:txBody>
              <a:bodyPr/>
              <a:lstStyle/>
              <a:p>
                <a:endParaRPr lang="fr-FR"/>
              </a:p>
            </p:txBody>
          </p:sp>
          <p:sp>
            <p:nvSpPr>
              <p:cNvPr id="96247" name="Freeform 1003"/>
              <p:cNvSpPr>
                <a:spLocks/>
              </p:cNvSpPr>
              <p:nvPr/>
            </p:nvSpPr>
            <p:spPr bwMode="auto">
              <a:xfrm>
                <a:off x="2700" y="2276"/>
                <a:ext cx="47" cy="57"/>
              </a:xfrm>
              <a:custGeom>
                <a:avLst/>
                <a:gdLst>
                  <a:gd name="T0" fmla="*/ 0 w 289"/>
                  <a:gd name="T1" fmla="*/ 0 h 338"/>
                  <a:gd name="T2" fmla="*/ 0 w 289"/>
                  <a:gd name="T3" fmla="*/ 0 h 338"/>
                  <a:gd name="T4" fmla="*/ 0 w 289"/>
                  <a:gd name="T5" fmla="*/ 0 h 338"/>
                  <a:gd name="T6" fmla="*/ 0 w 289"/>
                  <a:gd name="T7" fmla="*/ 0 h 338"/>
                  <a:gd name="T8" fmla="*/ 0 w 289"/>
                  <a:gd name="T9" fmla="*/ 0 h 338"/>
                  <a:gd name="T10" fmla="*/ 0 w 289"/>
                  <a:gd name="T11" fmla="*/ 0 h 338"/>
                  <a:gd name="T12" fmla="*/ 0 w 289"/>
                  <a:gd name="T13" fmla="*/ 0 h 338"/>
                  <a:gd name="T14" fmla="*/ 0 w 289"/>
                  <a:gd name="T15" fmla="*/ 0 h 338"/>
                  <a:gd name="T16" fmla="*/ 0 w 289"/>
                  <a:gd name="T17" fmla="*/ 0 h 338"/>
                  <a:gd name="T18" fmla="*/ 0 w 289"/>
                  <a:gd name="T19" fmla="*/ 0 h 338"/>
                  <a:gd name="T20" fmla="*/ 0 w 289"/>
                  <a:gd name="T21" fmla="*/ 0 h 338"/>
                  <a:gd name="T22" fmla="*/ 0 w 289"/>
                  <a:gd name="T23" fmla="*/ 0 h 338"/>
                  <a:gd name="T24" fmla="*/ 0 w 289"/>
                  <a:gd name="T25" fmla="*/ 0 h 338"/>
                  <a:gd name="T26" fmla="*/ 0 w 289"/>
                  <a:gd name="T27" fmla="*/ 0 h 338"/>
                  <a:gd name="T28" fmla="*/ 0 w 289"/>
                  <a:gd name="T29" fmla="*/ 0 h 338"/>
                  <a:gd name="T30" fmla="*/ 0 w 289"/>
                  <a:gd name="T31" fmla="*/ 0 h 338"/>
                  <a:gd name="T32" fmla="*/ 0 w 289"/>
                  <a:gd name="T33" fmla="*/ 0 h 338"/>
                  <a:gd name="T34" fmla="*/ 0 w 289"/>
                  <a:gd name="T35" fmla="*/ 0 h 338"/>
                  <a:gd name="T36" fmla="*/ 0 w 289"/>
                  <a:gd name="T37" fmla="*/ 0 h 338"/>
                  <a:gd name="T38" fmla="*/ 0 w 289"/>
                  <a:gd name="T39" fmla="*/ 0 h 338"/>
                  <a:gd name="T40" fmla="*/ 0 w 289"/>
                  <a:gd name="T41" fmla="*/ 0 h 338"/>
                  <a:gd name="T42" fmla="*/ 0 w 289"/>
                  <a:gd name="T43" fmla="*/ 0 h 338"/>
                  <a:gd name="T44" fmla="*/ 0 w 289"/>
                  <a:gd name="T45" fmla="*/ 0 h 338"/>
                  <a:gd name="T46" fmla="*/ 0 w 289"/>
                  <a:gd name="T47" fmla="*/ 0 h 338"/>
                  <a:gd name="T48" fmla="*/ 0 w 289"/>
                  <a:gd name="T49" fmla="*/ 0 h 338"/>
                  <a:gd name="T50" fmla="*/ 0 w 289"/>
                  <a:gd name="T51" fmla="*/ 0 h 338"/>
                  <a:gd name="T52" fmla="*/ 0 w 289"/>
                  <a:gd name="T53" fmla="*/ 0 h 338"/>
                  <a:gd name="T54" fmla="*/ 0 w 289"/>
                  <a:gd name="T55" fmla="*/ 0 h 338"/>
                  <a:gd name="T56" fmla="*/ 0 w 289"/>
                  <a:gd name="T57" fmla="*/ 0 h 338"/>
                  <a:gd name="T58" fmla="*/ 0 w 289"/>
                  <a:gd name="T59" fmla="*/ 0 h 338"/>
                  <a:gd name="T60" fmla="*/ 0 w 289"/>
                  <a:gd name="T61" fmla="*/ 0 h 338"/>
                  <a:gd name="T62" fmla="*/ 0 w 289"/>
                  <a:gd name="T63" fmla="*/ 0 h 338"/>
                  <a:gd name="T64" fmla="*/ 0 w 289"/>
                  <a:gd name="T65" fmla="*/ 0 h 338"/>
                  <a:gd name="T66" fmla="*/ 0 w 289"/>
                  <a:gd name="T67" fmla="*/ 0 h 338"/>
                  <a:gd name="T68" fmla="*/ 0 w 289"/>
                  <a:gd name="T69" fmla="*/ 0 h 338"/>
                  <a:gd name="T70" fmla="*/ 0 w 289"/>
                  <a:gd name="T71" fmla="*/ 0 h 338"/>
                  <a:gd name="T72" fmla="*/ 0 w 289"/>
                  <a:gd name="T73" fmla="*/ 0 h 3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9"/>
                  <a:gd name="T112" fmla="*/ 0 h 338"/>
                  <a:gd name="T113" fmla="*/ 289 w 289"/>
                  <a:gd name="T114" fmla="*/ 338 h 3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9" h="338">
                    <a:moveTo>
                      <a:pt x="7" y="338"/>
                    </a:moveTo>
                    <a:lnTo>
                      <a:pt x="7" y="338"/>
                    </a:lnTo>
                    <a:lnTo>
                      <a:pt x="8" y="309"/>
                    </a:lnTo>
                    <a:lnTo>
                      <a:pt x="13" y="281"/>
                    </a:lnTo>
                    <a:lnTo>
                      <a:pt x="20" y="252"/>
                    </a:lnTo>
                    <a:lnTo>
                      <a:pt x="29" y="224"/>
                    </a:lnTo>
                    <a:lnTo>
                      <a:pt x="42" y="197"/>
                    </a:lnTo>
                    <a:lnTo>
                      <a:pt x="56" y="173"/>
                    </a:lnTo>
                    <a:lnTo>
                      <a:pt x="71" y="148"/>
                    </a:lnTo>
                    <a:lnTo>
                      <a:pt x="90" y="124"/>
                    </a:lnTo>
                    <a:lnTo>
                      <a:pt x="109" y="103"/>
                    </a:lnTo>
                    <a:lnTo>
                      <a:pt x="131" y="82"/>
                    </a:lnTo>
                    <a:lnTo>
                      <a:pt x="155" y="64"/>
                    </a:lnTo>
                    <a:lnTo>
                      <a:pt x="180" y="48"/>
                    </a:lnTo>
                    <a:lnTo>
                      <a:pt x="205" y="35"/>
                    </a:lnTo>
                    <a:lnTo>
                      <a:pt x="232" y="23"/>
                    </a:lnTo>
                    <a:lnTo>
                      <a:pt x="260" y="14"/>
                    </a:lnTo>
                    <a:lnTo>
                      <a:pt x="289" y="7"/>
                    </a:lnTo>
                    <a:lnTo>
                      <a:pt x="287" y="0"/>
                    </a:lnTo>
                    <a:lnTo>
                      <a:pt x="258" y="7"/>
                    </a:lnTo>
                    <a:lnTo>
                      <a:pt x="230" y="16"/>
                    </a:lnTo>
                    <a:lnTo>
                      <a:pt x="202" y="28"/>
                    </a:lnTo>
                    <a:lnTo>
                      <a:pt x="176" y="41"/>
                    </a:lnTo>
                    <a:lnTo>
                      <a:pt x="150" y="59"/>
                    </a:lnTo>
                    <a:lnTo>
                      <a:pt x="127" y="77"/>
                    </a:lnTo>
                    <a:lnTo>
                      <a:pt x="105" y="98"/>
                    </a:lnTo>
                    <a:lnTo>
                      <a:pt x="85" y="119"/>
                    </a:lnTo>
                    <a:lnTo>
                      <a:pt x="66" y="144"/>
                    </a:lnTo>
                    <a:lnTo>
                      <a:pt x="49" y="168"/>
                    </a:lnTo>
                    <a:lnTo>
                      <a:pt x="35" y="195"/>
                    </a:lnTo>
                    <a:lnTo>
                      <a:pt x="22" y="222"/>
                    </a:lnTo>
                    <a:lnTo>
                      <a:pt x="13" y="249"/>
                    </a:lnTo>
                    <a:lnTo>
                      <a:pt x="6" y="278"/>
                    </a:lnTo>
                    <a:lnTo>
                      <a:pt x="1" y="309"/>
                    </a:lnTo>
                    <a:lnTo>
                      <a:pt x="0" y="338"/>
                    </a:lnTo>
                    <a:lnTo>
                      <a:pt x="7" y="338"/>
                    </a:lnTo>
                    <a:close/>
                  </a:path>
                </a:pathLst>
              </a:custGeom>
              <a:solidFill>
                <a:srgbClr val="000000"/>
              </a:solidFill>
              <a:ln w="9525">
                <a:noFill/>
                <a:round/>
                <a:headEnd/>
                <a:tailEnd/>
              </a:ln>
            </p:spPr>
            <p:txBody>
              <a:bodyPr/>
              <a:lstStyle/>
              <a:p>
                <a:endParaRPr lang="fr-FR"/>
              </a:p>
            </p:txBody>
          </p:sp>
          <p:sp>
            <p:nvSpPr>
              <p:cNvPr id="96248" name="Freeform 1004"/>
              <p:cNvSpPr>
                <a:spLocks/>
              </p:cNvSpPr>
              <p:nvPr/>
            </p:nvSpPr>
            <p:spPr bwMode="auto">
              <a:xfrm>
                <a:off x="2700" y="2333"/>
                <a:ext cx="47" cy="41"/>
              </a:xfrm>
              <a:custGeom>
                <a:avLst/>
                <a:gdLst>
                  <a:gd name="T0" fmla="*/ 0 w 288"/>
                  <a:gd name="T1" fmla="*/ 0 h 242"/>
                  <a:gd name="T2" fmla="*/ 0 w 288"/>
                  <a:gd name="T3" fmla="*/ 0 h 242"/>
                  <a:gd name="T4" fmla="*/ 0 w 288"/>
                  <a:gd name="T5" fmla="*/ 0 h 242"/>
                  <a:gd name="T6" fmla="*/ 0 w 288"/>
                  <a:gd name="T7" fmla="*/ 0 h 242"/>
                  <a:gd name="T8" fmla="*/ 0 w 288"/>
                  <a:gd name="T9" fmla="*/ 0 h 242"/>
                  <a:gd name="T10" fmla="*/ 0 w 288"/>
                  <a:gd name="T11" fmla="*/ 0 h 242"/>
                  <a:gd name="T12" fmla="*/ 0 w 288"/>
                  <a:gd name="T13" fmla="*/ 0 h 242"/>
                  <a:gd name="T14" fmla="*/ 0 w 288"/>
                  <a:gd name="T15" fmla="*/ 0 h 242"/>
                  <a:gd name="T16" fmla="*/ 0 w 288"/>
                  <a:gd name="T17" fmla="*/ 0 h 242"/>
                  <a:gd name="T18" fmla="*/ 0 w 288"/>
                  <a:gd name="T19" fmla="*/ 0 h 242"/>
                  <a:gd name="T20" fmla="*/ 0 w 288"/>
                  <a:gd name="T21" fmla="*/ 0 h 242"/>
                  <a:gd name="T22" fmla="*/ 0 w 288"/>
                  <a:gd name="T23" fmla="*/ 0 h 242"/>
                  <a:gd name="T24" fmla="*/ 0 w 288"/>
                  <a:gd name="T25" fmla="*/ 0 h 242"/>
                  <a:gd name="T26" fmla="*/ 0 w 288"/>
                  <a:gd name="T27" fmla="*/ 0 h 242"/>
                  <a:gd name="T28" fmla="*/ 0 w 288"/>
                  <a:gd name="T29" fmla="*/ 0 h 242"/>
                  <a:gd name="T30" fmla="*/ 0 w 288"/>
                  <a:gd name="T31" fmla="*/ 0 h 242"/>
                  <a:gd name="T32" fmla="*/ 0 w 288"/>
                  <a:gd name="T33" fmla="*/ 0 h 242"/>
                  <a:gd name="T34" fmla="*/ 0 w 288"/>
                  <a:gd name="T35" fmla="*/ 0 h 242"/>
                  <a:gd name="T36" fmla="*/ 0 w 288"/>
                  <a:gd name="T37" fmla="*/ 0 h 242"/>
                  <a:gd name="T38" fmla="*/ 0 w 288"/>
                  <a:gd name="T39" fmla="*/ 0 h 242"/>
                  <a:gd name="T40" fmla="*/ 0 w 288"/>
                  <a:gd name="T41" fmla="*/ 0 h 242"/>
                  <a:gd name="T42" fmla="*/ 0 w 288"/>
                  <a:gd name="T43" fmla="*/ 0 h 242"/>
                  <a:gd name="T44" fmla="*/ 0 w 288"/>
                  <a:gd name="T45" fmla="*/ 0 h 242"/>
                  <a:gd name="T46" fmla="*/ 0 w 288"/>
                  <a:gd name="T47" fmla="*/ 0 h 242"/>
                  <a:gd name="T48" fmla="*/ 0 w 288"/>
                  <a:gd name="T49" fmla="*/ 0 h 242"/>
                  <a:gd name="T50" fmla="*/ 0 w 288"/>
                  <a:gd name="T51" fmla="*/ 0 h 242"/>
                  <a:gd name="T52" fmla="*/ 0 w 288"/>
                  <a:gd name="T53" fmla="*/ 0 h 242"/>
                  <a:gd name="T54" fmla="*/ 0 w 288"/>
                  <a:gd name="T55" fmla="*/ 0 h 242"/>
                  <a:gd name="T56" fmla="*/ 0 w 288"/>
                  <a:gd name="T57" fmla="*/ 0 h 242"/>
                  <a:gd name="T58" fmla="*/ 0 w 288"/>
                  <a:gd name="T59" fmla="*/ 0 h 242"/>
                  <a:gd name="T60" fmla="*/ 0 w 288"/>
                  <a:gd name="T61" fmla="*/ 0 h 242"/>
                  <a:gd name="T62" fmla="*/ 0 w 288"/>
                  <a:gd name="T63" fmla="*/ 0 h 242"/>
                  <a:gd name="T64" fmla="*/ 0 w 288"/>
                  <a:gd name="T65" fmla="*/ 0 h 242"/>
                  <a:gd name="T66" fmla="*/ 0 w 288"/>
                  <a:gd name="T67" fmla="*/ 0 h 242"/>
                  <a:gd name="T68" fmla="*/ 0 w 288"/>
                  <a:gd name="T69" fmla="*/ 0 h 242"/>
                  <a:gd name="T70" fmla="*/ 0 w 288"/>
                  <a:gd name="T71" fmla="*/ 0 h 242"/>
                  <a:gd name="T72" fmla="*/ 0 w 288"/>
                  <a:gd name="T73" fmla="*/ 0 h 2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8"/>
                  <a:gd name="T112" fmla="*/ 0 h 242"/>
                  <a:gd name="T113" fmla="*/ 288 w 288"/>
                  <a:gd name="T114" fmla="*/ 242 h 2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8" h="242">
                    <a:moveTo>
                      <a:pt x="288" y="231"/>
                    </a:moveTo>
                    <a:lnTo>
                      <a:pt x="288" y="231"/>
                    </a:lnTo>
                    <a:lnTo>
                      <a:pt x="259" y="234"/>
                    </a:lnTo>
                    <a:lnTo>
                      <a:pt x="231" y="235"/>
                    </a:lnTo>
                    <a:lnTo>
                      <a:pt x="203" y="233"/>
                    </a:lnTo>
                    <a:lnTo>
                      <a:pt x="179" y="227"/>
                    </a:lnTo>
                    <a:lnTo>
                      <a:pt x="153" y="220"/>
                    </a:lnTo>
                    <a:lnTo>
                      <a:pt x="130" y="210"/>
                    </a:lnTo>
                    <a:lnTo>
                      <a:pt x="109" y="197"/>
                    </a:lnTo>
                    <a:lnTo>
                      <a:pt x="90" y="184"/>
                    </a:lnTo>
                    <a:lnTo>
                      <a:pt x="71" y="167"/>
                    </a:lnTo>
                    <a:lnTo>
                      <a:pt x="55" y="148"/>
                    </a:lnTo>
                    <a:lnTo>
                      <a:pt x="42" y="127"/>
                    </a:lnTo>
                    <a:lnTo>
                      <a:pt x="29" y="105"/>
                    </a:lnTo>
                    <a:lnTo>
                      <a:pt x="20" y="81"/>
                    </a:lnTo>
                    <a:lnTo>
                      <a:pt x="13" y="55"/>
                    </a:lnTo>
                    <a:lnTo>
                      <a:pt x="8" y="29"/>
                    </a:lnTo>
                    <a:lnTo>
                      <a:pt x="7" y="0"/>
                    </a:lnTo>
                    <a:lnTo>
                      <a:pt x="0" y="0"/>
                    </a:lnTo>
                    <a:lnTo>
                      <a:pt x="1" y="29"/>
                    </a:lnTo>
                    <a:lnTo>
                      <a:pt x="6" y="58"/>
                    </a:lnTo>
                    <a:lnTo>
                      <a:pt x="13" y="83"/>
                    </a:lnTo>
                    <a:lnTo>
                      <a:pt x="22" y="108"/>
                    </a:lnTo>
                    <a:lnTo>
                      <a:pt x="35" y="132"/>
                    </a:lnTo>
                    <a:lnTo>
                      <a:pt x="50" y="153"/>
                    </a:lnTo>
                    <a:lnTo>
                      <a:pt x="66" y="172"/>
                    </a:lnTo>
                    <a:lnTo>
                      <a:pt x="85" y="189"/>
                    </a:lnTo>
                    <a:lnTo>
                      <a:pt x="105" y="204"/>
                    </a:lnTo>
                    <a:lnTo>
                      <a:pt x="128" y="217"/>
                    </a:lnTo>
                    <a:lnTo>
                      <a:pt x="151" y="227"/>
                    </a:lnTo>
                    <a:lnTo>
                      <a:pt x="177" y="234"/>
                    </a:lnTo>
                    <a:lnTo>
                      <a:pt x="203" y="240"/>
                    </a:lnTo>
                    <a:lnTo>
                      <a:pt x="231" y="242"/>
                    </a:lnTo>
                    <a:lnTo>
                      <a:pt x="259" y="241"/>
                    </a:lnTo>
                    <a:lnTo>
                      <a:pt x="288" y="238"/>
                    </a:lnTo>
                    <a:lnTo>
                      <a:pt x="288" y="231"/>
                    </a:lnTo>
                    <a:close/>
                  </a:path>
                </a:pathLst>
              </a:custGeom>
              <a:solidFill>
                <a:srgbClr val="000000"/>
              </a:solidFill>
              <a:ln w="9525">
                <a:noFill/>
                <a:round/>
                <a:headEnd/>
                <a:tailEnd/>
              </a:ln>
            </p:spPr>
            <p:txBody>
              <a:bodyPr/>
              <a:lstStyle/>
              <a:p>
                <a:endParaRPr lang="fr-FR"/>
              </a:p>
            </p:txBody>
          </p:sp>
          <p:sp>
            <p:nvSpPr>
              <p:cNvPr id="96249" name="Freeform 1005"/>
              <p:cNvSpPr>
                <a:spLocks/>
              </p:cNvSpPr>
              <p:nvPr/>
            </p:nvSpPr>
            <p:spPr bwMode="auto">
              <a:xfrm>
                <a:off x="2700" y="2276"/>
                <a:ext cx="71" cy="69"/>
              </a:xfrm>
              <a:custGeom>
                <a:avLst/>
                <a:gdLst>
                  <a:gd name="T0" fmla="*/ 0 w 428"/>
                  <a:gd name="T1" fmla="*/ 0 h 406"/>
                  <a:gd name="T2" fmla="*/ 0 w 428"/>
                  <a:gd name="T3" fmla="*/ 0 h 406"/>
                  <a:gd name="T4" fmla="*/ 0 w 428"/>
                  <a:gd name="T5" fmla="*/ 0 h 406"/>
                  <a:gd name="T6" fmla="*/ 0 w 428"/>
                  <a:gd name="T7" fmla="*/ 0 h 406"/>
                  <a:gd name="T8" fmla="*/ 0 w 428"/>
                  <a:gd name="T9" fmla="*/ 0 h 406"/>
                  <a:gd name="T10" fmla="*/ 0 w 428"/>
                  <a:gd name="T11" fmla="*/ 0 h 406"/>
                  <a:gd name="T12" fmla="*/ 0 w 428"/>
                  <a:gd name="T13" fmla="*/ 0 h 406"/>
                  <a:gd name="T14" fmla="*/ 0 w 428"/>
                  <a:gd name="T15" fmla="*/ 0 h 406"/>
                  <a:gd name="T16" fmla="*/ 0 w 428"/>
                  <a:gd name="T17" fmla="*/ 0 h 406"/>
                  <a:gd name="T18" fmla="*/ 0 w 428"/>
                  <a:gd name="T19" fmla="*/ 0 h 406"/>
                  <a:gd name="T20" fmla="*/ 0 w 428"/>
                  <a:gd name="T21" fmla="*/ 0 h 406"/>
                  <a:gd name="T22" fmla="*/ 0 w 428"/>
                  <a:gd name="T23" fmla="*/ 0 h 406"/>
                  <a:gd name="T24" fmla="*/ 0 w 428"/>
                  <a:gd name="T25" fmla="*/ 0 h 406"/>
                  <a:gd name="T26" fmla="*/ 0 w 428"/>
                  <a:gd name="T27" fmla="*/ 0 h 406"/>
                  <a:gd name="T28" fmla="*/ 0 w 428"/>
                  <a:gd name="T29" fmla="*/ 0 h 406"/>
                  <a:gd name="T30" fmla="*/ 0 w 428"/>
                  <a:gd name="T31" fmla="*/ 0 h 406"/>
                  <a:gd name="T32" fmla="*/ 0 w 428"/>
                  <a:gd name="T33" fmla="*/ 0 h 406"/>
                  <a:gd name="T34" fmla="*/ 0 w 428"/>
                  <a:gd name="T35" fmla="*/ 0 h 406"/>
                  <a:gd name="T36" fmla="*/ 0 w 428"/>
                  <a:gd name="T37" fmla="*/ 0 h 406"/>
                  <a:gd name="T38" fmla="*/ 0 w 428"/>
                  <a:gd name="T39" fmla="*/ 0 h 406"/>
                  <a:gd name="T40" fmla="*/ 0 w 428"/>
                  <a:gd name="T41" fmla="*/ 0 h 406"/>
                  <a:gd name="T42" fmla="*/ 0 w 428"/>
                  <a:gd name="T43" fmla="*/ 0 h 406"/>
                  <a:gd name="T44" fmla="*/ 0 w 428"/>
                  <a:gd name="T45" fmla="*/ 0 h 406"/>
                  <a:gd name="T46" fmla="*/ 0 w 428"/>
                  <a:gd name="T47" fmla="*/ 0 h 406"/>
                  <a:gd name="T48" fmla="*/ 0 w 428"/>
                  <a:gd name="T49" fmla="*/ 0 h 406"/>
                  <a:gd name="T50" fmla="*/ 0 w 428"/>
                  <a:gd name="T51" fmla="*/ 0 h 406"/>
                  <a:gd name="T52" fmla="*/ 0 w 428"/>
                  <a:gd name="T53" fmla="*/ 0 h 406"/>
                  <a:gd name="T54" fmla="*/ 0 w 428"/>
                  <a:gd name="T55" fmla="*/ 0 h 406"/>
                  <a:gd name="T56" fmla="*/ 0 w 428"/>
                  <a:gd name="T57" fmla="*/ 0 h 406"/>
                  <a:gd name="T58" fmla="*/ 0 w 428"/>
                  <a:gd name="T59" fmla="*/ 0 h 406"/>
                  <a:gd name="T60" fmla="*/ 0 w 428"/>
                  <a:gd name="T61" fmla="*/ 0 h 406"/>
                  <a:gd name="T62" fmla="*/ 0 w 428"/>
                  <a:gd name="T63" fmla="*/ 0 h 406"/>
                  <a:gd name="T64" fmla="*/ 0 w 428"/>
                  <a:gd name="T65" fmla="*/ 0 h 4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8"/>
                  <a:gd name="T100" fmla="*/ 0 h 406"/>
                  <a:gd name="T101" fmla="*/ 428 w 428"/>
                  <a:gd name="T102" fmla="*/ 406 h 4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8" h="406">
                    <a:moveTo>
                      <a:pt x="5" y="391"/>
                    </a:moveTo>
                    <a:lnTo>
                      <a:pt x="20" y="396"/>
                    </a:lnTo>
                    <a:lnTo>
                      <a:pt x="37" y="400"/>
                    </a:lnTo>
                    <a:lnTo>
                      <a:pt x="53" y="404"/>
                    </a:lnTo>
                    <a:lnTo>
                      <a:pt x="70" y="405"/>
                    </a:lnTo>
                    <a:lnTo>
                      <a:pt x="88" y="406"/>
                    </a:lnTo>
                    <a:lnTo>
                      <a:pt x="105" y="406"/>
                    </a:lnTo>
                    <a:lnTo>
                      <a:pt x="124" y="404"/>
                    </a:lnTo>
                    <a:lnTo>
                      <a:pt x="142" y="401"/>
                    </a:lnTo>
                    <a:lnTo>
                      <a:pt x="171" y="394"/>
                    </a:lnTo>
                    <a:lnTo>
                      <a:pt x="200" y="386"/>
                    </a:lnTo>
                    <a:lnTo>
                      <a:pt x="227" y="375"/>
                    </a:lnTo>
                    <a:lnTo>
                      <a:pt x="254" y="360"/>
                    </a:lnTo>
                    <a:lnTo>
                      <a:pt x="278" y="343"/>
                    </a:lnTo>
                    <a:lnTo>
                      <a:pt x="303" y="326"/>
                    </a:lnTo>
                    <a:lnTo>
                      <a:pt x="325" y="305"/>
                    </a:lnTo>
                    <a:lnTo>
                      <a:pt x="344" y="283"/>
                    </a:lnTo>
                    <a:lnTo>
                      <a:pt x="363" y="260"/>
                    </a:lnTo>
                    <a:lnTo>
                      <a:pt x="379" y="235"/>
                    </a:lnTo>
                    <a:lnTo>
                      <a:pt x="393" y="210"/>
                    </a:lnTo>
                    <a:lnTo>
                      <a:pt x="406" y="183"/>
                    </a:lnTo>
                    <a:lnTo>
                      <a:pt x="415" y="155"/>
                    </a:lnTo>
                    <a:lnTo>
                      <a:pt x="422" y="126"/>
                    </a:lnTo>
                    <a:lnTo>
                      <a:pt x="427" y="97"/>
                    </a:lnTo>
                    <a:lnTo>
                      <a:pt x="428" y="68"/>
                    </a:lnTo>
                    <a:lnTo>
                      <a:pt x="428" y="62"/>
                    </a:lnTo>
                    <a:lnTo>
                      <a:pt x="428" y="55"/>
                    </a:lnTo>
                    <a:lnTo>
                      <a:pt x="427" y="48"/>
                    </a:lnTo>
                    <a:lnTo>
                      <a:pt x="427" y="41"/>
                    </a:lnTo>
                    <a:lnTo>
                      <a:pt x="426" y="34"/>
                    </a:lnTo>
                    <a:lnTo>
                      <a:pt x="424" y="29"/>
                    </a:lnTo>
                    <a:lnTo>
                      <a:pt x="423" y="22"/>
                    </a:lnTo>
                    <a:lnTo>
                      <a:pt x="422" y="16"/>
                    </a:lnTo>
                    <a:lnTo>
                      <a:pt x="419" y="15"/>
                    </a:lnTo>
                    <a:lnTo>
                      <a:pt x="409" y="11"/>
                    </a:lnTo>
                    <a:lnTo>
                      <a:pt x="395" y="6"/>
                    </a:lnTo>
                    <a:lnTo>
                      <a:pt x="376" y="3"/>
                    </a:lnTo>
                    <a:lnTo>
                      <a:pt x="351" y="0"/>
                    </a:lnTo>
                    <a:lnTo>
                      <a:pt x="323" y="0"/>
                    </a:lnTo>
                    <a:lnTo>
                      <a:pt x="292" y="2"/>
                    </a:lnTo>
                    <a:lnTo>
                      <a:pt x="257" y="9"/>
                    </a:lnTo>
                    <a:lnTo>
                      <a:pt x="253" y="10"/>
                    </a:lnTo>
                    <a:lnTo>
                      <a:pt x="241" y="15"/>
                    </a:lnTo>
                    <a:lnTo>
                      <a:pt x="221" y="22"/>
                    </a:lnTo>
                    <a:lnTo>
                      <a:pt x="198" y="32"/>
                    </a:lnTo>
                    <a:lnTo>
                      <a:pt x="173" y="46"/>
                    </a:lnTo>
                    <a:lnTo>
                      <a:pt x="145" y="65"/>
                    </a:lnTo>
                    <a:lnTo>
                      <a:pt x="117" y="87"/>
                    </a:lnTo>
                    <a:lnTo>
                      <a:pt x="90" y="115"/>
                    </a:lnTo>
                    <a:lnTo>
                      <a:pt x="88" y="118"/>
                    </a:lnTo>
                    <a:lnTo>
                      <a:pt x="80" y="126"/>
                    </a:lnTo>
                    <a:lnTo>
                      <a:pt x="69" y="140"/>
                    </a:lnTo>
                    <a:lnTo>
                      <a:pt x="56" y="159"/>
                    </a:lnTo>
                    <a:lnTo>
                      <a:pt x="41" y="182"/>
                    </a:lnTo>
                    <a:lnTo>
                      <a:pt x="29" y="207"/>
                    </a:lnTo>
                    <a:lnTo>
                      <a:pt x="17" y="236"/>
                    </a:lnTo>
                    <a:lnTo>
                      <a:pt x="8" y="268"/>
                    </a:lnTo>
                    <a:lnTo>
                      <a:pt x="7" y="271"/>
                    </a:lnTo>
                    <a:lnTo>
                      <a:pt x="5" y="279"/>
                    </a:lnTo>
                    <a:lnTo>
                      <a:pt x="3" y="291"/>
                    </a:lnTo>
                    <a:lnTo>
                      <a:pt x="1" y="307"/>
                    </a:lnTo>
                    <a:lnTo>
                      <a:pt x="0" y="325"/>
                    </a:lnTo>
                    <a:lnTo>
                      <a:pt x="0" y="343"/>
                    </a:lnTo>
                    <a:lnTo>
                      <a:pt x="1" y="362"/>
                    </a:lnTo>
                    <a:lnTo>
                      <a:pt x="4" y="379"/>
                    </a:lnTo>
                    <a:lnTo>
                      <a:pt x="5" y="391"/>
                    </a:lnTo>
                    <a:close/>
                  </a:path>
                </a:pathLst>
              </a:custGeom>
              <a:solidFill>
                <a:srgbClr val="FFFFFF"/>
              </a:solidFill>
              <a:ln w="9525">
                <a:noFill/>
                <a:round/>
                <a:headEnd/>
                <a:tailEnd/>
              </a:ln>
            </p:spPr>
            <p:txBody>
              <a:bodyPr/>
              <a:lstStyle/>
              <a:p>
                <a:endParaRPr lang="fr-FR"/>
              </a:p>
            </p:txBody>
          </p:sp>
          <p:sp>
            <p:nvSpPr>
              <p:cNvPr id="96250" name="Freeform 1006"/>
              <p:cNvSpPr>
                <a:spLocks/>
              </p:cNvSpPr>
              <p:nvPr/>
            </p:nvSpPr>
            <p:spPr bwMode="auto">
              <a:xfrm>
                <a:off x="2701" y="2341"/>
                <a:ext cx="23" cy="4"/>
              </a:xfrm>
              <a:custGeom>
                <a:avLst/>
                <a:gdLst>
                  <a:gd name="T0" fmla="*/ 0 w 140"/>
                  <a:gd name="T1" fmla="*/ 0 h 22"/>
                  <a:gd name="T2" fmla="*/ 0 w 140"/>
                  <a:gd name="T3" fmla="*/ 0 h 22"/>
                  <a:gd name="T4" fmla="*/ 0 w 140"/>
                  <a:gd name="T5" fmla="*/ 0 h 22"/>
                  <a:gd name="T6" fmla="*/ 0 w 140"/>
                  <a:gd name="T7" fmla="*/ 0 h 22"/>
                  <a:gd name="T8" fmla="*/ 0 w 140"/>
                  <a:gd name="T9" fmla="*/ 0 h 22"/>
                  <a:gd name="T10" fmla="*/ 0 w 140"/>
                  <a:gd name="T11" fmla="*/ 0 h 22"/>
                  <a:gd name="T12" fmla="*/ 0 w 140"/>
                  <a:gd name="T13" fmla="*/ 0 h 22"/>
                  <a:gd name="T14" fmla="*/ 0 w 140"/>
                  <a:gd name="T15" fmla="*/ 0 h 22"/>
                  <a:gd name="T16" fmla="*/ 0 w 140"/>
                  <a:gd name="T17" fmla="*/ 0 h 22"/>
                  <a:gd name="T18" fmla="*/ 0 w 140"/>
                  <a:gd name="T19" fmla="*/ 0 h 22"/>
                  <a:gd name="T20" fmla="*/ 0 w 140"/>
                  <a:gd name="T21" fmla="*/ 0 h 22"/>
                  <a:gd name="T22" fmla="*/ 0 w 140"/>
                  <a:gd name="T23" fmla="*/ 0 h 22"/>
                  <a:gd name="T24" fmla="*/ 0 w 140"/>
                  <a:gd name="T25" fmla="*/ 0 h 22"/>
                  <a:gd name="T26" fmla="*/ 0 w 140"/>
                  <a:gd name="T27" fmla="*/ 0 h 22"/>
                  <a:gd name="T28" fmla="*/ 0 w 140"/>
                  <a:gd name="T29" fmla="*/ 0 h 22"/>
                  <a:gd name="T30" fmla="*/ 0 w 140"/>
                  <a:gd name="T31" fmla="*/ 0 h 22"/>
                  <a:gd name="T32" fmla="*/ 0 w 140"/>
                  <a:gd name="T33" fmla="*/ 0 h 22"/>
                  <a:gd name="T34" fmla="*/ 0 w 140"/>
                  <a:gd name="T35" fmla="*/ 0 h 22"/>
                  <a:gd name="T36" fmla="*/ 0 w 140"/>
                  <a:gd name="T37" fmla="*/ 0 h 22"/>
                  <a:gd name="T38" fmla="*/ 0 w 140"/>
                  <a:gd name="T39" fmla="*/ 0 h 22"/>
                  <a:gd name="T40" fmla="*/ 0 w 140"/>
                  <a:gd name="T41" fmla="*/ 0 h 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0"/>
                  <a:gd name="T64" fmla="*/ 0 h 22"/>
                  <a:gd name="T65" fmla="*/ 140 w 140"/>
                  <a:gd name="T66" fmla="*/ 22 h 2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0" h="22">
                    <a:moveTo>
                      <a:pt x="138" y="11"/>
                    </a:moveTo>
                    <a:lnTo>
                      <a:pt x="137" y="11"/>
                    </a:lnTo>
                    <a:lnTo>
                      <a:pt x="120" y="13"/>
                    </a:lnTo>
                    <a:lnTo>
                      <a:pt x="101" y="16"/>
                    </a:lnTo>
                    <a:lnTo>
                      <a:pt x="84" y="16"/>
                    </a:lnTo>
                    <a:lnTo>
                      <a:pt x="66" y="14"/>
                    </a:lnTo>
                    <a:lnTo>
                      <a:pt x="49" y="13"/>
                    </a:lnTo>
                    <a:lnTo>
                      <a:pt x="34" y="10"/>
                    </a:lnTo>
                    <a:lnTo>
                      <a:pt x="18" y="5"/>
                    </a:lnTo>
                    <a:lnTo>
                      <a:pt x="3" y="0"/>
                    </a:lnTo>
                    <a:lnTo>
                      <a:pt x="0" y="7"/>
                    </a:lnTo>
                    <a:lnTo>
                      <a:pt x="15" y="12"/>
                    </a:lnTo>
                    <a:lnTo>
                      <a:pt x="32" y="17"/>
                    </a:lnTo>
                    <a:lnTo>
                      <a:pt x="49" y="20"/>
                    </a:lnTo>
                    <a:lnTo>
                      <a:pt x="66" y="21"/>
                    </a:lnTo>
                    <a:lnTo>
                      <a:pt x="84" y="22"/>
                    </a:lnTo>
                    <a:lnTo>
                      <a:pt x="101" y="22"/>
                    </a:lnTo>
                    <a:lnTo>
                      <a:pt x="120" y="20"/>
                    </a:lnTo>
                    <a:lnTo>
                      <a:pt x="140" y="18"/>
                    </a:lnTo>
                    <a:lnTo>
                      <a:pt x="138" y="18"/>
                    </a:lnTo>
                    <a:lnTo>
                      <a:pt x="138" y="11"/>
                    </a:lnTo>
                    <a:close/>
                  </a:path>
                </a:pathLst>
              </a:custGeom>
              <a:solidFill>
                <a:srgbClr val="000000"/>
              </a:solidFill>
              <a:ln w="9525">
                <a:noFill/>
                <a:round/>
                <a:headEnd/>
                <a:tailEnd/>
              </a:ln>
            </p:spPr>
            <p:txBody>
              <a:bodyPr/>
              <a:lstStyle/>
              <a:p>
                <a:endParaRPr lang="fr-FR"/>
              </a:p>
            </p:txBody>
          </p:sp>
          <p:sp>
            <p:nvSpPr>
              <p:cNvPr id="96251" name="Freeform 1007"/>
              <p:cNvSpPr>
                <a:spLocks/>
              </p:cNvSpPr>
              <p:nvPr/>
            </p:nvSpPr>
            <p:spPr bwMode="auto">
              <a:xfrm>
                <a:off x="2724" y="2287"/>
                <a:ext cx="47" cy="57"/>
              </a:xfrm>
              <a:custGeom>
                <a:avLst/>
                <a:gdLst>
                  <a:gd name="T0" fmla="*/ 0 w 289"/>
                  <a:gd name="T1" fmla="*/ 0 h 337"/>
                  <a:gd name="T2" fmla="*/ 0 w 289"/>
                  <a:gd name="T3" fmla="*/ 0 h 337"/>
                  <a:gd name="T4" fmla="*/ 0 w 289"/>
                  <a:gd name="T5" fmla="*/ 0 h 337"/>
                  <a:gd name="T6" fmla="*/ 0 w 289"/>
                  <a:gd name="T7" fmla="*/ 0 h 337"/>
                  <a:gd name="T8" fmla="*/ 0 w 289"/>
                  <a:gd name="T9" fmla="*/ 0 h 337"/>
                  <a:gd name="T10" fmla="*/ 0 w 289"/>
                  <a:gd name="T11" fmla="*/ 0 h 337"/>
                  <a:gd name="T12" fmla="*/ 0 w 289"/>
                  <a:gd name="T13" fmla="*/ 0 h 337"/>
                  <a:gd name="T14" fmla="*/ 0 w 289"/>
                  <a:gd name="T15" fmla="*/ 0 h 337"/>
                  <a:gd name="T16" fmla="*/ 0 w 289"/>
                  <a:gd name="T17" fmla="*/ 0 h 337"/>
                  <a:gd name="T18" fmla="*/ 0 w 289"/>
                  <a:gd name="T19" fmla="*/ 0 h 337"/>
                  <a:gd name="T20" fmla="*/ 0 w 289"/>
                  <a:gd name="T21" fmla="*/ 0 h 337"/>
                  <a:gd name="T22" fmla="*/ 0 w 289"/>
                  <a:gd name="T23" fmla="*/ 0 h 337"/>
                  <a:gd name="T24" fmla="*/ 0 w 289"/>
                  <a:gd name="T25" fmla="*/ 0 h 337"/>
                  <a:gd name="T26" fmla="*/ 0 w 289"/>
                  <a:gd name="T27" fmla="*/ 0 h 337"/>
                  <a:gd name="T28" fmla="*/ 0 w 289"/>
                  <a:gd name="T29" fmla="*/ 0 h 337"/>
                  <a:gd name="T30" fmla="*/ 0 w 289"/>
                  <a:gd name="T31" fmla="*/ 0 h 337"/>
                  <a:gd name="T32" fmla="*/ 0 w 289"/>
                  <a:gd name="T33" fmla="*/ 0 h 337"/>
                  <a:gd name="T34" fmla="*/ 0 w 289"/>
                  <a:gd name="T35" fmla="*/ 0 h 337"/>
                  <a:gd name="T36" fmla="*/ 0 w 289"/>
                  <a:gd name="T37" fmla="*/ 0 h 337"/>
                  <a:gd name="T38" fmla="*/ 0 w 289"/>
                  <a:gd name="T39" fmla="*/ 0 h 337"/>
                  <a:gd name="T40" fmla="*/ 0 w 289"/>
                  <a:gd name="T41" fmla="*/ 0 h 337"/>
                  <a:gd name="T42" fmla="*/ 0 w 289"/>
                  <a:gd name="T43" fmla="*/ 0 h 337"/>
                  <a:gd name="T44" fmla="*/ 0 w 289"/>
                  <a:gd name="T45" fmla="*/ 0 h 337"/>
                  <a:gd name="T46" fmla="*/ 0 w 289"/>
                  <a:gd name="T47" fmla="*/ 0 h 337"/>
                  <a:gd name="T48" fmla="*/ 0 w 289"/>
                  <a:gd name="T49" fmla="*/ 0 h 337"/>
                  <a:gd name="T50" fmla="*/ 0 w 289"/>
                  <a:gd name="T51" fmla="*/ 0 h 337"/>
                  <a:gd name="T52" fmla="*/ 0 w 289"/>
                  <a:gd name="T53" fmla="*/ 0 h 337"/>
                  <a:gd name="T54" fmla="*/ 0 w 289"/>
                  <a:gd name="T55" fmla="*/ 0 h 337"/>
                  <a:gd name="T56" fmla="*/ 0 w 289"/>
                  <a:gd name="T57" fmla="*/ 0 h 337"/>
                  <a:gd name="T58" fmla="*/ 0 w 289"/>
                  <a:gd name="T59" fmla="*/ 0 h 337"/>
                  <a:gd name="T60" fmla="*/ 0 w 289"/>
                  <a:gd name="T61" fmla="*/ 0 h 337"/>
                  <a:gd name="T62" fmla="*/ 0 w 289"/>
                  <a:gd name="T63" fmla="*/ 0 h 337"/>
                  <a:gd name="T64" fmla="*/ 0 w 289"/>
                  <a:gd name="T65" fmla="*/ 0 h 337"/>
                  <a:gd name="T66" fmla="*/ 0 w 289"/>
                  <a:gd name="T67" fmla="*/ 0 h 337"/>
                  <a:gd name="T68" fmla="*/ 0 w 289"/>
                  <a:gd name="T69" fmla="*/ 0 h 337"/>
                  <a:gd name="T70" fmla="*/ 0 w 289"/>
                  <a:gd name="T71" fmla="*/ 0 h 337"/>
                  <a:gd name="T72" fmla="*/ 0 w 289"/>
                  <a:gd name="T73" fmla="*/ 0 h 3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9"/>
                  <a:gd name="T112" fmla="*/ 0 h 337"/>
                  <a:gd name="T113" fmla="*/ 289 w 289"/>
                  <a:gd name="T114" fmla="*/ 337 h 3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9" h="337">
                    <a:moveTo>
                      <a:pt x="282" y="0"/>
                    </a:moveTo>
                    <a:lnTo>
                      <a:pt x="282" y="0"/>
                    </a:lnTo>
                    <a:lnTo>
                      <a:pt x="281" y="29"/>
                    </a:lnTo>
                    <a:lnTo>
                      <a:pt x="277" y="57"/>
                    </a:lnTo>
                    <a:lnTo>
                      <a:pt x="270" y="86"/>
                    </a:lnTo>
                    <a:lnTo>
                      <a:pt x="260" y="114"/>
                    </a:lnTo>
                    <a:lnTo>
                      <a:pt x="248" y="141"/>
                    </a:lnTo>
                    <a:lnTo>
                      <a:pt x="234" y="165"/>
                    </a:lnTo>
                    <a:lnTo>
                      <a:pt x="219" y="189"/>
                    </a:lnTo>
                    <a:lnTo>
                      <a:pt x="200" y="213"/>
                    </a:lnTo>
                    <a:lnTo>
                      <a:pt x="180" y="235"/>
                    </a:lnTo>
                    <a:lnTo>
                      <a:pt x="158" y="256"/>
                    </a:lnTo>
                    <a:lnTo>
                      <a:pt x="134" y="273"/>
                    </a:lnTo>
                    <a:lnTo>
                      <a:pt x="109" y="288"/>
                    </a:lnTo>
                    <a:lnTo>
                      <a:pt x="84" y="303"/>
                    </a:lnTo>
                    <a:lnTo>
                      <a:pt x="57" y="315"/>
                    </a:lnTo>
                    <a:lnTo>
                      <a:pt x="28" y="323"/>
                    </a:lnTo>
                    <a:lnTo>
                      <a:pt x="0" y="330"/>
                    </a:lnTo>
                    <a:lnTo>
                      <a:pt x="0" y="337"/>
                    </a:lnTo>
                    <a:lnTo>
                      <a:pt x="31" y="330"/>
                    </a:lnTo>
                    <a:lnTo>
                      <a:pt x="60" y="322"/>
                    </a:lnTo>
                    <a:lnTo>
                      <a:pt x="86" y="310"/>
                    </a:lnTo>
                    <a:lnTo>
                      <a:pt x="114" y="295"/>
                    </a:lnTo>
                    <a:lnTo>
                      <a:pt x="138" y="278"/>
                    </a:lnTo>
                    <a:lnTo>
                      <a:pt x="163" y="260"/>
                    </a:lnTo>
                    <a:lnTo>
                      <a:pt x="185" y="239"/>
                    </a:lnTo>
                    <a:lnTo>
                      <a:pt x="205" y="217"/>
                    </a:lnTo>
                    <a:lnTo>
                      <a:pt x="223" y="194"/>
                    </a:lnTo>
                    <a:lnTo>
                      <a:pt x="241" y="170"/>
                    </a:lnTo>
                    <a:lnTo>
                      <a:pt x="255" y="143"/>
                    </a:lnTo>
                    <a:lnTo>
                      <a:pt x="267" y="116"/>
                    </a:lnTo>
                    <a:lnTo>
                      <a:pt x="277" y="88"/>
                    </a:lnTo>
                    <a:lnTo>
                      <a:pt x="284" y="59"/>
                    </a:lnTo>
                    <a:lnTo>
                      <a:pt x="288" y="29"/>
                    </a:lnTo>
                    <a:lnTo>
                      <a:pt x="289" y="0"/>
                    </a:lnTo>
                    <a:lnTo>
                      <a:pt x="282" y="0"/>
                    </a:lnTo>
                    <a:close/>
                  </a:path>
                </a:pathLst>
              </a:custGeom>
              <a:solidFill>
                <a:srgbClr val="000000"/>
              </a:solidFill>
              <a:ln w="9525">
                <a:noFill/>
                <a:round/>
                <a:headEnd/>
                <a:tailEnd/>
              </a:ln>
            </p:spPr>
            <p:txBody>
              <a:bodyPr/>
              <a:lstStyle/>
              <a:p>
                <a:endParaRPr lang="fr-FR"/>
              </a:p>
            </p:txBody>
          </p:sp>
          <p:sp>
            <p:nvSpPr>
              <p:cNvPr id="96252" name="Freeform 1008"/>
              <p:cNvSpPr>
                <a:spLocks/>
              </p:cNvSpPr>
              <p:nvPr/>
            </p:nvSpPr>
            <p:spPr bwMode="auto">
              <a:xfrm>
                <a:off x="2769" y="2278"/>
                <a:ext cx="2" cy="9"/>
              </a:xfrm>
              <a:custGeom>
                <a:avLst/>
                <a:gdLst>
                  <a:gd name="T0" fmla="*/ 0 w 12"/>
                  <a:gd name="T1" fmla="*/ 0 h 56"/>
                  <a:gd name="T2" fmla="*/ 0 w 12"/>
                  <a:gd name="T3" fmla="*/ 0 h 56"/>
                  <a:gd name="T4" fmla="*/ 0 w 12"/>
                  <a:gd name="T5" fmla="*/ 0 h 56"/>
                  <a:gd name="T6" fmla="*/ 0 w 12"/>
                  <a:gd name="T7" fmla="*/ 0 h 56"/>
                  <a:gd name="T8" fmla="*/ 0 w 12"/>
                  <a:gd name="T9" fmla="*/ 0 h 56"/>
                  <a:gd name="T10" fmla="*/ 0 w 12"/>
                  <a:gd name="T11" fmla="*/ 0 h 56"/>
                  <a:gd name="T12" fmla="*/ 0 w 12"/>
                  <a:gd name="T13" fmla="*/ 0 h 56"/>
                  <a:gd name="T14" fmla="*/ 0 w 12"/>
                  <a:gd name="T15" fmla="*/ 0 h 56"/>
                  <a:gd name="T16" fmla="*/ 0 w 12"/>
                  <a:gd name="T17" fmla="*/ 0 h 56"/>
                  <a:gd name="T18" fmla="*/ 0 w 12"/>
                  <a:gd name="T19" fmla="*/ 0 h 56"/>
                  <a:gd name="T20" fmla="*/ 0 w 12"/>
                  <a:gd name="T21" fmla="*/ 0 h 56"/>
                  <a:gd name="T22" fmla="*/ 0 w 12"/>
                  <a:gd name="T23" fmla="*/ 0 h 56"/>
                  <a:gd name="T24" fmla="*/ 0 w 12"/>
                  <a:gd name="T25" fmla="*/ 0 h 56"/>
                  <a:gd name="T26" fmla="*/ 0 w 12"/>
                  <a:gd name="T27" fmla="*/ 0 h 56"/>
                  <a:gd name="T28" fmla="*/ 0 w 12"/>
                  <a:gd name="T29" fmla="*/ 0 h 56"/>
                  <a:gd name="T30" fmla="*/ 0 w 12"/>
                  <a:gd name="T31" fmla="*/ 0 h 56"/>
                  <a:gd name="T32" fmla="*/ 0 w 12"/>
                  <a:gd name="T33" fmla="*/ 0 h 56"/>
                  <a:gd name="T34" fmla="*/ 0 w 12"/>
                  <a:gd name="T35" fmla="*/ 0 h 56"/>
                  <a:gd name="T36" fmla="*/ 0 w 12"/>
                  <a:gd name="T37" fmla="*/ 0 h 56"/>
                  <a:gd name="T38" fmla="*/ 0 w 12"/>
                  <a:gd name="T39" fmla="*/ 0 h 56"/>
                  <a:gd name="T40" fmla="*/ 0 w 12"/>
                  <a:gd name="T41" fmla="*/ 0 h 5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56"/>
                  <a:gd name="T65" fmla="*/ 12 w 12"/>
                  <a:gd name="T66" fmla="*/ 56 h 5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56">
                    <a:moveTo>
                      <a:pt x="2" y="7"/>
                    </a:moveTo>
                    <a:lnTo>
                      <a:pt x="0" y="5"/>
                    </a:lnTo>
                    <a:lnTo>
                      <a:pt x="1" y="11"/>
                    </a:lnTo>
                    <a:lnTo>
                      <a:pt x="2" y="18"/>
                    </a:lnTo>
                    <a:lnTo>
                      <a:pt x="3" y="24"/>
                    </a:lnTo>
                    <a:lnTo>
                      <a:pt x="4" y="29"/>
                    </a:lnTo>
                    <a:lnTo>
                      <a:pt x="4" y="36"/>
                    </a:lnTo>
                    <a:lnTo>
                      <a:pt x="5" y="43"/>
                    </a:lnTo>
                    <a:lnTo>
                      <a:pt x="5" y="50"/>
                    </a:lnTo>
                    <a:lnTo>
                      <a:pt x="5" y="56"/>
                    </a:lnTo>
                    <a:lnTo>
                      <a:pt x="12" y="56"/>
                    </a:lnTo>
                    <a:lnTo>
                      <a:pt x="12" y="50"/>
                    </a:lnTo>
                    <a:lnTo>
                      <a:pt x="12" y="43"/>
                    </a:lnTo>
                    <a:lnTo>
                      <a:pt x="11" y="36"/>
                    </a:lnTo>
                    <a:lnTo>
                      <a:pt x="11" y="29"/>
                    </a:lnTo>
                    <a:lnTo>
                      <a:pt x="10" y="21"/>
                    </a:lnTo>
                    <a:lnTo>
                      <a:pt x="9" y="15"/>
                    </a:lnTo>
                    <a:lnTo>
                      <a:pt x="8" y="8"/>
                    </a:lnTo>
                    <a:lnTo>
                      <a:pt x="7" y="3"/>
                    </a:lnTo>
                    <a:lnTo>
                      <a:pt x="4" y="0"/>
                    </a:lnTo>
                    <a:lnTo>
                      <a:pt x="2" y="7"/>
                    </a:lnTo>
                    <a:close/>
                  </a:path>
                </a:pathLst>
              </a:custGeom>
              <a:solidFill>
                <a:srgbClr val="000000"/>
              </a:solidFill>
              <a:ln w="9525">
                <a:noFill/>
                <a:round/>
                <a:headEnd/>
                <a:tailEnd/>
              </a:ln>
            </p:spPr>
            <p:txBody>
              <a:bodyPr/>
              <a:lstStyle/>
              <a:p>
                <a:endParaRPr lang="fr-FR"/>
              </a:p>
            </p:txBody>
          </p:sp>
          <p:sp>
            <p:nvSpPr>
              <p:cNvPr id="96253" name="Freeform 1009"/>
              <p:cNvSpPr>
                <a:spLocks/>
              </p:cNvSpPr>
              <p:nvPr/>
            </p:nvSpPr>
            <p:spPr bwMode="auto">
              <a:xfrm>
                <a:off x="2742" y="2275"/>
                <a:ext cx="28" cy="4"/>
              </a:xfrm>
              <a:custGeom>
                <a:avLst/>
                <a:gdLst>
                  <a:gd name="T0" fmla="*/ 0 w 167"/>
                  <a:gd name="T1" fmla="*/ 0 h 23"/>
                  <a:gd name="T2" fmla="*/ 0 w 167"/>
                  <a:gd name="T3" fmla="*/ 0 h 23"/>
                  <a:gd name="T4" fmla="*/ 0 w 167"/>
                  <a:gd name="T5" fmla="*/ 0 h 23"/>
                  <a:gd name="T6" fmla="*/ 0 w 167"/>
                  <a:gd name="T7" fmla="*/ 0 h 23"/>
                  <a:gd name="T8" fmla="*/ 0 w 167"/>
                  <a:gd name="T9" fmla="*/ 0 h 23"/>
                  <a:gd name="T10" fmla="*/ 0 w 167"/>
                  <a:gd name="T11" fmla="*/ 0 h 23"/>
                  <a:gd name="T12" fmla="*/ 0 w 167"/>
                  <a:gd name="T13" fmla="*/ 0 h 23"/>
                  <a:gd name="T14" fmla="*/ 0 w 167"/>
                  <a:gd name="T15" fmla="*/ 0 h 23"/>
                  <a:gd name="T16" fmla="*/ 0 w 167"/>
                  <a:gd name="T17" fmla="*/ 0 h 23"/>
                  <a:gd name="T18" fmla="*/ 0 w 167"/>
                  <a:gd name="T19" fmla="*/ 0 h 23"/>
                  <a:gd name="T20" fmla="*/ 0 w 167"/>
                  <a:gd name="T21" fmla="*/ 0 h 23"/>
                  <a:gd name="T22" fmla="*/ 0 w 167"/>
                  <a:gd name="T23" fmla="*/ 0 h 23"/>
                  <a:gd name="T24" fmla="*/ 0 w 167"/>
                  <a:gd name="T25" fmla="*/ 0 h 23"/>
                  <a:gd name="T26" fmla="*/ 0 w 167"/>
                  <a:gd name="T27" fmla="*/ 0 h 23"/>
                  <a:gd name="T28" fmla="*/ 0 w 167"/>
                  <a:gd name="T29" fmla="*/ 0 h 23"/>
                  <a:gd name="T30" fmla="*/ 0 w 167"/>
                  <a:gd name="T31" fmla="*/ 0 h 23"/>
                  <a:gd name="T32" fmla="*/ 0 w 167"/>
                  <a:gd name="T33" fmla="*/ 0 h 23"/>
                  <a:gd name="T34" fmla="*/ 0 w 167"/>
                  <a:gd name="T35" fmla="*/ 0 h 23"/>
                  <a:gd name="T36" fmla="*/ 0 w 167"/>
                  <a:gd name="T37" fmla="*/ 0 h 23"/>
                  <a:gd name="T38" fmla="*/ 0 w 167"/>
                  <a:gd name="T39" fmla="*/ 0 h 23"/>
                  <a:gd name="T40" fmla="*/ 0 w 167"/>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7"/>
                  <a:gd name="T64" fmla="*/ 0 h 23"/>
                  <a:gd name="T65" fmla="*/ 167 w 167"/>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7" h="23">
                    <a:moveTo>
                      <a:pt x="2" y="16"/>
                    </a:moveTo>
                    <a:lnTo>
                      <a:pt x="2" y="16"/>
                    </a:lnTo>
                    <a:lnTo>
                      <a:pt x="36" y="9"/>
                    </a:lnTo>
                    <a:lnTo>
                      <a:pt x="67" y="7"/>
                    </a:lnTo>
                    <a:lnTo>
                      <a:pt x="95" y="7"/>
                    </a:lnTo>
                    <a:lnTo>
                      <a:pt x="120" y="10"/>
                    </a:lnTo>
                    <a:lnTo>
                      <a:pt x="138" y="14"/>
                    </a:lnTo>
                    <a:lnTo>
                      <a:pt x="152" y="19"/>
                    </a:lnTo>
                    <a:lnTo>
                      <a:pt x="161" y="22"/>
                    </a:lnTo>
                    <a:lnTo>
                      <a:pt x="165" y="23"/>
                    </a:lnTo>
                    <a:lnTo>
                      <a:pt x="167" y="16"/>
                    </a:lnTo>
                    <a:lnTo>
                      <a:pt x="164" y="15"/>
                    </a:lnTo>
                    <a:lnTo>
                      <a:pt x="155" y="12"/>
                    </a:lnTo>
                    <a:lnTo>
                      <a:pt x="141" y="7"/>
                    </a:lnTo>
                    <a:lnTo>
                      <a:pt x="120" y="4"/>
                    </a:lnTo>
                    <a:lnTo>
                      <a:pt x="95" y="0"/>
                    </a:lnTo>
                    <a:lnTo>
                      <a:pt x="67" y="0"/>
                    </a:lnTo>
                    <a:lnTo>
                      <a:pt x="36" y="2"/>
                    </a:lnTo>
                    <a:lnTo>
                      <a:pt x="0" y="9"/>
                    </a:lnTo>
                    <a:lnTo>
                      <a:pt x="2" y="16"/>
                    </a:lnTo>
                    <a:close/>
                  </a:path>
                </a:pathLst>
              </a:custGeom>
              <a:solidFill>
                <a:srgbClr val="000000"/>
              </a:solidFill>
              <a:ln w="9525">
                <a:noFill/>
                <a:round/>
                <a:headEnd/>
                <a:tailEnd/>
              </a:ln>
            </p:spPr>
            <p:txBody>
              <a:bodyPr/>
              <a:lstStyle/>
              <a:p>
                <a:endParaRPr lang="fr-FR"/>
              </a:p>
            </p:txBody>
          </p:sp>
          <p:sp>
            <p:nvSpPr>
              <p:cNvPr id="96254" name="Freeform 1010"/>
              <p:cNvSpPr>
                <a:spLocks/>
              </p:cNvSpPr>
              <p:nvPr/>
            </p:nvSpPr>
            <p:spPr bwMode="auto">
              <a:xfrm>
                <a:off x="2715" y="2277"/>
                <a:ext cx="28" cy="18"/>
              </a:xfrm>
              <a:custGeom>
                <a:avLst/>
                <a:gdLst>
                  <a:gd name="T0" fmla="*/ 0 w 170"/>
                  <a:gd name="T1" fmla="*/ 0 h 112"/>
                  <a:gd name="T2" fmla="*/ 0 w 170"/>
                  <a:gd name="T3" fmla="*/ 0 h 112"/>
                  <a:gd name="T4" fmla="*/ 0 w 170"/>
                  <a:gd name="T5" fmla="*/ 0 h 112"/>
                  <a:gd name="T6" fmla="*/ 0 w 170"/>
                  <a:gd name="T7" fmla="*/ 0 h 112"/>
                  <a:gd name="T8" fmla="*/ 0 w 170"/>
                  <a:gd name="T9" fmla="*/ 0 h 112"/>
                  <a:gd name="T10" fmla="*/ 0 w 170"/>
                  <a:gd name="T11" fmla="*/ 0 h 112"/>
                  <a:gd name="T12" fmla="*/ 0 w 170"/>
                  <a:gd name="T13" fmla="*/ 0 h 112"/>
                  <a:gd name="T14" fmla="*/ 0 w 170"/>
                  <a:gd name="T15" fmla="*/ 0 h 112"/>
                  <a:gd name="T16" fmla="*/ 0 w 170"/>
                  <a:gd name="T17" fmla="*/ 0 h 112"/>
                  <a:gd name="T18" fmla="*/ 0 w 170"/>
                  <a:gd name="T19" fmla="*/ 0 h 112"/>
                  <a:gd name="T20" fmla="*/ 0 w 170"/>
                  <a:gd name="T21" fmla="*/ 0 h 112"/>
                  <a:gd name="T22" fmla="*/ 0 w 170"/>
                  <a:gd name="T23" fmla="*/ 0 h 112"/>
                  <a:gd name="T24" fmla="*/ 0 w 170"/>
                  <a:gd name="T25" fmla="*/ 0 h 112"/>
                  <a:gd name="T26" fmla="*/ 0 w 170"/>
                  <a:gd name="T27" fmla="*/ 0 h 112"/>
                  <a:gd name="T28" fmla="*/ 0 w 170"/>
                  <a:gd name="T29" fmla="*/ 0 h 112"/>
                  <a:gd name="T30" fmla="*/ 0 w 170"/>
                  <a:gd name="T31" fmla="*/ 0 h 112"/>
                  <a:gd name="T32" fmla="*/ 0 w 170"/>
                  <a:gd name="T33" fmla="*/ 0 h 112"/>
                  <a:gd name="T34" fmla="*/ 0 w 170"/>
                  <a:gd name="T35" fmla="*/ 0 h 112"/>
                  <a:gd name="T36" fmla="*/ 0 w 170"/>
                  <a:gd name="T37" fmla="*/ 0 h 112"/>
                  <a:gd name="T38" fmla="*/ 0 w 170"/>
                  <a:gd name="T39" fmla="*/ 0 h 112"/>
                  <a:gd name="T40" fmla="*/ 0 w 170"/>
                  <a:gd name="T41" fmla="*/ 0 h 1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0"/>
                  <a:gd name="T64" fmla="*/ 0 h 112"/>
                  <a:gd name="T65" fmla="*/ 170 w 170"/>
                  <a:gd name="T66" fmla="*/ 112 h 1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0" h="112">
                    <a:moveTo>
                      <a:pt x="4" y="112"/>
                    </a:moveTo>
                    <a:lnTo>
                      <a:pt x="4" y="112"/>
                    </a:lnTo>
                    <a:lnTo>
                      <a:pt x="31" y="84"/>
                    </a:lnTo>
                    <a:lnTo>
                      <a:pt x="59" y="62"/>
                    </a:lnTo>
                    <a:lnTo>
                      <a:pt x="87" y="44"/>
                    </a:lnTo>
                    <a:lnTo>
                      <a:pt x="111" y="31"/>
                    </a:lnTo>
                    <a:lnTo>
                      <a:pt x="134" y="20"/>
                    </a:lnTo>
                    <a:lnTo>
                      <a:pt x="154" y="13"/>
                    </a:lnTo>
                    <a:lnTo>
                      <a:pt x="166" y="8"/>
                    </a:lnTo>
                    <a:lnTo>
                      <a:pt x="170" y="7"/>
                    </a:lnTo>
                    <a:lnTo>
                      <a:pt x="168" y="0"/>
                    </a:lnTo>
                    <a:lnTo>
                      <a:pt x="163" y="1"/>
                    </a:lnTo>
                    <a:lnTo>
                      <a:pt x="152" y="6"/>
                    </a:lnTo>
                    <a:lnTo>
                      <a:pt x="132" y="13"/>
                    </a:lnTo>
                    <a:lnTo>
                      <a:pt x="109" y="24"/>
                    </a:lnTo>
                    <a:lnTo>
                      <a:pt x="82" y="37"/>
                    </a:lnTo>
                    <a:lnTo>
                      <a:pt x="54" y="57"/>
                    </a:lnTo>
                    <a:lnTo>
                      <a:pt x="27" y="79"/>
                    </a:lnTo>
                    <a:lnTo>
                      <a:pt x="0" y="107"/>
                    </a:lnTo>
                    <a:lnTo>
                      <a:pt x="4" y="112"/>
                    </a:lnTo>
                    <a:close/>
                  </a:path>
                </a:pathLst>
              </a:custGeom>
              <a:solidFill>
                <a:srgbClr val="000000"/>
              </a:solidFill>
              <a:ln w="9525">
                <a:noFill/>
                <a:round/>
                <a:headEnd/>
                <a:tailEnd/>
              </a:ln>
            </p:spPr>
            <p:txBody>
              <a:bodyPr/>
              <a:lstStyle/>
              <a:p>
                <a:endParaRPr lang="fr-FR"/>
              </a:p>
            </p:txBody>
          </p:sp>
          <p:sp>
            <p:nvSpPr>
              <p:cNvPr id="96255" name="Freeform 1011"/>
              <p:cNvSpPr>
                <a:spLocks/>
              </p:cNvSpPr>
              <p:nvPr/>
            </p:nvSpPr>
            <p:spPr bwMode="auto">
              <a:xfrm>
                <a:off x="2701" y="2295"/>
                <a:ext cx="15" cy="27"/>
              </a:xfrm>
              <a:custGeom>
                <a:avLst/>
                <a:gdLst>
                  <a:gd name="T0" fmla="*/ 0 w 88"/>
                  <a:gd name="T1" fmla="*/ 0 h 157"/>
                  <a:gd name="T2" fmla="*/ 0 w 88"/>
                  <a:gd name="T3" fmla="*/ 0 h 157"/>
                  <a:gd name="T4" fmla="*/ 0 w 88"/>
                  <a:gd name="T5" fmla="*/ 0 h 157"/>
                  <a:gd name="T6" fmla="*/ 0 w 88"/>
                  <a:gd name="T7" fmla="*/ 0 h 157"/>
                  <a:gd name="T8" fmla="*/ 0 w 88"/>
                  <a:gd name="T9" fmla="*/ 0 h 157"/>
                  <a:gd name="T10" fmla="*/ 0 w 88"/>
                  <a:gd name="T11" fmla="*/ 0 h 157"/>
                  <a:gd name="T12" fmla="*/ 0 w 88"/>
                  <a:gd name="T13" fmla="*/ 0 h 157"/>
                  <a:gd name="T14" fmla="*/ 0 w 88"/>
                  <a:gd name="T15" fmla="*/ 0 h 157"/>
                  <a:gd name="T16" fmla="*/ 0 w 88"/>
                  <a:gd name="T17" fmla="*/ 0 h 157"/>
                  <a:gd name="T18" fmla="*/ 0 w 88"/>
                  <a:gd name="T19" fmla="*/ 0 h 157"/>
                  <a:gd name="T20" fmla="*/ 0 w 88"/>
                  <a:gd name="T21" fmla="*/ 0 h 157"/>
                  <a:gd name="T22" fmla="*/ 0 w 88"/>
                  <a:gd name="T23" fmla="*/ 0 h 157"/>
                  <a:gd name="T24" fmla="*/ 0 w 88"/>
                  <a:gd name="T25" fmla="*/ 0 h 157"/>
                  <a:gd name="T26" fmla="*/ 0 w 88"/>
                  <a:gd name="T27" fmla="*/ 0 h 157"/>
                  <a:gd name="T28" fmla="*/ 0 w 88"/>
                  <a:gd name="T29" fmla="*/ 0 h 157"/>
                  <a:gd name="T30" fmla="*/ 0 w 88"/>
                  <a:gd name="T31" fmla="*/ 0 h 157"/>
                  <a:gd name="T32" fmla="*/ 0 w 88"/>
                  <a:gd name="T33" fmla="*/ 0 h 157"/>
                  <a:gd name="T34" fmla="*/ 0 w 88"/>
                  <a:gd name="T35" fmla="*/ 0 h 157"/>
                  <a:gd name="T36" fmla="*/ 0 w 88"/>
                  <a:gd name="T37" fmla="*/ 0 h 157"/>
                  <a:gd name="T38" fmla="*/ 0 w 88"/>
                  <a:gd name="T39" fmla="*/ 0 h 157"/>
                  <a:gd name="T40" fmla="*/ 0 w 88"/>
                  <a:gd name="T41" fmla="*/ 0 h 1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8"/>
                  <a:gd name="T64" fmla="*/ 0 h 157"/>
                  <a:gd name="T65" fmla="*/ 88 w 88"/>
                  <a:gd name="T66" fmla="*/ 157 h 1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8" h="157">
                    <a:moveTo>
                      <a:pt x="7" y="157"/>
                    </a:moveTo>
                    <a:lnTo>
                      <a:pt x="7" y="157"/>
                    </a:lnTo>
                    <a:lnTo>
                      <a:pt x="16" y="126"/>
                    </a:lnTo>
                    <a:lnTo>
                      <a:pt x="28" y="97"/>
                    </a:lnTo>
                    <a:lnTo>
                      <a:pt x="41" y="71"/>
                    </a:lnTo>
                    <a:lnTo>
                      <a:pt x="55" y="49"/>
                    </a:lnTo>
                    <a:lnTo>
                      <a:pt x="68" y="30"/>
                    </a:lnTo>
                    <a:lnTo>
                      <a:pt x="78" y="16"/>
                    </a:lnTo>
                    <a:lnTo>
                      <a:pt x="86" y="8"/>
                    </a:lnTo>
                    <a:lnTo>
                      <a:pt x="88" y="5"/>
                    </a:lnTo>
                    <a:lnTo>
                      <a:pt x="84" y="0"/>
                    </a:lnTo>
                    <a:lnTo>
                      <a:pt x="81" y="4"/>
                    </a:lnTo>
                    <a:lnTo>
                      <a:pt x="73" y="12"/>
                    </a:lnTo>
                    <a:lnTo>
                      <a:pt x="63" y="26"/>
                    </a:lnTo>
                    <a:lnTo>
                      <a:pt x="50" y="44"/>
                    </a:lnTo>
                    <a:lnTo>
                      <a:pt x="34" y="69"/>
                    </a:lnTo>
                    <a:lnTo>
                      <a:pt x="21" y="94"/>
                    </a:lnTo>
                    <a:lnTo>
                      <a:pt x="10" y="123"/>
                    </a:lnTo>
                    <a:lnTo>
                      <a:pt x="0" y="155"/>
                    </a:lnTo>
                    <a:lnTo>
                      <a:pt x="7" y="157"/>
                    </a:lnTo>
                    <a:close/>
                  </a:path>
                </a:pathLst>
              </a:custGeom>
              <a:solidFill>
                <a:srgbClr val="000000"/>
              </a:solidFill>
              <a:ln w="9525">
                <a:noFill/>
                <a:round/>
                <a:headEnd/>
                <a:tailEnd/>
              </a:ln>
            </p:spPr>
            <p:txBody>
              <a:bodyPr/>
              <a:lstStyle/>
              <a:p>
                <a:endParaRPr lang="fr-FR"/>
              </a:p>
            </p:txBody>
          </p:sp>
          <p:sp>
            <p:nvSpPr>
              <p:cNvPr id="123904" name="Freeform 1012"/>
              <p:cNvSpPr>
                <a:spLocks/>
              </p:cNvSpPr>
              <p:nvPr/>
            </p:nvSpPr>
            <p:spPr bwMode="auto">
              <a:xfrm>
                <a:off x="2700" y="2321"/>
                <a:ext cx="2" cy="19"/>
              </a:xfrm>
              <a:custGeom>
                <a:avLst/>
                <a:gdLst>
                  <a:gd name="T0" fmla="*/ 0 w 15"/>
                  <a:gd name="T1" fmla="*/ 0 h 113"/>
                  <a:gd name="T2" fmla="*/ 0 w 15"/>
                  <a:gd name="T3" fmla="*/ 0 h 113"/>
                  <a:gd name="T4" fmla="*/ 0 w 15"/>
                  <a:gd name="T5" fmla="*/ 0 h 113"/>
                  <a:gd name="T6" fmla="*/ 0 w 15"/>
                  <a:gd name="T7" fmla="*/ 0 h 113"/>
                  <a:gd name="T8" fmla="*/ 0 w 15"/>
                  <a:gd name="T9" fmla="*/ 0 h 113"/>
                  <a:gd name="T10" fmla="*/ 0 w 15"/>
                  <a:gd name="T11" fmla="*/ 0 h 113"/>
                  <a:gd name="T12" fmla="*/ 0 w 15"/>
                  <a:gd name="T13" fmla="*/ 0 h 113"/>
                  <a:gd name="T14" fmla="*/ 0 w 15"/>
                  <a:gd name="T15" fmla="*/ 0 h 113"/>
                  <a:gd name="T16" fmla="*/ 0 w 15"/>
                  <a:gd name="T17" fmla="*/ 0 h 113"/>
                  <a:gd name="T18" fmla="*/ 0 w 15"/>
                  <a:gd name="T19" fmla="*/ 0 h 113"/>
                  <a:gd name="T20" fmla="*/ 0 w 15"/>
                  <a:gd name="T21" fmla="*/ 0 h 113"/>
                  <a:gd name="T22" fmla="*/ 0 w 15"/>
                  <a:gd name="T23" fmla="*/ 0 h 113"/>
                  <a:gd name="T24" fmla="*/ 0 w 15"/>
                  <a:gd name="T25" fmla="*/ 0 h 113"/>
                  <a:gd name="T26" fmla="*/ 0 w 15"/>
                  <a:gd name="T27" fmla="*/ 0 h 113"/>
                  <a:gd name="T28" fmla="*/ 0 w 15"/>
                  <a:gd name="T29" fmla="*/ 0 h 113"/>
                  <a:gd name="T30" fmla="*/ 0 w 15"/>
                  <a:gd name="T31" fmla="*/ 0 h 113"/>
                  <a:gd name="T32" fmla="*/ 0 w 15"/>
                  <a:gd name="T33" fmla="*/ 0 h 113"/>
                  <a:gd name="T34" fmla="*/ 0 w 15"/>
                  <a:gd name="T35" fmla="*/ 0 h 113"/>
                  <a:gd name="T36" fmla="*/ 0 w 15"/>
                  <a:gd name="T37" fmla="*/ 0 h 113"/>
                  <a:gd name="T38" fmla="*/ 0 w 15"/>
                  <a:gd name="T39" fmla="*/ 0 h 113"/>
                  <a:gd name="T40" fmla="*/ 0 w 15"/>
                  <a:gd name="T41" fmla="*/ 0 h 1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
                  <a:gd name="T64" fmla="*/ 0 h 113"/>
                  <a:gd name="T65" fmla="*/ 15 w 15"/>
                  <a:gd name="T66" fmla="*/ 113 h 11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 h="113">
                    <a:moveTo>
                      <a:pt x="12" y="112"/>
                    </a:moveTo>
                    <a:lnTo>
                      <a:pt x="12" y="111"/>
                    </a:lnTo>
                    <a:lnTo>
                      <a:pt x="8" y="95"/>
                    </a:lnTo>
                    <a:lnTo>
                      <a:pt x="7" y="76"/>
                    </a:lnTo>
                    <a:lnTo>
                      <a:pt x="7" y="58"/>
                    </a:lnTo>
                    <a:lnTo>
                      <a:pt x="8" y="40"/>
                    </a:lnTo>
                    <a:lnTo>
                      <a:pt x="11" y="24"/>
                    </a:lnTo>
                    <a:lnTo>
                      <a:pt x="13" y="14"/>
                    </a:lnTo>
                    <a:lnTo>
                      <a:pt x="14" y="5"/>
                    </a:lnTo>
                    <a:lnTo>
                      <a:pt x="15" y="2"/>
                    </a:lnTo>
                    <a:lnTo>
                      <a:pt x="8" y="0"/>
                    </a:lnTo>
                    <a:lnTo>
                      <a:pt x="7" y="3"/>
                    </a:lnTo>
                    <a:lnTo>
                      <a:pt x="6" y="11"/>
                    </a:lnTo>
                    <a:lnTo>
                      <a:pt x="4" y="24"/>
                    </a:lnTo>
                    <a:lnTo>
                      <a:pt x="1" y="40"/>
                    </a:lnTo>
                    <a:lnTo>
                      <a:pt x="0" y="58"/>
                    </a:lnTo>
                    <a:lnTo>
                      <a:pt x="0" y="76"/>
                    </a:lnTo>
                    <a:lnTo>
                      <a:pt x="1" y="95"/>
                    </a:lnTo>
                    <a:lnTo>
                      <a:pt x="5" y="113"/>
                    </a:lnTo>
                    <a:lnTo>
                      <a:pt x="5" y="112"/>
                    </a:lnTo>
                    <a:lnTo>
                      <a:pt x="12" y="112"/>
                    </a:lnTo>
                    <a:close/>
                  </a:path>
                </a:pathLst>
              </a:custGeom>
              <a:solidFill>
                <a:srgbClr val="000000"/>
              </a:solidFill>
              <a:ln w="9525">
                <a:noFill/>
                <a:round/>
                <a:headEnd/>
                <a:tailEnd/>
              </a:ln>
            </p:spPr>
            <p:txBody>
              <a:bodyPr/>
              <a:lstStyle/>
              <a:p>
                <a:endParaRPr lang="fr-FR"/>
              </a:p>
            </p:txBody>
          </p:sp>
          <p:sp>
            <p:nvSpPr>
              <p:cNvPr id="123905" name="Freeform 1013"/>
              <p:cNvSpPr>
                <a:spLocks/>
              </p:cNvSpPr>
              <p:nvPr/>
            </p:nvSpPr>
            <p:spPr bwMode="auto">
              <a:xfrm>
                <a:off x="2701" y="2340"/>
                <a:ext cx="1" cy="3"/>
              </a:xfrm>
              <a:custGeom>
                <a:avLst/>
                <a:gdLst>
                  <a:gd name="T0" fmla="*/ 0 w 8"/>
                  <a:gd name="T1" fmla="*/ 0 h 15"/>
                  <a:gd name="T2" fmla="*/ 0 w 8"/>
                  <a:gd name="T3" fmla="*/ 0 h 15"/>
                  <a:gd name="T4" fmla="*/ 0 w 8"/>
                  <a:gd name="T5" fmla="*/ 0 h 15"/>
                  <a:gd name="T6" fmla="*/ 0 w 8"/>
                  <a:gd name="T7" fmla="*/ 0 h 15"/>
                  <a:gd name="T8" fmla="*/ 0 w 8"/>
                  <a:gd name="T9" fmla="*/ 0 h 15"/>
                  <a:gd name="T10" fmla="*/ 0 w 8"/>
                  <a:gd name="T11" fmla="*/ 0 h 15"/>
                  <a:gd name="T12" fmla="*/ 0 w 8"/>
                  <a:gd name="T13" fmla="*/ 0 h 15"/>
                  <a:gd name="T14" fmla="*/ 0 60000 65536"/>
                  <a:gd name="T15" fmla="*/ 0 60000 65536"/>
                  <a:gd name="T16" fmla="*/ 0 60000 65536"/>
                  <a:gd name="T17" fmla="*/ 0 60000 65536"/>
                  <a:gd name="T18" fmla="*/ 0 60000 65536"/>
                  <a:gd name="T19" fmla="*/ 0 60000 65536"/>
                  <a:gd name="T20" fmla="*/ 0 60000 65536"/>
                  <a:gd name="T21" fmla="*/ 0 w 8"/>
                  <a:gd name="T22" fmla="*/ 0 h 15"/>
                  <a:gd name="T23" fmla="*/ 8 w 8"/>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15">
                    <a:moveTo>
                      <a:pt x="6" y="8"/>
                    </a:moveTo>
                    <a:lnTo>
                      <a:pt x="8" y="12"/>
                    </a:lnTo>
                    <a:lnTo>
                      <a:pt x="7" y="0"/>
                    </a:lnTo>
                    <a:lnTo>
                      <a:pt x="0" y="0"/>
                    </a:lnTo>
                    <a:lnTo>
                      <a:pt x="1" y="12"/>
                    </a:lnTo>
                    <a:lnTo>
                      <a:pt x="3" y="15"/>
                    </a:lnTo>
                    <a:lnTo>
                      <a:pt x="6" y="8"/>
                    </a:lnTo>
                    <a:close/>
                  </a:path>
                </a:pathLst>
              </a:custGeom>
              <a:solidFill>
                <a:srgbClr val="000000"/>
              </a:solidFill>
              <a:ln w="9525">
                <a:noFill/>
                <a:round/>
                <a:headEnd/>
                <a:tailEnd/>
              </a:ln>
            </p:spPr>
            <p:txBody>
              <a:bodyPr/>
              <a:lstStyle/>
              <a:p>
                <a:endParaRPr lang="fr-FR"/>
              </a:p>
            </p:txBody>
          </p:sp>
          <p:sp>
            <p:nvSpPr>
              <p:cNvPr id="123906" name="Freeform 1014"/>
              <p:cNvSpPr>
                <a:spLocks/>
              </p:cNvSpPr>
              <p:nvPr/>
            </p:nvSpPr>
            <p:spPr bwMode="auto">
              <a:xfrm>
                <a:off x="3306" y="2664"/>
                <a:ext cx="34" cy="36"/>
              </a:xfrm>
              <a:custGeom>
                <a:avLst/>
                <a:gdLst>
                  <a:gd name="T0" fmla="*/ 0 w 214"/>
                  <a:gd name="T1" fmla="*/ 0 h 217"/>
                  <a:gd name="T2" fmla="*/ 0 w 214"/>
                  <a:gd name="T3" fmla="*/ 0 h 217"/>
                  <a:gd name="T4" fmla="*/ 0 w 214"/>
                  <a:gd name="T5" fmla="*/ 0 h 217"/>
                  <a:gd name="T6" fmla="*/ 0 w 214"/>
                  <a:gd name="T7" fmla="*/ 0 h 217"/>
                  <a:gd name="T8" fmla="*/ 0 w 214"/>
                  <a:gd name="T9" fmla="*/ 0 h 217"/>
                  <a:gd name="T10" fmla="*/ 0 w 214"/>
                  <a:gd name="T11" fmla="*/ 0 h 217"/>
                  <a:gd name="T12" fmla="*/ 0 w 214"/>
                  <a:gd name="T13" fmla="*/ 0 h 217"/>
                  <a:gd name="T14" fmla="*/ 0 w 214"/>
                  <a:gd name="T15" fmla="*/ 0 h 217"/>
                  <a:gd name="T16" fmla="*/ 0 w 214"/>
                  <a:gd name="T17" fmla="*/ 0 h 217"/>
                  <a:gd name="T18" fmla="*/ 0 w 214"/>
                  <a:gd name="T19" fmla="*/ 0 h 217"/>
                  <a:gd name="T20" fmla="*/ 0 w 214"/>
                  <a:gd name="T21" fmla="*/ 0 h 217"/>
                  <a:gd name="T22" fmla="*/ 0 w 214"/>
                  <a:gd name="T23" fmla="*/ 0 h 217"/>
                  <a:gd name="T24" fmla="*/ 0 w 214"/>
                  <a:gd name="T25" fmla="*/ 0 h 217"/>
                  <a:gd name="T26" fmla="*/ 0 w 214"/>
                  <a:gd name="T27" fmla="*/ 0 h 217"/>
                  <a:gd name="T28" fmla="*/ 0 w 214"/>
                  <a:gd name="T29" fmla="*/ 0 h 217"/>
                  <a:gd name="T30" fmla="*/ 0 w 214"/>
                  <a:gd name="T31" fmla="*/ 0 h 217"/>
                  <a:gd name="T32" fmla="*/ 0 w 214"/>
                  <a:gd name="T33" fmla="*/ 0 h 217"/>
                  <a:gd name="T34" fmla="*/ 0 w 214"/>
                  <a:gd name="T35" fmla="*/ 0 h 217"/>
                  <a:gd name="T36" fmla="*/ 0 w 214"/>
                  <a:gd name="T37" fmla="*/ 0 h 217"/>
                  <a:gd name="T38" fmla="*/ 0 w 214"/>
                  <a:gd name="T39" fmla="*/ 0 h 217"/>
                  <a:gd name="T40" fmla="*/ 0 w 214"/>
                  <a:gd name="T41" fmla="*/ 0 h 217"/>
                  <a:gd name="T42" fmla="*/ 0 w 214"/>
                  <a:gd name="T43" fmla="*/ 0 h 217"/>
                  <a:gd name="T44" fmla="*/ 0 w 214"/>
                  <a:gd name="T45" fmla="*/ 0 h 217"/>
                  <a:gd name="T46" fmla="*/ 0 w 214"/>
                  <a:gd name="T47" fmla="*/ 0 h 217"/>
                  <a:gd name="T48" fmla="*/ 0 w 214"/>
                  <a:gd name="T49" fmla="*/ 0 h 217"/>
                  <a:gd name="T50" fmla="*/ 0 w 214"/>
                  <a:gd name="T51" fmla="*/ 0 h 217"/>
                  <a:gd name="T52" fmla="*/ 0 w 214"/>
                  <a:gd name="T53" fmla="*/ 0 h 217"/>
                  <a:gd name="T54" fmla="*/ 0 w 214"/>
                  <a:gd name="T55" fmla="*/ 0 h 217"/>
                  <a:gd name="T56" fmla="*/ 0 w 214"/>
                  <a:gd name="T57" fmla="*/ 0 h 217"/>
                  <a:gd name="T58" fmla="*/ 0 w 214"/>
                  <a:gd name="T59" fmla="*/ 0 h 217"/>
                  <a:gd name="T60" fmla="*/ 0 w 214"/>
                  <a:gd name="T61" fmla="*/ 0 h 217"/>
                  <a:gd name="T62" fmla="*/ 0 w 214"/>
                  <a:gd name="T63" fmla="*/ 0 h 217"/>
                  <a:gd name="T64" fmla="*/ 0 w 214"/>
                  <a:gd name="T65" fmla="*/ 0 h 2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4"/>
                  <a:gd name="T100" fmla="*/ 0 h 217"/>
                  <a:gd name="T101" fmla="*/ 214 w 214"/>
                  <a:gd name="T102" fmla="*/ 217 h 2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4" h="217">
                    <a:moveTo>
                      <a:pt x="107" y="216"/>
                    </a:moveTo>
                    <a:lnTo>
                      <a:pt x="129" y="210"/>
                    </a:lnTo>
                    <a:lnTo>
                      <a:pt x="149" y="200"/>
                    </a:lnTo>
                    <a:lnTo>
                      <a:pt x="167" y="187"/>
                    </a:lnTo>
                    <a:lnTo>
                      <a:pt x="182" y="172"/>
                    </a:lnTo>
                    <a:lnTo>
                      <a:pt x="195" y="153"/>
                    </a:lnTo>
                    <a:lnTo>
                      <a:pt x="206" y="133"/>
                    </a:lnTo>
                    <a:lnTo>
                      <a:pt x="211" y="111"/>
                    </a:lnTo>
                    <a:lnTo>
                      <a:pt x="214" y="89"/>
                    </a:lnTo>
                    <a:lnTo>
                      <a:pt x="211" y="68"/>
                    </a:lnTo>
                    <a:lnTo>
                      <a:pt x="206" y="49"/>
                    </a:lnTo>
                    <a:lnTo>
                      <a:pt x="195" y="32"/>
                    </a:lnTo>
                    <a:lnTo>
                      <a:pt x="182" y="18"/>
                    </a:lnTo>
                    <a:lnTo>
                      <a:pt x="167" y="9"/>
                    </a:lnTo>
                    <a:lnTo>
                      <a:pt x="149" y="2"/>
                    </a:lnTo>
                    <a:lnTo>
                      <a:pt x="129" y="0"/>
                    </a:lnTo>
                    <a:lnTo>
                      <a:pt x="107" y="1"/>
                    </a:lnTo>
                    <a:lnTo>
                      <a:pt x="85" y="7"/>
                    </a:lnTo>
                    <a:lnTo>
                      <a:pt x="65" y="17"/>
                    </a:lnTo>
                    <a:lnTo>
                      <a:pt x="47" y="30"/>
                    </a:lnTo>
                    <a:lnTo>
                      <a:pt x="32" y="46"/>
                    </a:lnTo>
                    <a:lnTo>
                      <a:pt x="19" y="64"/>
                    </a:lnTo>
                    <a:lnTo>
                      <a:pt x="8" y="85"/>
                    </a:lnTo>
                    <a:lnTo>
                      <a:pt x="3" y="106"/>
                    </a:lnTo>
                    <a:lnTo>
                      <a:pt x="0" y="128"/>
                    </a:lnTo>
                    <a:lnTo>
                      <a:pt x="3" y="149"/>
                    </a:lnTo>
                    <a:lnTo>
                      <a:pt x="8" y="168"/>
                    </a:lnTo>
                    <a:lnTo>
                      <a:pt x="19" y="185"/>
                    </a:lnTo>
                    <a:lnTo>
                      <a:pt x="32" y="197"/>
                    </a:lnTo>
                    <a:lnTo>
                      <a:pt x="47" y="208"/>
                    </a:lnTo>
                    <a:lnTo>
                      <a:pt x="65" y="215"/>
                    </a:lnTo>
                    <a:lnTo>
                      <a:pt x="85" y="217"/>
                    </a:lnTo>
                    <a:lnTo>
                      <a:pt x="107" y="216"/>
                    </a:lnTo>
                    <a:close/>
                  </a:path>
                </a:pathLst>
              </a:custGeom>
              <a:solidFill>
                <a:srgbClr val="822300"/>
              </a:solidFill>
              <a:ln w="9525">
                <a:noFill/>
                <a:round/>
                <a:headEnd/>
                <a:tailEnd/>
              </a:ln>
            </p:spPr>
            <p:txBody>
              <a:bodyPr/>
              <a:lstStyle/>
              <a:p>
                <a:endParaRPr lang="fr-FR"/>
              </a:p>
            </p:txBody>
          </p:sp>
          <p:sp>
            <p:nvSpPr>
              <p:cNvPr id="123907" name="Freeform 1015"/>
              <p:cNvSpPr>
                <a:spLocks/>
              </p:cNvSpPr>
              <p:nvPr/>
            </p:nvSpPr>
            <p:spPr bwMode="auto">
              <a:xfrm>
                <a:off x="3322" y="2679"/>
                <a:ext cx="19" cy="22"/>
              </a:xfrm>
              <a:custGeom>
                <a:avLst/>
                <a:gdLst>
                  <a:gd name="T0" fmla="*/ 0 w 111"/>
                  <a:gd name="T1" fmla="*/ 0 h 130"/>
                  <a:gd name="T2" fmla="*/ 0 w 111"/>
                  <a:gd name="T3" fmla="*/ 0 h 130"/>
                  <a:gd name="T4" fmla="*/ 0 w 111"/>
                  <a:gd name="T5" fmla="*/ 0 h 130"/>
                  <a:gd name="T6" fmla="*/ 0 w 111"/>
                  <a:gd name="T7" fmla="*/ 0 h 130"/>
                  <a:gd name="T8" fmla="*/ 0 w 111"/>
                  <a:gd name="T9" fmla="*/ 0 h 130"/>
                  <a:gd name="T10" fmla="*/ 0 w 111"/>
                  <a:gd name="T11" fmla="*/ 0 h 130"/>
                  <a:gd name="T12" fmla="*/ 0 w 111"/>
                  <a:gd name="T13" fmla="*/ 0 h 130"/>
                  <a:gd name="T14" fmla="*/ 0 w 111"/>
                  <a:gd name="T15" fmla="*/ 0 h 130"/>
                  <a:gd name="T16" fmla="*/ 0 w 111"/>
                  <a:gd name="T17" fmla="*/ 0 h 130"/>
                  <a:gd name="T18" fmla="*/ 0 w 111"/>
                  <a:gd name="T19" fmla="*/ 0 h 130"/>
                  <a:gd name="T20" fmla="*/ 0 w 111"/>
                  <a:gd name="T21" fmla="*/ 0 h 130"/>
                  <a:gd name="T22" fmla="*/ 0 w 111"/>
                  <a:gd name="T23" fmla="*/ 0 h 130"/>
                  <a:gd name="T24" fmla="*/ 0 w 111"/>
                  <a:gd name="T25" fmla="*/ 0 h 130"/>
                  <a:gd name="T26" fmla="*/ 0 w 111"/>
                  <a:gd name="T27" fmla="*/ 0 h 130"/>
                  <a:gd name="T28" fmla="*/ 0 w 111"/>
                  <a:gd name="T29" fmla="*/ 0 h 130"/>
                  <a:gd name="T30" fmla="*/ 0 w 111"/>
                  <a:gd name="T31" fmla="*/ 0 h 130"/>
                  <a:gd name="T32" fmla="*/ 0 w 111"/>
                  <a:gd name="T33" fmla="*/ 0 h 130"/>
                  <a:gd name="T34" fmla="*/ 0 w 111"/>
                  <a:gd name="T35" fmla="*/ 0 h 130"/>
                  <a:gd name="T36" fmla="*/ 0 w 111"/>
                  <a:gd name="T37" fmla="*/ 0 h 130"/>
                  <a:gd name="T38" fmla="*/ 0 w 111"/>
                  <a:gd name="T39" fmla="*/ 0 h 130"/>
                  <a:gd name="T40" fmla="*/ 0 w 111"/>
                  <a:gd name="T41" fmla="*/ 0 h 1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1"/>
                  <a:gd name="T64" fmla="*/ 0 h 130"/>
                  <a:gd name="T65" fmla="*/ 111 w 111"/>
                  <a:gd name="T66" fmla="*/ 130 h 1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1" h="130">
                    <a:moveTo>
                      <a:pt x="104" y="0"/>
                    </a:moveTo>
                    <a:lnTo>
                      <a:pt x="104" y="0"/>
                    </a:lnTo>
                    <a:lnTo>
                      <a:pt x="102" y="21"/>
                    </a:lnTo>
                    <a:lnTo>
                      <a:pt x="96" y="43"/>
                    </a:lnTo>
                    <a:lnTo>
                      <a:pt x="86" y="62"/>
                    </a:lnTo>
                    <a:lnTo>
                      <a:pt x="74" y="80"/>
                    </a:lnTo>
                    <a:lnTo>
                      <a:pt x="59" y="96"/>
                    </a:lnTo>
                    <a:lnTo>
                      <a:pt x="40" y="107"/>
                    </a:lnTo>
                    <a:lnTo>
                      <a:pt x="22" y="118"/>
                    </a:lnTo>
                    <a:lnTo>
                      <a:pt x="0" y="123"/>
                    </a:lnTo>
                    <a:lnTo>
                      <a:pt x="2" y="130"/>
                    </a:lnTo>
                    <a:lnTo>
                      <a:pt x="24" y="125"/>
                    </a:lnTo>
                    <a:lnTo>
                      <a:pt x="45" y="114"/>
                    </a:lnTo>
                    <a:lnTo>
                      <a:pt x="64" y="100"/>
                    </a:lnTo>
                    <a:lnTo>
                      <a:pt x="79" y="85"/>
                    </a:lnTo>
                    <a:lnTo>
                      <a:pt x="93" y="66"/>
                    </a:lnTo>
                    <a:lnTo>
                      <a:pt x="103" y="46"/>
                    </a:lnTo>
                    <a:lnTo>
                      <a:pt x="109" y="24"/>
                    </a:lnTo>
                    <a:lnTo>
                      <a:pt x="111" y="0"/>
                    </a:lnTo>
                    <a:lnTo>
                      <a:pt x="104" y="0"/>
                    </a:lnTo>
                    <a:close/>
                  </a:path>
                </a:pathLst>
              </a:custGeom>
              <a:solidFill>
                <a:srgbClr val="000000"/>
              </a:solidFill>
              <a:ln w="9525">
                <a:noFill/>
                <a:round/>
                <a:headEnd/>
                <a:tailEnd/>
              </a:ln>
            </p:spPr>
            <p:txBody>
              <a:bodyPr/>
              <a:lstStyle/>
              <a:p>
                <a:endParaRPr lang="fr-FR"/>
              </a:p>
            </p:txBody>
          </p:sp>
          <p:sp>
            <p:nvSpPr>
              <p:cNvPr id="123908" name="Freeform 1016"/>
              <p:cNvSpPr>
                <a:spLocks/>
              </p:cNvSpPr>
              <p:nvPr/>
            </p:nvSpPr>
            <p:spPr bwMode="auto">
              <a:xfrm>
                <a:off x="3322" y="2663"/>
                <a:ext cx="19" cy="16"/>
              </a:xfrm>
              <a:custGeom>
                <a:avLst/>
                <a:gdLst>
                  <a:gd name="T0" fmla="*/ 0 w 111"/>
                  <a:gd name="T1" fmla="*/ 0 h 93"/>
                  <a:gd name="T2" fmla="*/ 0 w 111"/>
                  <a:gd name="T3" fmla="*/ 0 h 93"/>
                  <a:gd name="T4" fmla="*/ 0 w 111"/>
                  <a:gd name="T5" fmla="*/ 0 h 93"/>
                  <a:gd name="T6" fmla="*/ 0 w 111"/>
                  <a:gd name="T7" fmla="*/ 0 h 93"/>
                  <a:gd name="T8" fmla="*/ 0 w 111"/>
                  <a:gd name="T9" fmla="*/ 0 h 93"/>
                  <a:gd name="T10" fmla="*/ 0 w 111"/>
                  <a:gd name="T11" fmla="*/ 0 h 93"/>
                  <a:gd name="T12" fmla="*/ 0 w 111"/>
                  <a:gd name="T13" fmla="*/ 0 h 93"/>
                  <a:gd name="T14" fmla="*/ 0 w 111"/>
                  <a:gd name="T15" fmla="*/ 0 h 93"/>
                  <a:gd name="T16" fmla="*/ 0 w 111"/>
                  <a:gd name="T17" fmla="*/ 0 h 93"/>
                  <a:gd name="T18" fmla="*/ 0 w 111"/>
                  <a:gd name="T19" fmla="*/ 0 h 93"/>
                  <a:gd name="T20" fmla="*/ 0 w 111"/>
                  <a:gd name="T21" fmla="*/ 0 h 93"/>
                  <a:gd name="T22" fmla="*/ 0 w 111"/>
                  <a:gd name="T23" fmla="*/ 0 h 93"/>
                  <a:gd name="T24" fmla="*/ 0 w 111"/>
                  <a:gd name="T25" fmla="*/ 0 h 93"/>
                  <a:gd name="T26" fmla="*/ 0 w 111"/>
                  <a:gd name="T27" fmla="*/ 0 h 93"/>
                  <a:gd name="T28" fmla="*/ 0 w 111"/>
                  <a:gd name="T29" fmla="*/ 0 h 93"/>
                  <a:gd name="T30" fmla="*/ 0 w 111"/>
                  <a:gd name="T31" fmla="*/ 0 h 93"/>
                  <a:gd name="T32" fmla="*/ 0 w 111"/>
                  <a:gd name="T33" fmla="*/ 0 h 93"/>
                  <a:gd name="T34" fmla="*/ 0 w 111"/>
                  <a:gd name="T35" fmla="*/ 0 h 93"/>
                  <a:gd name="T36" fmla="*/ 0 w 111"/>
                  <a:gd name="T37" fmla="*/ 0 h 93"/>
                  <a:gd name="T38" fmla="*/ 0 w 111"/>
                  <a:gd name="T39" fmla="*/ 0 h 93"/>
                  <a:gd name="T40" fmla="*/ 0 w 111"/>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1"/>
                  <a:gd name="T64" fmla="*/ 0 h 93"/>
                  <a:gd name="T65" fmla="*/ 111 w 111"/>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1" h="93">
                    <a:moveTo>
                      <a:pt x="2" y="9"/>
                    </a:moveTo>
                    <a:lnTo>
                      <a:pt x="2" y="9"/>
                    </a:lnTo>
                    <a:lnTo>
                      <a:pt x="23" y="7"/>
                    </a:lnTo>
                    <a:lnTo>
                      <a:pt x="42" y="10"/>
                    </a:lnTo>
                    <a:lnTo>
                      <a:pt x="60" y="17"/>
                    </a:lnTo>
                    <a:lnTo>
                      <a:pt x="74" y="25"/>
                    </a:lnTo>
                    <a:lnTo>
                      <a:pt x="87" y="39"/>
                    </a:lnTo>
                    <a:lnTo>
                      <a:pt x="96" y="54"/>
                    </a:lnTo>
                    <a:lnTo>
                      <a:pt x="102" y="74"/>
                    </a:lnTo>
                    <a:lnTo>
                      <a:pt x="104" y="93"/>
                    </a:lnTo>
                    <a:lnTo>
                      <a:pt x="111" y="93"/>
                    </a:lnTo>
                    <a:lnTo>
                      <a:pt x="109" y="71"/>
                    </a:lnTo>
                    <a:lnTo>
                      <a:pt x="103" y="51"/>
                    </a:lnTo>
                    <a:lnTo>
                      <a:pt x="92" y="34"/>
                    </a:lnTo>
                    <a:lnTo>
                      <a:pt x="79" y="20"/>
                    </a:lnTo>
                    <a:lnTo>
                      <a:pt x="63" y="10"/>
                    </a:lnTo>
                    <a:lnTo>
                      <a:pt x="44" y="3"/>
                    </a:lnTo>
                    <a:lnTo>
                      <a:pt x="23" y="0"/>
                    </a:lnTo>
                    <a:lnTo>
                      <a:pt x="0" y="2"/>
                    </a:lnTo>
                    <a:lnTo>
                      <a:pt x="2" y="9"/>
                    </a:lnTo>
                    <a:close/>
                  </a:path>
                </a:pathLst>
              </a:custGeom>
              <a:solidFill>
                <a:srgbClr val="000000"/>
              </a:solidFill>
              <a:ln w="9525">
                <a:noFill/>
                <a:round/>
                <a:headEnd/>
                <a:tailEnd/>
              </a:ln>
            </p:spPr>
            <p:txBody>
              <a:bodyPr/>
              <a:lstStyle/>
              <a:p>
                <a:endParaRPr lang="fr-FR"/>
              </a:p>
            </p:txBody>
          </p:sp>
          <p:sp>
            <p:nvSpPr>
              <p:cNvPr id="123909" name="Freeform 1017"/>
              <p:cNvSpPr>
                <a:spLocks/>
              </p:cNvSpPr>
              <p:nvPr/>
            </p:nvSpPr>
            <p:spPr bwMode="auto">
              <a:xfrm>
                <a:off x="3305" y="2664"/>
                <a:ext cx="18" cy="21"/>
              </a:xfrm>
              <a:custGeom>
                <a:avLst/>
                <a:gdLst>
                  <a:gd name="T0" fmla="*/ 0 w 111"/>
                  <a:gd name="T1" fmla="*/ 0 h 130"/>
                  <a:gd name="T2" fmla="*/ 0 w 111"/>
                  <a:gd name="T3" fmla="*/ 0 h 130"/>
                  <a:gd name="T4" fmla="*/ 0 w 111"/>
                  <a:gd name="T5" fmla="*/ 0 h 130"/>
                  <a:gd name="T6" fmla="*/ 0 w 111"/>
                  <a:gd name="T7" fmla="*/ 0 h 130"/>
                  <a:gd name="T8" fmla="*/ 0 w 111"/>
                  <a:gd name="T9" fmla="*/ 0 h 130"/>
                  <a:gd name="T10" fmla="*/ 0 w 111"/>
                  <a:gd name="T11" fmla="*/ 0 h 130"/>
                  <a:gd name="T12" fmla="*/ 0 w 111"/>
                  <a:gd name="T13" fmla="*/ 0 h 130"/>
                  <a:gd name="T14" fmla="*/ 0 w 111"/>
                  <a:gd name="T15" fmla="*/ 0 h 130"/>
                  <a:gd name="T16" fmla="*/ 0 w 111"/>
                  <a:gd name="T17" fmla="*/ 0 h 130"/>
                  <a:gd name="T18" fmla="*/ 0 w 111"/>
                  <a:gd name="T19" fmla="*/ 0 h 130"/>
                  <a:gd name="T20" fmla="*/ 0 w 111"/>
                  <a:gd name="T21" fmla="*/ 0 h 130"/>
                  <a:gd name="T22" fmla="*/ 0 w 111"/>
                  <a:gd name="T23" fmla="*/ 0 h 130"/>
                  <a:gd name="T24" fmla="*/ 0 w 111"/>
                  <a:gd name="T25" fmla="*/ 0 h 130"/>
                  <a:gd name="T26" fmla="*/ 0 w 111"/>
                  <a:gd name="T27" fmla="*/ 0 h 130"/>
                  <a:gd name="T28" fmla="*/ 0 w 111"/>
                  <a:gd name="T29" fmla="*/ 0 h 130"/>
                  <a:gd name="T30" fmla="*/ 0 w 111"/>
                  <a:gd name="T31" fmla="*/ 0 h 130"/>
                  <a:gd name="T32" fmla="*/ 0 w 111"/>
                  <a:gd name="T33" fmla="*/ 0 h 130"/>
                  <a:gd name="T34" fmla="*/ 0 w 111"/>
                  <a:gd name="T35" fmla="*/ 0 h 130"/>
                  <a:gd name="T36" fmla="*/ 0 w 111"/>
                  <a:gd name="T37" fmla="*/ 0 h 130"/>
                  <a:gd name="T38" fmla="*/ 0 w 111"/>
                  <a:gd name="T39" fmla="*/ 0 h 130"/>
                  <a:gd name="T40" fmla="*/ 0 w 111"/>
                  <a:gd name="T41" fmla="*/ 0 h 1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1"/>
                  <a:gd name="T64" fmla="*/ 0 h 130"/>
                  <a:gd name="T65" fmla="*/ 111 w 111"/>
                  <a:gd name="T66" fmla="*/ 130 h 1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1" h="130">
                    <a:moveTo>
                      <a:pt x="7" y="130"/>
                    </a:moveTo>
                    <a:lnTo>
                      <a:pt x="7" y="130"/>
                    </a:lnTo>
                    <a:lnTo>
                      <a:pt x="9" y="109"/>
                    </a:lnTo>
                    <a:lnTo>
                      <a:pt x="15" y="88"/>
                    </a:lnTo>
                    <a:lnTo>
                      <a:pt x="25" y="68"/>
                    </a:lnTo>
                    <a:lnTo>
                      <a:pt x="37" y="51"/>
                    </a:lnTo>
                    <a:lnTo>
                      <a:pt x="52" y="34"/>
                    </a:lnTo>
                    <a:lnTo>
                      <a:pt x="71" y="23"/>
                    </a:lnTo>
                    <a:lnTo>
                      <a:pt x="89" y="12"/>
                    </a:lnTo>
                    <a:lnTo>
                      <a:pt x="111" y="7"/>
                    </a:lnTo>
                    <a:lnTo>
                      <a:pt x="109" y="0"/>
                    </a:lnTo>
                    <a:lnTo>
                      <a:pt x="87" y="5"/>
                    </a:lnTo>
                    <a:lnTo>
                      <a:pt x="66" y="16"/>
                    </a:lnTo>
                    <a:lnTo>
                      <a:pt x="47" y="30"/>
                    </a:lnTo>
                    <a:lnTo>
                      <a:pt x="32" y="46"/>
                    </a:lnTo>
                    <a:lnTo>
                      <a:pt x="18" y="63"/>
                    </a:lnTo>
                    <a:lnTo>
                      <a:pt x="8" y="85"/>
                    </a:lnTo>
                    <a:lnTo>
                      <a:pt x="2" y="106"/>
                    </a:lnTo>
                    <a:lnTo>
                      <a:pt x="0" y="130"/>
                    </a:lnTo>
                    <a:lnTo>
                      <a:pt x="7" y="130"/>
                    </a:lnTo>
                    <a:close/>
                  </a:path>
                </a:pathLst>
              </a:custGeom>
              <a:solidFill>
                <a:srgbClr val="000000"/>
              </a:solidFill>
              <a:ln w="9525">
                <a:noFill/>
                <a:round/>
                <a:headEnd/>
                <a:tailEnd/>
              </a:ln>
            </p:spPr>
            <p:txBody>
              <a:bodyPr/>
              <a:lstStyle/>
              <a:p>
                <a:endParaRPr lang="fr-FR"/>
              </a:p>
            </p:txBody>
          </p:sp>
          <p:sp>
            <p:nvSpPr>
              <p:cNvPr id="123910" name="Freeform 1018"/>
              <p:cNvSpPr>
                <a:spLocks/>
              </p:cNvSpPr>
              <p:nvPr/>
            </p:nvSpPr>
            <p:spPr bwMode="auto">
              <a:xfrm>
                <a:off x="3305" y="2685"/>
                <a:ext cx="18" cy="16"/>
              </a:xfrm>
              <a:custGeom>
                <a:avLst/>
                <a:gdLst>
                  <a:gd name="T0" fmla="*/ 0 w 111"/>
                  <a:gd name="T1" fmla="*/ 0 h 93"/>
                  <a:gd name="T2" fmla="*/ 0 w 111"/>
                  <a:gd name="T3" fmla="*/ 0 h 93"/>
                  <a:gd name="T4" fmla="*/ 0 w 111"/>
                  <a:gd name="T5" fmla="*/ 0 h 93"/>
                  <a:gd name="T6" fmla="*/ 0 w 111"/>
                  <a:gd name="T7" fmla="*/ 0 h 93"/>
                  <a:gd name="T8" fmla="*/ 0 w 111"/>
                  <a:gd name="T9" fmla="*/ 0 h 93"/>
                  <a:gd name="T10" fmla="*/ 0 w 111"/>
                  <a:gd name="T11" fmla="*/ 0 h 93"/>
                  <a:gd name="T12" fmla="*/ 0 w 111"/>
                  <a:gd name="T13" fmla="*/ 0 h 93"/>
                  <a:gd name="T14" fmla="*/ 0 w 111"/>
                  <a:gd name="T15" fmla="*/ 0 h 93"/>
                  <a:gd name="T16" fmla="*/ 0 w 111"/>
                  <a:gd name="T17" fmla="*/ 0 h 93"/>
                  <a:gd name="T18" fmla="*/ 0 w 111"/>
                  <a:gd name="T19" fmla="*/ 0 h 93"/>
                  <a:gd name="T20" fmla="*/ 0 w 111"/>
                  <a:gd name="T21" fmla="*/ 0 h 93"/>
                  <a:gd name="T22" fmla="*/ 0 w 111"/>
                  <a:gd name="T23" fmla="*/ 0 h 93"/>
                  <a:gd name="T24" fmla="*/ 0 w 111"/>
                  <a:gd name="T25" fmla="*/ 0 h 93"/>
                  <a:gd name="T26" fmla="*/ 0 w 111"/>
                  <a:gd name="T27" fmla="*/ 0 h 93"/>
                  <a:gd name="T28" fmla="*/ 0 w 111"/>
                  <a:gd name="T29" fmla="*/ 0 h 93"/>
                  <a:gd name="T30" fmla="*/ 0 w 111"/>
                  <a:gd name="T31" fmla="*/ 0 h 93"/>
                  <a:gd name="T32" fmla="*/ 0 w 111"/>
                  <a:gd name="T33" fmla="*/ 0 h 93"/>
                  <a:gd name="T34" fmla="*/ 0 w 111"/>
                  <a:gd name="T35" fmla="*/ 0 h 93"/>
                  <a:gd name="T36" fmla="*/ 0 w 111"/>
                  <a:gd name="T37" fmla="*/ 0 h 93"/>
                  <a:gd name="T38" fmla="*/ 0 w 111"/>
                  <a:gd name="T39" fmla="*/ 0 h 93"/>
                  <a:gd name="T40" fmla="*/ 0 w 111"/>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1"/>
                  <a:gd name="T64" fmla="*/ 0 h 93"/>
                  <a:gd name="T65" fmla="*/ 111 w 111"/>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1" h="93">
                    <a:moveTo>
                      <a:pt x="109" y="84"/>
                    </a:moveTo>
                    <a:lnTo>
                      <a:pt x="109" y="84"/>
                    </a:lnTo>
                    <a:lnTo>
                      <a:pt x="88" y="86"/>
                    </a:lnTo>
                    <a:lnTo>
                      <a:pt x="69" y="83"/>
                    </a:lnTo>
                    <a:lnTo>
                      <a:pt x="51" y="76"/>
                    </a:lnTo>
                    <a:lnTo>
                      <a:pt x="37" y="67"/>
                    </a:lnTo>
                    <a:lnTo>
                      <a:pt x="24" y="54"/>
                    </a:lnTo>
                    <a:lnTo>
                      <a:pt x="15" y="39"/>
                    </a:lnTo>
                    <a:lnTo>
                      <a:pt x="9" y="19"/>
                    </a:lnTo>
                    <a:lnTo>
                      <a:pt x="7" y="0"/>
                    </a:lnTo>
                    <a:lnTo>
                      <a:pt x="0" y="0"/>
                    </a:lnTo>
                    <a:lnTo>
                      <a:pt x="2" y="22"/>
                    </a:lnTo>
                    <a:lnTo>
                      <a:pt x="8" y="41"/>
                    </a:lnTo>
                    <a:lnTo>
                      <a:pt x="19" y="59"/>
                    </a:lnTo>
                    <a:lnTo>
                      <a:pt x="32" y="72"/>
                    </a:lnTo>
                    <a:lnTo>
                      <a:pt x="48" y="83"/>
                    </a:lnTo>
                    <a:lnTo>
                      <a:pt x="67" y="90"/>
                    </a:lnTo>
                    <a:lnTo>
                      <a:pt x="88" y="93"/>
                    </a:lnTo>
                    <a:lnTo>
                      <a:pt x="111" y="91"/>
                    </a:lnTo>
                    <a:lnTo>
                      <a:pt x="109" y="84"/>
                    </a:lnTo>
                    <a:close/>
                  </a:path>
                </a:pathLst>
              </a:custGeom>
              <a:solidFill>
                <a:srgbClr val="000000"/>
              </a:solidFill>
              <a:ln w="9525">
                <a:noFill/>
                <a:round/>
                <a:headEnd/>
                <a:tailEnd/>
              </a:ln>
            </p:spPr>
            <p:txBody>
              <a:bodyPr/>
              <a:lstStyle/>
              <a:p>
                <a:endParaRPr lang="fr-FR"/>
              </a:p>
            </p:txBody>
          </p:sp>
          <p:sp>
            <p:nvSpPr>
              <p:cNvPr id="123911" name="Freeform 1019"/>
              <p:cNvSpPr>
                <a:spLocks/>
              </p:cNvSpPr>
              <p:nvPr/>
            </p:nvSpPr>
            <p:spPr bwMode="auto">
              <a:xfrm>
                <a:off x="3307" y="2664"/>
                <a:ext cx="19" cy="14"/>
              </a:xfrm>
              <a:custGeom>
                <a:avLst/>
                <a:gdLst>
                  <a:gd name="T0" fmla="*/ 0 w 120"/>
                  <a:gd name="T1" fmla="*/ 0 h 88"/>
                  <a:gd name="T2" fmla="*/ 0 w 120"/>
                  <a:gd name="T3" fmla="*/ 0 h 88"/>
                  <a:gd name="T4" fmla="*/ 0 w 120"/>
                  <a:gd name="T5" fmla="*/ 0 h 88"/>
                  <a:gd name="T6" fmla="*/ 0 w 120"/>
                  <a:gd name="T7" fmla="*/ 0 h 88"/>
                  <a:gd name="T8" fmla="*/ 0 w 120"/>
                  <a:gd name="T9" fmla="*/ 0 h 88"/>
                  <a:gd name="T10" fmla="*/ 0 w 120"/>
                  <a:gd name="T11" fmla="*/ 0 h 88"/>
                  <a:gd name="T12" fmla="*/ 0 w 120"/>
                  <a:gd name="T13" fmla="*/ 0 h 88"/>
                  <a:gd name="T14" fmla="*/ 0 w 120"/>
                  <a:gd name="T15" fmla="*/ 0 h 88"/>
                  <a:gd name="T16" fmla="*/ 0 w 120"/>
                  <a:gd name="T17" fmla="*/ 0 h 88"/>
                  <a:gd name="T18" fmla="*/ 0 w 120"/>
                  <a:gd name="T19" fmla="*/ 0 h 88"/>
                  <a:gd name="T20" fmla="*/ 0 w 120"/>
                  <a:gd name="T21" fmla="*/ 0 h 88"/>
                  <a:gd name="T22" fmla="*/ 0 w 120"/>
                  <a:gd name="T23" fmla="*/ 0 h 88"/>
                  <a:gd name="T24" fmla="*/ 0 w 120"/>
                  <a:gd name="T25" fmla="*/ 0 h 88"/>
                  <a:gd name="T26" fmla="*/ 0 w 120"/>
                  <a:gd name="T27" fmla="*/ 0 h 88"/>
                  <a:gd name="T28" fmla="*/ 0 w 120"/>
                  <a:gd name="T29" fmla="*/ 0 h 88"/>
                  <a:gd name="T30" fmla="*/ 0 w 120"/>
                  <a:gd name="T31" fmla="*/ 0 h 88"/>
                  <a:gd name="T32" fmla="*/ 0 w 120"/>
                  <a:gd name="T33" fmla="*/ 0 h 88"/>
                  <a:gd name="T34" fmla="*/ 0 w 120"/>
                  <a:gd name="T35" fmla="*/ 0 h 88"/>
                  <a:gd name="T36" fmla="*/ 0 w 120"/>
                  <a:gd name="T37" fmla="*/ 0 h 88"/>
                  <a:gd name="T38" fmla="*/ 0 w 120"/>
                  <a:gd name="T39" fmla="*/ 0 h 88"/>
                  <a:gd name="T40" fmla="*/ 0 w 120"/>
                  <a:gd name="T41" fmla="*/ 0 h 88"/>
                  <a:gd name="T42" fmla="*/ 0 w 120"/>
                  <a:gd name="T43" fmla="*/ 0 h 88"/>
                  <a:gd name="T44" fmla="*/ 0 w 120"/>
                  <a:gd name="T45" fmla="*/ 0 h 88"/>
                  <a:gd name="T46" fmla="*/ 0 w 120"/>
                  <a:gd name="T47" fmla="*/ 0 h 88"/>
                  <a:gd name="T48" fmla="*/ 0 w 120"/>
                  <a:gd name="T49" fmla="*/ 0 h 88"/>
                  <a:gd name="T50" fmla="*/ 0 w 120"/>
                  <a:gd name="T51" fmla="*/ 0 h 88"/>
                  <a:gd name="T52" fmla="*/ 0 w 120"/>
                  <a:gd name="T53" fmla="*/ 0 h 88"/>
                  <a:gd name="T54" fmla="*/ 0 w 120"/>
                  <a:gd name="T55" fmla="*/ 0 h 88"/>
                  <a:gd name="T56" fmla="*/ 0 w 120"/>
                  <a:gd name="T57" fmla="*/ 0 h 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88"/>
                  <a:gd name="T89" fmla="*/ 120 w 120"/>
                  <a:gd name="T90" fmla="*/ 88 h 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88">
                    <a:moveTo>
                      <a:pt x="120" y="0"/>
                    </a:moveTo>
                    <a:lnTo>
                      <a:pt x="113" y="16"/>
                    </a:lnTo>
                    <a:lnTo>
                      <a:pt x="105" y="30"/>
                    </a:lnTo>
                    <a:lnTo>
                      <a:pt x="93" y="44"/>
                    </a:lnTo>
                    <a:lnTo>
                      <a:pt x="81" y="57"/>
                    </a:lnTo>
                    <a:lnTo>
                      <a:pt x="67" y="67"/>
                    </a:lnTo>
                    <a:lnTo>
                      <a:pt x="52" y="76"/>
                    </a:lnTo>
                    <a:lnTo>
                      <a:pt x="36" y="82"/>
                    </a:lnTo>
                    <a:lnTo>
                      <a:pt x="20" y="87"/>
                    </a:lnTo>
                    <a:lnTo>
                      <a:pt x="15" y="88"/>
                    </a:lnTo>
                    <a:lnTo>
                      <a:pt x="9" y="88"/>
                    </a:lnTo>
                    <a:lnTo>
                      <a:pt x="5" y="88"/>
                    </a:lnTo>
                    <a:lnTo>
                      <a:pt x="0" y="88"/>
                    </a:lnTo>
                    <a:lnTo>
                      <a:pt x="1" y="87"/>
                    </a:lnTo>
                    <a:lnTo>
                      <a:pt x="2" y="82"/>
                    </a:lnTo>
                    <a:lnTo>
                      <a:pt x="6" y="75"/>
                    </a:lnTo>
                    <a:lnTo>
                      <a:pt x="12" y="66"/>
                    </a:lnTo>
                    <a:lnTo>
                      <a:pt x="18" y="57"/>
                    </a:lnTo>
                    <a:lnTo>
                      <a:pt x="26" y="46"/>
                    </a:lnTo>
                    <a:lnTo>
                      <a:pt x="35" y="36"/>
                    </a:lnTo>
                    <a:lnTo>
                      <a:pt x="47" y="25"/>
                    </a:lnTo>
                    <a:lnTo>
                      <a:pt x="61" y="16"/>
                    </a:lnTo>
                    <a:lnTo>
                      <a:pt x="73" y="10"/>
                    </a:lnTo>
                    <a:lnTo>
                      <a:pt x="86" y="6"/>
                    </a:lnTo>
                    <a:lnTo>
                      <a:pt x="97" y="2"/>
                    </a:lnTo>
                    <a:lnTo>
                      <a:pt x="106" y="1"/>
                    </a:lnTo>
                    <a:lnTo>
                      <a:pt x="114" y="0"/>
                    </a:lnTo>
                    <a:lnTo>
                      <a:pt x="119" y="0"/>
                    </a:lnTo>
                    <a:lnTo>
                      <a:pt x="120" y="0"/>
                    </a:lnTo>
                    <a:close/>
                  </a:path>
                </a:pathLst>
              </a:custGeom>
              <a:solidFill>
                <a:srgbClr val="FFFFFF"/>
              </a:solidFill>
              <a:ln w="9525">
                <a:noFill/>
                <a:round/>
                <a:headEnd/>
                <a:tailEnd/>
              </a:ln>
            </p:spPr>
            <p:txBody>
              <a:bodyPr/>
              <a:lstStyle/>
              <a:p>
                <a:endParaRPr lang="fr-FR"/>
              </a:p>
            </p:txBody>
          </p:sp>
          <p:sp>
            <p:nvSpPr>
              <p:cNvPr id="123912" name="Freeform 1020"/>
              <p:cNvSpPr>
                <a:spLocks/>
              </p:cNvSpPr>
              <p:nvPr/>
            </p:nvSpPr>
            <p:spPr bwMode="auto">
              <a:xfrm>
                <a:off x="3310" y="2664"/>
                <a:ext cx="16" cy="15"/>
              </a:xfrm>
              <a:custGeom>
                <a:avLst/>
                <a:gdLst>
                  <a:gd name="T0" fmla="*/ 0 w 104"/>
                  <a:gd name="T1" fmla="*/ 0 h 91"/>
                  <a:gd name="T2" fmla="*/ 0 w 104"/>
                  <a:gd name="T3" fmla="*/ 0 h 91"/>
                  <a:gd name="T4" fmla="*/ 0 w 104"/>
                  <a:gd name="T5" fmla="*/ 0 h 91"/>
                  <a:gd name="T6" fmla="*/ 0 w 104"/>
                  <a:gd name="T7" fmla="*/ 0 h 91"/>
                  <a:gd name="T8" fmla="*/ 0 w 104"/>
                  <a:gd name="T9" fmla="*/ 0 h 91"/>
                  <a:gd name="T10" fmla="*/ 0 w 104"/>
                  <a:gd name="T11" fmla="*/ 0 h 91"/>
                  <a:gd name="T12" fmla="*/ 0 w 104"/>
                  <a:gd name="T13" fmla="*/ 0 h 91"/>
                  <a:gd name="T14" fmla="*/ 0 w 104"/>
                  <a:gd name="T15" fmla="*/ 0 h 91"/>
                  <a:gd name="T16" fmla="*/ 0 w 104"/>
                  <a:gd name="T17" fmla="*/ 0 h 91"/>
                  <a:gd name="T18" fmla="*/ 0 w 104"/>
                  <a:gd name="T19" fmla="*/ 0 h 91"/>
                  <a:gd name="T20" fmla="*/ 0 w 104"/>
                  <a:gd name="T21" fmla="*/ 0 h 91"/>
                  <a:gd name="T22" fmla="*/ 0 w 104"/>
                  <a:gd name="T23" fmla="*/ 0 h 91"/>
                  <a:gd name="T24" fmla="*/ 0 w 104"/>
                  <a:gd name="T25" fmla="*/ 0 h 91"/>
                  <a:gd name="T26" fmla="*/ 0 w 104"/>
                  <a:gd name="T27" fmla="*/ 0 h 91"/>
                  <a:gd name="T28" fmla="*/ 0 w 104"/>
                  <a:gd name="T29" fmla="*/ 0 h 91"/>
                  <a:gd name="T30" fmla="*/ 0 w 104"/>
                  <a:gd name="T31" fmla="*/ 0 h 91"/>
                  <a:gd name="T32" fmla="*/ 0 w 104"/>
                  <a:gd name="T33" fmla="*/ 0 h 91"/>
                  <a:gd name="T34" fmla="*/ 0 w 104"/>
                  <a:gd name="T35" fmla="*/ 0 h 91"/>
                  <a:gd name="T36" fmla="*/ 0 w 104"/>
                  <a:gd name="T37" fmla="*/ 0 h 91"/>
                  <a:gd name="T38" fmla="*/ 0 w 104"/>
                  <a:gd name="T39" fmla="*/ 0 h 91"/>
                  <a:gd name="T40" fmla="*/ 0 w 104"/>
                  <a:gd name="T41" fmla="*/ 0 h 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4"/>
                  <a:gd name="T64" fmla="*/ 0 h 91"/>
                  <a:gd name="T65" fmla="*/ 104 w 104"/>
                  <a:gd name="T66" fmla="*/ 91 h 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4" h="91">
                    <a:moveTo>
                      <a:pt x="1" y="91"/>
                    </a:moveTo>
                    <a:lnTo>
                      <a:pt x="2" y="91"/>
                    </a:lnTo>
                    <a:lnTo>
                      <a:pt x="18" y="87"/>
                    </a:lnTo>
                    <a:lnTo>
                      <a:pt x="35" y="81"/>
                    </a:lnTo>
                    <a:lnTo>
                      <a:pt x="51" y="70"/>
                    </a:lnTo>
                    <a:lnTo>
                      <a:pt x="65" y="60"/>
                    </a:lnTo>
                    <a:lnTo>
                      <a:pt x="76" y="47"/>
                    </a:lnTo>
                    <a:lnTo>
                      <a:pt x="88" y="33"/>
                    </a:lnTo>
                    <a:lnTo>
                      <a:pt x="97" y="18"/>
                    </a:lnTo>
                    <a:lnTo>
                      <a:pt x="104" y="2"/>
                    </a:lnTo>
                    <a:lnTo>
                      <a:pt x="97" y="0"/>
                    </a:lnTo>
                    <a:lnTo>
                      <a:pt x="90" y="16"/>
                    </a:lnTo>
                    <a:lnTo>
                      <a:pt x="83" y="29"/>
                    </a:lnTo>
                    <a:lnTo>
                      <a:pt x="72" y="43"/>
                    </a:lnTo>
                    <a:lnTo>
                      <a:pt x="60" y="55"/>
                    </a:lnTo>
                    <a:lnTo>
                      <a:pt x="46" y="66"/>
                    </a:lnTo>
                    <a:lnTo>
                      <a:pt x="32" y="74"/>
                    </a:lnTo>
                    <a:lnTo>
                      <a:pt x="16" y="80"/>
                    </a:lnTo>
                    <a:lnTo>
                      <a:pt x="0" y="84"/>
                    </a:lnTo>
                    <a:lnTo>
                      <a:pt x="1" y="84"/>
                    </a:lnTo>
                    <a:lnTo>
                      <a:pt x="1" y="91"/>
                    </a:lnTo>
                    <a:close/>
                  </a:path>
                </a:pathLst>
              </a:custGeom>
              <a:solidFill>
                <a:srgbClr val="000000"/>
              </a:solidFill>
              <a:ln w="9525">
                <a:noFill/>
                <a:round/>
                <a:headEnd/>
                <a:tailEnd/>
              </a:ln>
            </p:spPr>
            <p:txBody>
              <a:bodyPr/>
              <a:lstStyle/>
              <a:p>
                <a:endParaRPr lang="fr-FR"/>
              </a:p>
            </p:txBody>
          </p:sp>
          <p:sp>
            <p:nvSpPr>
              <p:cNvPr id="123913" name="Freeform 1021"/>
              <p:cNvSpPr>
                <a:spLocks/>
              </p:cNvSpPr>
              <p:nvPr/>
            </p:nvSpPr>
            <p:spPr bwMode="auto">
              <a:xfrm>
                <a:off x="3306" y="2678"/>
                <a:ext cx="4" cy="1"/>
              </a:xfrm>
              <a:custGeom>
                <a:avLst/>
                <a:gdLst>
                  <a:gd name="T0" fmla="*/ 0 w 23"/>
                  <a:gd name="T1" fmla="*/ 0 h 8"/>
                  <a:gd name="T2" fmla="*/ 0 w 23"/>
                  <a:gd name="T3" fmla="*/ 0 h 8"/>
                  <a:gd name="T4" fmla="*/ 0 w 23"/>
                  <a:gd name="T5" fmla="*/ 0 h 8"/>
                  <a:gd name="T6" fmla="*/ 0 w 23"/>
                  <a:gd name="T7" fmla="*/ 0 h 8"/>
                  <a:gd name="T8" fmla="*/ 0 w 23"/>
                  <a:gd name="T9" fmla="*/ 0 h 8"/>
                  <a:gd name="T10" fmla="*/ 0 w 23"/>
                  <a:gd name="T11" fmla="*/ 0 h 8"/>
                  <a:gd name="T12" fmla="*/ 0 w 23"/>
                  <a:gd name="T13" fmla="*/ 0 h 8"/>
                  <a:gd name="T14" fmla="*/ 0 w 23"/>
                  <a:gd name="T15" fmla="*/ 0 h 8"/>
                  <a:gd name="T16" fmla="*/ 0 w 23"/>
                  <a:gd name="T17" fmla="*/ 0 h 8"/>
                  <a:gd name="T18" fmla="*/ 0 w 23"/>
                  <a:gd name="T19" fmla="*/ 0 h 8"/>
                  <a:gd name="T20" fmla="*/ 0 w 23"/>
                  <a:gd name="T21" fmla="*/ 0 h 8"/>
                  <a:gd name="T22" fmla="*/ 0 w 23"/>
                  <a:gd name="T23" fmla="*/ 0 h 8"/>
                  <a:gd name="T24" fmla="*/ 0 w 23"/>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8"/>
                  <a:gd name="T41" fmla="*/ 23 w 23"/>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8">
                    <a:moveTo>
                      <a:pt x="0" y="4"/>
                    </a:moveTo>
                    <a:lnTo>
                      <a:pt x="3" y="8"/>
                    </a:lnTo>
                    <a:lnTo>
                      <a:pt x="8" y="8"/>
                    </a:lnTo>
                    <a:lnTo>
                      <a:pt x="12" y="8"/>
                    </a:lnTo>
                    <a:lnTo>
                      <a:pt x="18" y="8"/>
                    </a:lnTo>
                    <a:lnTo>
                      <a:pt x="23" y="7"/>
                    </a:lnTo>
                    <a:lnTo>
                      <a:pt x="23" y="0"/>
                    </a:lnTo>
                    <a:lnTo>
                      <a:pt x="18" y="1"/>
                    </a:lnTo>
                    <a:lnTo>
                      <a:pt x="12" y="1"/>
                    </a:lnTo>
                    <a:lnTo>
                      <a:pt x="8" y="1"/>
                    </a:lnTo>
                    <a:lnTo>
                      <a:pt x="3" y="1"/>
                    </a:lnTo>
                    <a:lnTo>
                      <a:pt x="7" y="6"/>
                    </a:lnTo>
                    <a:lnTo>
                      <a:pt x="0" y="4"/>
                    </a:lnTo>
                    <a:close/>
                  </a:path>
                </a:pathLst>
              </a:custGeom>
              <a:solidFill>
                <a:srgbClr val="000000"/>
              </a:solidFill>
              <a:ln w="9525">
                <a:noFill/>
                <a:round/>
                <a:headEnd/>
                <a:tailEnd/>
              </a:ln>
            </p:spPr>
            <p:txBody>
              <a:bodyPr/>
              <a:lstStyle/>
              <a:p>
                <a:endParaRPr lang="fr-FR"/>
              </a:p>
            </p:txBody>
          </p:sp>
          <p:sp>
            <p:nvSpPr>
              <p:cNvPr id="123914" name="Freeform 1022"/>
              <p:cNvSpPr>
                <a:spLocks/>
              </p:cNvSpPr>
              <p:nvPr/>
            </p:nvSpPr>
            <p:spPr bwMode="auto">
              <a:xfrm>
                <a:off x="3306" y="2668"/>
                <a:ext cx="8" cy="11"/>
              </a:xfrm>
              <a:custGeom>
                <a:avLst/>
                <a:gdLst>
                  <a:gd name="T0" fmla="*/ 0 w 52"/>
                  <a:gd name="T1" fmla="*/ 0 h 66"/>
                  <a:gd name="T2" fmla="*/ 0 w 52"/>
                  <a:gd name="T3" fmla="*/ 0 h 66"/>
                  <a:gd name="T4" fmla="*/ 0 w 52"/>
                  <a:gd name="T5" fmla="*/ 0 h 66"/>
                  <a:gd name="T6" fmla="*/ 0 w 52"/>
                  <a:gd name="T7" fmla="*/ 0 h 66"/>
                  <a:gd name="T8" fmla="*/ 0 w 52"/>
                  <a:gd name="T9" fmla="*/ 0 h 66"/>
                  <a:gd name="T10" fmla="*/ 0 w 52"/>
                  <a:gd name="T11" fmla="*/ 0 h 66"/>
                  <a:gd name="T12" fmla="*/ 0 w 52"/>
                  <a:gd name="T13" fmla="*/ 0 h 66"/>
                  <a:gd name="T14" fmla="*/ 0 w 52"/>
                  <a:gd name="T15" fmla="*/ 0 h 66"/>
                  <a:gd name="T16" fmla="*/ 0 w 52"/>
                  <a:gd name="T17" fmla="*/ 0 h 66"/>
                  <a:gd name="T18" fmla="*/ 0 w 52"/>
                  <a:gd name="T19" fmla="*/ 0 h 66"/>
                  <a:gd name="T20" fmla="*/ 0 w 52"/>
                  <a:gd name="T21" fmla="*/ 0 h 66"/>
                  <a:gd name="T22" fmla="*/ 0 w 52"/>
                  <a:gd name="T23" fmla="*/ 0 h 66"/>
                  <a:gd name="T24" fmla="*/ 0 w 52"/>
                  <a:gd name="T25" fmla="*/ 0 h 66"/>
                  <a:gd name="T26" fmla="*/ 0 w 52"/>
                  <a:gd name="T27" fmla="*/ 0 h 66"/>
                  <a:gd name="T28" fmla="*/ 0 w 52"/>
                  <a:gd name="T29" fmla="*/ 0 h 66"/>
                  <a:gd name="T30" fmla="*/ 0 w 52"/>
                  <a:gd name="T31" fmla="*/ 0 h 66"/>
                  <a:gd name="T32" fmla="*/ 0 w 52"/>
                  <a:gd name="T33" fmla="*/ 0 h 66"/>
                  <a:gd name="T34" fmla="*/ 0 w 52"/>
                  <a:gd name="T35" fmla="*/ 0 h 66"/>
                  <a:gd name="T36" fmla="*/ 0 w 52"/>
                  <a:gd name="T37" fmla="*/ 0 h 66"/>
                  <a:gd name="T38" fmla="*/ 0 w 52"/>
                  <a:gd name="T39" fmla="*/ 0 h 66"/>
                  <a:gd name="T40" fmla="*/ 0 w 52"/>
                  <a:gd name="T41" fmla="*/ 0 h 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66"/>
                  <a:gd name="T65" fmla="*/ 52 w 52"/>
                  <a:gd name="T66" fmla="*/ 66 h 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66">
                    <a:moveTo>
                      <a:pt x="47" y="0"/>
                    </a:moveTo>
                    <a:lnTo>
                      <a:pt x="47" y="0"/>
                    </a:lnTo>
                    <a:lnTo>
                      <a:pt x="36" y="10"/>
                    </a:lnTo>
                    <a:lnTo>
                      <a:pt x="26" y="21"/>
                    </a:lnTo>
                    <a:lnTo>
                      <a:pt x="18" y="31"/>
                    </a:lnTo>
                    <a:lnTo>
                      <a:pt x="11" y="41"/>
                    </a:lnTo>
                    <a:lnTo>
                      <a:pt x="5" y="51"/>
                    </a:lnTo>
                    <a:lnTo>
                      <a:pt x="2" y="58"/>
                    </a:lnTo>
                    <a:lnTo>
                      <a:pt x="1" y="63"/>
                    </a:lnTo>
                    <a:lnTo>
                      <a:pt x="0" y="64"/>
                    </a:lnTo>
                    <a:lnTo>
                      <a:pt x="7" y="66"/>
                    </a:lnTo>
                    <a:lnTo>
                      <a:pt x="8" y="65"/>
                    </a:lnTo>
                    <a:lnTo>
                      <a:pt x="9" y="60"/>
                    </a:lnTo>
                    <a:lnTo>
                      <a:pt x="12" y="53"/>
                    </a:lnTo>
                    <a:lnTo>
                      <a:pt x="18" y="45"/>
                    </a:lnTo>
                    <a:lnTo>
                      <a:pt x="23" y="36"/>
                    </a:lnTo>
                    <a:lnTo>
                      <a:pt x="31" y="25"/>
                    </a:lnTo>
                    <a:lnTo>
                      <a:pt x="40" y="15"/>
                    </a:lnTo>
                    <a:lnTo>
                      <a:pt x="52" y="5"/>
                    </a:lnTo>
                    <a:lnTo>
                      <a:pt x="47" y="0"/>
                    </a:lnTo>
                    <a:close/>
                  </a:path>
                </a:pathLst>
              </a:custGeom>
              <a:solidFill>
                <a:srgbClr val="000000"/>
              </a:solidFill>
              <a:ln w="9525">
                <a:noFill/>
                <a:round/>
                <a:headEnd/>
                <a:tailEnd/>
              </a:ln>
            </p:spPr>
            <p:txBody>
              <a:bodyPr/>
              <a:lstStyle/>
              <a:p>
                <a:endParaRPr lang="fr-FR"/>
              </a:p>
            </p:txBody>
          </p:sp>
          <p:sp>
            <p:nvSpPr>
              <p:cNvPr id="123915" name="Freeform 1023"/>
              <p:cNvSpPr>
                <a:spLocks/>
              </p:cNvSpPr>
              <p:nvPr/>
            </p:nvSpPr>
            <p:spPr bwMode="auto">
              <a:xfrm>
                <a:off x="3314" y="2663"/>
                <a:ext cx="12" cy="5"/>
              </a:xfrm>
              <a:custGeom>
                <a:avLst/>
                <a:gdLst>
                  <a:gd name="T0" fmla="*/ 0 w 79"/>
                  <a:gd name="T1" fmla="*/ 0 h 32"/>
                  <a:gd name="T2" fmla="*/ 0 w 79"/>
                  <a:gd name="T3" fmla="*/ 0 h 32"/>
                  <a:gd name="T4" fmla="*/ 0 w 79"/>
                  <a:gd name="T5" fmla="*/ 0 h 32"/>
                  <a:gd name="T6" fmla="*/ 0 w 79"/>
                  <a:gd name="T7" fmla="*/ 0 h 32"/>
                  <a:gd name="T8" fmla="*/ 0 w 79"/>
                  <a:gd name="T9" fmla="*/ 0 h 32"/>
                  <a:gd name="T10" fmla="*/ 0 w 79"/>
                  <a:gd name="T11" fmla="*/ 0 h 32"/>
                  <a:gd name="T12" fmla="*/ 0 w 79"/>
                  <a:gd name="T13" fmla="*/ 0 h 32"/>
                  <a:gd name="T14" fmla="*/ 0 w 79"/>
                  <a:gd name="T15" fmla="*/ 0 h 32"/>
                  <a:gd name="T16" fmla="*/ 0 w 79"/>
                  <a:gd name="T17" fmla="*/ 0 h 32"/>
                  <a:gd name="T18" fmla="*/ 0 w 79"/>
                  <a:gd name="T19" fmla="*/ 0 h 32"/>
                  <a:gd name="T20" fmla="*/ 0 w 79"/>
                  <a:gd name="T21" fmla="*/ 0 h 32"/>
                  <a:gd name="T22" fmla="*/ 0 w 79"/>
                  <a:gd name="T23" fmla="*/ 0 h 32"/>
                  <a:gd name="T24" fmla="*/ 0 w 79"/>
                  <a:gd name="T25" fmla="*/ 0 h 32"/>
                  <a:gd name="T26" fmla="*/ 0 w 79"/>
                  <a:gd name="T27" fmla="*/ 0 h 32"/>
                  <a:gd name="T28" fmla="*/ 0 w 79"/>
                  <a:gd name="T29" fmla="*/ 0 h 32"/>
                  <a:gd name="T30" fmla="*/ 0 w 79"/>
                  <a:gd name="T31" fmla="*/ 0 h 32"/>
                  <a:gd name="T32" fmla="*/ 0 w 79"/>
                  <a:gd name="T33" fmla="*/ 0 h 32"/>
                  <a:gd name="T34" fmla="*/ 0 w 79"/>
                  <a:gd name="T35" fmla="*/ 0 h 32"/>
                  <a:gd name="T36" fmla="*/ 0 w 79"/>
                  <a:gd name="T37" fmla="*/ 0 h 32"/>
                  <a:gd name="T38" fmla="*/ 0 w 79"/>
                  <a:gd name="T39" fmla="*/ 0 h 32"/>
                  <a:gd name="T40" fmla="*/ 0 w 79"/>
                  <a:gd name="T41" fmla="*/ 0 h 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9"/>
                  <a:gd name="T64" fmla="*/ 0 h 32"/>
                  <a:gd name="T65" fmla="*/ 79 w 79"/>
                  <a:gd name="T66" fmla="*/ 32 h 3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9" h="32">
                    <a:moveTo>
                      <a:pt x="79" y="5"/>
                    </a:moveTo>
                    <a:lnTo>
                      <a:pt x="76" y="0"/>
                    </a:lnTo>
                    <a:lnTo>
                      <a:pt x="75" y="0"/>
                    </a:lnTo>
                    <a:lnTo>
                      <a:pt x="70" y="0"/>
                    </a:lnTo>
                    <a:lnTo>
                      <a:pt x="62" y="1"/>
                    </a:lnTo>
                    <a:lnTo>
                      <a:pt x="51" y="3"/>
                    </a:lnTo>
                    <a:lnTo>
                      <a:pt x="41" y="6"/>
                    </a:lnTo>
                    <a:lnTo>
                      <a:pt x="28" y="11"/>
                    </a:lnTo>
                    <a:lnTo>
                      <a:pt x="15" y="16"/>
                    </a:lnTo>
                    <a:lnTo>
                      <a:pt x="0" y="27"/>
                    </a:lnTo>
                    <a:lnTo>
                      <a:pt x="5" y="32"/>
                    </a:lnTo>
                    <a:lnTo>
                      <a:pt x="18" y="23"/>
                    </a:lnTo>
                    <a:lnTo>
                      <a:pt x="30" y="18"/>
                    </a:lnTo>
                    <a:lnTo>
                      <a:pt x="43" y="13"/>
                    </a:lnTo>
                    <a:lnTo>
                      <a:pt x="54" y="10"/>
                    </a:lnTo>
                    <a:lnTo>
                      <a:pt x="62" y="8"/>
                    </a:lnTo>
                    <a:lnTo>
                      <a:pt x="70" y="7"/>
                    </a:lnTo>
                    <a:lnTo>
                      <a:pt x="75" y="7"/>
                    </a:lnTo>
                    <a:lnTo>
                      <a:pt x="76" y="7"/>
                    </a:lnTo>
                    <a:lnTo>
                      <a:pt x="72" y="3"/>
                    </a:lnTo>
                    <a:lnTo>
                      <a:pt x="79" y="5"/>
                    </a:lnTo>
                    <a:close/>
                  </a:path>
                </a:pathLst>
              </a:custGeom>
              <a:solidFill>
                <a:srgbClr val="000000"/>
              </a:solidFill>
              <a:ln w="9525">
                <a:noFill/>
                <a:round/>
                <a:headEnd/>
                <a:tailEnd/>
              </a:ln>
            </p:spPr>
            <p:txBody>
              <a:bodyPr/>
              <a:lstStyle/>
              <a:p>
                <a:endParaRPr lang="fr-FR"/>
              </a:p>
            </p:txBody>
          </p:sp>
          <p:sp>
            <p:nvSpPr>
              <p:cNvPr id="123916" name="Freeform 1024"/>
              <p:cNvSpPr>
                <a:spLocks/>
              </p:cNvSpPr>
              <p:nvPr/>
            </p:nvSpPr>
            <p:spPr bwMode="auto">
              <a:xfrm>
                <a:off x="3101" y="1611"/>
                <a:ext cx="35" cy="36"/>
              </a:xfrm>
              <a:custGeom>
                <a:avLst/>
                <a:gdLst>
                  <a:gd name="T0" fmla="*/ 0 w 214"/>
                  <a:gd name="T1" fmla="*/ 0 h 218"/>
                  <a:gd name="T2" fmla="*/ 0 w 214"/>
                  <a:gd name="T3" fmla="*/ 0 h 218"/>
                  <a:gd name="T4" fmla="*/ 0 w 214"/>
                  <a:gd name="T5" fmla="*/ 0 h 218"/>
                  <a:gd name="T6" fmla="*/ 0 w 214"/>
                  <a:gd name="T7" fmla="*/ 0 h 218"/>
                  <a:gd name="T8" fmla="*/ 0 w 214"/>
                  <a:gd name="T9" fmla="*/ 0 h 218"/>
                  <a:gd name="T10" fmla="*/ 0 w 214"/>
                  <a:gd name="T11" fmla="*/ 0 h 218"/>
                  <a:gd name="T12" fmla="*/ 0 w 214"/>
                  <a:gd name="T13" fmla="*/ 0 h 218"/>
                  <a:gd name="T14" fmla="*/ 0 w 214"/>
                  <a:gd name="T15" fmla="*/ 0 h 218"/>
                  <a:gd name="T16" fmla="*/ 0 w 214"/>
                  <a:gd name="T17" fmla="*/ 0 h 218"/>
                  <a:gd name="T18" fmla="*/ 0 w 214"/>
                  <a:gd name="T19" fmla="*/ 0 h 218"/>
                  <a:gd name="T20" fmla="*/ 0 w 214"/>
                  <a:gd name="T21" fmla="*/ 0 h 218"/>
                  <a:gd name="T22" fmla="*/ 0 w 214"/>
                  <a:gd name="T23" fmla="*/ 0 h 218"/>
                  <a:gd name="T24" fmla="*/ 0 w 214"/>
                  <a:gd name="T25" fmla="*/ 0 h 218"/>
                  <a:gd name="T26" fmla="*/ 0 w 214"/>
                  <a:gd name="T27" fmla="*/ 0 h 218"/>
                  <a:gd name="T28" fmla="*/ 0 w 214"/>
                  <a:gd name="T29" fmla="*/ 0 h 218"/>
                  <a:gd name="T30" fmla="*/ 0 w 214"/>
                  <a:gd name="T31" fmla="*/ 0 h 218"/>
                  <a:gd name="T32" fmla="*/ 0 w 214"/>
                  <a:gd name="T33" fmla="*/ 0 h 218"/>
                  <a:gd name="T34" fmla="*/ 0 w 214"/>
                  <a:gd name="T35" fmla="*/ 0 h 218"/>
                  <a:gd name="T36" fmla="*/ 0 w 214"/>
                  <a:gd name="T37" fmla="*/ 0 h 218"/>
                  <a:gd name="T38" fmla="*/ 0 w 214"/>
                  <a:gd name="T39" fmla="*/ 0 h 218"/>
                  <a:gd name="T40" fmla="*/ 0 w 214"/>
                  <a:gd name="T41" fmla="*/ 0 h 218"/>
                  <a:gd name="T42" fmla="*/ 0 w 214"/>
                  <a:gd name="T43" fmla="*/ 0 h 218"/>
                  <a:gd name="T44" fmla="*/ 0 w 214"/>
                  <a:gd name="T45" fmla="*/ 0 h 218"/>
                  <a:gd name="T46" fmla="*/ 0 w 214"/>
                  <a:gd name="T47" fmla="*/ 0 h 218"/>
                  <a:gd name="T48" fmla="*/ 0 w 214"/>
                  <a:gd name="T49" fmla="*/ 0 h 218"/>
                  <a:gd name="T50" fmla="*/ 0 w 214"/>
                  <a:gd name="T51" fmla="*/ 0 h 218"/>
                  <a:gd name="T52" fmla="*/ 0 w 214"/>
                  <a:gd name="T53" fmla="*/ 0 h 218"/>
                  <a:gd name="T54" fmla="*/ 0 w 214"/>
                  <a:gd name="T55" fmla="*/ 0 h 218"/>
                  <a:gd name="T56" fmla="*/ 0 w 214"/>
                  <a:gd name="T57" fmla="*/ 0 h 218"/>
                  <a:gd name="T58" fmla="*/ 0 w 214"/>
                  <a:gd name="T59" fmla="*/ 0 h 218"/>
                  <a:gd name="T60" fmla="*/ 0 w 214"/>
                  <a:gd name="T61" fmla="*/ 0 h 218"/>
                  <a:gd name="T62" fmla="*/ 0 w 214"/>
                  <a:gd name="T63" fmla="*/ 0 h 218"/>
                  <a:gd name="T64" fmla="*/ 0 w 214"/>
                  <a:gd name="T65" fmla="*/ 0 h 2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4"/>
                  <a:gd name="T100" fmla="*/ 0 h 218"/>
                  <a:gd name="T101" fmla="*/ 214 w 214"/>
                  <a:gd name="T102" fmla="*/ 218 h 2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4" h="218">
                    <a:moveTo>
                      <a:pt x="107" y="216"/>
                    </a:moveTo>
                    <a:lnTo>
                      <a:pt x="129" y="211"/>
                    </a:lnTo>
                    <a:lnTo>
                      <a:pt x="149" y="200"/>
                    </a:lnTo>
                    <a:lnTo>
                      <a:pt x="167" y="187"/>
                    </a:lnTo>
                    <a:lnTo>
                      <a:pt x="182" y="172"/>
                    </a:lnTo>
                    <a:lnTo>
                      <a:pt x="195" y="154"/>
                    </a:lnTo>
                    <a:lnTo>
                      <a:pt x="206" y="134"/>
                    </a:lnTo>
                    <a:lnTo>
                      <a:pt x="211" y="112"/>
                    </a:lnTo>
                    <a:lnTo>
                      <a:pt x="214" y="90"/>
                    </a:lnTo>
                    <a:lnTo>
                      <a:pt x="211" y="69"/>
                    </a:lnTo>
                    <a:lnTo>
                      <a:pt x="206" y="49"/>
                    </a:lnTo>
                    <a:lnTo>
                      <a:pt x="195" y="33"/>
                    </a:lnTo>
                    <a:lnTo>
                      <a:pt x="182" y="19"/>
                    </a:lnTo>
                    <a:lnTo>
                      <a:pt x="167" y="10"/>
                    </a:lnTo>
                    <a:lnTo>
                      <a:pt x="149" y="3"/>
                    </a:lnTo>
                    <a:lnTo>
                      <a:pt x="129" y="0"/>
                    </a:lnTo>
                    <a:lnTo>
                      <a:pt x="107" y="1"/>
                    </a:lnTo>
                    <a:lnTo>
                      <a:pt x="85" y="7"/>
                    </a:lnTo>
                    <a:lnTo>
                      <a:pt x="65" y="18"/>
                    </a:lnTo>
                    <a:lnTo>
                      <a:pt x="47" y="31"/>
                    </a:lnTo>
                    <a:lnTo>
                      <a:pt x="31" y="47"/>
                    </a:lnTo>
                    <a:lnTo>
                      <a:pt x="19" y="64"/>
                    </a:lnTo>
                    <a:lnTo>
                      <a:pt x="8" y="85"/>
                    </a:lnTo>
                    <a:lnTo>
                      <a:pt x="2" y="106"/>
                    </a:lnTo>
                    <a:lnTo>
                      <a:pt x="0" y="128"/>
                    </a:lnTo>
                    <a:lnTo>
                      <a:pt x="2" y="149"/>
                    </a:lnTo>
                    <a:lnTo>
                      <a:pt x="8" y="169"/>
                    </a:lnTo>
                    <a:lnTo>
                      <a:pt x="19" y="185"/>
                    </a:lnTo>
                    <a:lnTo>
                      <a:pt x="31" y="198"/>
                    </a:lnTo>
                    <a:lnTo>
                      <a:pt x="47" y="208"/>
                    </a:lnTo>
                    <a:lnTo>
                      <a:pt x="65" y="215"/>
                    </a:lnTo>
                    <a:lnTo>
                      <a:pt x="85" y="218"/>
                    </a:lnTo>
                    <a:lnTo>
                      <a:pt x="107" y="216"/>
                    </a:lnTo>
                    <a:close/>
                  </a:path>
                </a:pathLst>
              </a:custGeom>
              <a:solidFill>
                <a:srgbClr val="822300"/>
              </a:solidFill>
              <a:ln w="9525">
                <a:noFill/>
                <a:round/>
                <a:headEnd/>
                <a:tailEnd/>
              </a:ln>
            </p:spPr>
            <p:txBody>
              <a:bodyPr/>
              <a:lstStyle/>
              <a:p>
                <a:endParaRPr lang="fr-FR"/>
              </a:p>
            </p:txBody>
          </p:sp>
          <p:sp>
            <p:nvSpPr>
              <p:cNvPr id="123917" name="Freeform 1025"/>
              <p:cNvSpPr>
                <a:spLocks/>
              </p:cNvSpPr>
              <p:nvPr/>
            </p:nvSpPr>
            <p:spPr bwMode="auto">
              <a:xfrm>
                <a:off x="3118" y="1626"/>
                <a:ext cx="18" cy="22"/>
              </a:xfrm>
              <a:custGeom>
                <a:avLst/>
                <a:gdLst>
                  <a:gd name="T0" fmla="*/ 0 w 111"/>
                  <a:gd name="T1" fmla="*/ 0 h 130"/>
                  <a:gd name="T2" fmla="*/ 0 w 111"/>
                  <a:gd name="T3" fmla="*/ 0 h 130"/>
                  <a:gd name="T4" fmla="*/ 0 w 111"/>
                  <a:gd name="T5" fmla="*/ 0 h 130"/>
                  <a:gd name="T6" fmla="*/ 0 w 111"/>
                  <a:gd name="T7" fmla="*/ 0 h 130"/>
                  <a:gd name="T8" fmla="*/ 0 w 111"/>
                  <a:gd name="T9" fmla="*/ 0 h 130"/>
                  <a:gd name="T10" fmla="*/ 0 w 111"/>
                  <a:gd name="T11" fmla="*/ 0 h 130"/>
                  <a:gd name="T12" fmla="*/ 0 w 111"/>
                  <a:gd name="T13" fmla="*/ 0 h 130"/>
                  <a:gd name="T14" fmla="*/ 0 w 111"/>
                  <a:gd name="T15" fmla="*/ 0 h 130"/>
                  <a:gd name="T16" fmla="*/ 0 w 111"/>
                  <a:gd name="T17" fmla="*/ 0 h 130"/>
                  <a:gd name="T18" fmla="*/ 0 w 111"/>
                  <a:gd name="T19" fmla="*/ 0 h 130"/>
                  <a:gd name="T20" fmla="*/ 0 w 111"/>
                  <a:gd name="T21" fmla="*/ 0 h 130"/>
                  <a:gd name="T22" fmla="*/ 0 w 111"/>
                  <a:gd name="T23" fmla="*/ 0 h 130"/>
                  <a:gd name="T24" fmla="*/ 0 w 111"/>
                  <a:gd name="T25" fmla="*/ 0 h 130"/>
                  <a:gd name="T26" fmla="*/ 0 w 111"/>
                  <a:gd name="T27" fmla="*/ 0 h 130"/>
                  <a:gd name="T28" fmla="*/ 0 w 111"/>
                  <a:gd name="T29" fmla="*/ 0 h 130"/>
                  <a:gd name="T30" fmla="*/ 0 w 111"/>
                  <a:gd name="T31" fmla="*/ 0 h 130"/>
                  <a:gd name="T32" fmla="*/ 0 w 111"/>
                  <a:gd name="T33" fmla="*/ 0 h 130"/>
                  <a:gd name="T34" fmla="*/ 0 w 111"/>
                  <a:gd name="T35" fmla="*/ 0 h 130"/>
                  <a:gd name="T36" fmla="*/ 0 w 111"/>
                  <a:gd name="T37" fmla="*/ 0 h 130"/>
                  <a:gd name="T38" fmla="*/ 0 w 111"/>
                  <a:gd name="T39" fmla="*/ 0 h 130"/>
                  <a:gd name="T40" fmla="*/ 0 w 111"/>
                  <a:gd name="T41" fmla="*/ 0 h 1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1"/>
                  <a:gd name="T64" fmla="*/ 0 h 130"/>
                  <a:gd name="T65" fmla="*/ 111 w 111"/>
                  <a:gd name="T66" fmla="*/ 130 h 1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1" h="130">
                    <a:moveTo>
                      <a:pt x="104" y="0"/>
                    </a:moveTo>
                    <a:lnTo>
                      <a:pt x="104" y="0"/>
                    </a:lnTo>
                    <a:lnTo>
                      <a:pt x="102" y="21"/>
                    </a:lnTo>
                    <a:lnTo>
                      <a:pt x="96" y="43"/>
                    </a:lnTo>
                    <a:lnTo>
                      <a:pt x="86" y="61"/>
                    </a:lnTo>
                    <a:lnTo>
                      <a:pt x="74" y="80"/>
                    </a:lnTo>
                    <a:lnTo>
                      <a:pt x="59" y="95"/>
                    </a:lnTo>
                    <a:lnTo>
                      <a:pt x="40" y="107"/>
                    </a:lnTo>
                    <a:lnTo>
                      <a:pt x="22" y="117"/>
                    </a:lnTo>
                    <a:lnTo>
                      <a:pt x="0" y="123"/>
                    </a:lnTo>
                    <a:lnTo>
                      <a:pt x="2" y="130"/>
                    </a:lnTo>
                    <a:lnTo>
                      <a:pt x="24" y="124"/>
                    </a:lnTo>
                    <a:lnTo>
                      <a:pt x="45" y="114"/>
                    </a:lnTo>
                    <a:lnTo>
                      <a:pt x="64" y="100"/>
                    </a:lnTo>
                    <a:lnTo>
                      <a:pt x="79" y="85"/>
                    </a:lnTo>
                    <a:lnTo>
                      <a:pt x="93" y="66"/>
                    </a:lnTo>
                    <a:lnTo>
                      <a:pt x="103" y="45"/>
                    </a:lnTo>
                    <a:lnTo>
                      <a:pt x="109" y="23"/>
                    </a:lnTo>
                    <a:lnTo>
                      <a:pt x="111" y="0"/>
                    </a:lnTo>
                    <a:lnTo>
                      <a:pt x="104" y="0"/>
                    </a:lnTo>
                    <a:close/>
                  </a:path>
                </a:pathLst>
              </a:custGeom>
              <a:solidFill>
                <a:srgbClr val="000000"/>
              </a:solidFill>
              <a:ln w="9525">
                <a:noFill/>
                <a:round/>
                <a:headEnd/>
                <a:tailEnd/>
              </a:ln>
            </p:spPr>
            <p:txBody>
              <a:bodyPr/>
              <a:lstStyle/>
              <a:p>
                <a:endParaRPr lang="fr-FR"/>
              </a:p>
            </p:txBody>
          </p:sp>
          <p:sp>
            <p:nvSpPr>
              <p:cNvPr id="123918" name="Freeform 1026"/>
              <p:cNvSpPr>
                <a:spLocks/>
              </p:cNvSpPr>
              <p:nvPr/>
            </p:nvSpPr>
            <p:spPr bwMode="auto">
              <a:xfrm>
                <a:off x="3118" y="1610"/>
                <a:ext cx="18" cy="16"/>
              </a:xfrm>
              <a:custGeom>
                <a:avLst/>
                <a:gdLst>
                  <a:gd name="T0" fmla="*/ 0 w 111"/>
                  <a:gd name="T1" fmla="*/ 0 h 93"/>
                  <a:gd name="T2" fmla="*/ 0 w 111"/>
                  <a:gd name="T3" fmla="*/ 0 h 93"/>
                  <a:gd name="T4" fmla="*/ 0 w 111"/>
                  <a:gd name="T5" fmla="*/ 0 h 93"/>
                  <a:gd name="T6" fmla="*/ 0 w 111"/>
                  <a:gd name="T7" fmla="*/ 0 h 93"/>
                  <a:gd name="T8" fmla="*/ 0 w 111"/>
                  <a:gd name="T9" fmla="*/ 0 h 93"/>
                  <a:gd name="T10" fmla="*/ 0 w 111"/>
                  <a:gd name="T11" fmla="*/ 0 h 93"/>
                  <a:gd name="T12" fmla="*/ 0 w 111"/>
                  <a:gd name="T13" fmla="*/ 0 h 93"/>
                  <a:gd name="T14" fmla="*/ 0 w 111"/>
                  <a:gd name="T15" fmla="*/ 0 h 93"/>
                  <a:gd name="T16" fmla="*/ 0 w 111"/>
                  <a:gd name="T17" fmla="*/ 0 h 93"/>
                  <a:gd name="T18" fmla="*/ 0 w 111"/>
                  <a:gd name="T19" fmla="*/ 0 h 93"/>
                  <a:gd name="T20" fmla="*/ 0 w 111"/>
                  <a:gd name="T21" fmla="*/ 0 h 93"/>
                  <a:gd name="T22" fmla="*/ 0 w 111"/>
                  <a:gd name="T23" fmla="*/ 0 h 93"/>
                  <a:gd name="T24" fmla="*/ 0 w 111"/>
                  <a:gd name="T25" fmla="*/ 0 h 93"/>
                  <a:gd name="T26" fmla="*/ 0 w 111"/>
                  <a:gd name="T27" fmla="*/ 0 h 93"/>
                  <a:gd name="T28" fmla="*/ 0 w 111"/>
                  <a:gd name="T29" fmla="*/ 0 h 93"/>
                  <a:gd name="T30" fmla="*/ 0 w 111"/>
                  <a:gd name="T31" fmla="*/ 0 h 93"/>
                  <a:gd name="T32" fmla="*/ 0 w 111"/>
                  <a:gd name="T33" fmla="*/ 0 h 93"/>
                  <a:gd name="T34" fmla="*/ 0 w 111"/>
                  <a:gd name="T35" fmla="*/ 0 h 93"/>
                  <a:gd name="T36" fmla="*/ 0 w 111"/>
                  <a:gd name="T37" fmla="*/ 0 h 93"/>
                  <a:gd name="T38" fmla="*/ 0 w 111"/>
                  <a:gd name="T39" fmla="*/ 0 h 93"/>
                  <a:gd name="T40" fmla="*/ 0 w 111"/>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1"/>
                  <a:gd name="T64" fmla="*/ 0 h 93"/>
                  <a:gd name="T65" fmla="*/ 111 w 111"/>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1" h="93">
                    <a:moveTo>
                      <a:pt x="2" y="8"/>
                    </a:moveTo>
                    <a:lnTo>
                      <a:pt x="2" y="8"/>
                    </a:lnTo>
                    <a:lnTo>
                      <a:pt x="23" y="7"/>
                    </a:lnTo>
                    <a:lnTo>
                      <a:pt x="42" y="9"/>
                    </a:lnTo>
                    <a:lnTo>
                      <a:pt x="60" y="16"/>
                    </a:lnTo>
                    <a:lnTo>
                      <a:pt x="74" y="24"/>
                    </a:lnTo>
                    <a:lnTo>
                      <a:pt x="87" y="38"/>
                    </a:lnTo>
                    <a:lnTo>
                      <a:pt x="96" y="53"/>
                    </a:lnTo>
                    <a:lnTo>
                      <a:pt x="102" y="73"/>
                    </a:lnTo>
                    <a:lnTo>
                      <a:pt x="104" y="93"/>
                    </a:lnTo>
                    <a:lnTo>
                      <a:pt x="111" y="93"/>
                    </a:lnTo>
                    <a:lnTo>
                      <a:pt x="109" y="71"/>
                    </a:lnTo>
                    <a:lnTo>
                      <a:pt x="103" y="51"/>
                    </a:lnTo>
                    <a:lnTo>
                      <a:pt x="91" y="34"/>
                    </a:lnTo>
                    <a:lnTo>
                      <a:pt x="79" y="20"/>
                    </a:lnTo>
                    <a:lnTo>
                      <a:pt x="62" y="9"/>
                    </a:lnTo>
                    <a:lnTo>
                      <a:pt x="44" y="2"/>
                    </a:lnTo>
                    <a:lnTo>
                      <a:pt x="23" y="0"/>
                    </a:lnTo>
                    <a:lnTo>
                      <a:pt x="0" y="1"/>
                    </a:lnTo>
                    <a:lnTo>
                      <a:pt x="2" y="8"/>
                    </a:lnTo>
                    <a:close/>
                  </a:path>
                </a:pathLst>
              </a:custGeom>
              <a:solidFill>
                <a:srgbClr val="000000"/>
              </a:solidFill>
              <a:ln w="9525">
                <a:noFill/>
                <a:round/>
                <a:headEnd/>
                <a:tailEnd/>
              </a:ln>
            </p:spPr>
            <p:txBody>
              <a:bodyPr/>
              <a:lstStyle/>
              <a:p>
                <a:endParaRPr lang="fr-FR"/>
              </a:p>
            </p:txBody>
          </p:sp>
          <p:sp>
            <p:nvSpPr>
              <p:cNvPr id="123919" name="Freeform 1027"/>
              <p:cNvSpPr>
                <a:spLocks/>
              </p:cNvSpPr>
              <p:nvPr/>
            </p:nvSpPr>
            <p:spPr bwMode="auto">
              <a:xfrm>
                <a:off x="3101" y="1611"/>
                <a:ext cx="17" cy="21"/>
              </a:xfrm>
              <a:custGeom>
                <a:avLst/>
                <a:gdLst>
                  <a:gd name="T0" fmla="*/ 0 w 111"/>
                  <a:gd name="T1" fmla="*/ 0 h 130"/>
                  <a:gd name="T2" fmla="*/ 0 w 111"/>
                  <a:gd name="T3" fmla="*/ 0 h 130"/>
                  <a:gd name="T4" fmla="*/ 0 w 111"/>
                  <a:gd name="T5" fmla="*/ 0 h 130"/>
                  <a:gd name="T6" fmla="*/ 0 w 111"/>
                  <a:gd name="T7" fmla="*/ 0 h 130"/>
                  <a:gd name="T8" fmla="*/ 0 w 111"/>
                  <a:gd name="T9" fmla="*/ 0 h 130"/>
                  <a:gd name="T10" fmla="*/ 0 w 111"/>
                  <a:gd name="T11" fmla="*/ 0 h 130"/>
                  <a:gd name="T12" fmla="*/ 0 w 111"/>
                  <a:gd name="T13" fmla="*/ 0 h 130"/>
                  <a:gd name="T14" fmla="*/ 0 w 111"/>
                  <a:gd name="T15" fmla="*/ 0 h 130"/>
                  <a:gd name="T16" fmla="*/ 0 w 111"/>
                  <a:gd name="T17" fmla="*/ 0 h 130"/>
                  <a:gd name="T18" fmla="*/ 0 w 111"/>
                  <a:gd name="T19" fmla="*/ 0 h 130"/>
                  <a:gd name="T20" fmla="*/ 0 w 111"/>
                  <a:gd name="T21" fmla="*/ 0 h 130"/>
                  <a:gd name="T22" fmla="*/ 0 w 111"/>
                  <a:gd name="T23" fmla="*/ 0 h 130"/>
                  <a:gd name="T24" fmla="*/ 0 w 111"/>
                  <a:gd name="T25" fmla="*/ 0 h 130"/>
                  <a:gd name="T26" fmla="*/ 0 w 111"/>
                  <a:gd name="T27" fmla="*/ 0 h 130"/>
                  <a:gd name="T28" fmla="*/ 0 w 111"/>
                  <a:gd name="T29" fmla="*/ 0 h 130"/>
                  <a:gd name="T30" fmla="*/ 0 w 111"/>
                  <a:gd name="T31" fmla="*/ 0 h 130"/>
                  <a:gd name="T32" fmla="*/ 0 w 111"/>
                  <a:gd name="T33" fmla="*/ 0 h 130"/>
                  <a:gd name="T34" fmla="*/ 0 w 111"/>
                  <a:gd name="T35" fmla="*/ 0 h 130"/>
                  <a:gd name="T36" fmla="*/ 0 w 111"/>
                  <a:gd name="T37" fmla="*/ 0 h 130"/>
                  <a:gd name="T38" fmla="*/ 0 w 111"/>
                  <a:gd name="T39" fmla="*/ 0 h 130"/>
                  <a:gd name="T40" fmla="*/ 0 w 111"/>
                  <a:gd name="T41" fmla="*/ 0 h 1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1"/>
                  <a:gd name="T64" fmla="*/ 0 h 130"/>
                  <a:gd name="T65" fmla="*/ 111 w 111"/>
                  <a:gd name="T66" fmla="*/ 130 h 1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1" h="130">
                    <a:moveTo>
                      <a:pt x="7" y="130"/>
                    </a:moveTo>
                    <a:lnTo>
                      <a:pt x="7" y="130"/>
                    </a:lnTo>
                    <a:lnTo>
                      <a:pt x="9" y="109"/>
                    </a:lnTo>
                    <a:lnTo>
                      <a:pt x="15" y="88"/>
                    </a:lnTo>
                    <a:lnTo>
                      <a:pt x="25" y="69"/>
                    </a:lnTo>
                    <a:lnTo>
                      <a:pt x="37" y="51"/>
                    </a:lnTo>
                    <a:lnTo>
                      <a:pt x="52" y="35"/>
                    </a:lnTo>
                    <a:lnTo>
                      <a:pt x="70" y="23"/>
                    </a:lnTo>
                    <a:lnTo>
                      <a:pt x="89" y="13"/>
                    </a:lnTo>
                    <a:lnTo>
                      <a:pt x="111" y="7"/>
                    </a:lnTo>
                    <a:lnTo>
                      <a:pt x="109" y="0"/>
                    </a:lnTo>
                    <a:lnTo>
                      <a:pt x="87" y="6"/>
                    </a:lnTo>
                    <a:lnTo>
                      <a:pt x="66" y="16"/>
                    </a:lnTo>
                    <a:lnTo>
                      <a:pt x="47" y="30"/>
                    </a:lnTo>
                    <a:lnTo>
                      <a:pt x="32" y="46"/>
                    </a:lnTo>
                    <a:lnTo>
                      <a:pt x="18" y="64"/>
                    </a:lnTo>
                    <a:lnTo>
                      <a:pt x="8" y="86"/>
                    </a:lnTo>
                    <a:lnTo>
                      <a:pt x="2" y="107"/>
                    </a:lnTo>
                    <a:lnTo>
                      <a:pt x="0" y="130"/>
                    </a:lnTo>
                    <a:lnTo>
                      <a:pt x="7" y="130"/>
                    </a:lnTo>
                    <a:close/>
                  </a:path>
                </a:pathLst>
              </a:custGeom>
              <a:solidFill>
                <a:srgbClr val="000000"/>
              </a:solidFill>
              <a:ln w="9525">
                <a:noFill/>
                <a:round/>
                <a:headEnd/>
                <a:tailEnd/>
              </a:ln>
            </p:spPr>
            <p:txBody>
              <a:bodyPr/>
              <a:lstStyle/>
              <a:p>
                <a:endParaRPr lang="fr-FR"/>
              </a:p>
            </p:txBody>
          </p:sp>
          <p:sp>
            <p:nvSpPr>
              <p:cNvPr id="123920" name="Freeform 1028"/>
              <p:cNvSpPr>
                <a:spLocks/>
              </p:cNvSpPr>
              <p:nvPr/>
            </p:nvSpPr>
            <p:spPr bwMode="auto">
              <a:xfrm>
                <a:off x="3101" y="1632"/>
                <a:ext cx="17" cy="16"/>
              </a:xfrm>
              <a:custGeom>
                <a:avLst/>
                <a:gdLst>
                  <a:gd name="T0" fmla="*/ 0 w 111"/>
                  <a:gd name="T1" fmla="*/ 0 h 93"/>
                  <a:gd name="T2" fmla="*/ 0 w 111"/>
                  <a:gd name="T3" fmla="*/ 0 h 93"/>
                  <a:gd name="T4" fmla="*/ 0 w 111"/>
                  <a:gd name="T5" fmla="*/ 0 h 93"/>
                  <a:gd name="T6" fmla="*/ 0 w 111"/>
                  <a:gd name="T7" fmla="*/ 0 h 93"/>
                  <a:gd name="T8" fmla="*/ 0 w 111"/>
                  <a:gd name="T9" fmla="*/ 0 h 93"/>
                  <a:gd name="T10" fmla="*/ 0 w 111"/>
                  <a:gd name="T11" fmla="*/ 0 h 93"/>
                  <a:gd name="T12" fmla="*/ 0 w 111"/>
                  <a:gd name="T13" fmla="*/ 0 h 93"/>
                  <a:gd name="T14" fmla="*/ 0 w 111"/>
                  <a:gd name="T15" fmla="*/ 0 h 93"/>
                  <a:gd name="T16" fmla="*/ 0 w 111"/>
                  <a:gd name="T17" fmla="*/ 0 h 93"/>
                  <a:gd name="T18" fmla="*/ 0 w 111"/>
                  <a:gd name="T19" fmla="*/ 0 h 93"/>
                  <a:gd name="T20" fmla="*/ 0 w 111"/>
                  <a:gd name="T21" fmla="*/ 0 h 93"/>
                  <a:gd name="T22" fmla="*/ 0 w 111"/>
                  <a:gd name="T23" fmla="*/ 0 h 93"/>
                  <a:gd name="T24" fmla="*/ 0 w 111"/>
                  <a:gd name="T25" fmla="*/ 0 h 93"/>
                  <a:gd name="T26" fmla="*/ 0 w 111"/>
                  <a:gd name="T27" fmla="*/ 0 h 93"/>
                  <a:gd name="T28" fmla="*/ 0 w 111"/>
                  <a:gd name="T29" fmla="*/ 0 h 93"/>
                  <a:gd name="T30" fmla="*/ 0 w 111"/>
                  <a:gd name="T31" fmla="*/ 0 h 93"/>
                  <a:gd name="T32" fmla="*/ 0 w 111"/>
                  <a:gd name="T33" fmla="*/ 0 h 93"/>
                  <a:gd name="T34" fmla="*/ 0 w 111"/>
                  <a:gd name="T35" fmla="*/ 0 h 93"/>
                  <a:gd name="T36" fmla="*/ 0 w 111"/>
                  <a:gd name="T37" fmla="*/ 0 h 93"/>
                  <a:gd name="T38" fmla="*/ 0 w 111"/>
                  <a:gd name="T39" fmla="*/ 0 h 93"/>
                  <a:gd name="T40" fmla="*/ 0 w 111"/>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1"/>
                  <a:gd name="T64" fmla="*/ 0 h 93"/>
                  <a:gd name="T65" fmla="*/ 111 w 111"/>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1" h="93">
                    <a:moveTo>
                      <a:pt x="109" y="85"/>
                    </a:moveTo>
                    <a:lnTo>
                      <a:pt x="109" y="85"/>
                    </a:lnTo>
                    <a:lnTo>
                      <a:pt x="88" y="86"/>
                    </a:lnTo>
                    <a:lnTo>
                      <a:pt x="69" y="84"/>
                    </a:lnTo>
                    <a:lnTo>
                      <a:pt x="51" y="77"/>
                    </a:lnTo>
                    <a:lnTo>
                      <a:pt x="37" y="67"/>
                    </a:lnTo>
                    <a:lnTo>
                      <a:pt x="24" y="55"/>
                    </a:lnTo>
                    <a:lnTo>
                      <a:pt x="15" y="40"/>
                    </a:lnTo>
                    <a:lnTo>
                      <a:pt x="9" y="20"/>
                    </a:lnTo>
                    <a:lnTo>
                      <a:pt x="7" y="0"/>
                    </a:lnTo>
                    <a:lnTo>
                      <a:pt x="0" y="0"/>
                    </a:lnTo>
                    <a:lnTo>
                      <a:pt x="2" y="22"/>
                    </a:lnTo>
                    <a:lnTo>
                      <a:pt x="8" y="42"/>
                    </a:lnTo>
                    <a:lnTo>
                      <a:pt x="19" y="59"/>
                    </a:lnTo>
                    <a:lnTo>
                      <a:pt x="32" y="72"/>
                    </a:lnTo>
                    <a:lnTo>
                      <a:pt x="48" y="84"/>
                    </a:lnTo>
                    <a:lnTo>
                      <a:pt x="67" y="91"/>
                    </a:lnTo>
                    <a:lnTo>
                      <a:pt x="88" y="93"/>
                    </a:lnTo>
                    <a:lnTo>
                      <a:pt x="111" y="92"/>
                    </a:lnTo>
                    <a:lnTo>
                      <a:pt x="109" y="85"/>
                    </a:lnTo>
                    <a:close/>
                  </a:path>
                </a:pathLst>
              </a:custGeom>
              <a:solidFill>
                <a:srgbClr val="000000"/>
              </a:solidFill>
              <a:ln w="9525">
                <a:noFill/>
                <a:round/>
                <a:headEnd/>
                <a:tailEnd/>
              </a:ln>
            </p:spPr>
            <p:txBody>
              <a:bodyPr/>
              <a:lstStyle/>
              <a:p>
                <a:endParaRPr lang="fr-FR"/>
              </a:p>
            </p:txBody>
          </p:sp>
          <p:sp>
            <p:nvSpPr>
              <p:cNvPr id="123921" name="Freeform 1029"/>
              <p:cNvSpPr>
                <a:spLocks/>
              </p:cNvSpPr>
              <p:nvPr/>
            </p:nvSpPr>
            <p:spPr bwMode="auto">
              <a:xfrm>
                <a:off x="3102" y="1611"/>
                <a:ext cx="19" cy="15"/>
              </a:xfrm>
              <a:custGeom>
                <a:avLst/>
                <a:gdLst>
                  <a:gd name="T0" fmla="*/ 0 w 119"/>
                  <a:gd name="T1" fmla="*/ 0 h 88"/>
                  <a:gd name="T2" fmla="*/ 0 w 119"/>
                  <a:gd name="T3" fmla="*/ 0 h 88"/>
                  <a:gd name="T4" fmla="*/ 0 w 119"/>
                  <a:gd name="T5" fmla="*/ 0 h 88"/>
                  <a:gd name="T6" fmla="*/ 0 w 119"/>
                  <a:gd name="T7" fmla="*/ 0 h 88"/>
                  <a:gd name="T8" fmla="*/ 0 w 119"/>
                  <a:gd name="T9" fmla="*/ 0 h 88"/>
                  <a:gd name="T10" fmla="*/ 0 w 119"/>
                  <a:gd name="T11" fmla="*/ 0 h 88"/>
                  <a:gd name="T12" fmla="*/ 0 w 119"/>
                  <a:gd name="T13" fmla="*/ 0 h 88"/>
                  <a:gd name="T14" fmla="*/ 0 w 119"/>
                  <a:gd name="T15" fmla="*/ 0 h 88"/>
                  <a:gd name="T16" fmla="*/ 0 w 119"/>
                  <a:gd name="T17" fmla="*/ 0 h 88"/>
                  <a:gd name="T18" fmla="*/ 0 w 119"/>
                  <a:gd name="T19" fmla="*/ 0 h 88"/>
                  <a:gd name="T20" fmla="*/ 0 w 119"/>
                  <a:gd name="T21" fmla="*/ 0 h 88"/>
                  <a:gd name="T22" fmla="*/ 0 w 119"/>
                  <a:gd name="T23" fmla="*/ 0 h 88"/>
                  <a:gd name="T24" fmla="*/ 0 w 119"/>
                  <a:gd name="T25" fmla="*/ 0 h 88"/>
                  <a:gd name="T26" fmla="*/ 0 w 119"/>
                  <a:gd name="T27" fmla="*/ 0 h 88"/>
                  <a:gd name="T28" fmla="*/ 0 w 119"/>
                  <a:gd name="T29" fmla="*/ 0 h 88"/>
                  <a:gd name="T30" fmla="*/ 0 w 119"/>
                  <a:gd name="T31" fmla="*/ 0 h 88"/>
                  <a:gd name="T32" fmla="*/ 0 w 119"/>
                  <a:gd name="T33" fmla="*/ 0 h 88"/>
                  <a:gd name="T34" fmla="*/ 0 w 119"/>
                  <a:gd name="T35" fmla="*/ 0 h 88"/>
                  <a:gd name="T36" fmla="*/ 0 w 119"/>
                  <a:gd name="T37" fmla="*/ 0 h 88"/>
                  <a:gd name="T38" fmla="*/ 0 w 119"/>
                  <a:gd name="T39" fmla="*/ 0 h 88"/>
                  <a:gd name="T40" fmla="*/ 0 w 119"/>
                  <a:gd name="T41" fmla="*/ 0 h 88"/>
                  <a:gd name="T42" fmla="*/ 0 w 119"/>
                  <a:gd name="T43" fmla="*/ 0 h 88"/>
                  <a:gd name="T44" fmla="*/ 0 w 119"/>
                  <a:gd name="T45" fmla="*/ 0 h 88"/>
                  <a:gd name="T46" fmla="*/ 0 w 119"/>
                  <a:gd name="T47" fmla="*/ 0 h 88"/>
                  <a:gd name="T48" fmla="*/ 0 w 119"/>
                  <a:gd name="T49" fmla="*/ 0 h 88"/>
                  <a:gd name="T50" fmla="*/ 0 w 119"/>
                  <a:gd name="T51" fmla="*/ 0 h 88"/>
                  <a:gd name="T52" fmla="*/ 0 w 119"/>
                  <a:gd name="T53" fmla="*/ 0 h 88"/>
                  <a:gd name="T54" fmla="*/ 0 w 119"/>
                  <a:gd name="T55" fmla="*/ 0 h 88"/>
                  <a:gd name="T56" fmla="*/ 0 w 119"/>
                  <a:gd name="T57" fmla="*/ 0 h 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9"/>
                  <a:gd name="T88" fmla="*/ 0 h 88"/>
                  <a:gd name="T89" fmla="*/ 119 w 119"/>
                  <a:gd name="T90" fmla="*/ 88 h 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9" h="88">
                    <a:moveTo>
                      <a:pt x="119" y="0"/>
                    </a:moveTo>
                    <a:lnTo>
                      <a:pt x="112" y="16"/>
                    </a:lnTo>
                    <a:lnTo>
                      <a:pt x="104" y="30"/>
                    </a:lnTo>
                    <a:lnTo>
                      <a:pt x="93" y="44"/>
                    </a:lnTo>
                    <a:lnTo>
                      <a:pt x="81" y="57"/>
                    </a:lnTo>
                    <a:lnTo>
                      <a:pt x="67" y="68"/>
                    </a:lnTo>
                    <a:lnTo>
                      <a:pt x="52" y="77"/>
                    </a:lnTo>
                    <a:lnTo>
                      <a:pt x="36" y="83"/>
                    </a:lnTo>
                    <a:lnTo>
                      <a:pt x="20" y="87"/>
                    </a:lnTo>
                    <a:lnTo>
                      <a:pt x="15" y="88"/>
                    </a:lnTo>
                    <a:lnTo>
                      <a:pt x="9" y="88"/>
                    </a:lnTo>
                    <a:lnTo>
                      <a:pt x="5" y="88"/>
                    </a:lnTo>
                    <a:lnTo>
                      <a:pt x="0" y="88"/>
                    </a:lnTo>
                    <a:lnTo>
                      <a:pt x="1" y="87"/>
                    </a:lnTo>
                    <a:lnTo>
                      <a:pt x="2" y="83"/>
                    </a:lnTo>
                    <a:lnTo>
                      <a:pt x="6" y="76"/>
                    </a:lnTo>
                    <a:lnTo>
                      <a:pt x="12" y="66"/>
                    </a:lnTo>
                    <a:lnTo>
                      <a:pt x="17" y="57"/>
                    </a:lnTo>
                    <a:lnTo>
                      <a:pt x="25" y="47"/>
                    </a:lnTo>
                    <a:lnTo>
                      <a:pt x="35" y="36"/>
                    </a:lnTo>
                    <a:lnTo>
                      <a:pt x="46" y="26"/>
                    </a:lnTo>
                    <a:lnTo>
                      <a:pt x="60" y="16"/>
                    </a:lnTo>
                    <a:lnTo>
                      <a:pt x="73" y="11"/>
                    </a:lnTo>
                    <a:lnTo>
                      <a:pt x="86" y="6"/>
                    </a:lnTo>
                    <a:lnTo>
                      <a:pt x="96" y="2"/>
                    </a:lnTo>
                    <a:lnTo>
                      <a:pt x="106" y="1"/>
                    </a:lnTo>
                    <a:lnTo>
                      <a:pt x="114" y="0"/>
                    </a:lnTo>
                    <a:lnTo>
                      <a:pt x="118" y="0"/>
                    </a:lnTo>
                    <a:lnTo>
                      <a:pt x="119" y="0"/>
                    </a:lnTo>
                    <a:close/>
                  </a:path>
                </a:pathLst>
              </a:custGeom>
              <a:solidFill>
                <a:srgbClr val="FFFFFF"/>
              </a:solidFill>
              <a:ln w="9525">
                <a:noFill/>
                <a:round/>
                <a:headEnd/>
                <a:tailEnd/>
              </a:ln>
            </p:spPr>
            <p:txBody>
              <a:bodyPr/>
              <a:lstStyle/>
              <a:p>
                <a:endParaRPr lang="fr-FR"/>
              </a:p>
            </p:txBody>
          </p:sp>
          <p:sp>
            <p:nvSpPr>
              <p:cNvPr id="123922" name="Freeform 1030"/>
              <p:cNvSpPr>
                <a:spLocks/>
              </p:cNvSpPr>
              <p:nvPr/>
            </p:nvSpPr>
            <p:spPr bwMode="auto">
              <a:xfrm>
                <a:off x="3105" y="1611"/>
                <a:ext cx="17" cy="15"/>
              </a:xfrm>
              <a:custGeom>
                <a:avLst/>
                <a:gdLst>
                  <a:gd name="T0" fmla="*/ 0 w 105"/>
                  <a:gd name="T1" fmla="*/ 0 h 92"/>
                  <a:gd name="T2" fmla="*/ 0 w 105"/>
                  <a:gd name="T3" fmla="*/ 0 h 92"/>
                  <a:gd name="T4" fmla="*/ 0 w 105"/>
                  <a:gd name="T5" fmla="*/ 0 h 92"/>
                  <a:gd name="T6" fmla="*/ 0 w 105"/>
                  <a:gd name="T7" fmla="*/ 0 h 92"/>
                  <a:gd name="T8" fmla="*/ 0 w 105"/>
                  <a:gd name="T9" fmla="*/ 0 h 92"/>
                  <a:gd name="T10" fmla="*/ 0 w 105"/>
                  <a:gd name="T11" fmla="*/ 0 h 92"/>
                  <a:gd name="T12" fmla="*/ 0 w 105"/>
                  <a:gd name="T13" fmla="*/ 0 h 92"/>
                  <a:gd name="T14" fmla="*/ 0 w 105"/>
                  <a:gd name="T15" fmla="*/ 0 h 92"/>
                  <a:gd name="T16" fmla="*/ 0 w 105"/>
                  <a:gd name="T17" fmla="*/ 0 h 92"/>
                  <a:gd name="T18" fmla="*/ 0 w 105"/>
                  <a:gd name="T19" fmla="*/ 0 h 92"/>
                  <a:gd name="T20" fmla="*/ 0 w 105"/>
                  <a:gd name="T21" fmla="*/ 0 h 92"/>
                  <a:gd name="T22" fmla="*/ 0 w 105"/>
                  <a:gd name="T23" fmla="*/ 0 h 92"/>
                  <a:gd name="T24" fmla="*/ 0 w 105"/>
                  <a:gd name="T25" fmla="*/ 0 h 92"/>
                  <a:gd name="T26" fmla="*/ 0 w 105"/>
                  <a:gd name="T27" fmla="*/ 0 h 92"/>
                  <a:gd name="T28" fmla="*/ 0 w 105"/>
                  <a:gd name="T29" fmla="*/ 0 h 92"/>
                  <a:gd name="T30" fmla="*/ 0 w 105"/>
                  <a:gd name="T31" fmla="*/ 0 h 92"/>
                  <a:gd name="T32" fmla="*/ 0 w 105"/>
                  <a:gd name="T33" fmla="*/ 0 h 92"/>
                  <a:gd name="T34" fmla="*/ 0 w 105"/>
                  <a:gd name="T35" fmla="*/ 0 h 92"/>
                  <a:gd name="T36" fmla="*/ 0 w 105"/>
                  <a:gd name="T37" fmla="*/ 0 h 92"/>
                  <a:gd name="T38" fmla="*/ 0 w 105"/>
                  <a:gd name="T39" fmla="*/ 0 h 92"/>
                  <a:gd name="T40" fmla="*/ 0 w 105"/>
                  <a:gd name="T41" fmla="*/ 0 h 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5"/>
                  <a:gd name="T64" fmla="*/ 0 h 92"/>
                  <a:gd name="T65" fmla="*/ 105 w 105"/>
                  <a:gd name="T66" fmla="*/ 92 h 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5" h="92">
                    <a:moveTo>
                      <a:pt x="2" y="92"/>
                    </a:moveTo>
                    <a:lnTo>
                      <a:pt x="3" y="92"/>
                    </a:lnTo>
                    <a:lnTo>
                      <a:pt x="19" y="87"/>
                    </a:lnTo>
                    <a:lnTo>
                      <a:pt x="35" y="81"/>
                    </a:lnTo>
                    <a:lnTo>
                      <a:pt x="52" y="71"/>
                    </a:lnTo>
                    <a:lnTo>
                      <a:pt x="65" y="60"/>
                    </a:lnTo>
                    <a:lnTo>
                      <a:pt x="77" y="48"/>
                    </a:lnTo>
                    <a:lnTo>
                      <a:pt x="89" y="34"/>
                    </a:lnTo>
                    <a:lnTo>
                      <a:pt x="98" y="19"/>
                    </a:lnTo>
                    <a:lnTo>
                      <a:pt x="105" y="2"/>
                    </a:lnTo>
                    <a:lnTo>
                      <a:pt x="98" y="0"/>
                    </a:lnTo>
                    <a:lnTo>
                      <a:pt x="91" y="16"/>
                    </a:lnTo>
                    <a:lnTo>
                      <a:pt x="84" y="29"/>
                    </a:lnTo>
                    <a:lnTo>
                      <a:pt x="72" y="43"/>
                    </a:lnTo>
                    <a:lnTo>
                      <a:pt x="61" y="56"/>
                    </a:lnTo>
                    <a:lnTo>
                      <a:pt x="47" y="66"/>
                    </a:lnTo>
                    <a:lnTo>
                      <a:pt x="33" y="74"/>
                    </a:lnTo>
                    <a:lnTo>
                      <a:pt x="17" y="80"/>
                    </a:lnTo>
                    <a:lnTo>
                      <a:pt x="0" y="85"/>
                    </a:lnTo>
                    <a:lnTo>
                      <a:pt x="2" y="85"/>
                    </a:lnTo>
                    <a:lnTo>
                      <a:pt x="2" y="92"/>
                    </a:lnTo>
                    <a:close/>
                  </a:path>
                </a:pathLst>
              </a:custGeom>
              <a:solidFill>
                <a:srgbClr val="000000"/>
              </a:solidFill>
              <a:ln w="9525">
                <a:noFill/>
                <a:round/>
                <a:headEnd/>
                <a:tailEnd/>
              </a:ln>
            </p:spPr>
            <p:txBody>
              <a:bodyPr/>
              <a:lstStyle/>
              <a:p>
                <a:endParaRPr lang="fr-FR"/>
              </a:p>
            </p:txBody>
          </p:sp>
          <p:sp>
            <p:nvSpPr>
              <p:cNvPr id="123923" name="Freeform 1031"/>
              <p:cNvSpPr>
                <a:spLocks/>
              </p:cNvSpPr>
              <p:nvPr/>
            </p:nvSpPr>
            <p:spPr bwMode="auto">
              <a:xfrm>
                <a:off x="3102" y="1625"/>
                <a:ext cx="3" cy="1"/>
              </a:xfrm>
              <a:custGeom>
                <a:avLst/>
                <a:gdLst>
                  <a:gd name="T0" fmla="*/ 0 w 24"/>
                  <a:gd name="T1" fmla="*/ 0 h 8"/>
                  <a:gd name="T2" fmla="*/ 0 w 24"/>
                  <a:gd name="T3" fmla="*/ 0 h 8"/>
                  <a:gd name="T4" fmla="*/ 0 w 24"/>
                  <a:gd name="T5" fmla="*/ 0 h 8"/>
                  <a:gd name="T6" fmla="*/ 0 w 24"/>
                  <a:gd name="T7" fmla="*/ 0 h 8"/>
                  <a:gd name="T8" fmla="*/ 0 w 24"/>
                  <a:gd name="T9" fmla="*/ 0 h 8"/>
                  <a:gd name="T10" fmla="*/ 0 w 24"/>
                  <a:gd name="T11" fmla="*/ 0 h 8"/>
                  <a:gd name="T12" fmla="*/ 0 w 24"/>
                  <a:gd name="T13" fmla="*/ 0 h 8"/>
                  <a:gd name="T14" fmla="*/ 0 w 24"/>
                  <a:gd name="T15" fmla="*/ 0 h 8"/>
                  <a:gd name="T16" fmla="*/ 0 w 24"/>
                  <a:gd name="T17" fmla="*/ 0 h 8"/>
                  <a:gd name="T18" fmla="*/ 0 w 24"/>
                  <a:gd name="T19" fmla="*/ 0 h 8"/>
                  <a:gd name="T20" fmla="*/ 0 w 24"/>
                  <a:gd name="T21" fmla="*/ 0 h 8"/>
                  <a:gd name="T22" fmla="*/ 0 w 24"/>
                  <a:gd name="T23" fmla="*/ 0 h 8"/>
                  <a:gd name="T24" fmla="*/ 0 w 24"/>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8"/>
                  <a:gd name="T41" fmla="*/ 24 w 24"/>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8">
                    <a:moveTo>
                      <a:pt x="0" y="3"/>
                    </a:moveTo>
                    <a:lnTo>
                      <a:pt x="4" y="8"/>
                    </a:lnTo>
                    <a:lnTo>
                      <a:pt x="9" y="8"/>
                    </a:lnTo>
                    <a:lnTo>
                      <a:pt x="13" y="8"/>
                    </a:lnTo>
                    <a:lnTo>
                      <a:pt x="19" y="8"/>
                    </a:lnTo>
                    <a:lnTo>
                      <a:pt x="24" y="7"/>
                    </a:lnTo>
                    <a:lnTo>
                      <a:pt x="24" y="0"/>
                    </a:lnTo>
                    <a:lnTo>
                      <a:pt x="19" y="1"/>
                    </a:lnTo>
                    <a:lnTo>
                      <a:pt x="13" y="1"/>
                    </a:lnTo>
                    <a:lnTo>
                      <a:pt x="9" y="1"/>
                    </a:lnTo>
                    <a:lnTo>
                      <a:pt x="4" y="1"/>
                    </a:lnTo>
                    <a:lnTo>
                      <a:pt x="7" y="6"/>
                    </a:lnTo>
                    <a:lnTo>
                      <a:pt x="0" y="3"/>
                    </a:lnTo>
                    <a:close/>
                  </a:path>
                </a:pathLst>
              </a:custGeom>
              <a:solidFill>
                <a:srgbClr val="000000"/>
              </a:solidFill>
              <a:ln w="9525">
                <a:noFill/>
                <a:round/>
                <a:headEnd/>
                <a:tailEnd/>
              </a:ln>
            </p:spPr>
            <p:txBody>
              <a:bodyPr/>
              <a:lstStyle/>
              <a:p>
                <a:endParaRPr lang="fr-FR"/>
              </a:p>
            </p:txBody>
          </p:sp>
          <p:sp>
            <p:nvSpPr>
              <p:cNvPr id="123924" name="Freeform 1032"/>
              <p:cNvSpPr>
                <a:spLocks/>
              </p:cNvSpPr>
              <p:nvPr/>
            </p:nvSpPr>
            <p:spPr bwMode="auto">
              <a:xfrm>
                <a:off x="3102" y="1615"/>
                <a:ext cx="7" cy="11"/>
              </a:xfrm>
              <a:custGeom>
                <a:avLst/>
                <a:gdLst>
                  <a:gd name="T0" fmla="*/ 0 w 53"/>
                  <a:gd name="T1" fmla="*/ 0 h 67"/>
                  <a:gd name="T2" fmla="*/ 0 w 53"/>
                  <a:gd name="T3" fmla="*/ 0 h 67"/>
                  <a:gd name="T4" fmla="*/ 0 w 53"/>
                  <a:gd name="T5" fmla="*/ 0 h 67"/>
                  <a:gd name="T6" fmla="*/ 0 w 53"/>
                  <a:gd name="T7" fmla="*/ 0 h 67"/>
                  <a:gd name="T8" fmla="*/ 0 w 53"/>
                  <a:gd name="T9" fmla="*/ 0 h 67"/>
                  <a:gd name="T10" fmla="*/ 0 w 53"/>
                  <a:gd name="T11" fmla="*/ 0 h 67"/>
                  <a:gd name="T12" fmla="*/ 0 w 53"/>
                  <a:gd name="T13" fmla="*/ 0 h 67"/>
                  <a:gd name="T14" fmla="*/ 0 w 53"/>
                  <a:gd name="T15" fmla="*/ 0 h 67"/>
                  <a:gd name="T16" fmla="*/ 0 w 53"/>
                  <a:gd name="T17" fmla="*/ 0 h 67"/>
                  <a:gd name="T18" fmla="*/ 0 w 53"/>
                  <a:gd name="T19" fmla="*/ 0 h 67"/>
                  <a:gd name="T20" fmla="*/ 0 w 53"/>
                  <a:gd name="T21" fmla="*/ 0 h 67"/>
                  <a:gd name="T22" fmla="*/ 0 w 53"/>
                  <a:gd name="T23" fmla="*/ 0 h 67"/>
                  <a:gd name="T24" fmla="*/ 0 w 53"/>
                  <a:gd name="T25" fmla="*/ 0 h 67"/>
                  <a:gd name="T26" fmla="*/ 0 w 53"/>
                  <a:gd name="T27" fmla="*/ 0 h 67"/>
                  <a:gd name="T28" fmla="*/ 0 w 53"/>
                  <a:gd name="T29" fmla="*/ 0 h 67"/>
                  <a:gd name="T30" fmla="*/ 0 w 53"/>
                  <a:gd name="T31" fmla="*/ 0 h 67"/>
                  <a:gd name="T32" fmla="*/ 0 w 53"/>
                  <a:gd name="T33" fmla="*/ 0 h 67"/>
                  <a:gd name="T34" fmla="*/ 0 w 53"/>
                  <a:gd name="T35" fmla="*/ 0 h 67"/>
                  <a:gd name="T36" fmla="*/ 0 w 53"/>
                  <a:gd name="T37" fmla="*/ 0 h 67"/>
                  <a:gd name="T38" fmla="*/ 0 w 53"/>
                  <a:gd name="T39" fmla="*/ 0 h 67"/>
                  <a:gd name="T40" fmla="*/ 0 w 53"/>
                  <a:gd name="T41" fmla="*/ 0 h 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
                  <a:gd name="T64" fmla="*/ 0 h 67"/>
                  <a:gd name="T65" fmla="*/ 53 w 53"/>
                  <a:gd name="T66" fmla="*/ 67 h 6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 h="67">
                    <a:moveTo>
                      <a:pt x="48" y="0"/>
                    </a:moveTo>
                    <a:lnTo>
                      <a:pt x="48" y="0"/>
                    </a:lnTo>
                    <a:lnTo>
                      <a:pt x="36" y="11"/>
                    </a:lnTo>
                    <a:lnTo>
                      <a:pt x="27" y="21"/>
                    </a:lnTo>
                    <a:lnTo>
                      <a:pt x="19" y="32"/>
                    </a:lnTo>
                    <a:lnTo>
                      <a:pt x="12" y="41"/>
                    </a:lnTo>
                    <a:lnTo>
                      <a:pt x="6" y="52"/>
                    </a:lnTo>
                    <a:lnTo>
                      <a:pt x="3" y="58"/>
                    </a:lnTo>
                    <a:lnTo>
                      <a:pt x="2" y="63"/>
                    </a:lnTo>
                    <a:lnTo>
                      <a:pt x="0" y="64"/>
                    </a:lnTo>
                    <a:lnTo>
                      <a:pt x="7" y="67"/>
                    </a:lnTo>
                    <a:lnTo>
                      <a:pt x="9" y="65"/>
                    </a:lnTo>
                    <a:lnTo>
                      <a:pt x="10" y="61"/>
                    </a:lnTo>
                    <a:lnTo>
                      <a:pt x="13" y="54"/>
                    </a:lnTo>
                    <a:lnTo>
                      <a:pt x="19" y="46"/>
                    </a:lnTo>
                    <a:lnTo>
                      <a:pt x="24" y="36"/>
                    </a:lnTo>
                    <a:lnTo>
                      <a:pt x="32" y="26"/>
                    </a:lnTo>
                    <a:lnTo>
                      <a:pt x="41" y="15"/>
                    </a:lnTo>
                    <a:lnTo>
                      <a:pt x="53" y="5"/>
                    </a:lnTo>
                    <a:lnTo>
                      <a:pt x="48" y="0"/>
                    </a:lnTo>
                    <a:close/>
                  </a:path>
                </a:pathLst>
              </a:custGeom>
              <a:solidFill>
                <a:srgbClr val="000000"/>
              </a:solidFill>
              <a:ln w="9525">
                <a:noFill/>
                <a:round/>
                <a:headEnd/>
                <a:tailEnd/>
              </a:ln>
            </p:spPr>
            <p:txBody>
              <a:bodyPr/>
              <a:lstStyle/>
              <a:p>
                <a:endParaRPr lang="fr-FR"/>
              </a:p>
            </p:txBody>
          </p:sp>
          <p:sp>
            <p:nvSpPr>
              <p:cNvPr id="123925" name="Freeform 1033"/>
              <p:cNvSpPr>
                <a:spLocks/>
              </p:cNvSpPr>
              <p:nvPr/>
            </p:nvSpPr>
            <p:spPr bwMode="auto">
              <a:xfrm>
                <a:off x="3109" y="1610"/>
                <a:ext cx="13" cy="6"/>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w 79"/>
                  <a:gd name="T11" fmla="*/ 0 h 31"/>
                  <a:gd name="T12" fmla="*/ 0 w 79"/>
                  <a:gd name="T13" fmla="*/ 0 h 31"/>
                  <a:gd name="T14" fmla="*/ 0 w 79"/>
                  <a:gd name="T15" fmla="*/ 0 h 31"/>
                  <a:gd name="T16" fmla="*/ 0 w 79"/>
                  <a:gd name="T17" fmla="*/ 0 h 31"/>
                  <a:gd name="T18" fmla="*/ 0 w 79"/>
                  <a:gd name="T19" fmla="*/ 0 h 31"/>
                  <a:gd name="T20" fmla="*/ 0 w 79"/>
                  <a:gd name="T21" fmla="*/ 0 h 31"/>
                  <a:gd name="T22" fmla="*/ 0 w 79"/>
                  <a:gd name="T23" fmla="*/ 0 h 31"/>
                  <a:gd name="T24" fmla="*/ 0 w 79"/>
                  <a:gd name="T25" fmla="*/ 0 h 31"/>
                  <a:gd name="T26" fmla="*/ 0 w 79"/>
                  <a:gd name="T27" fmla="*/ 0 h 31"/>
                  <a:gd name="T28" fmla="*/ 0 w 79"/>
                  <a:gd name="T29" fmla="*/ 0 h 31"/>
                  <a:gd name="T30" fmla="*/ 0 w 79"/>
                  <a:gd name="T31" fmla="*/ 0 h 31"/>
                  <a:gd name="T32" fmla="*/ 0 w 79"/>
                  <a:gd name="T33" fmla="*/ 0 h 31"/>
                  <a:gd name="T34" fmla="*/ 0 w 79"/>
                  <a:gd name="T35" fmla="*/ 0 h 31"/>
                  <a:gd name="T36" fmla="*/ 0 w 79"/>
                  <a:gd name="T37" fmla="*/ 0 h 31"/>
                  <a:gd name="T38" fmla="*/ 0 w 79"/>
                  <a:gd name="T39" fmla="*/ 0 h 31"/>
                  <a:gd name="T40" fmla="*/ 0 w 79"/>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9"/>
                  <a:gd name="T64" fmla="*/ 0 h 31"/>
                  <a:gd name="T65" fmla="*/ 79 w 79"/>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9" h="31">
                    <a:moveTo>
                      <a:pt x="79" y="4"/>
                    </a:moveTo>
                    <a:lnTo>
                      <a:pt x="75" y="0"/>
                    </a:lnTo>
                    <a:lnTo>
                      <a:pt x="74" y="0"/>
                    </a:lnTo>
                    <a:lnTo>
                      <a:pt x="70" y="0"/>
                    </a:lnTo>
                    <a:lnTo>
                      <a:pt x="62" y="1"/>
                    </a:lnTo>
                    <a:lnTo>
                      <a:pt x="51" y="2"/>
                    </a:lnTo>
                    <a:lnTo>
                      <a:pt x="41" y="5"/>
                    </a:lnTo>
                    <a:lnTo>
                      <a:pt x="28" y="10"/>
                    </a:lnTo>
                    <a:lnTo>
                      <a:pt x="15" y="16"/>
                    </a:lnTo>
                    <a:lnTo>
                      <a:pt x="0" y="26"/>
                    </a:lnTo>
                    <a:lnTo>
                      <a:pt x="5" y="31"/>
                    </a:lnTo>
                    <a:lnTo>
                      <a:pt x="17" y="23"/>
                    </a:lnTo>
                    <a:lnTo>
                      <a:pt x="30" y="17"/>
                    </a:lnTo>
                    <a:lnTo>
                      <a:pt x="43" y="12"/>
                    </a:lnTo>
                    <a:lnTo>
                      <a:pt x="53" y="9"/>
                    </a:lnTo>
                    <a:lnTo>
                      <a:pt x="62" y="8"/>
                    </a:lnTo>
                    <a:lnTo>
                      <a:pt x="70" y="7"/>
                    </a:lnTo>
                    <a:lnTo>
                      <a:pt x="74" y="7"/>
                    </a:lnTo>
                    <a:lnTo>
                      <a:pt x="75" y="7"/>
                    </a:lnTo>
                    <a:lnTo>
                      <a:pt x="72" y="2"/>
                    </a:lnTo>
                    <a:lnTo>
                      <a:pt x="79" y="4"/>
                    </a:lnTo>
                    <a:close/>
                  </a:path>
                </a:pathLst>
              </a:custGeom>
              <a:solidFill>
                <a:srgbClr val="000000"/>
              </a:solidFill>
              <a:ln w="9525">
                <a:noFill/>
                <a:round/>
                <a:headEnd/>
                <a:tailEnd/>
              </a:ln>
            </p:spPr>
            <p:txBody>
              <a:bodyPr/>
              <a:lstStyle/>
              <a:p>
                <a:endParaRPr lang="fr-FR"/>
              </a:p>
            </p:txBody>
          </p:sp>
          <p:sp>
            <p:nvSpPr>
              <p:cNvPr id="123926" name="Oval 10"/>
              <p:cNvSpPr>
                <a:spLocks noChangeArrowheads="1"/>
              </p:cNvSpPr>
              <p:nvPr/>
            </p:nvSpPr>
            <p:spPr bwMode="auto">
              <a:xfrm>
                <a:off x="1973" y="572"/>
                <a:ext cx="1431" cy="741"/>
              </a:xfrm>
              <a:prstGeom prst="ellipse">
                <a:avLst/>
              </a:prstGeom>
              <a:solidFill>
                <a:srgbClr val="DDDDDD"/>
              </a:solidFill>
              <a:ln w="9525" algn="ctr">
                <a:solidFill>
                  <a:srgbClr val="808080"/>
                </a:solidFill>
                <a:round/>
                <a:headEnd/>
                <a:tailEnd/>
              </a:ln>
            </p:spPr>
            <p:txBody>
              <a:bodyPr anchor="ctr"/>
              <a:lstStyle/>
              <a:p>
                <a:pPr eaLnBrk="0" hangingPunct="0">
                  <a:lnSpc>
                    <a:spcPct val="75000"/>
                  </a:lnSpc>
                </a:pPr>
                <a:r>
                  <a:rPr lang="fr-FR" sz="1400">
                    <a:latin typeface="Verdana" pitchFamily="34" charset="0"/>
                  </a:rPr>
                  <a:t>      </a:t>
                </a:r>
                <a:r>
                  <a:rPr lang="fr-FR" sz="1400" b="1">
                    <a:latin typeface="Verdana" pitchFamily="34" charset="0"/>
                  </a:rPr>
                  <a:t>Agilité</a:t>
                </a:r>
              </a:p>
            </p:txBody>
          </p:sp>
          <p:graphicFrame>
            <p:nvGraphicFramePr>
              <p:cNvPr id="95243" name="Object 5"/>
              <p:cNvGraphicFramePr>
                <a:graphicFrameLocks noChangeAspect="1"/>
              </p:cNvGraphicFramePr>
              <p:nvPr/>
            </p:nvGraphicFramePr>
            <p:xfrm>
              <a:off x="2474" y="1997"/>
              <a:ext cx="534" cy="634"/>
            </p:xfrm>
            <a:graphic>
              <a:graphicData uri="http://schemas.openxmlformats.org/presentationml/2006/ole">
                <p:oleObj spid="_x0000_s95243" name="GALLERY" r:id="rId4" imgW="4391640" imgH="5038920" progId="">
                  <p:embed/>
                </p:oleObj>
              </a:graphicData>
            </a:graphic>
          </p:graphicFrame>
        </p:grpSp>
      </p:grpSp>
      <p:sp>
        <p:nvSpPr>
          <p:cNvPr id="95245" name="Rectangle 2047"/>
          <p:cNvSpPr>
            <a:spLocks noChangeArrowheads="1"/>
          </p:cNvSpPr>
          <p:nvPr/>
        </p:nvSpPr>
        <p:spPr bwMode="auto">
          <a:xfrm>
            <a:off x="204788" y="28575"/>
            <a:ext cx="6867525" cy="400050"/>
          </a:xfrm>
          <a:prstGeom prst="rect">
            <a:avLst/>
          </a:prstGeom>
          <a:noFill/>
          <a:ln w="9525">
            <a:noFill/>
            <a:miter lim="800000"/>
            <a:headEnd/>
            <a:tailEnd/>
          </a:ln>
        </p:spPr>
        <p:txBody>
          <a:bodyPr wrap="none">
            <a:spAutoFit/>
          </a:bodyPr>
          <a:lstStyle/>
          <a:p>
            <a:r>
              <a:rPr lang="fr-FR" sz="2000" b="1">
                <a:solidFill>
                  <a:schemeClr val="bg1"/>
                </a:solidFill>
                <a:latin typeface="Calibri" pitchFamily="34" charset="0"/>
              </a:rPr>
              <a:t>Caractéristiques du système de Gestion Intégrée de la Dépense</a:t>
            </a:r>
          </a:p>
        </p:txBody>
      </p:sp>
      <p:sp>
        <p:nvSpPr>
          <p:cNvPr id="95246"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459621CD-4A02-4458-B444-98E00DCD15B1}" type="slidenum">
              <a:rPr lang="fr-FR" sz="900" b="1">
                <a:latin typeface="Arial Narrow" pitchFamily="34" charset="0"/>
              </a:rPr>
              <a:pPr algn="r" eaLnBrk="0" hangingPunct="0"/>
              <a:t>14</a:t>
            </a:fld>
            <a:endParaRPr lang="fr-FR" sz="900" b="1">
              <a:latin typeface="Arial Narrow"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10"/>
          <p:cNvSpPr>
            <a:spLocks noChangeArrowheads="1"/>
          </p:cNvSpPr>
          <p:nvPr/>
        </p:nvSpPr>
        <p:spPr bwMode="auto">
          <a:xfrm>
            <a:off x="179388" y="1196975"/>
            <a:ext cx="8964612" cy="3876675"/>
          </a:xfrm>
          <a:prstGeom prst="rect">
            <a:avLst/>
          </a:prstGeom>
          <a:noFill/>
          <a:ln w="9525">
            <a:noFill/>
            <a:miter lim="800000"/>
            <a:headEnd/>
            <a:tailEnd/>
          </a:ln>
        </p:spPr>
        <p:txBody>
          <a:bodyPr>
            <a:spAutoFit/>
          </a:bodyPr>
          <a:lstStyle/>
          <a:p>
            <a:pPr marL="177800" indent="-177800" defTabSz="449263">
              <a:lnSpc>
                <a:spcPct val="120000"/>
              </a:lnSpc>
              <a:spcBef>
                <a:spcPts val="1800"/>
              </a:spcBef>
              <a:buClr>
                <a:srgbClr val="FF7F00"/>
              </a:buClr>
              <a:buSzPct val="100000"/>
              <a:buFontTx/>
              <a:buChar char="•"/>
            </a:pPr>
            <a:r>
              <a:rPr lang="fr-FR" b="1">
                <a:solidFill>
                  <a:srgbClr val="505050"/>
                </a:solidFill>
                <a:latin typeface="Bookman Old Style" pitchFamily="18" charset="0"/>
                <a:cs typeface="Tahoma" pitchFamily="34" charset="0"/>
              </a:rPr>
              <a:t>Taux de disponibilité proche de 99.99 %</a:t>
            </a:r>
          </a:p>
          <a:p>
            <a:pPr marL="177800" indent="-177800" defTabSz="449263">
              <a:lnSpc>
                <a:spcPct val="120000"/>
              </a:lnSpc>
              <a:spcBef>
                <a:spcPts val="1800"/>
              </a:spcBef>
              <a:buClr>
                <a:srgbClr val="FF7F00"/>
              </a:buClr>
              <a:buSzPct val="100000"/>
              <a:buFontTx/>
              <a:buChar char="•"/>
            </a:pPr>
            <a:r>
              <a:rPr lang="fr-FR" b="1">
                <a:solidFill>
                  <a:srgbClr val="505050"/>
                </a:solidFill>
                <a:latin typeface="Bookman Old Style" pitchFamily="18" charset="0"/>
                <a:cs typeface="Tahoma" pitchFamily="34" charset="0"/>
              </a:rPr>
              <a:t>Un site de secours éloigné</a:t>
            </a:r>
          </a:p>
          <a:p>
            <a:pPr marL="177800" indent="-177800" defTabSz="449263">
              <a:lnSpc>
                <a:spcPct val="120000"/>
              </a:lnSpc>
              <a:spcBef>
                <a:spcPts val="1800"/>
              </a:spcBef>
              <a:buClr>
                <a:srgbClr val="FF7F00"/>
              </a:buClr>
              <a:buSzPct val="100000"/>
              <a:buFontTx/>
              <a:buChar char="•"/>
            </a:pPr>
            <a:r>
              <a:rPr lang="fr-FR" b="1">
                <a:solidFill>
                  <a:srgbClr val="505050"/>
                </a:solidFill>
                <a:latin typeface="Bookman Old Style" pitchFamily="18" charset="0"/>
                <a:cs typeface="Tahoma" pitchFamily="34" charset="0"/>
              </a:rPr>
              <a:t>Redondance des lignes Télécoms (deux opérateurs différents)</a:t>
            </a:r>
          </a:p>
          <a:p>
            <a:pPr marL="177800" indent="-177800" defTabSz="449263">
              <a:lnSpc>
                <a:spcPct val="120000"/>
              </a:lnSpc>
              <a:spcBef>
                <a:spcPts val="1800"/>
              </a:spcBef>
              <a:buClr>
                <a:srgbClr val="FF7F00"/>
              </a:buClr>
              <a:buSzPct val="100000"/>
              <a:buFontTx/>
              <a:buChar char="•"/>
            </a:pPr>
            <a:r>
              <a:rPr lang="fr-FR" b="1">
                <a:solidFill>
                  <a:srgbClr val="505050"/>
                </a:solidFill>
                <a:latin typeface="Bookman Old Style" pitchFamily="18" charset="0"/>
                <a:cs typeface="Tahoma" pitchFamily="34" charset="0"/>
              </a:rPr>
              <a:t>Redondance des équipements (serveurs, disque, alimentation, climatisation,…)</a:t>
            </a:r>
          </a:p>
          <a:p>
            <a:pPr marL="177800" indent="-177800" defTabSz="449263">
              <a:lnSpc>
                <a:spcPct val="120000"/>
              </a:lnSpc>
              <a:spcBef>
                <a:spcPts val="1800"/>
              </a:spcBef>
              <a:buClr>
                <a:srgbClr val="FF7F00"/>
              </a:buClr>
              <a:buSzPct val="100000"/>
              <a:buFontTx/>
              <a:buChar char="•"/>
            </a:pPr>
            <a:r>
              <a:rPr lang="fr-FR" b="1">
                <a:solidFill>
                  <a:srgbClr val="505050"/>
                </a:solidFill>
                <a:latin typeface="Bookman Old Style" pitchFamily="18" charset="0"/>
                <a:cs typeface="Tahoma" pitchFamily="34" charset="0"/>
              </a:rPr>
              <a:t>Sauvegardes &amp; restaurations des données éprouvées</a:t>
            </a:r>
          </a:p>
          <a:p>
            <a:pPr marL="177800" indent="-177800" defTabSz="449263">
              <a:lnSpc>
                <a:spcPct val="120000"/>
              </a:lnSpc>
              <a:spcBef>
                <a:spcPts val="1800"/>
              </a:spcBef>
              <a:buClr>
                <a:srgbClr val="FF7F00"/>
              </a:buClr>
              <a:buSzPct val="100000"/>
              <a:buFontTx/>
              <a:buChar char="•"/>
            </a:pPr>
            <a:r>
              <a:rPr lang="fr-FR" b="1">
                <a:solidFill>
                  <a:srgbClr val="505050"/>
                </a:solidFill>
                <a:latin typeface="Bookman Old Style" pitchFamily="18" charset="0"/>
                <a:cs typeface="Tahoma" pitchFamily="34" charset="0"/>
              </a:rPr>
              <a:t>Processus des tests de non régression fonctionnelle entièrement robotisé</a:t>
            </a:r>
          </a:p>
        </p:txBody>
      </p:sp>
      <p:sp>
        <p:nvSpPr>
          <p:cNvPr id="97282" name="Text Box 3"/>
          <p:cNvSpPr txBox="1">
            <a:spLocks noChangeArrowheads="1"/>
          </p:cNvSpPr>
          <p:nvPr/>
        </p:nvSpPr>
        <p:spPr bwMode="auto">
          <a:xfrm>
            <a:off x="0" y="471488"/>
            <a:ext cx="1800225" cy="287337"/>
          </a:xfrm>
          <a:prstGeom prst="rect">
            <a:avLst/>
          </a:prstGeom>
          <a:solidFill>
            <a:srgbClr val="FF7F00"/>
          </a:solidFill>
          <a:ln w="9525" algn="ctr">
            <a:solidFill>
              <a:schemeClr val="tx1"/>
            </a:solidFill>
            <a:miter lim="800000"/>
            <a:headEnd/>
            <a:tailEnd/>
          </a:ln>
        </p:spPr>
        <p:txBody>
          <a:bodyPr wrap="none" anchor="ctr"/>
          <a:lstStyle/>
          <a:p>
            <a:pPr algn="ctr"/>
            <a:r>
              <a:rPr lang="fr-FR" sz="1500" b="1">
                <a:solidFill>
                  <a:srgbClr val="505050"/>
                </a:solidFill>
                <a:latin typeface="Tahoma" pitchFamily="34" charset="0"/>
                <a:cs typeface="Tahoma" pitchFamily="34" charset="0"/>
              </a:rPr>
              <a:t>Disponibilité</a:t>
            </a:r>
          </a:p>
        </p:txBody>
      </p:sp>
      <p:sp>
        <p:nvSpPr>
          <p:cNvPr id="97283" name="Text Box 4"/>
          <p:cNvSpPr txBox="1">
            <a:spLocks noChangeArrowheads="1"/>
          </p:cNvSpPr>
          <p:nvPr/>
        </p:nvSpPr>
        <p:spPr bwMode="auto">
          <a:xfrm>
            <a:off x="3594100" y="477838"/>
            <a:ext cx="1800225" cy="287337"/>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Agilité </a:t>
            </a:r>
          </a:p>
        </p:txBody>
      </p:sp>
      <p:sp>
        <p:nvSpPr>
          <p:cNvPr id="97284" name="Text Box 5"/>
          <p:cNvSpPr txBox="1">
            <a:spLocks noChangeArrowheads="1"/>
          </p:cNvSpPr>
          <p:nvPr/>
        </p:nvSpPr>
        <p:spPr bwMode="auto">
          <a:xfrm>
            <a:off x="1782763" y="477838"/>
            <a:ext cx="1800225" cy="287337"/>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Sécurité</a:t>
            </a:r>
          </a:p>
        </p:txBody>
      </p:sp>
      <p:sp>
        <p:nvSpPr>
          <p:cNvPr id="97285"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33D19057-166B-4DDE-98F4-549E1840FD06}" type="slidenum">
              <a:rPr lang="fr-FR" sz="900" b="1">
                <a:latin typeface="Arial Narrow" pitchFamily="34" charset="0"/>
              </a:rPr>
              <a:pPr algn="r" eaLnBrk="0" hangingPunct="0"/>
              <a:t>15</a:t>
            </a:fld>
            <a:endParaRPr lang="fr-FR" sz="900" b="1">
              <a:latin typeface="Arial Narrow" pitchFamily="34" charset="0"/>
            </a:endParaRPr>
          </a:p>
        </p:txBody>
      </p:sp>
      <p:sp>
        <p:nvSpPr>
          <p:cNvPr id="97286" name="Rectangle 2047"/>
          <p:cNvSpPr>
            <a:spLocks noChangeArrowheads="1"/>
          </p:cNvSpPr>
          <p:nvPr/>
        </p:nvSpPr>
        <p:spPr bwMode="auto">
          <a:xfrm>
            <a:off x="204788" y="28575"/>
            <a:ext cx="6867525" cy="400050"/>
          </a:xfrm>
          <a:prstGeom prst="rect">
            <a:avLst/>
          </a:prstGeom>
          <a:noFill/>
          <a:ln w="9525">
            <a:noFill/>
            <a:miter lim="800000"/>
            <a:headEnd/>
            <a:tailEnd/>
          </a:ln>
        </p:spPr>
        <p:txBody>
          <a:bodyPr wrap="none">
            <a:spAutoFit/>
          </a:bodyPr>
          <a:lstStyle/>
          <a:p>
            <a:r>
              <a:rPr lang="fr-FR" sz="2000" b="1">
                <a:solidFill>
                  <a:schemeClr val="bg1"/>
                </a:solidFill>
                <a:latin typeface="Calibri" pitchFamily="34" charset="0"/>
              </a:rPr>
              <a:t>Caractéristiques du système de Gestion Intégrée de la Dépense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10"/>
          <p:cNvSpPr>
            <a:spLocks noChangeArrowheads="1"/>
          </p:cNvSpPr>
          <p:nvPr/>
        </p:nvSpPr>
        <p:spPr bwMode="auto">
          <a:xfrm>
            <a:off x="179388" y="1196975"/>
            <a:ext cx="8607425" cy="4819650"/>
          </a:xfrm>
          <a:prstGeom prst="rect">
            <a:avLst/>
          </a:prstGeom>
          <a:noFill/>
          <a:ln w="9525">
            <a:noFill/>
            <a:miter lim="800000"/>
            <a:headEnd/>
            <a:tailEnd/>
          </a:ln>
        </p:spPr>
        <p:txBody>
          <a:bodyPr>
            <a:spAutoFit/>
          </a:bodyPr>
          <a:lstStyle/>
          <a:p>
            <a:pPr marL="177800" indent="-177800" defTabSz="449263">
              <a:lnSpc>
                <a:spcPct val="120000"/>
              </a:lnSpc>
              <a:buClr>
                <a:srgbClr val="FF7F00"/>
              </a:buClr>
              <a:buSzPct val="100000"/>
              <a:buFontTx/>
              <a:buChar char="•"/>
            </a:pPr>
            <a:r>
              <a:rPr lang="fr-FR" b="1">
                <a:solidFill>
                  <a:srgbClr val="505050"/>
                </a:solidFill>
                <a:latin typeface="Bookman Old Style" pitchFamily="18" charset="0"/>
                <a:cs typeface="Tahoma" pitchFamily="34" charset="0"/>
              </a:rPr>
              <a:t>Accès sécurisé (https)</a:t>
            </a:r>
          </a:p>
          <a:p>
            <a:pPr marL="177800" indent="-177800" defTabSz="449263">
              <a:lnSpc>
                <a:spcPct val="120000"/>
              </a:lnSpc>
              <a:buClr>
                <a:srgbClr val="FF7F00"/>
              </a:buClr>
              <a:buSzPct val="100000"/>
              <a:buFontTx/>
              <a:buChar char="•"/>
            </a:pPr>
            <a:endParaRPr lang="fr-FR" b="1">
              <a:solidFill>
                <a:srgbClr val="505050"/>
              </a:solidFill>
              <a:latin typeface="Bookman Old Style" pitchFamily="18" charset="0"/>
              <a:cs typeface="Tahoma" pitchFamily="34" charset="0"/>
            </a:endParaRPr>
          </a:p>
          <a:p>
            <a:pPr marL="177800" indent="-177800" defTabSz="449263">
              <a:lnSpc>
                <a:spcPct val="120000"/>
              </a:lnSpc>
              <a:buClr>
                <a:srgbClr val="FF7F00"/>
              </a:buClr>
              <a:buSzPct val="100000"/>
              <a:buFontTx/>
              <a:buChar char="•"/>
            </a:pPr>
            <a:r>
              <a:rPr lang="fr-FR" b="1">
                <a:solidFill>
                  <a:srgbClr val="505050"/>
                </a:solidFill>
                <a:latin typeface="Bookman Old Style" pitchFamily="18" charset="0"/>
                <a:cs typeface="Tahoma" pitchFamily="34" charset="0"/>
              </a:rPr>
              <a:t>Authentification forte (certificat électronique pour chaque utilisateur)</a:t>
            </a:r>
          </a:p>
          <a:p>
            <a:pPr marL="177800" indent="-177800" defTabSz="449263">
              <a:lnSpc>
                <a:spcPct val="120000"/>
              </a:lnSpc>
              <a:buClr>
                <a:srgbClr val="FF7F00"/>
              </a:buClr>
              <a:buSzPct val="100000"/>
              <a:buFontTx/>
              <a:buChar char="•"/>
            </a:pPr>
            <a:endParaRPr lang="fr-FR" b="1">
              <a:solidFill>
                <a:srgbClr val="505050"/>
              </a:solidFill>
              <a:latin typeface="Bookman Old Style" pitchFamily="18" charset="0"/>
              <a:cs typeface="Tahoma" pitchFamily="34" charset="0"/>
            </a:endParaRPr>
          </a:p>
          <a:p>
            <a:pPr marL="177800" indent="-177800" defTabSz="449263">
              <a:lnSpc>
                <a:spcPct val="120000"/>
              </a:lnSpc>
              <a:buClr>
                <a:srgbClr val="FF7F00"/>
              </a:buClr>
              <a:buSzPct val="100000"/>
              <a:buFontTx/>
              <a:buChar char="•"/>
            </a:pPr>
            <a:r>
              <a:rPr lang="fr-FR" b="1">
                <a:solidFill>
                  <a:srgbClr val="505050"/>
                </a:solidFill>
                <a:latin typeface="Bookman Old Style" pitchFamily="18" charset="0"/>
                <a:cs typeface="Tahoma" pitchFamily="34" charset="0"/>
              </a:rPr>
              <a:t>Trafic sur le réseau crypté s’appuyant sur un algorithme de cryptographie puissant </a:t>
            </a:r>
          </a:p>
          <a:p>
            <a:pPr marL="177800" indent="-177800" defTabSz="449263">
              <a:lnSpc>
                <a:spcPct val="120000"/>
              </a:lnSpc>
              <a:buClr>
                <a:srgbClr val="FF7F00"/>
              </a:buClr>
              <a:buSzPct val="100000"/>
              <a:buFontTx/>
              <a:buChar char="•"/>
            </a:pPr>
            <a:endParaRPr lang="fr-FR" b="1">
              <a:solidFill>
                <a:srgbClr val="505050"/>
              </a:solidFill>
              <a:latin typeface="Bookman Old Style" pitchFamily="18" charset="0"/>
              <a:cs typeface="Tahoma" pitchFamily="34" charset="0"/>
            </a:endParaRPr>
          </a:p>
          <a:p>
            <a:pPr marL="177800" indent="-177800" defTabSz="449263">
              <a:lnSpc>
                <a:spcPct val="120000"/>
              </a:lnSpc>
              <a:buClr>
                <a:srgbClr val="FF7F00"/>
              </a:buClr>
              <a:buSzPct val="100000"/>
              <a:buFontTx/>
              <a:buChar char="•"/>
            </a:pPr>
            <a:r>
              <a:rPr lang="fr-FR" b="1">
                <a:solidFill>
                  <a:srgbClr val="505050"/>
                </a:solidFill>
                <a:latin typeface="Bookman Old Style" pitchFamily="18" charset="0"/>
                <a:cs typeface="Tahoma" pitchFamily="34" charset="0"/>
              </a:rPr>
              <a:t>Application auditée et protégée contre les attaques</a:t>
            </a:r>
          </a:p>
          <a:p>
            <a:pPr marL="177800" indent="-177800" defTabSz="449263">
              <a:lnSpc>
                <a:spcPct val="120000"/>
              </a:lnSpc>
              <a:buClr>
                <a:srgbClr val="FF7F00"/>
              </a:buClr>
              <a:buSzPct val="100000"/>
              <a:buFontTx/>
              <a:buChar char="•"/>
            </a:pPr>
            <a:endParaRPr lang="fr-FR" b="1">
              <a:solidFill>
                <a:srgbClr val="505050"/>
              </a:solidFill>
              <a:latin typeface="Bookman Old Style" pitchFamily="18" charset="0"/>
              <a:cs typeface="Tahoma" pitchFamily="34" charset="0"/>
            </a:endParaRPr>
          </a:p>
          <a:p>
            <a:pPr marL="177800" indent="-177800" defTabSz="449263">
              <a:lnSpc>
                <a:spcPct val="120000"/>
              </a:lnSpc>
              <a:buClr>
                <a:srgbClr val="FF7F00"/>
              </a:buClr>
              <a:buSzPct val="100000"/>
              <a:buFontTx/>
              <a:buChar char="•"/>
            </a:pPr>
            <a:r>
              <a:rPr lang="fr-FR" b="1">
                <a:solidFill>
                  <a:srgbClr val="505050"/>
                </a:solidFill>
                <a:latin typeface="Bookman Old Style" pitchFamily="18" charset="0"/>
                <a:cs typeface="Tahoma" pitchFamily="34" charset="0"/>
              </a:rPr>
              <a:t>Une infrastructure de sécurité éprouvée contre les intrusions</a:t>
            </a:r>
          </a:p>
          <a:p>
            <a:pPr marL="177800" indent="-177800" defTabSz="449263">
              <a:lnSpc>
                <a:spcPct val="120000"/>
              </a:lnSpc>
              <a:buClr>
                <a:srgbClr val="FF7F00"/>
              </a:buClr>
              <a:buSzPct val="100000"/>
              <a:buFontTx/>
              <a:buChar char="•"/>
            </a:pPr>
            <a:endParaRPr lang="fr-FR" b="1">
              <a:solidFill>
                <a:srgbClr val="505050"/>
              </a:solidFill>
              <a:latin typeface="Bookman Old Style" pitchFamily="18" charset="0"/>
              <a:cs typeface="Tahoma" pitchFamily="34" charset="0"/>
            </a:endParaRPr>
          </a:p>
          <a:p>
            <a:pPr marL="177800" indent="-177800" defTabSz="449263">
              <a:lnSpc>
                <a:spcPct val="120000"/>
              </a:lnSpc>
              <a:buClr>
                <a:srgbClr val="FF7F00"/>
              </a:buClr>
              <a:buSzPct val="100000"/>
              <a:buFontTx/>
              <a:buChar char="•"/>
            </a:pPr>
            <a:r>
              <a:rPr lang="fr-FR" b="1">
                <a:solidFill>
                  <a:srgbClr val="505050"/>
                </a:solidFill>
                <a:latin typeface="Bookman Old Style" pitchFamily="18" charset="0"/>
                <a:cs typeface="Tahoma" pitchFamily="34" charset="0"/>
              </a:rPr>
              <a:t>Des salles Système dédiées avec contrôle d’accès et dispositifs de surveillance</a:t>
            </a:r>
          </a:p>
        </p:txBody>
      </p:sp>
      <p:sp>
        <p:nvSpPr>
          <p:cNvPr id="99330"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5712F87D-8F6F-4687-B257-065C38AEAAFB}" type="slidenum">
              <a:rPr lang="fr-FR" sz="900" b="1">
                <a:latin typeface="Arial Narrow" pitchFamily="34" charset="0"/>
              </a:rPr>
              <a:pPr algn="r" eaLnBrk="0" hangingPunct="0"/>
              <a:t>16</a:t>
            </a:fld>
            <a:endParaRPr lang="fr-FR" sz="900" b="1">
              <a:latin typeface="Arial Narrow" pitchFamily="34" charset="0"/>
            </a:endParaRPr>
          </a:p>
        </p:txBody>
      </p:sp>
      <p:sp>
        <p:nvSpPr>
          <p:cNvPr id="99331" name="Rectangle 2047"/>
          <p:cNvSpPr>
            <a:spLocks noChangeArrowheads="1"/>
          </p:cNvSpPr>
          <p:nvPr/>
        </p:nvSpPr>
        <p:spPr bwMode="auto">
          <a:xfrm>
            <a:off x="204788" y="28575"/>
            <a:ext cx="6867525" cy="400050"/>
          </a:xfrm>
          <a:prstGeom prst="rect">
            <a:avLst/>
          </a:prstGeom>
          <a:noFill/>
          <a:ln w="9525">
            <a:noFill/>
            <a:miter lim="800000"/>
            <a:headEnd/>
            <a:tailEnd/>
          </a:ln>
        </p:spPr>
        <p:txBody>
          <a:bodyPr wrap="none">
            <a:spAutoFit/>
          </a:bodyPr>
          <a:lstStyle/>
          <a:p>
            <a:r>
              <a:rPr lang="fr-FR" sz="2000" b="1">
                <a:solidFill>
                  <a:schemeClr val="bg1"/>
                </a:solidFill>
                <a:latin typeface="Calibri" pitchFamily="34" charset="0"/>
              </a:rPr>
              <a:t>Caractéristiques du système de Gestion Intégrée de la Dépense</a:t>
            </a:r>
          </a:p>
        </p:txBody>
      </p:sp>
      <p:sp>
        <p:nvSpPr>
          <p:cNvPr id="99332" name="Text Box 3"/>
          <p:cNvSpPr txBox="1">
            <a:spLocks noChangeArrowheads="1"/>
          </p:cNvSpPr>
          <p:nvPr/>
        </p:nvSpPr>
        <p:spPr bwMode="auto">
          <a:xfrm>
            <a:off x="0" y="471488"/>
            <a:ext cx="1800225" cy="287337"/>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Disponibilité</a:t>
            </a:r>
          </a:p>
        </p:txBody>
      </p:sp>
      <p:sp>
        <p:nvSpPr>
          <p:cNvPr id="99333" name="Text Box 4"/>
          <p:cNvSpPr txBox="1">
            <a:spLocks noChangeArrowheads="1"/>
          </p:cNvSpPr>
          <p:nvPr/>
        </p:nvSpPr>
        <p:spPr bwMode="auto">
          <a:xfrm>
            <a:off x="3594100" y="477838"/>
            <a:ext cx="1800225" cy="287337"/>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Agilité </a:t>
            </a:r>
          </a:p>
        </p:txBody>
      </p:sp>
      <p:sp>
        <p:nvSpPr>
          <p:cNvPr id="99334" name="Text Box 5"/>
          <p:cNvSpPr txBox="1">
            <a:spLocks noChangeArrowheads="1"/>
          </p:cNvSpPr>
          <p:nvPr/>
        </p:nvSpPr>
        <p:spPr bwMode="auto">
          <a:xfrm>
            <a:off x="1782763" y="477838"/>
            <a:ext cx="1800225" cy="287337"/>
          </a:xfrm>
          <a:prstGeom prst="rect">
            <a:avLst/>
          </a:prstGeom>
          <a:solidFill>
            <a:srgbClr val="FF7F00"/>
          </a:solidFill>
          <a:ln w="9525" algn="ctr">
            <a:solidFill>
              <a:schemeClr val="tx1"/>
            </a:solidFill>
            <a:miter lim="800000"/>
            <a:headEnd/>
            <a:tailEnd/>
          </a:ln>
        </p:spPr>
        <p:txBody>
          <a:bodyPr wrap="none" anchor="ctr"/>
          <a:lstStyle/>
          <a:p>
            <a:pPr algn="ctr"/>
            <a:r>
              <a:rPr lang="fr-FR" sz="1500" b="1">
                <a:solidFill>
                  <a:srgbClr val="505050"/>
                </a:solidFill>
                <a:latin typeface="Tahoma" pitchFamily="34" charset="0"/>
                <a:cs typeface="Tahoma" pitchFamily="34" charset="0"/>
              </a:rPr>
              <a:t>Sécurité</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10"/>
          <p:cNvSpPr>
            <a:spLocks noChangeArrowheads="1"/>
          </p:cNvSpPr>
          <p:nvPr/>
        </p:nvSpPr>
        <p:spPr bwMode="auto">
          <a:xfrm>
            <a:off x="179388" y="857250"/>
            <a:ext cx="8820150" cy="3305175"/>
          </a:xfrm>
          <a:prstGeom prst="rect">
            <a:avLst/>
          </a:prstGeom>
          <a:noFill/>
          <a:ln w="9525">
            <a:noFill/>
            <a:miter lim="800000"/>
            <a:headEnd/>
            <a:tailEnd/>
          </a:ln>
        </p:spPr>
        <p:txBody>
          <a:bodyPr>
            <a:spAutoFit/>
          </a:bodyPr>
          <a:lstStyle/>
          <a:p>
            <a:pPr marL="177800" indent="-177800" defTabSz="449263">
              <a:lnSpc>
                <a:spcPct val="120000"/>
              </a:lnSpc>
              <a:buClr>
                <a:srgbClr val="FF7F00"/>
              </a:buClr>
              <a:buSzPct val="100000"/>
              <a:buFontTx/>
              <a:buChar char="•"/>
            </a:pPr>
            <a:r>
              <a:rPr lang="fr-FR" b="1">
                <a:solidFill>
                  <a:srgbClr val="505050"/>
                </a:solidFill>
                <a:latin typeface="Bookman Old Style" pitchFamily="18" charset="0"/>
                <a:cs typeface="Tahoma" pitchFamily="34" charset="0"/>
              </a:rPr>
              <a:t>Processus de correction des anomalies performant </a:t>
            </a:r>
            <a:r>
              <a:rPr lang="fr-FR" sz="2800">
                <a:latin typeface="Bookman Old Style" pitchFamily="18" charset="0"/>
              </a:rPr>
              <a:t>:</a:t>
            </a:r>
          </a:p>
          <a:p>
            <a:pPr marL="742950" lvl="1" indent="-285750" defTabSz="449263">
              <a:lnSpc>
                <a:spcPct val="120000"/>
              </a:lnSpc>
              <a:buClr>
                <a:srgbClr val="FF7F00"/>
              </a:buClr>
              <a:buSzPct val="100000"/>
              <a:buFontTx/>
              <a:buChar char="•"/>
            </a:pPr>
            <a:r>
              <a:rPr lang="fr-FR" b="1">
                <a:solidFill>
                  <a:srgbClr val="505050"/>
                </a:solidFill>
                <a:latin typeface="Bookman Old Style" pitchFamily="18" charset="0"/>
                <a:cs typeface="Tahoma" pitchFamily="34" charset="0"/>
              </a:rPr>
              <a:t>Anomalie bloquante (corrigée dans moins de 24H)</a:t>
            </a:r>
          </a:p>
          <a:p>
            <a:pPr marL="742950" lvl="1" indent="-285750" defTabSz="449263">
              <a:lnSpc>
                <a:spcPct val="120000"/>
              </a:lnSpc>
              <a:buClr>
                <a:srgbClr val="FF7F00"/>
              </a:buClr>
              <a:buSzPct val="100000"/>
              <a:buFontTx/>
              <a:buChar char="•"/>
            </a:pPr>
            <a:r>
              <a:rPr lang="fr-FR" b="1">
                <a:solidFill>
                  <a:srgbClr val="505050"/>
                </a:solidFill>
                <a:latin typeface="Bookman Old Style" pitchFamily="18" charset="0"/>
                <a:cs typeface="Tahoma" pitchFamily="34" charset="0"/>
              </a:rPr>
              <a:t>Anomalie mineure (corrigée dans la semaine)</a:t>
            </a:r>
          </a:p>
          <a:p>
            <a:pPr marL="742950" lvl="1" indent="-285750" defTabSz="449263">
              <a:lnSpc>
                <a:spcPct val="120000"/>
              </a:lnSpc>
              <a:buClr>
                <a:srgbClr val="FF7F00"/>
              </a:buClr>
              <a:buSzPct val="100000"/>
              <a:buFontTx/>
              <a:buChar char="•"/>
            </a:pPr>
            <a:endParaRPr lang="fr-FR" sz="2000">
              <a:latin typeface="Bookman Old Style" pitchFamily="18" charset="0"/>
            </a:endParaRPr>
          </a:p>
          <a:p>
            <a:pPr marL="177800" indent="-177800" defTabSz="449263">
              <a:lnSpc>
                <a:spcPct val="120000"/>
              </a:lnSpc>
              <a:buClr>
                <a:srgbClr val="FF7F00"/>
              </a:buClr>
              <a:buSzPct val="100000"/>
              <a:buFontTx/>
              <a:buChar char="•"/>
            </a:pPr>
            <a:r>
              <a:rPr lang="fr-FR" b="1">
                <a:solidFill>
                  <a:srgbClr val="505050"/>
                </a:solidFill>
                <a:latin typeface="Bookman Old Style" pitchFamily="18" charset="0"/>
                <a:cs typeface="Tahoma" pitchFamily="34" charset="0"/>
              </a:rPr>
              <a:t>Processus de prise en compte des évolutions rôdé :</a:t>
            </a:r>
          </a:p>
          <a:p>
            <a:pPr marL="742950" lvl="1" indent="-285750" defTabSz="449263">
              <a:lnSpc>
                <a:spcPct val="120000"/>
              </a:lnSpc>
              <a:buClr>
                <a:srgbClr val="FF7F00"/>
              </a:buClr>
              <a:buSzPct val="100000"/>
              <a:buFontTx/>
              <a:buChar char="•"/>
            </a:pPr>
            <a:r>
              <a:rPr lang="fr-FR" b="1">
                <a:solidFill>
                  <a:srgbClr val="505050"/>
                </a:solidFill>
                <a:latin typeface="Bookman Old Style" pitchFamily="18" charset="0"/>
                <a:cs typeface="Tahoma" pitchFamily="34" charset="0"/>
              </a:rPr>
              <a:t>Evolution mineure (planification et intégration dans moins de 2 semaines)</a:t>
            </a:r>
          </a:p>
          <a:p>
            <a:pPr marL="742950" lvl="1" indent="-285750" defTabSz="449263">
              <a:lnSpc>
                <a:spcPct val="120000"/>
              </a:lnSpc>
              <a:buClr>
                <a:srgbClr val="FF7F00"/>
              </a:buClr>
              <a:buSzPct val="100000"/>
              <a:buFontTx/>
              <a:buChar char="•"/>
            </a:pPr>
            <a:r>
              <a:rPr lang="fr-FR" b="1">
                <a:solidFill>
                  <a:srgbClr val="505050"/>
                </a:solidFill>
                <a:latin typeface="Bookman Old Style" pitchFamily="18" charset="0"/>
                <a:cs typeface="Tahoma" pitchFamily="34" charset="0"/>
              </a:rPr>
              <a:t>Evolution majeure (planification et intégration dans moins de 4 semaines)</a:t>
            </a:r>
          </a:p>
        </p:txBody>
      </p:sp>
      <p:sp>
        <p:nvSpPr>
          <p:cNvPr id="101378"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9992C900-A40C-41C3-A286-EF16FD5BDFD9}" type="slidenum">
              <a:rPr lang="fr-FR" sz="900" b="1">
                <a:latin typeface="Arial Narrow" pitchFamily="34" charset="0"/>
              </a:rPr>
              <a:pPr algn="r" eaLnBrk="0" hangingPunct="0"/>
              <a:t>17</a:t>
            </a:fld>
            <a:endParaRPr lang="fr-FR" sz="900" b="1">
              <a:latin typeface="Arial Narrow" pitchFamily="34" charset="0"/>
            </a:endParaRPr>
          </a:p>
        </p:txBody>
      </p:sp>
      <p:sp>
        <p:nvSpPr>
          <p:cNvPr id="101379" name="Rectangle 2047"/>
          <p:cNvSpPr>
            <a:spLocks noChangeArrowheads="1"/>
          </p:cNvSpPr>
          <p:nvPr/>
        </p:nvSpPr>
        <p:spPr bwMode="auto">
          <a:xfrm>
            <a:off x="204788" y="28575"/>
            <a:ext cx="6867525" cy="400050"/>
          </a:xfrm>
          <a:prstGeom prst="rect">
            <a:avLst/>
          </a:prstGeom>
          <a:noFill/>
          <a:ln w="9525">
            <a:noFill/>
            <a:miter lim="800000"/>
            <a:headEnd/>
            <a:tailEnd/>
          </a:ln>
        </p:spPr>
        <p:txBody>
          <a:bodyPr wrap="none">
            <a:spAutoFit/>
          </a:bodyPr>
          <a:lstStyle/>
          <a:p>
            <a:r>
              <a:rPr lang="fr-FR" sz="2000" b="1">
                <a:solidFill>
                  <a:schemeClr val="bg1"/>
                </a:solidFill>
                <a:latin typeface="Calibri" pitchFamily="34" charset="0"/>
              </a:rPr>
              <a:t>Caractéristiques du système de Gestion Intégrée de la Dépense</a:t>
            </a:r>
          </a:p>
        </p:txBody>
      </p:sp>
      <p:sp>
        <p:nvSpPr>
          <p:cNvPr id="101380" name="Text Box 3"/>
          <p:cNvSpPr txBox="1">
            <a:spLocks noChangeArrowheads="1"/>
          </p:cNvSpPr>
          <p:nvPr/>
        </p:nvSpPr>
        <p:spPr bwMode="auto">
          <a:xfrm>
            <a:off x="0" y="471488"/>
            <a:ext cx="1800225" cy="287337"/>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Disponibilité</a:t>
            </a:r>
          </a:p>
        </p:txBody>
      </p:sp>
      <p:sp>
        <p:nvSpPr>
          <p:cNvPr id="101381" name="Text Box 4"/>
          <p:cNvSpPr txBox="1">
            <a:spLocks noChangeArrowheads="1"/>
          </p:cNvSpPr>
          <p:nvPr/>
        </p:nvSpPr>
        <p:spPr bwMode="auto">
          <a:xfrm>
            <a:off x="3594100" y="477838"/>
            <a:ext cx="1800225" cy="287337"/>
          </a:xfrm>
          <a:prstGeom prst="rect">
            <a:avLst/>
          </a:prstGeom>
          <a:solidFill>
            <a:srgbClr val="FF7F00"/>
          </a:solidFill>
          <a:ln w="9525" algn="ctr">
            <a:solidFill>
              <a:schemeClr val="tx1"/>
            </a:solidFill>
            <a:miter lim="800000"/>
            <a:headEnd/>
            <a:tailEnd/>
          </a:ln>
        </p:spPr>
        <p:txBody>
          <a:bodyPr wrap="none" anchor="ctr"/>
          <a:lstStyle/>
          <a:p>
            <a:pPr algn="ctr"/>
            <a:r>
              <a:rPr lang="fr-FR" sz="1500" b="1">
                <a:solidFill>
                  <a:srgbClr val="505050"/>
                </a:solidFill>
                <a:latin typeface="Tahoma" pitchFamily="34" charset="0"/>
                <a:cs typeface="Tahoma" pitchFamily="34" charset="0"/>
              </a:rPr>
              <a:t>Agilité </a:t>
            </a:r>
          </a:p>
        </p:txBody>
      </p:sp>
      <p:sp>
        <p:nvSpPr>
          <p:cNvPr id="101382" name="Text Box 5"/>
          <p:cNvSpPr txBox="1">
            <a:spLocks noChangeArrowheads="1"/>
          </p:cNvSpPr>
          <p:nvPr/>
        </p:nvSpPr>
        <p:spPr bwMode="auto">
          <a:xfrm>
            <a:off x="1782763" y="477838"/>
            <a:ext cx="1800225" cy="287337"/>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Sécurité</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550" name="Group 1158"/>
          <p:cNvGraphicFramePr>
            <a:graphicFrameLocks noGrp="1"/>
          </p:cNvGraphicFramePr>
          <p:nvPr/>
        </p:nvGraphicFramePr>
        <p:xfrm>
          <a:off x="684213" y="1341438"/>
          <a:ext cx="7776000" cy="4010445"/>
        </p:xfrm>
        <a:graphic>
          <a:graphicData uri="http://schemas.openxmlformats.org/drawingml/2006/table">
            <a:tbl>
              <a:tblPr>
                <a:tableStyleId>{5940675A-B579-460E-94D1-54222C63F5DA}</a:tableStyleId>
              </a:tblPr>
              <a:tblGrid>
                <a:gridCol w="5519622"/>
                <a:gridCol w="2256378"/>
              </a:tblGrid>
              <a:tr h="445605">
                <a:tc>
                  <a:txBody>
                    <a:bodyPr/>
                    <a:lstStyle/>
                    <a:p>
                      <a:pPr marL="109538" marR="0" lvl="0" indent="0" algn="l" defTabSz="914400" rtl="0" eaLnBrk="1" fontAlgn="base" latinLnBrk="0" hangingPunct="1">
                        <a:lnSpc>
                          <a:spcPct val="100000"/>
                        </a:lnSpc>
                        <a:spcBef>
                          <a:spcPct val="0"/>
                        </a:spcBef>
                        <a:spcAft>
                          <a:spcPct val="0"/>
                        </a:spcAft>
                        <a:buClrTx/>
                        <a:buSzTx/>
                        <a:buFontTx/>
                        <a:buNone/>
                        <a:tabLst/>
                      </a:pPr>
                      <a:r>
                        <a:rPr kumimoji="0" lang="fr-FR" sz="1800" b="1" u="none" strike="noStrike" cap="none" normalizeH="0" baseline="0" dirty="0" smtClean="0">
                          <a:ln>
                            <a:noFill/>
                          </a:ln>
                          <a:effectLst/>
                        </a:rPr>
                        <a:t>Indicateur</a:t>
                      </a:r>
                      <a:endParaRPr kumimoji="0" lang="fr-FR" sz="1800" b="1" i="1" u="none" strike="noStrike" cap="none" normalizeH="0" baseline="0" dirty="0" smtClean="0">
                        <a:ln>
                          <a:noFill/>
                        </a:ln>
                        <a:solidFill>
                          <a:srgbClr val="326064"/>
                        </a:solidFill>
                        <a:effectLst/>
                        <a:latin typeface="Arial" charset="0"/>
                        <a:cs typeface="Arial" charset="0"/>
                      </a:endParaRPr>
                    </a:p>
                  </a:txBody>
                  <a:tcPr marL="92438" marR="92438" marT="46219" marB="46219" anchor="ctr" anchorCtr="1" horzOverflow="overflow">
                    <a:solidFill>
                      <a:schemeClr val="bg1">
                        <a:lumMod val="85000"/>
                      </a:schemeClr>
                    </a:solidFill>
                  </a:tcPr>
                </a:tc>
                <a:tc>
                  <a:txBody>
                    <a:bodyPr/>
                    <a:lstStyle/>
                    <a:p>
                      <a:pPr marL="109538" marR="0" lvl="0" indent="0" algn="l" defTabSz="914400" rtl="0" eaLnBrk="1" fontAlgn="base" latinLnBrk="0" hangingPunct="1">
                        <a:lnSpc>
                          <a:spcPct val="100000"/>
                        </a:lnSpc>
                        <a:spcBef>
                          <a:spcPct val="0"/>
                        </a:spcBef>
                        <a:spcAft>
                          <a:spcPct val="0"/>
                        </a:spcAft>
                        <a:buClrTx/>
                        <a:buSzTx/>
                        <a:buFontTx/>
                        <a:buNone/>
                        <a:tabLst/>
                      </a:pPr>
                      <a:r>
                        <a:rPr kumimoji="0" lang="fr-FR" sz="1800" b="1" u="none" strike="noStrike" cap="none" normalizeH="0" baseline="0" dirty="0" smtClean="0">
                          <a:ln>
                            <a:noFill/>
                          </a:ln>
                          <a:effectLst/>
                        </a:rPr>
                        <a:t>Valeur</a:t>
                      </a:r>
                      <a:endParaRPr kumimoji="0" lang="fr-FR" sz="1800" b="1" i="1" u="none" strike="noStrike" cap="none" normalizeH="0" baseline="0" dirty="0" smtClean="0">
                        <a:ln>
                          <a:noFill/>
                        </a:ln>
                        <a:solidFill>
                          <a:srgbClr val="326064"/>
                        </a:solidFill>
                        <a:effectLst/>
                        <a:latin typeface="Arial" charset="0"/>
                        <a:cs typeface="Arial" charset="0"/>
                      </a:endParaRPr>
                    </a:p>
                  </a:txBody>
                  <a:tcPr marL="92438" marR="92438" marT="46219" marB="46219" anchor="ctr" anchorCtr="1" horzOverflow="overflow">
                    <a:solidFill>
                      <a:schemeClr val="bg1">
                        <a:lumMod val="85000"/>
                      </a:schemeClr>
                    </a:solidFill>
                  </a:tcPr>
                </a:tc>
              </a:tr>
              <a:tr h="445605">
                <a:tc>
                  <a:txBody>
                    <a:bodyPr/>
                    <a:lstStyle/>
                    <a:p>
                      <a:pPr marL="109538" marR="0" lvl="0" indent="0" algn="l" defTabSz="914400" rtl="0" eaLnBrk="1" fontAlgn="base" latinLnBrk="0" hangingPunct="1">
                        <a:lnSpc>
                          <a:spcPct val="100000"/>
                        </a:lnSpc>
                        <a:spcBef>
                          <a:spcPct val="0"/>
                        </a:spcBef>
                        <a:spcAft>
                          <a:spcPct val="0"/>
                        </a:spcAft>
                        <a:buClrTx/>
                        <a:buSzTx/>
                        <a:buFontTx/>
                        <a:buNone/>
                        <a:tabLst/>
                      </a:pPr>
                      <a:r>
                        <a:rPr kumimoji="0" lang="fr-FR" sz="1600" u="none" strike="noStrike" cap="none" normalizeH="0" baseline="0" dirty="0" smtClean="0">
                          <a:ln>
                            <a:noFill/>
                          </a:ln>
                          <a:effectLst/>
                        </a:rPr>
                        <a:t>Nombre de services de l’</a:t>
                      </a:r>
                      <a:r>
                        <a:rPr kumimoji="0" lang="fr-FR" sz="1600" u="none" strike="noStrike" cap="none" normalizeH="0" baseline="0" dirty="0" err="1" smtClean="0">
                          <a:ln>
                            <a:noFill/>
                          </a:ln>
                          <a:effectLst/>
                        </a:rPr>
                        <a:t>Etat</a:t>
                      </a:r>
                      <a:endParaRPr kumimoji="0" lang="fr-FR" sz="1600" b="1" i="1" u="none" strike="noStrike" cap="none" normalizeH="0" baseline="0" dirty="0" smtClean="0">
                        <a:ln>
                          <a:noFill/>
                        </a:ln>
                        <a:solidFill>
                          <a:srgbClr val="326064"/>
                        </a:solidFill>
                        <a:effectLst/>
                        <a:latin typeface="Arial" charset="0"/>
                        <a:cs typeface="Arial" charset="0"/>
                      </a:endParaRPr>
                    </a:p>
                  </a:txBody>
                  <a:tcPr marL="92438" marR="92438" marT="46219" marB="46219" horzOverflow="overflow"/>
                </a:tc>
                <a:tc>
                  <a:txBody>
                    <a:bodyPr/>
                    <a:lstStyle/>
                    <a:p>
                      <a:pPr marL="109538"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dirty="0" smtClean="0">
                          <a:ln>
                            <a:noFill/>
                          </a:ln>
                          <a:solidFill>
                            <a:schemeClr val="tx1"/>
                          </a:solidFill>
                          <a:effectLst/>
                          <a:latin typeface="+mn-lt"/>
                          <a:ea typeface="+mn-ea"/>
                          <a:cs typeface="+mn-cs"/>
                        </a:rPr>
                        <a:t>1 822</a:t>
                      </a:r>
                    </a:p>
                  </a:txBody>
                  <a:tcPr marL="92438" marR="92438" marT="46219" marB="46219" horzOverflow="overflow"/>
                </a:tc>
              </a:tr>
              <a:tr h="445605">
                <a:tc>
                  <a:txBody>
                    <a:bodyPr/>
                    <a:lstStyle/>
                    <a:p>
                      <a:pPr marL="109538" marR="0" lvl="0" indent="0" algn="l" defTabSz="914400" rtl="0" eaLnBrk="1" fontAlgn="base" latinLnBrk="0" hangingPunct="1">
                        <a:lnSpc>
                          <a:spcPct val="100000"/>
                        </a:lnSpc>
                        <a:spcBef>
                          <a:spcPct val="0"/>
                        </a:spcBef>
                        <a:spcAft>
                          <a:spcPct val="0"/>
                        </a:spcAft>
                        <a:buClrTx/>
                        <a:buSzTx/>
                        <a:buFontTx/>
                        <a:buNone/>
                        <a:tabLst/>
                      </a:pPr>
                      <a:r>
                        <a:rPr kumimoji="0" lang="fr-FR" sz="1600" u="none" strike="noStrike" cap="none" normalizeH="0" baseline="0" dirty="0" smtClean="0">
                          <a:ln>
                            <a:noFill/>
                          </a:ln>
                          <a:effectLst/>
                        </a:rPr>
                        <a:t>Nombre d'utilisateurs inscrits</a:t>
                      </a:r>
                      <a:endParaRPr kumimoji="0" lang="fr-FR" sz="1600" b="1" i="1" u="none" strike="noStrike" cap="none" normalizeH="0" baseline="0" dirty="0" smtClean="0">
                        <a:ln>
                          <a:noFill/>
                        </a:ln>
                        <a:solidFill>
                          <a:srgbClr val="326064"/>
                        </a:solidFill>
                        <a:effectLst/>
                        <a:latin typeface="Arial" charset="0"/>
                        <a:cs typeface="Arial" charset="0"/>
                      </a:endParaRPr>
                    </a:p>
                  </a:txBody>
                  <a:tcPr marL="92438" marR="92438" marT="46219" marB="46219" horzOverflow="overflow"/>
                </a:tc>
                <a:tc>
                  <a:txBody>
                    <a:bodyPr/>
                    <a:lstStyle/>
                    <a:p>
                      <a:pPr marL="109538"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dirty="0" smtClean="0">
                          <a:ln>
                            <a:noFill/>
                          </a:ln>
                          <a:solidFill>
                            <a:schemeClr val="tx1"/>
                          </a:solidFill>
                          <a:effectLst/>
                          <a:latin typeface="+mn-lt"/>
                          <a:ea typeface="+mn-ea"/>
                          <a:cs typeface="+mn-cs"/>
                        </a:rPr>
                        <a:t>13 475 </a:t>
                      </a:r>
                    </a:p>
                  </a:txBody>
                  <a:tcPr marL="92438" marR="92438" marT="46219" marB="46219" horzOverflow="overflow"/>
                </a:tc>
              </a:tr>
              <a:tr h="445605">
                <a:tc>
                  <a:txBody>
                    <a:bodyPr/>
                    <a:lstStyle/>
                    <a:p>
                      <a:pPr marL="109538" marR="0" lvl="0" indent="0" algn="l" defTabSz="914400" rtl="0" eaLnBrk="1" fontAlgn="base" latinLnBrk="0" hangingPunct="1">
                        <a:lnSpc>
                          <a:spcPct val="100000"/>
                        </a:lnSpc>
                        <a:spcBef>
                          <a:spcPct val="0"/>
                        </a:spcBef>
                        <a:spcAft>
                          <a:spcPct val="0"/>
                        </a:spcAft>
                        <a:buClrTx/>
                        <a:buSzTx/>
                        <a:buFontTx/>
                        <a:buNone/>
                        <a:tabLst/>
                      </a:pPr>
                      <a:r>
                        <a:rPr kumimoji="0" lang="fr-FR" sz="1600" u="none" strike="noStrike" cap="none" normalizeH="0" baseline="0" dirty="0" smtClean="0">
                          <a:ln>
                            <a:noFill/>
                          </a:ln>
                          <a:effectLst/>
                        </a:rPr>
                        <a:t>Nombre d'utilisateurs connectés au moins 1 fois par jour </a:t>
                      </a:r>
                      <a:endParaRPr kumimoji="0" lang="fr-FR" sz="1600" b="1" i="1" u="none" strike="noStrike" cap="none" normalizeH="0" baseline="0" dirty="0" smtClean="0">
                        <a:ln>
                          <a:noFill/>
                        </a:ln>
                        <a:solidFill>
                          <a:srgbClr val="326064"/>
                        </a:solidFill>
                        <a:effectLst/>
                        <a:latin typeface="Arial" charset="0"/>
                        <a:cs typeface="Arial" charset="0"/>
                      </a:endParaRPr>
                    </a:p>
                  </a:txBody>
                  <a:tcPr marL="92438" marR="92438" marT="46219" marB="46219" horzOverflow="overflow"/>
                </a:tc>
                <a:tc>
                  <a:txBody>
                    <a:bodyPr/>
                    <a:lstStyle/>
                    <a:p>
                      <a:pPr marL="109538"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dirty="0" smtClean="0">
                          <a:ln>
                            <a:noFill/>
                          </a:ln>
                          <a:solidFill>
                            <a:schemeClr val="tx1"/>
                          </a:solidFill>
                          <a:effectLst/>
                          <a:latin typeface="+mn-lt"/>
                          <a:ea typeface="+mn-ea"/>
                          <a:cs typeface="+mn-cs"/>
                        </a:rPr>
                        <a:t>3 300</a:t>
                      </a:r>
                    </a:p>
                  </a:txBody>
                  <a:tcPr marL="92438" marR="92438" marT="46219" marB="46219" horzOverflow="overflow"/>
                </a:tc>
              </a:tr>
              <a:tr h="445605">
                <a:tc>
                  <a:txBody>
                    <a:bodyPr/>
                    <a:lstStyle/>
                    <a:p>
                      <a:pPr marL="109538" marR="0" lvl="0" indent="0" algn="l" defTabSz="914400" rtl="0" eaLnBrk="1" fontAlgn="base" latinLnBrk="0" hangingPunct="1">
                        <a:lnSpc>
                          <a:spcPct val="100000"/>
                        </a:lnSpc>
                        <a:spcBef>
                          <a:spcPct val="0"/>
                        </a:spcBef>
                        <a:spcAft>
                          <a:spcPct val="0"/>
                        </a:spcAft>
                        <a:buClrTx/>
                        <a:buSzTx/>
                        <a:buFontTx/>
                        <a:buNone/>
                        <a:tabLst/>
                      </a:pPr>
                      <a:r>
                        <a:rPr kumimoji="0" lang="fr-FR" sz="1600" u="none" strike="noStrike" cap="none" normalizeH="0" baseline="0" dirty="0" smtClean="0">
                          <a:ln>
                            <a:noFill/>
                          </a:ln>
                          <a:effectLst/>
                        </a:rPr>
                        <a:t>Nombre d'utilisateurs connectés simultanément</a:t>
                      </a:r>
                      <a:endParaRPr kumimoji="0" lang="fr-FR" sz="1600" b="1" i="1" u="none" strike="noStrike" cap="none" normalizeH="0" baseline="0" dirty="0" smtClean="0">
                        <a:ln>
                          <a:noFill/>
                        </a:ln>
                        <a:solidFill>
                          <a:srgbClr val="326064"/>
                        </a:solidFill>
                        <a:effectLst/>
                        <a:latin typeface="Arial" charset="0"/>
                        <a:cs typeface="Arial" charset="0"/>
                      </a:endParaRPr>
                    </a:p>
                  </a:txBody>
                  <a:tcPr marL="92438" marR="92438" marT="46219" marB="46219" horzOverflow="overflow"/>
                </a:tc>
                <a:tc>
                  <a:txBody>
                    <a:bodyPr/>
                    <a:lstStyle/>
                    <a:p>
                      <a:pPr marL="109538"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dirty="0" smtClean="0">
                          <a:ln>
                            <a:noFill/>
                          </a:ln>
                          <a:solidFill>
                            <a:schemeClr val="tx1"/>
                          </a:solidFill>
                          <a:effectLst/>
                          <a:latin typeface="+mn-lt"/>
                          <a:ea typeface="+mn-ea"/>
                          <a:cs typeface="+mn-cs"/>
                        </a:rPr>
                        <a:t>500</a:t>
                      </a:r>
                    </a:p>
                  </a:txBody>
                  <a:tcPr marL="92438" marR="92438" marT="46219" marB="46219" horzOverflow="overflow"/>
                </a:tc>
              </a:tr>
              <a:tr h="445605">
                <a:tc>
                  <a:txBody>
                    <a:bodyPr/>
                    <a:lstStyle/>
                    <a:p>
                      <a:pPr marL="109538" marR="0" lvl="0" indent="0" algn="l" defTabSz="914400" rtl="0" eaLnBrk="1" fontAlgn="base" latinLnBrk="0" hangingPunct="1">
                        <a:lnSpc>
                          <a:spcPct val="100000"/>
                        </a:lnSpc>
                        <a:spcBef>
                          <a:spcPct val="0"/>
                        </a:spcBef>
                        <a:spcAft>
                          <a:spcPct val="0"/>
                        </a:spcAft>
                        <a:buClrTx/>
                        <a:buSzTx/>
                        <a:buFontTx/>
                        <a:buNone/>
                        <a:tabLst/>
                      </a:pPr>
                      <a:r>
                        <a:rPr kumimoji="0" lang="fr-FR" sz="1600" u="none" strike="noStrike" cap="none" normalizeH="0" baseline="0" dirty="0" smtClean="0">
                          <a:ln>
                            <a:noFill/>
                          </a:ln>
                          <a:effectLst/>
                        </a:rPr>
                        <a:t>Nombre d'actes traités par jour</a:t>
                      </a:r>
                      <a:endParaRPr kumimoji="0" lang="fr-FR" sz="1600" b="1" i="1" u="none" strike="noStrike" cap="none" normalizeH="0" baseline="0" dirty="0" smtClean="0">
                        <a:ln>
                          <a:noFill/>
                        </a:ln>
                        <a:solidFill>
                          <a:srgbClr val="326064"/>
                        </a:solidFill>
                        <a:effectLst/>
                        <a:latin typeface="Arial" charset="0"/>
                        <a:cs typeface="Arial" charset="0"/>
                      </a:endParaRPr>
                    </a:p>
                  </a:txBody>
                  <a:tcPr marL="92438" marR="92438" marT="46219" marB="46219" horzOverflow="overflow"/>
                </a:tc>
                <a:tc>
                  <a:txBody>
                    <a:bodyPr/>
                    <a:lstStyle/>
                    <a:p>
                      <a:pPr marL="109538"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dirty="0" smtClean="0">
                          <a:ln>
                            <a:noFill/>
                          </a:ln>
                          <a:solidFill>
                            <a:schemeClr val="tx1"/>
                          </a:solidFill>
                          <a:effectLst/>
                          <a:latin typeface="+mn-lt"/>
                          <a:ea typeface="+mn-ea"/>
                          <a:cs typeface="+mn-cs"/>
                        </a:rPr>
                        <a:t>900 000</a:t>
                      </a:r>
                    </a:p>
                  </a:txBody>
                  <a:tcPr marL="92438" marR="92438" marT="46219" marB="46219" horzOverflow="overflow"/>
                </a:tc>
              </a:tr>
              <a:tr h="445605">
                <a:tc>
                  <a:txBody>
                    <a:bodyPr/>
                    <a:lstStyle/>
                    <a:p>
                      <a:pPr marL="109538" marR="0" lvl="0" indent="0" algn="l" defTabSz="914400" rtl="0" eaLnBrk="1" fontAlgn="base" latinLnBrk="0" hangingPunct="1">
                        <a:lnSpc>
                          <a:spcPct val="100000"/>
                        </a:lnSpc>
                        <a:spcBef>
                          <a:spcPct val="0"/>
                        </a:spcBef>
                        <a:spcAft>
                          <a:spcPct val="0"/>
                        </a:spcAft>
                        <a:buClrTx/>
                        <a:buSzTx/>
                        <a:buFontTx/>
                        <a:buNone/>
                        <a:tabLst/>
                      </a:pPr>
                      <a:r>
                        <a:rPr kumimoji="0" lang="fr-FR" sz="1600" u="none" strike="noStrike" cap="none" normalizeH="0" baseline="0" dirty="0" smtClean="0">
                          <a:ln>
                            <a:noFill/>
                          </a:ln>
                          <a:effectLst/>
                        </a:rPr>
                        <a:t>Temps de réponse</a:t>
                      </a:r>
                      <a:endParaRPr kumimoji="0" lang="fr-FR" sz="1600" b="1" i="1" u="none" strike="noStrike" cap="none" normalizeH="0" baseline="0" dirty="0" smtClean="0">
                        <a:ln>
                          <a:noFill/>
                        </a:ln>
                        <a:solidFill>
                          <a:srgbClr val="326064"/>
                        </a:solidFill>
                        <a:effectLst/>
                        <a:latin typeface="Arial" charset="0"/>
                        <a:cs typeface="Arial" charset="0"/>
                      </a:endParaRPr>
                    </a:p>
                  </a:txBody>
                  <a:tcPr marL="92438" marR="92438" marT="46219" marB="46219" horzOverflow="overflow"/>
                </a:tc>
                <a:tc>
                  <a:txBody>
                    <a:bodyPr/>
                    <a:lstStyle/>
                    <a:p>
                      <a:pPr marL="109538"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dirty="0" smtClean="0">
                          <a:ln>
                            <a:noFill/>
                          </a:ln>
                          <a:solidFill>
                            <a:schemeClr val="tx1"/>
                          </a:solidFill>
                          <a:effectLst/>
                          <a:latin typeface="+mn-lt"/>
                          <a:ea typeface="+mn-ea"/>
                          <a:cs typeface="+mn-cs"/>
                        </a:rPr>
                        <a:t> &lt; 5 Secondes</a:t>
                      </a:r>
                    </a:p>
                  </a:txBody>
                  <a:tcPr marL="92438" marR="92438" marT="46219" marB="46219" horzOverflow="overflow"/>
                </a:tc>
              </a:tr>
              <a:tr h="445605">
                <a:tc>
                  <a:txBody>
                    <a:bodyPr/>
                    <a:lstStyle/>
                    <a:p>
                      <a:pPr marL="109538" marR="0" lvl="0" indent="0" algn="l" defTabSz="914400" rtl="0" eaLnBrk="1" fontAlgn="base" latinLnBrk="0" hangingPunct="1">
                        <a:lnSpc>
                          <a:spcPct val="100000"/>
                        </a:lnSpc>
                        <a:spcBef>
                          <a:spcPct val="0"/>
                        </a:spcBef>
                        <a:spcAft>
                          <a:spcPct val="0"/>
                        </a:spcAft>
                        <a:buClrTx/>
                        <a:buSzTx/>
                        <a:buFontTx/>
                        <a:buNone/>
                        <a:tabLst/>
                      </a:pPr>
                      <a:r>
                        <a:rPr kumimoji="0" lang="fr-FR" sz="1600" u="none" strike="noStrike" cap="none" normalizeH="0" baseline="0" dirty="0" smtClean="0">
                          <a:ln>
                            <a:noFill/>
                          </a:ln>
                          <a:effectLst/>
                        </a:rPr>
                        <a:t>Délai moyen de traitement des actes dématérialisés</a:t>
                      </a:r>
                      <a:endParaRPr kumimoji="0" lang="fr-FR" sz="1600" b="1" i="1" u="none" strike="noStrike" cap="none" normalizeH="0" baseline="0" dirty="0" smtClean="0">
                        <a:ln>
                          <a:noFill/>
                        </a:ln>
                        <a:solidFill>
                          <a:srgbClr val="326064"/>
                        </a:solidFill>
                        <a:effectLst/>
                        <a:latin typeface="Arial" charset="0"/>
                        <a:cs typeface="Arial" charset="0"/>
                      </a:endParaRPr>
                    </a:p>
                  </a:txBody>
                  <a:tcPr marL="92438" marR="92438" marT="46219" marB="46219" horzOverflow="overflow"/>
                </a:tc>
                <a:tc>
                  <a:txBody>
                    <a:bodyPr/>
                    <a:lstStyle/>
                    <a:p>
                      <a:pPr marL="109538"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dirty="0" smtClean="0">
                          <a:ln>
                            <a:noFill/>
                          </a:ln>
                          <a:solidFill>
                            <a:schemeClr val="tx1"/>
                          </a:solidFill>
                          <a:effectLst/>
                          <a:latin typeface="+mn-lt"/>
                          <a:ea typeface="+mn-ea"/>
                          <a:cs typeface="+mn-cs"/>
                        </a:rPr>
                        <a:t>½  journée</a:t>
                      </a:r>
                    </a:p>
                  </a:txBody>
                  <a:tcPr marL="92438" marR="92438" marT="46219" marB="46219" horzOverflow="overflow"/>
                </a:tc>
              </a:tr>
              <a:tr h="445605">
                <a:tc>
                  <a:txBody>
                    <a:bodyPr/>
                    <a:lstStyle/>
                    <a:p>
                      <a:pPr marL="109538" marR="0" lvl="0" indent="0" algn="l" defTabSz="914400" rtl="0" eaLnBrk="1" fontAlgn="base" latinLnBrk="0" hangingPunct="1">
                        <a:lnSpc>
                          <a:spcPct val="100000"/>
                        </a:lnSpc>
                        <a:spcBef>
                          <a:spcPct val="0"/>
                        </a:spcBef>
                        <a:spcAft>
                          <a:spcPct val="0"/>
                        </a:spcAft>
                        <a:buClrTx/>
                        <a:buSzTx/>
                        <a:buFontTx/>
                        <a:buNone/>
                        <a:tabLst/>
                      </a:pPr>
                      <a:r>
                        <a:rPr kumimoji="0" lang="fr-FR" sz="1600" u="none" strike="noStrike" cap="none" normalizeH="0" baseline="0" dirty="0" smtClean="0">
                          <a:ln>
                            <a:noFill/>
                          </a:ln>
                          <a:effectLst/>
                        </a:rPr>
                        <a:t>Nombre prévisionnel d’actes traités pour l’année 2010</a:t>
                      </a:r>
                      <a:endParaRPr kumimoji="0" lang="fr-FR" sz="1600" b="1" i="1" u="none" strike="noStrike" cap="none" normalizeH="0" baseline="0" dirty="0" smtClean="0">
                        <a:ln>
                          <a:noFill/>
                        </a:ln>
                        <a:solidFill>
                          <a:srgbClr val="326064"/>
                        </a:solidFill>
                        <a:effectLst/>
                        <a:latin typeface="Arial" charset="0"/>
                        <a:cs typeface="Arial" charset="0"/>
                      </a:endParaRPr>
                    </a:p>
                  </a:txBody>
                  <a:tcPr marL="92438" marR="92438" marT="46219" marB="46219" horzOverflow="overflow"/>
                </a:tc>
                <a:tc>
                  <a:txBody>
                    <a:bodyPr/>
                    <a:lstStyle/>
                    <a:p>
                      <a:pPr marL="109538"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dirty="0" smtClean="0">
                          <a:ln>
                            <a:noFill/>
                          </a:ln>
                          <a:solidFill>
                            <a:schemeClr val="tx1"/>
                          </a:solidFill>
                          <a:effectLst/>
                          <a:latin typeface="+mn-lt"/>
                          <a:ea typeface="+mn-ea"/>
                          <a:cs typeface="+mn-cs"/>
                        </a:rPr>
                        <a:t> 1,1 million</a:t>
                      </a:r>
                    </a:p>
                  </a:txBody>
                  <a:tcPr marL="92438" marR="92438" marT="46219" marB="46219" horzOverflow="overflow"/>
                </a:tc>
              </a:tr>
            </a:tbl>
          </a:graphicData>
        </a:graphic>
      </p:graphicFrame>
      <p:sp>
        <p:nvSpPr>
          <p:cNvPr id="11298" name="Rectangle 12"/>
          <p:cNvSpPr>
            <a:spLocks noChangeArrowheads="1"/>
          </p:cNvSpPr>
          <p:nvPr/>
        </p:nvSpPr>
        <p:spPr bwMode="auto">
          <a:xfrm>
            <a:off x="1592263" y="827088"/>
            <a:ext cx="5959475" cy="400050"/>
          </a:xfrm>
          <a:prstGeom prst="rect">
            <a:avLst/>
          </a:prstGeom>
          <a:noFill/>
          <a:ln w="9525">
            <a:noFill/>
            <a:miter lim="800000"/>
            <a:headEnd/>
            <a:tailEnd/>
          </a:ln>
        </p:spPr>
        <p:txBody>
          <a:bodyPr wrap="none">
            <a:spAutoFit/>
          </a:bodyPr>
          <a:lstStyle/>
          <a:p>
            <a:pPr defTabSz="957263">
              <a:defRPr/>
            </a:pPr>
            <a:r>
              <a:rPr lang="fr-FR" sz="2000" b="1" dirty="0">
                <a:solidFill>
                  <a:schemeClr val="accent4">
                    <a:lumMod val="75000"/>
                  </a:schemeClr>
                </a:solidFill>
                <a:latin typeface="Calibri" pitchFamily="34" charset="0"/>
              </a:rPr>
              <a:t>Système de Gestion Intégrée de la Dépense en chiffres</a:t>
            </a:r>
          </a:p>
        </p:txBody>
      </p:sp>
      <p:sp>
        <p:nvSpPr>
          <p:cNvPr id="106530" name="Rectangle 5"/>
          <p:cNvSpPr>
            <a:spLocks noChangeArrowheads="1"/>
          </p:cNvSpPr>
          <p:nvPr/>
        </p:nvSpPr>
        <p:spPr bwMode="auto">
          <a:xfrm>
            <a:off x="785813" y="28575"/>
            <a:ext cx="7572375" cy="400050"/>
          </a:xfrm>
          <a:prstGeom prst="rect">
            <a:avLst/>
          </a:prstGeom>
          <a:noFill/>
          <a:ln w="9525">
            <a:noFill/>
            <a:miter lim="800000"/>
            <a:headEnd/>
            <a:tailEnd/>
          </a:ln>
        </p:spPr>
        <p:txBody>
          <a:bodyPr>
            <a:spAutoFit/>
          </a:bodyPr>
          <a:lstStyle/>
          <a:p>
            <a:r>
              <a:rPr lang="fr-FR" sz="2000" b="1">
                <a:solidFill>
                  <a:schemeClr val="bg1"/>
                </a:solidFill>
                <a:latin typeface="Calibri" pitchFamily="34" charset="0"/>
              </a:rPr>
              <a:t>Caractéristiques du système de Gestion Intégrée de la Dépense</a:t>
            </a:r>
          </a:p>
        </p:txBody>
      </p:sp>
      <p:sp>
        <p:nvSpPr>
          <p:cNvPr id="106531"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3E3A69D5-44F7-45D4-9B7D-4E5CD4E2C496}" type="slidenum">
              <a:rPr lang="fr-FR" sz="900" b="1">
                <a:latin typeface="Arial Narrow" pitchFamily="34" charset="0"/>
              </a:rPr>
              <a:pPr algn="r" eaLnBrk="0" hangingPunct="0"/>
              <a:t>18</a:t>
            </a:fld>
            <a:endParaRPr lang="fr-FR" sz="900" b="1">
              <a:latin typeface="Arial Narrow"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Espace réservé du contenu 2"/>
          <p:cNvSpPr>
            <a:spLocks noGrp="1"/>
          </p:cNvSpPr>
          <p:nvPr>
            <p:ph sz="half" idx="4294967295"/>
          </p:nvPr>
        </p:nvSpPr>
        <p:spPr bwMode="auto">
          <a:xfrm>
            <a:off x="215900" y="1182688"/>
            <a:ext cx="8928100" cy="584200"/>
          </a:xfrm>
          <a:prstGeom prst="rect">
            <a:avLst/>
          </a:prstGeom>
          <a:ln>
            <a:miter lim="800000"/>
            <a:headEnd/>
            <a:tailEnd/>
          </a:ln>
        </p:spPr>
        <p:txBody>
          <a:bodyPr>
            <a:spAutoFit/>
          </a:bodyPr>
          <a:lstStyle/>
          <a:p>
            <a:pPr>
              <a:buClr>
                <a:srgbClr val="FF7F00"/>
              </a:buClr>
              <a:defRPr/>
            </a:pPr>
            <a:r>
              <a:rPr lang="fr-FR" sz="1600" i="0" kern="1200" dirty="0" smtClean="0">
                <a:solidFill>
                  <a:srgbClr val="505050"/>
                </a:solidFill>
                <a:latin typeface="Verdana" pitchFamily="34" charset="0"/>
              </a:rPr>
              <a:t>Les  actions de la conduite du changement sont planifiées et déployées selon un processus structuré basé sur le modèle ADKAR:</a:t>
            </a:r>
          </a:p>
        </p:txBody>
      </p:sp>
      <p:sp>
        <p:nvSpPr>
          <p:cNvPr id="108546" name="Chevron 5"/>
          <p:cNvSpPr>
            <a:spLocks noChangeArrowheads="1"/>
          </p:cNvSpPr>
          <p:nvPr/>
        </p:nvSpPr>
        <p:spPr bwMode="auto">
          <a:xfrm>
            <a:off x="2352675" y="1649413"/>
            <a:ext cx="449263" cy="455612"/>
          </a:xfrm>
          <a:prstGeom prst="chevron">
            <a:avLst>
              <a:gd name="adj" fmla="val 50000"/>
            </a:avLst>
          </a:prstGeom>
          <a:noFill/>
          <a:ln w="4699" algn="ctr">
            <a:noFill/>
            <a:round/>
            <a:headEnd/>
            <a:tailEnd/>
          </a:ln>
        </p:spPr>
        <p:txBody>
          <a:bodyPr lIns="90000" tIns="90000" rIns="90000" bIns="90000" anchor="ctr">
            <a:spAutoFit/>
          </a:bodyPr>
          <a:lstStyle/>
          <a:p>
            <a:pPr algn="ctr"/>
            <a:endParaRPr lang="fr-FR"/>
          </a:p>
        </p:txBody>
      </p:sp>
      <p:sp>
        <p:nvSpPr>
          <p:cNvPr id="108547" name="ZoneTexte 20"/>
          <p:cNvSpPr txBox="1">
            <a:spLocks noChangeArrowheads="1"/>
          </p:cNvSpPr>
          <p:nvPr/>
        </p:nvSpPr>
        <p:spPr bwMode="auto">
          <a:xfrm>
            <a:off x="215900" y="3773488"/>
            <a:ext cx="8748713" cy="584200"/>
          </a:xfrm>
          <a:prstGeom prst="rect">
            <a:avLst/>
          </a:prstGeom>
          <a:noFill/>
          <a:ln w="9525">
            <a:noFill/>
            <a:miter lim="800000"/>
            <a:headEnd/>
            <a:tailEnd/>
          </a:ln>
        </p:spPr>
        <p:txBody>
          <a:bodyPr>
            <a:spAutoFit/>
          </a:bodyPr>
          <a:lstStyle/>
          <a:p>
            <a:pPr marL="342900" indent="-342900">
              <a:spcBef>
                <a:spcPct val="20000"/>
              </a:spcBef>
              <a:buClr>
                <a:srgbClr val="FF7F00"/>
              </a:buClr>
              <a:buFont typeface="Wingdings" pitchFamily="2" charset="2"/>
              <a:buChar char="§"/>
            </a:pPr>
            <a:r>
              <a:rPr lang="fr-FR" sz="1600">
                <a:solidFill>
                  <a:srgbClr val="505050"/>
                </a:solidFill>
                <a:latin typeface="Verdana" pitchFamily="34" charset="0"/>
              </a:rPr>
              <a:t>Le passage d’une phase à une autre du changement nécessite la mise en œuvre d’actions adéquates.</a:t>
            </a:r>
          </a:p>
        </p:txBody>
      </p:sp>
      <p:sp>
        <p:nvSpPr>
          <p:cNvPr id="33798" name="Rectangle 39"/>
          <p:cNvSpPr>
            <a:spLocks noChangeArrowheads="1"/>
          </p:cNvSpPr>
          <p:nvPr/>
        </p:nvSpPr>
        <p:spPr bwMode="auto">
          <a:xfrm>
            <a:off x="442913" y="22225"/>
            <a:ext cx="7643812" cy="406400"/>
          </a:xfrm>
          <a:prstGeom prst="rect">
            <a:avLst/>
          </a:prstGeom>
          <a:noFill/>
          <a:ln w="9525">
            <a:noFill/>
            <a:miter lim="800000"/>
            <a:headEnd/>
            <a:tailEnd/>
          </a:ln>
        </p:spPr>
        <p:txBody>
          <a:bodyPr anchor="ctr"/>
          <a:lstStyle/>
          <a:p>
            <a:pPr>
              <a:defRPr/>
            </a:pPr>
            <a:r>
              <a:rPr lang="fr-FR" b="1" dirty="0">
                <a:solidFill>
                  <a:schemeClr val="bg1"/>
                </a:solidFill>
                <a:effectLst>
                  <a:outerShdw blurRad="38100" dist="38100" dir="2700000" algn="tl">
                    <a:srgbClr val="000000">
                      <a:alpha val="43137"/>
                    </a:srgbClr>
                  </a:outerShdw>
                </a:effectLst>
                <a:latin typeface="Lucida Sans" pitchFamily="34" charset="0"/>
              </a:rPr>
              <a:t>Processus de conduite du changement</a:t>
            </a:r>
          </a:p>
        </p:txBody>
      </p:sp>
      <p:grpSp>
        <p:nvGrpSpPr>
          <p:cNvPr id="108549" name="Group 149"/>
          <p:cNvGrpSpPr>
            <a:grpSpLocks/>
          </p:cNvGrpSpPr>
          <p:nvPr/>
        </p:nvGrpSpPr>
        <p:grpSpPr bwMode="auto">
          <a:xfrm>
            <a:off x="215900" y="2112963"/>
            <a:ext cx="8624888" cy="1160462"/>
            <a:chOff x="327" y="1288"/>
            <a:chExt cx="5433" cy="731"/>
          </a:xfrm>
        </p:grpSpPr>
        <p:grpSp>
          <p:nvGrpSpPr>
            <p:cNvPr id="108551" name="Group 150"/>
            <p:cNvGrpSpPr>
              <a:grpSpLocks/>
            </p:cNvGrpSpPr>
            <p:nvPr/>
          </p:nvGrpSpPr>
          <p:grpSpPr bwMode="auto">
            <a:xfrm>
              <a:off x="329" y="1288"/>
              <a:ext cx="5296" cy="313"/>
              <a:chOff x="329" y="1560"/>
              <a:chExt cx="5296" cy="313"/>
            </a:xfrm>
          </p:grpSpPr>
          <p:sp>
            <p:nvSpPr>
              <p:cNvPr id="108558" name="Pentagone 4"/>
              <p:cNvSpPr>
                <a:spLocks noChangeArrowheads="1"/>
              </p:cNvSpPr>
              <p:nvPr/>
            </p:nvSpPr>
            <p:spPr bwMode="auto">
              <a:xfrm>
                <a:off x="329" y="1565"/>
                <a:ext cx="1035" cy="308"/>
              </a:xfrm>
              <a:prstGeom prst="homePlate">
                <a:avLst>
                  <a:gd name="adj" fmla="val 49986"/>
                </a:avLst>
              </a:prstGeom>
              <a:noFill/>
              <a:ln w="4699" algn="ctr">
                <a:solidFill>
                  <a:schemeClr val="tx1"/>
                </a:solidFill>
                <a:round/>
                <a:headEnd/>
                <a:tailEnd/>
              </a:ln>
            </p:spPr>
            <p:txBody>
              <a:bodyPr lIns="90000" tIns="90000" rIns="90000" bIns="90000" anchor="ctr">
                <a:spAutoFit/>
              </a:bodyPr>
              <a:lstStyle/>
              <a:p>
                <a:pPr algn="ctr"/>
                <a:r>
                  <a:rPr lang="en-US" sz="2000" b="1"/>
                  <a:t>A</a:t>
                </a:r>
                <a:r>
                  <a:rPr lang="en-US"/>
                  <a:t>wareness</a:t>
                </a:r>
              </a:p>
            </p:txBody>
          </p:sp>
          <p:sp>
            <p:nvSpPr>
              <p:cNvPr id="108559" name="Chevron 6"/>
              <p:cNvSpPr>
                <a:spLocks noChangeArrowheads="1"/>
              </p:cNvSpPr>
              <p:nvPr/>
            </p:nvSpPr>
            <p:spPr bwMode="auto">
              <a:xfrm>
                <a:off x="1260" y="1560"/>
                <a:ext cx="945" cy="308"/>
              </a:xfrm>
              <a:prstGeom prst="chevron">
                <a:avLst>
                  <a:gd name="adj" fmla="val 50000"/>
                </a:avLst>
              </a:prstGeom>
              <a:noFill/>
              <a:ln w="4699" algn="ctr">
                <a:solidFill>
                  <a:schemeClr val="tx1"/>
                </a:solidFill>
                <a:round/>
                <a:headEnd/>
                <a:tailEnd/>
              </a:ln>
            </p:spPr>
            <p:txBody>
              <a:bodyPr lIns="90000" tIns="90000" rIns="90000" bIns="90000" anchor="ctr">
                <a:spAutoFit/>
              </a:bodyPr>
              <a:lstStyle/>
              <a:p>
                <a:pPr algn="ctr"/>
                <a:r>
                  <a:rPr lang="en-US" sz="2000" b="1"/>
                  <a:t>D</a:t>
                </a:r>
                <a:r>
                  <a:rPr lang="en-US"/>
                  <a:t>esire </a:t>
                </a:r>
              </a:p>
            </p:txBody>
          </p:sp>
          <p:sp>
            <p:nvSpPr>
              <p:cNvPr id="108560" name="Chevron 7"/>
              <p:cNvSpPr>
                <a:spLocks noChangeArrowheads="1"/>
              </p:cNvSpPr>
              <p:nvPr/>
            </p:nvSpPr>
            <p:spPr bwMode="auto">
              <a:xfrm>
                <a:off x="2122" y="1560"/>
                <a:ext cx="1171" cy="308"/>
              </a:xfrm>
              <a:prstGeom prst="chevron">
                <a:avLst>
                  <a:gd name="adj" fmla="val 50024"/>
                </a:avLst>
              </a:prstGeom>
              <a:noFill/>
              <a:ln w="4699" algn="ctr">
                <a:solidFill>
                  <a:schemeClr val="tx1"/>
                </a:solidFill>
                <a:round/>
                <a:headEnd/>
                <a:tailEnd/>
              </a:ln>
            </p:spPr>
            <p:txBody>
              <a:bodyPr lIns="90000" tIns="90000" rIns="90000" bIns="90000" anchor="ctr">
                <a:spAutoFit/>
              </a:bodyPr>
              <a:lstStyle/>
              <a:p>
                <a:pPr algn="ctr"/>
                <a:r>
                  <a:rPr lang="en-US" sz="2000" b="1"/>
                  <a:t>K</a:t>
                </a:r>
                <a:r>
                  <a:rPr lang="en-US"/>
                  <a:t>nowledge </a:t>
                </a:r>
              </a:p>
            </p:txBody>
          </p:sp>
          <p:sp>
            <p:nvSpPr>
              <p:cNvPr id="108561" name="Chevron 8"/>
              <p:cNvSpPr>
                <a:spLocks noChangeArrowheads="1"/>
              </p:cNvSpPr>
              <p:nvPr/>
            </p:nvSpPr>
            <p:spPr bwMode="auto">
              <a:xfrm>
                <a:off x="3210" y="1565"/>
                <a:ext cx="1035" cy="308"/>
              </a:xfrm>
              <a:prstGeom prst="chevron">
                <a:avLst>
                  <a:gd name="adj" fmla="val 49986"/>
                </a:avLst>
              </a:prstGeom>
              <a:noFill/>
              <a:ln w="4699" algn="ctr">
                <a:solidFill>
                  <a:schemeClr val="tx1"/>
                </a:solidFill>
                <a:round/>
                <a:headEnd/>
                <a:tailEnd/>
              </a:ln>
            </p:spPr>
            <p:txBody>
              <a:bodyPr lIns="90000" tIns="90000" rIns="90000" bIns="90000" anchor="ctr">
                <a:spAutoFit/>
              </a:bodyPr>
              <a:lstStyle/>
              <a:p>
                <a:pPr algn="ctr"/>
                <a:r>
                  <a:rPr lang="en-US" sz="2000" b="1"/>
                  <a:t>A</a:t>
                </a:r>
                <a:r>
                  <a:rPr lang="en-US"/>
                  <a:t>bility</a:t>
                </a:r>
              </a:p>
            </p:txBody>
          </p:sp>
          <p:sp>
            <p:nvSpPr>
              <p:cNvPr id="108562" name="Chevron 9"/>
              <p:cNvSpPr>
                <a:spLocks noChangeArrowheads="1"/>
              </p:cNvSpPr>
              <p:nvPr/>
            </p:nvSpPr>
            <p:spPr bwMode="auto">
              <a:xfrm>
                <a:off x="4155" y="1565"/>
                <a:ext cx="1470" cy="308"/>
              </a:xfrm>
              <a:prstGeom prst="chevron">
                <a:avLst>
                  <a:gd name="adj" fmla="val 41761"/>
                </a:avLst>
              </a:prstGeom>
              <a:noFill/>
              <a:ln w="4699" algn="ctr">
                <a:solidFill>
                  <a:schemeClr val="tx1"/>
                </a:solidFill>
                <a:round/>
                <a:headEnd/>
                <a:tailEnd/>
              </a:ln>
            </p:spPr>
            <p:txBody>
              <a:bodyPr lIns="90000" tIns="90000" rIns="90000" bIns="90000" anchor="ctr">
                <a:spAutoFit/>
              </a:bodyPr>
              <a:lstStyle/>
              <a:p>
                <a:pPr algn="ctr"/>
                <a:r>
                  <a:rPr lang="en-US" sz="2000" b="1"/>
                  <a:t>R</a:t>
                </a:r>
                <a:r>
                  <a:rPr lang="en-US"/>
                  <a:t>einforcement</a:t>
                </a:r>
              </a:p>
            </p:txBody>
          </p:sp>
        </p:grpSp>
        <p:grpSp>
          <p:nvGrpSpPr>
            <p:cNvPr id="108552" name="Group 156"/>
            <p:cNvGrpSpPr>
              <a:grpSpLocks/>
            </p:cNvGrpSpPr>
            <p:nvPr/>
          </p:nvGrpSpPr>
          <p:grpSpPr bwMode="auto">
            <a:xfrm>
              <a:off x="327" y="1661"/>
              <a:ext cx="5433" cy="358"/>
              <a:chOff x="307" y="1968"/>
              <a:chExt cx="5433" cy="358"/>
            </a:xfrm>
          </p:grpSpPr>
          <p:sp>
            <p:nvSpPr>
              <p:cNvPr id="108553" name="Pentagone 4"/>
              <p:cNvSpPr>
                <a:spLocks noChangeArrowheads="1"/>
              </p:cNvSpPr>
              <p:nvPr/>
            </p:nvSpPr>
            <p:spPr bwMode="auto">
              <a:xfrm>
                <a:off x="307" y="1979"/>
                <a:ext cx="1089" cy="347"/>
              </a:xfrm>
              <a:prstGeom prst="homePlate">
                <a:avLst>
                  <a:gd name="adj" fmla="val 43806"/>
                </a:avLst>
              </a:prstGeom>
              <a:noFill/>
              <a:ln w="4699" algn="ctr">
                <a:solidFill>
                  <a:srgbClr val="DA4900"/>
                </a:solidFill>
                <a:round/>
                <a:headEnd/>
                <a:tailEnd/>
              </a:ln>
            </p:spPr>
            <p:txBody>
              <a:bodyPr lIns="90000" tIns="90000" rIns="90000" bIns="90000" anchor="ctr">
                <a:spAutoFit/>
              </a:bodyPr>
              <a:lstStyle/>
              <a:p>
                <a:pPr algn="ctr"/>
                <a:r>
                  <a:rPr lang="fr-FR" sz="1200"/>
                  <a:t>Prise de Conscience/</a:t>
                </a:r>
              </a:p>
              <a:p>
                <a:pPr algn="ctr"/>
                <a:r>
                  <a:rPr lang="fr-FR" sz="1200"/>
                  <a:t>sensibilisation</a:t>
                </a:r>
              </a:p>
            </p:txBody>
          </p:sp>
          <p:sp>
            <p:nvSpPr>
              <p:cNvPr id="108554" name="Chevron 6"/>
              <p:cNvSpPr>
                <a:spLocks noChangeArrowheads="1"/>
              </p:cNvSpPr>
              <p:nvPr/>
            </p:nvSpPr>
            <p:spPr bwMode="auto">
              <a:xfrm>
                <a:off x="1240" y="1979"/>
                <a:ext cx="1125" cy="347"/>
              </a:xfrm>
              <a:prstGeom prst="chevron">
                <a:avLst>
                  <a:gd name="adj" fmla="val 41637"/>
                </a:avLst>
              </a:prstGeom>
              <a:noFill/>
              <a:ln w="4699" algn="ctr">
                <a:solidFill>
                  <a:srgbClr val="DA4900"/>
                </a:solidFill>
                <a:round/>
                <a:headEnd/>
                <a:tailEnd/>
              </a:ln>
            </p:spPr>
            <p:txBody>
              <a:bodyPr lIns="90000" tIns="90000" rIns="90000" bIns="90000">
                <a:spAutoFit/>
              </a:bodyPr>
              <a:lstStyle/>
              <a:p>
                <a:pPr algn="ctr"/>
                <a:r>
                  <a:rPr lang="fr-FR" sz="1200"/>
                  <a:t>Intérêt&amp;Désir d’adhésion</a:t>
                </a:r>
              </a:p>
            </p:txBody>
          </p:sp>
          <p:sp>
            <p:nvSpPr>
              <p:cNvPr id="108555" name="Chevron 7"/>
              <p:cNvSpPr>
                <a:spLocks noChangeArrowheads="1"/>
              </p:cNvSpPr>
              <p:nvPr/>
            </p:nvSpPr>
            <p:spPr bwMode="auto">
              <a:xfrm>
                <a:off x="2167" y="1979"/>
                <a:ext cx="1126" cy="347"/>
              </a:xfrm>
              <a:prstGeom prst="chevron">
                <a:avLst>
                  <a:gd name="adj" fmla="val 40066"/>
                </a:avLst>
              </a:prstGeom>
              <a:noFill/>
              <a:ln w="4699" algn="ctr">
                <a:solidFill>
                  <a:srgbClr val="DA4900"/>
                </a:solidFill>
                <a:round/>
                <a:headEnd/>
                <a:tailEnd/>
              </a:ln>
            </p:spPr>
            <p:txBody>
              <a:bodyPr lIns="90000" tIns="90000" rIns="90000" bIns="90000" anchor="ctr">
                <a:spAutoFit/>
              </a:bodyPr>
              <a:lstStyle/>
              <a:p>
                <a:pPr algn="ctr"/>
                <a:r>
                  <a:rPr lang="fr-FR" sz="1200"/>
                  <a:t>Connaissance/</a:t>
                </a:r>
              </a:p>
              <a:p>
                <a:pPr algn="ctr"/>
                <a:r>
                  <a:rPr lang="fr-FR" sz="1200"/>
                  <a:t>Savoir</a:t>
                </a:r>
              </a:p>
            </p:txBody>
          </p:sp>
          <p:sp>
            <p:nvSpPr>
              <p:cNvPr id="108556" name="Chevron 7"/>
              <p:cNvSpPr>
                <a:spLocks noChangeArrowheads="1"/>
              </p:cNvSpPr>
              <p:nvPr/>
            </p:nvSpPr>
            <p:spPr bwMode="auto">
              <a:xfrm>
                <a:off x="3130" y="1979"/>
                <a:ext cx="1395" cy="347"/>
              </a:xfrm>
              <a:prstGeom prst="chevron">
                <a:avLst>
                  <a:gd name="adj" fmla="val 40071"/>
                </a:avLst>
              </a:prstGeom>
              <a:noFill/>
              <a:ln w="4699" algn="ctr">
                <a:solidFill>
                  <a:srgbClr val="DA4900"/>
                </a:solidFill>
                <a:round/>
                <a:headEnd/>
                <a:tailEnd/>
              </a:ln>
            </p:spPr>
            <p:txBody>
              <a:bodyPr lIns="90000" tIns="90000" rIns="90000" bIns="90000">
                <a:spAutoFit/>
              </a:bodyPr>
              <a:lstStyle/>
              <a:p>
                <a:pPr algn="ctr"/>
                <a:r>
                  <a:rPr lang="fr-FR" sz="1200"/>
                  <a:t>Aptitudes&amp;capacités à travailler avec GID</a:t>
                </a:r>
              </a:p>
            </p:txBody>
          </p:sp>
          <p:sp>
            <p:nvSpPr>
              <p:cNvPr id="108557" name="Chevron 7"/>
              <p:cNvSpPr>
                <a:spLocks noChangeArrowheads="1"/>
              </p:cNvSpPr>
              <p:nvPr/>
            </p:nvSpPr>
            <p:spPr bwMode="auto">
              <a:xfrm>
                <a:off x="4434" y="1968"/>
                <a:ext cx="1306" cy="347"/>
              </a:xfrm>
              <a:prstGeom prst="chevron">
                <a:avLst>
                  <a:gd name="adj" fmla="val 40059"/>
                </a:avLst>
              </a:prstGeom>
              <a:noFill/>
              <a:ln w="4699" algn="ctr">
                <a:solidFill>
                  <a:srgbClr val="DA4900"/>
                </a:solidFill>
                <a:round/>
                <a:headEnd/>
                <a:tailEnd/>
              </a:ln>
            </p:spPr>
            <p:txBody>
              <a:bodyPr lIns="90000" tIns="90000" rIns="90000" bIns="90000" anchorCtr="1">
                <a:spAutoFit/>
              </a:bodyPr>
              <a:lstStyle/>
              <a:p>
                <a:pPr algn="ctr"/>
                <a:r>
                  <a:rPr lang="fr-FR" sz="1200"/>
                  <a:t>Renforcement/</a:t>
                </a:r>
              </a:p>
              <a:p>
                <a:pPr algn="ctr"/>
                <a:r>
                  <a:rPr lang="fr-FR" sz="1200"/>
                  <a:t>Appui dans le temps</a:t>
                </a:r>
              </a:p>
            </p:txBody>
          </p:sp>
        </p:grpSp>
      </p:grpSp>
      <p:sp>
        <p:nvSpPr>
          <p:cNvPr id="108550"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8013B8B8-2744-4369-8B35-C9D4BEE59B89}" type="slidenum">
              <a:rPr lang="fr-FR" sz="900" b="1">
                <a:latin typeface="Arial Narrow" pitchFamily="34" charset="0"/>
              </a:rPr>
              <a:pPr algn="r" eaLnBrk="0" hangingPunct="0"/>
              <a:t>19</a:t>
            </a:fld>
            <a:endParaRPr lang="fr-FR" sz="900" b="1">
              <a:latin typeface="Arial Narrow"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type="body" idx="1"/>
          </p:nvPr>
        </p:nvSpPr>
        <p:spPr bwMode="auto">
          <a:xfrm>
            <a:off x="642938" y="857250"/>
            <a:ext cx="7316787" cy="5305425"/>
          </a:xfrm>
          <a:noFill/>
          <a:ln w="12700">
            <a:miter lim="800000"/>
            <a:headEnd/>
            <a:tailEnd/>
          </a:ln>
        </p:spPr>
        <p:txBody>
          <a:bodyPr vert="horz" wrap="square" lIns="90488" tIns="44450" rIns="90488" bIns="44450" numCol="1" anchor="t" anchorCtr="0" compatLnSpc="1">
            <a:prstTxWarp prst="textNoShape">
              <a:avLst/>
            </a:prstTxWarp>
          </a:bodyPr>
          <a:lstStyle/>
          <a:p>
            <a:pPr eaLnBrk="1" hangingPunct="1">
              <a:lnSpc>
                <a:spcPct val="200000"/>
              </a:lnSpc>
              <a:buClr>
                <a:srgbClr val="FF7F00"/>
              </a:buClr>
            </a:pPr>
            <a:r>
              <a:rPr lang="fr-FR" sz="2400" i="0" smtClean="0">
                <a:solidFill>
                  <a:srgbClr val="505050"/>
                </a:solidFill>
              </a:rPr>
              <a:t>Vue d’ensemble du Programme GID</a:t>
            </a:r>
          </a:p>
          <a:p>
            <a:pPr eaLnBrk="1" hangingPunct="1">
              <a:lnSpc>
                <a:spcPct val="200000"/>
              </a:lnSpc>
              <a:buClr>
                <a:srgbClr val="FF7F00"/>
              </a:buClr>
            </a:pPr>
            <a:r>
              <a:rPr lang="fr-FR" sz="2400" i="0" smtClean="0">
                <a:solidFill>
                  <a:srgbClr val="505050"/>
                </a:solidFill>
              </a:rPr>
              <a:t>Stratégie de construction </a:t>
            </a:r>
          </a:p>
          <a:p>
            <a:pPr eaLnBrk="1" hangingPunct="1">
              <a:lnSpc>
                <a:spcPct val="200000"/>
              </a:lnSpc>
              <a:buClr>
                <a:srgbClr val="FF7F00"/>
              </a:buClr>
            </a:pPr>
            <a:r>
              <a:rPr lang="fr-FR" sz="2400" i="0" smtClean="0">
                <a:solidFill>
                  <a:srgbClr val="505050"/>
                </a:solidFill>
              </a:rPr>
              <a:t>État d’avancement</a:t>
            </a:r>
          </a:p>
          <a:p>
            <a:pPr eaLnBrk="1" hangingPunct="1">
              <a:lnSpc>
                <a:spcPct val="200000"/>
              </a:lnSpc>
              <a:buClr>
                <a:srgbClr val="FF7F00"/>
              </a:buClr>
            </a:pPr>
            <a:r>
              <a:rPr lang="fr-FR" sz="2400" i="0" smtClean="0">
                <a:solidFill>
                  <a:srgbClr val="505050"/>
                </a:solidFill>
              </a:rPr>
              <a:t>Apports du système GID</a:t>
            </a:r>
          </a:p>
          <a:p>
            <a:pPr eaLnBrk="1" hangingPunct="1">
              <a:lnSpc>
                <a:spcPct val="200000"/>
              </a:lnSpc>
              <a:buClr>
                <a:srgbClr val="FF7F00"/>
              </a:buClr>
            </a:pPr>
            <a:r>
              <a:rPr lang="fr-FR" sz="2400" i="0" smtClean="0">
                <a:solidFill>
                  <a:srgbClr val="505050"/>
                </a:solidFill>
              </a:rPr>
              <a:t>Perspectives</a:t>
            </a:r>
          </a:p>
          <a:p>
            <a:pPr eaLnBrk="1" hangingPunct="1">
              <a:lnSpc>
                <a:spcPct val="200000"/>
              </a:lnSpc>
              <a:buClr>
                <a:srgbClr val="FF7F00"/>
              </a:buClr>
            </a:pPr>
            <a:r>
              <a:rPr lang="fr-FR" sz="2400" i="0" smtClean="0">
                <a:solidFill>
                  <a:srgbClr val="505050"/>
                </a:solidFill>
              </a:rPr>
              <a:t>Conclusion</a:t>
            </a:r>
            <a:endParaRPr lang="fr-FR" sz="2400" i="0" smtClean="0">
              <a:solidFill>
                <a:srgbClr val="505050"/>
              </a:solidFill>
              <a:latin typeface="Bookman Old Style" pitchFamily="18" charset="0"/>
            </a:endParaRPr>
          </a:p>
          <a:p>
            <a:pPr eaLnBrk="1" hangingPunct="1">
              <a:lnSpc>
                <a:spcPct val="200000"/>
              </a:lnSpc>
              <a:buClr>
                <a:srgbClr val="FF7F00"/>
              </a:buClr>
            </a:pPr>
            <a:endParaRPr lang="fr-FR" sz="2400" i="0" smtClean="0">
              <a:solidFill>
                <a:srgbClr val="505050"/>
              </a:solidFill>
              <a:latin typeface="Bookman Old Style" pitchFamily="18" charset="0"/>
            </a:endParaRPr>
          </a:p>
        </p:txBody>
      </p:sp>
      <p:sp>
        <p:nvSpPr>
          <p:cNvPr id="16386"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233CA486-41D6-4E63-B5AB-910F00938881}" type="slidenum">
              <a:rPr lang="fr-FR" sz="900" b="1">
                <a:latin typeface="Arial Narrow" pitchFamily="34" charset="0"/>
              </a:rPr>
              <a:pPr algn="r" eaLnBrk="0" hangingPunct="0"/>
              <a:t>2</a:t>
            </a:fld>
            <a:endParaRPr lang="fr-FR" sz="900" b="1">
              <a:latin typeface="Arial Narrow" pitchFamily="34" charset="0"/>
            </a:endParaRPr>
          </a:p>
        </p:txBody>
      </p:sp>
      <p:sp>
        <p:nvSpPr>
          <p:cNvPr id="7" name="Rectangle 169"/>
          <p:cNvSpPr>
            <a:spLocks noChangeArrowheads="1"/>
          </p:cNvSpPr>
          <p:nvPr/>
        </p:nvSpPr>
        <p:spPr bwMode="auto">
          <a:xfrm>
            <a:off x="0" y="80963"/>
            <a:ext cx="9144000" cy="369887"/>
          </a:xfrm>
          <a:prstGeom prst="rect">
            <a:avLst/>
          </a:prstGeom>
          <a:noFill/>
          <a:ln w="12700">
            <a:noFill/>
            <a:miter lim="800000"/>
            <a:headEnd/>
            <a:tailEnd/>
          </a:ln>
        </p:spPr>
        <p:txBody>
          <a:bodyPr lIns="100012" tIns="46038" rIns="100012" bIns="46038">
            <a:spAutoFit/>
          </a:bodyPr>
          <a:lstStyle/>
          <a:p>
            <a:pPr algn="ctr">
              <a:defRPr/>
            </a:pPr>
            <a:r>
              <a:rPr lang="fr-FR" b="1" cap="all" dirty="0">
                <a:solidFill>
                  <a:schemeClr val="bg1"/>
                </a:solidFill>
                <a:effectLst>
                  <a:outerShdw blurRad="38100" dist="38100" dir="2700000" algn="tl">
                    <a:srgbClr val="000000">
                      <a:alpha val="43137"/>
                    </a:srgbClr>
                  </a:outerShdw>
                </a:effectLst>
                <a:latin typeface="Lucida Sans" pitchFamily="34" charset="0"/>
              </a:rPr>
              <a:t>Agenda</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AutoShape 112"/>
          <p:cNvSpPr>
            <a:spLocks noChangeArrowheads="1"/>
          </p:cNvSpPr>
          <p:nvPr/>
        </p:nvSpPr>
        <p:spPr bwMode="auto">
          <a:xfrm>
            <a:off x="109538" y="1357313"/>
            <a:ext cx="1079500" cy="215900"/>
          </a:xfrm>
          <a:prstGeom prst="roundRect">
            <a:avLst>
              <a:gd name="adj" fmla="val 16667"/>
            </a:avLst>
          </a:prstGeom>
          <a:solidFill>
            <a:srgbClr val="FFFF99"/>
          </a:solidFill>
          <a:ln w="9525">
            <a:solidFill>
              <a:schemeClr val="tx1"/>
            </a:solidFill>
            <a:round/>
            <a:headEnd/>
            <a:tailEnd/>
          </a:ln>
        </p:spPr>
        <p:txBody>
          <a:bodyPr wrap="none" anchor="ctr"/>
          <a:lstStyle/>
          <a:p>
            <a:pPr marL="285750" lvl="1" indent="-285750" defTabSz="449263">
              <a:buClr>
                <a:srgbClr val="000000"/>
              </a:buClr>
              <a:buSzPct val="100000"/>
              <a:buFont typeface="Times New Roman" pitchFamily="18" charset="0"/>
              <a:buNone/>
            </a:pPr>
            <a:r>
              <a:rPr lang="fr-FR" sz="1200" b="1" dirty="0">
                <a:solidFill>
                  <a:srgbClr val="800000"/>
                </a:solidFill>
                <a:latin typeface="Bookman Old Style" pitchFamily="18" charset="0"/>
              </a:rPr>
              <a:t>Démarche </a:t>
            </a:r>
            <a:r>
              <a:rPr lang="fr-FR" sz="1200" b="1" dirty="0" smtClean="0">
                <a:solidFill>
                  <a:srgbClr val="800000"/>
                </a:solidFill>
                <a:latin typeface="Bookman Old Style" pitchFamily="18" charset="0"/>
              </a:rPr>
              <a:t> </a:t>
            </a:r>
            <a:endParaRPr lang="fr-FR" sz="1200" b="1" dirty="0">
              <a:solidFill>
                <a:srgbClr val="800000"/>
              </a:solidFill>
              <a:latin typeface="Bookman Old Style" pitchFamily="18" charset="0"/>
            </a:endParaRPr>
          </a:p>
        </p:txBody>
      </p:sp>
      <p:sp>
        <p:nvSpPr>
          <p:cNvPr id="110594" name="Rectangle 10"/>
          <p:cNvSpPr>
            <a:spLocks noChangeArrowheads="1"/>
          </p:cNvSpPr>
          <p:nvPr/>
        </p:nvSpPr>
        <p:spPr bwMode="auto">
          <a:xfrm>
            <a:off x="71438" y="1714500"/>
            <a:ext cx="3286125" cy="1643063"/>
          </a:xfrm>
          <a:prstGeom prst="rect">
            <a:avLst/>
          </a:prstGeom>
          <a:noFill/>
          <a:ln w="9525">
            <a:noFill/>
            <a:miter lim="800000"/>
            <a:headEnd/>
            <a:tailEnd/>
          </a:ln>
        </p:spPr>
        <p:txBody>
          <a:bodyPr>
            <a:spAutoFit/>
          </a:bodyPr>
          <a:lstStyle/>
          <a:p>
            <a:pPr marL="177800" indent="-177800" defTabSz="449263">
              <a:lnSpc>
                <a:spcPct val="120000"/>
              </a:lnSpc>
              <a:buClr>
                <a:srgbClr val="FF7F00"/>
              </a:buClr>
              <a:buSzPct val="100000"/>
              <a:buFontTx/>
              <a:buChar char="•"/>
            </a:pPr>
            <a:r>
              <a:rPr lang="fr-FR" sz="1400">
                <a:latin typeface="Bookman Old Style" pitchFamily="18" charset="0"/>
              </a:rPr>
              <a:t>Une assistance de proximité :</a:t>
            </a:r>
          </a:p>
          <a:p>
            <a:pPr marL="577850" lvl="2" indent="-177800" defTabSz="449263">
              <a:lnSpc>
                <a:spcPct val="120000"/>
              </a:lnSpc>
              <a:buClr>
                <a:srgbClr val="FF7F00"/>
              </a:buClr>
              <a:buSzPct val="100000"/>
              <a:buFontTx/>
              <a:buChar char="•"/>
            </a:pPr>
            <a:r>
              <a:rPr lang="fr-FR" sz="1400">
                <a:latin typeface="Bookman Old Style" pitchFamily="18" charset="0"/>
              </a:rPr>
              <a:t>Personnes Ressources GID au niveau de chaque Entité utilisatrice du système GID.;</a:t>
            </a:r>
          </a:p>
          <a:p>
            <a:pPr marL="577850" lvl="2" indent="-177800" defTabSz="449263">
              <a:lnSpc>
                <a:spcPct val="120000"/>
              </a:lnSpc>
              <a:buClr>
                <a:srgbClr val="FF7F00"/>
              </a:buClr>
              <a:buSzPct val="100000"/>
              <a:buFontTx/>
              <a:buChar char="•"/>
            </a:pPr>
            <a:r>
              <a:rPr lang="fr-FR" sz="1400">
                <a:latin typeface="Bookman Old Style" pitchFamily="18" charset="0"/>
              </a:rPr>
              <a:t>Référents GID au niveau des Trésoreries ( TM/TP).</a:t>
            </a:r>
          </a:p>
        </p:txBody>
      </p:sp>
      <p:sp>
        <p:nvSpPr>
          <p:cNvPr id="110595" name="AutoShape 112"/>
          <p:cNvSpPr>
            <a:spLocks noChangeArrowheads="1"/>
          </p:cNvSpPr>
          <p:nvPr/>
        </p:nvSpPr>
        <p:spPr bwMode="auto">
          <a:xfrm>
            <a:off x="71438" y="4090988"/>
            <a:ext cx="3311525" cy="215900"/>
          </a:xfrm>
          <a:prstGeom prst="roundRect">
            <a:avLst>
              <a:gd name="adj" fmla="val 16667"/>
            </a:avLst>
          </a:prstGeom>
          <a:solidFill>
            <a:srgbClr val="FFFF99"/>
          </a:solidFill>
          <a:ln w="9525">
            <a:solidFill>
              <a:schemeClr val="tx1"/>
            </a:solidFill>
            <a:round/>
            <a:headEnd/>
            <a:tailEnd/>
          </a:ln>
        </p:spPr>
        <p:txBody>
          <a:bodyPr wrap="none" anchor="ctr"/>
          <a:lstStyle/>
          <a:p>
            <a:pPr marL="285750" lvl="1" indent="-285750" defTabSz="449263">
              <a:buClr>
                <a:srgbClr val="000000"/>
              </a:buClr>
              <a:buSzPct val="100000"/>
            </a:pPr>
            <a:r>
              <a:rPr lang="fr-FR" sz="1200" b="1" dirty="0">
                <a:solidFill>
                  <a:srgbClr val="800000"/>
                </a:solidFill>
                <a:latin typeface="Bookman Old Style" pitchFamily="18" charset="0"/>
              </a:rPr>
              <a:t>Organisation de l’assistance </a:t>
            </a:r>
          </a:p>
        </p:txBody>
      </p:sp>
      <p:sp>
        <p:nvSpPr>
          <p:cNvPr id="110596" name="Rectangle 10"/>
          <p:cNvSpPr>
            <a:spLocks noChangeArrowheads="1"/>
          </p:cNvSpPr>
          <p:nvPr/>
        </p:nvSpPr>
        <p:spPr bwMode="auto">
          <a:xfrm>
            <a:off x="71438" y="4305300"/>
            <a:ext cx="4643437" cy="330200"/>
          </a:xfrm>
          <a:prstGeom prst="rect">
            <a:avLst/>
          </a:prstGeom>
          <a:noFill/>
          <a:ln w="9525">
            <a:noFill/>
            <a:miter lim="800000"/>
            <a:headEnd/>
            <a:tailEnd/>
          </a:ln>
        </p:spPr>
        <p:txBody>
          <a:bodyPr>
            <a:spAutoFit/>
          </a:bodyPr>
          <a:lstStyle/>
          <a:p>
            <a:pPr marL="177800" indent="-177800" defTabSz="449263">
              <a:lnSpc>
                <a:spcPct val="120000"/>
              </a:lnSpc>
              <a:buClr>
                <a:srgbClr val="FF7F00"/>
              </a:buClr>
              <a:buSzPct val="100000"/>
              <a:buFontTx/>
              <a:buChar char="•"/>
            </a:pPr>
            <a:r>
              <a:rPr lang="fr-FR" sz="1400">
                <a:latin typeface="Bookman Old Style" pitchFamily="18" charset="0"/>
              </a:rPr>
              <a:t>Organisation : une assistance par niveau</a:t>
            </a:r>
          </a:p>
        </p:txBody>
      </p:sp>
      <p:sp>
        <p:nvSpPr>
          <p:cNvPr id="110597" name="Rectangle 10"/>
          <p:cNvSpPr>
            <a:spLocks noChangeArrowheads="1"/>
          </p:cNvSpPr>
          <p:nvPr/>
        </p:nvSpPr>
        <p:spPr bwMode="auto">
          <a:xfrm>
            <a:off x="142875" y="4591050"/>
            <a:ext cx="9001125" cy="1127125"/>
          </a:xfrm>
          <a:prstGeom prst="rect">
            <a:avLst/>
          </a:prstGeom>
          <a:noFill/>
          <a:ln w="9525">
            <a:noFill/>
            <a:miter lim="800000"/>
            <a:headEnd/>
            <a:tailEnd/>
          </a:ln>
        </p:spPr>
        <p:txBody>
          <a:bodyPr>
            <a:spAutoFit/>
          </a:bodyPr>
          <a:lstStyle/>
          <a:p>
            <a:pPr marL="577850" lvl="2" indent="-177800" defTabSz="449263">
              <a:lnSpc>
                <a:spcPct val="120000"/>
              </a:lnSpc>
              <a:buClr>
                <a:srgbClr val="FF7F00"/>
              </a:buClr>
              <a:buSzPct val="100000"/>
              <a:buFontTx/>
              <a:buChar char="•"/>
            </a:pPr>
            <a:r>
              <a:rPr lang="fr-FR" sz="1400" u="sng">
                <a:latin typeface="Bookman Old Style" pitchFamily="18" charset="0"/>
              </a:rPr>
              <a:t>Premier niveau </a:t>
            </a:r>
            <a:r>
              <a:rPr lang="fr-FR" sz="1400">
                <a:latin typeface="Bookman Old Style" pitchFamily="18" charset="0"/>
              </a:rPr>
              <a:t>: Personnes Ressources GID au niveau de chaque acteur ( Ordonnateur, sous-ordonnateur, SEGMA);</a:t>
            </a:r>
          </a:p>
          <a:p>
            <a:pPr marL="577850" lvl="2" indent="-177800" defTabSz="449263">
              <a:lnSpc>
                <a:spcPct val="120000"/>
              </a:lnSpc>
              <a:buClr>
                <a:srgbClr val="FF7F00"/>
              </a:buClr>
              <a:buSzPct val="100000"/>
              <a:buFontTx/>
              <a:buChar char="•"/>
            </a:pPr>
            <a:r>
              <a:rPr lang="fr-FR" sz="1400" u="sng">
                <a:latin typeface="Bookman Old Style" pitchFamily="18" charset="0"/>
              </a:rPr>
              <a:t>Deuxième niveau </a:t>
            </a:r>
            <a:r>
              <a:rPr lang="fr-FR" sz="1400">
                <a:latin typeface="Bookman Old Style" pitchFamily="18" charset="0"/>
              </a:rPr>
              <a:t>: 124 référents GID au niveau des trésoreries TM/TP ;</a:t>
            </a:r>
          </a:p>
          <a:p>
            <a:pPr marL="577850" lvl="2" indent="-177800" defTabSz="449263">
              <a:lnSpc>
                <a:spcPct val="120000"/>
              </a:lnSpc>
              <a:buClr>
                <a:srgbClr val="FF7F00"/>
              </a:buClr>
              <a:buSzPct val="100000"/>
              <a:buFontTx/>
              <a:buChar char="•"/>
            </a:pPr>
            <a:r>
              <a:rPr lang="fr-FR" sz="1400" u="sng">
                <a:latin typeface="Bookman Old Style" pitchFamily="18" charset="0"/>
              </a:rPr>
              <a:t>Troisième niveau </a:t>
            </a:r>
            <a:r>
              <a:rPr lang="fr-FR" sz="1400">
                <a:latin typeface="Bookman Old Style" pitchFamily="18" charset="0"/>
              </a:rPr>
              <a:t>: Centre d’assistance GID.</a:t>
            </a:r>
          </a:p>
        </p:txBody>
      </p:sp>
      <p:sp>
        <p:nvSpPr>
          <p:cNvPr id="23560" name="Rectangle 2"/>
          <p:cNvSpPr>
            <a:spLocks noChangeArrowheads="1"/>
          </p:cNvSpPr>
          <p:nvPr/>
        </p:nvSpPr>
        <p:spPr bwMode="auto">
          <a:xfrm>
            <a:off x="928688" y="69850"/>
            <a:ext cx="5853112" cy="287338"/>
          </a:xfrm>
          <a:prstGeom prst="rect">
            <a:avLst/>
          </a:prstGeom>
          <a:noFill/>
          <a:ln w="9525">
            <a:noFill/>
            <a:miter lim="800000"/>
            <a:headEnd/>
            <a:tailEnd/>
          </a:ln>
        </p:spPr>
        <p:txBody>
          <a:bodyPr lIns="90000" tIns="46800" rIns="90000" bIns="46800" anchor="ctr"/>
          <a:lstStyle/>
          <a:p>
            <a:pPr defTabSz="957263">
              <a:defRPr/>
            </a:pPr>
            <a:r>
              <a:rPr lang="fr-FR" b="1" dirty="0">
                <a:solidFill>
                  <a:schemeClr val="bg1"/>
                </a:solidFill>
                <a:effectLst>
                  <a:outerShdw blurRad="38100" dist="38100" dir="2700000" algn="tl">
                    <a:srgbClr val="000000">
                      <a:alpha val="43137"/>
                    </a:srgbClr>
                  </a:outerShdw>
                </a:effectLst>
                <a:latin typeface="Lucida Sans" pitchFamily="34" charset="0"/>
              </a:rPr>
              <a:t>Dispositif d’assistance</a:t>
            </a:r>
          </a:p>
        </p:txBody>
      </p:sp>
      <p:sp>
        <p:nvSpPr>
          <p:cNvPr id="110599"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946F3C48-BAE0-4019-8189-BA561250AC1C}" type="slidenum">
              <a:rPr lang="fr-FR" sz="900" b="1">
                <a:latin typeface="Arial Narrow" pitchFamily="34" charset="0"/>
              </a:rPr>
              <a:pPr algn="r" eaLnBrk="0" hangingPunct="0"/>
              <a:t>20</a:t>
            </a:fld>
            <a:endParaRPr lang="fr-FR" sz="900" b="1">
              <a:latin typeface="Arial Narrow" pitchFamily="34" charset="0"/>
            </a:endParaRPr>
          </a:p>
        </p:txBody>
      </p:sp>
      <p:pic>
        <p:nvPicPr>
          <p:cNvPr id="10" name="Image 9" descr="assistance_GID_simple.jpg"/>
          <p:cNvPicPr/>
          <p:nvPr/>
        </p:nvPicPr>
        <p:blipFill>
          <a:blip r:embed="rId3"/>
          <a:stretch>
            <a:fillRect/>
          </a:stretch>
        </p:blipFill>
        <p:spPr>
          <a:xfrm>
            <a:off x="3346450" y="500063"/>
            <a:ext cx="5759450" cy="3505200"/>
          </a:xfrm>
          <a:prstGeom prst="rect">
            <a:avLst/>
          </a:prstGeom>
          <a:noFill/>
          <a:ln w="12700">
            <a:solidFill>
              <a:schemeClr val="bg2">
                <a:lumMod val="25000"/>
              </a:schemeClr>
            </a:solidFill>
          </a:ln>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1" name="Groupe 1"/>
          <p:cNvGrpSpPr>
            <a:grpSpLocks/>
          </p:cNvGrpSpPr>
          <p:nvPr/>
        </p:nvGrpSpPr>
        <p:grpSpPr bwMode="auto">
          <a:xfrm>
            <a:off x="271463" y="617538"/>
            <a:ext cx="8601075" cy="5454650"/>
            <a:chOff x="250825" y="784225"/>
            <a:chExt cx="8601075" cy="5454650"/>
          </a:xfrm>
        </p:grpSpPr>
        <p:sp>
          <p:nvSpPr>
            <p:cNvPr id="112645" name="Rectangle 46"/>
            <p:cNvSpPr>
              <a:spLocks noChangeArrowheads="1"/>
            </p:cNvSpPr>
            <p:nvPr/>
          </p:nvSpPr>
          <p:spPr bwMode="auto">
            <a:xfrm flipH="1">
              <a:off x="6915150" y="1927225"/>
              <a:ext cx="1158875" cy="184150"/>
            </a:xfrm>
            <a:prstGeom prst="rect">
              <a:avLst/>
            </a:prstGeom>
            <a:noFill/>
            <a:ln w="25400" algn="ctr">
              <a:noFill/>
              <a:miter lim="800000"/>
              <a:headEnd/>
              <a:tailEnd/>
            </a:ln>
          </p:spPr>
          <p:txBody>
            <a:bodyPr lIns="0" tIns="0" rIns="0" bIns="0">
              <a:spAutoFit/>
            </a:bodyPr>
            <a:lstStyle/>
            <a:p>
              <a:r>
                <a:rPr lang="fr-FR" sz="1200" b="1"/>
                <a:t>Jurisprudence</a:t>
              </a:r>
            </a:p>
          </p:txBody>
        </p:sp>
        <p:sp>
          <p:nvSpPr>
            <p:cNvPr id="112646" name="Rectangle 47"/>
            <p:cNvSpPr>
              <a:spLocks noChangeArrowheads="1"/>
            </p:cNvSpPr>
            <p:nvPr/>
          </p:nvSpPr>
          <p:spPr bwMode="auto">
            <a:xfrm flipH="1">
              <a:off x="7153275" y="2549525"/>
              <a:ext cx="1400175" cy="184150"/>
            </a:xfrm>
            <a:prstGeom prst="rect">
              <a:avLst/>
            </a:prstGeom>
            <a:noFill/>
            <a:ln w="25400" algn="ctr">
              <a:noFill/>
              <a:miter lim="800000"/>
              <a:headEnd/>
              <a:tailEnd/>
            </a:ln>
          </p:spPr>
          <p:txBody>
            <a:bodyPr lIns="0" tIns="0" rIns="0" bIns="0">
              <a:spAutoFit/>
            </a:bodyPr>
            <a:lstStyle/>
            <a:p>
              <a:r>
                <a:rPr lang="fr-FR" sz="1200" b="1"/>
                <a:t>Projet de texte</a:t>
              </a:r>
            </a:p>
          </p:txBody>
        </p:sp>
        <p:sp>
          <p:nvSpPr>
            <p:cNvPr id="112647" name="Rectangle 48"/>
            <p:cNvSpPr>
              <a:spLocks noChangeArrowheads="1"/>
            </p:cNvSpPr>
            <p:nvPr/>
          </p:nvSpPr>
          <p:spPr bwMode="auto">
            <a:xfrm flipH="1">
              <a:off x="7145338" y="3506788"/>
              <a:ext cx="1309687" cy="184150"/>
            </a:xfrm>
            <a:prstGeom prst="rect">
              <a:avLst/>
            </a:prstGeom>
            <a:noFill/>
            <a:ln w="25400" algn="ctr">
              <a:noFill/>
              <a:miter lim="800000"/>
              <a:headEnd/>
              <a:tailEnd/>
            </a:ln>
          </p:spPr>
          <p:txBody>
            <a:bodyPr lIns="0" tIns="0" rIns="0" bIns="0">
              <a:spAutoFit/>
            </a:bodyPr>
            <a:lstStyle/>
            <a:p>
              <a:r>
                <a:rPr lang="fr-FR" sz="1200" b="1"/>
                <a:t>Alerte par mail</a:t>
              </a:r>
            </a:p>
          </p:txBody>
        </p:sp>
        <p:sp>
          <p:nvSpPr>
            <p:cNvPr id="112648" name="Rectangle 49"/>
            <p:cNvSpPr>
              <a:spLocks noChangeArrowheads="1"/>
            </p:cNvSpPr>
            <p:nvPr/>
          </p:nvSpPr>
          <p:spPr bwMode="auto">
            <a:xfrm flipH="1">
              <a:off x="6886575" y="4159250"/>
              <a:ext cx="1635125" cy="184150"/>
            </a:xfrm>
            <a:prstGeom prst="rect">
              <a:avLst/>
            </a:prstGeom>
            <a:noFill/>
            <a:ln w="25400" algn="ctr">
              <a:noFill/>
              <a:miter lim="800000"/>
              <a:headEnd/>
              <a:tailEnd/>
            </a:ln>
          </p:spPr>
          <p:txBody>
            <a:bodyPr lIns="0" tIns="0" rIns="0" bIns="0">
              <a:spAutoFit/>
            </a:bodyPr>
            <a:lstStyle/>
            <a:p>
              <a:r>
                <a:rPr lang="fr-FR" sz="1200" b="1"/>
                <a:t>Veille personnalisée</a:t>
              </a:r>
            </a:p>
          </p:txBody>
        </p:sp>
        <p:sp>
          <p:nvSpPr>
            <p:cNvPr id="112649" name="Rectangle 50"/>
            <p:cNvSpPr>
              <a:spLocks noChangeArrowheads="1"/>
            </p:cNvSpPr>
            <p:nvPr/>
          </p:nvSpPr>
          <p:spPr bwMode="auto">
            <a:xfrm flipH="1">
              <a:off x="6446838" y="4659313"/>
              <a:ext cx="2405062" cy="184150"/>
            </a:xfrm>
            <a:prstGeom prst="rect">
              <a:avLst/>
            </a:prstGeom>
            <a:noFill/>
            <a:ln w="25400" algn="ctr">
              <a:noFill/>
              <a:miter lim="800000"/>
              <a:headEnd/>
              <a:tailEnd/>
            </a:ln>
          </p:spPr>
          <p:txBody>
            <a:bodyPr lIns="0" tIns="0" rIns="0" bIns="0">
              <a:spAutoFit/>
            </a:bodyPr>
            <a:lstStyle/>
            <a:p>
              <a:r>
                <a:rPr lang="fr-FR" sz="1200" b="1"/>
                <a:t>Diffusion ciblée de l’information</a:t>
              </a:r>
            </a:p>
          </p:txBody>
        </p:sp>
        <p:sp>
          <p:nvSpPr>
            <p:cNvPr id="112650" name="Oval 6"/>
            <p:cNvSpPr>
              <a:spLocks noChangeArrowheads="1"/>
            </p:cNvSpPr>
            <p:nvPr/>
          </p:nvSpPr>
          <p:spPr bwMode="auto">
            <a:xfrm>
              <a:off x="2097088" y="930275"/>
              <a:ext cx="5049837" cy="4343400"/>
            </a:xfrm>
            <a:prstGeom prst="ellipse">
              <a:avLst/>
            </a:prstGeom>
            <a:solidFill>
              <a:srgbClr val="756452"/>
            </a:solidFill>
            <a:ln w="12700" algn="ctr">
              <a:solidFill>
                <a:srgbClr val="756452"/>
              </a:solidFill>
              <a:round/>
              <a:headEnd/>
              <a:tailEnd/>
            </a:ln>
          </p:spPr>
          <p:txBody>
            <a:bodyPr/>
            <a:lstStyle/>
            <a:p>
              <a:pPr algn="ctr"/>
              <a:endParaRPr lang="fr-FR"/>
            </a:p>
          </p:txBody>
        </p:sp>
        <p:sp>
          <p:nvSpPr>
            <p:cNvPr id="112651" name="Line 7"/>
            <p:cNvSpPr>
              <a:spLocks noChangeShapeType="1"/>
            </p:cNvSpPr>
            <p:nvPr/>
          </p:nvSpPr>
          <p:spPr bwMode="auto">
            <a:xfrm>
              <a:off x="4622800" y="919163"/>
              <a:ext cx="0" cy="4405312"/>
            </a:xfrm>
            <a:prstGeom prst="line">
              <a:avLst/>
            </a:prstGeom>
            <a:noFill/>
            <a:ln w="76200">
              <a:solidFill>
                <a:schemeClr val="bg1"/>
              </a:solidFill>
              <a:round/>
              <a:headEnd/>
              <a:tailEnd/>
            </a:ln>
          </p:spPr>
          <p:txBody>
            <a:bodyPr wrap="none" lIns="90000" tIns="46800" rIns="90000" bIns="46800" anchor="ctr"/>
            <a:lstStyle/>
            <a:p>
              <a:endParaRPr lang="fr-FR"/>
            </a:p>
          </p:txBody>
        </p:sp>
        <p:sp>
          <p:nvSpPr>
            <p:cNvPr id="112652" name="Line 8"/>
            <p:cNvSpPr>
              <a:spLocks noChangeShapeType="1"/>
            </p:cNvSpPr>
            <p:nvPr/>
          </p:nvSpPr>
          <p:spPr bwMode="auto">
            <a:xfrm rot="-5400000">
              <a:off x="4610894" y="532607"/>
              <a:ext cx="0" cy="5135562"/>
            </a:xfrm>
            <a:prstGeom prst="line">
              <a:avLst/>
            </a:prstGeom>
            <a:noFill/>
            <a:ln w="76200">
              <a:solidFill>
                <a:schemeClr val="bg1"/>
              </a:solidFill>
              <a:round/>
              <a:headEnd/>
              <a:tailEnd/>
            </a:ln>
          </p:spPr>
          <p:txBody>
            <a:bodyPr wrap="none" lIns="90000" tIns="46800" rIns="90000" bIns="46800" anchor="ctr"/>
            <a:lstStyle/>
            <a:p>
              <a:endParaRPr lang="fr-FR"/>
            </a:p>
          </p:txBody>
        </p:sp>
        <p:sp>
          <p:nvSpPr>
            <p:cNvPr id="112653" name="AutoShape 17"/>
            <p:cNvSpPr>
              <a:spLocks noChangeArrowheads="1"/>
            </p:cNvSpPr>
            <p:nvPr/>
          </p:nvSpPr>
          <p:spPr bwMode="auto">
            <a:xfrm>
              <a:off x="3679825" y="2703513"/>
              <a:ext cx="211138" cy="804862"/>
            </a:xfrm>
            <a:prstGeom prst="curvedRightArrow">
              <a:avLst>
                <a:gd name="adj1" fmla="val 76240"/>
                <a:gd name="adj2" fmla="val 152481"/>
                <a:gd name="adj3" fmla="val 33333"/>
              </a:avLst>
            </a:prstGeom>
            <a:gradFill rotWithShape="1">
              <a:gsLst>
                <a:gs pos="0">
                  <a:srgbClr val="DDDDDD"/>
                </a:gs>
                <a:gs pos="50000">
                  <a:srgbClr val="FFFFFF"/>
                </a:gs>
                <a:gs pos="100000">
                  <a:srgbClr val="DDDDDD"/>
                </a:gs>
              </a:gsLst>
              <a:lin ang="5400000" scaled="1"/>
            </a:gradFill>
            <a:ln w="9525">
              <a:solidFill>
                <a:srgbClr val="969696"/>
              </a:solidFill>
              <a:miter lim="800000"/>
              <a:headEnd/>
              <a:tailEnd/>
            </a:ln>
          </p:spPr>
          <p:txBody>
            <a:bodyPr/>
            <a:lstStyle/>
            <a:p>
              <a:pPr algn="ctr"/>
              <a:endParaRPr lang="fr-FR"/>
            </a:p>
          </p:txBody>
        </p:sp>
        <p:sp>
          <p:nvSpPr>
            <p:cNvPr id="112654" name="AutoShape 18"/>
            <p:cNvSpPr>
              <a:spLocks noChangeArrowheads="1"/>
            </p:cNvSpPr>
            <p:nvPr/>
          </p:nvSpPr>
          <p:spPr bwMode="auto">
            <a:xfrm flipH="1">
              <a:off x="4184650" y="2106613"/>
              <a:ext cx="954088" cy="301625"/>
            </a:xfrm>
            <a:prstGeom prst="curvedDownArrow">
              <a:avLst>
                <a:gd name="adj1" fmla="val 63263"/>
                <a:gd name="adj2" fmla="val 126526"/>
                <a:gd name="adj3" fmla="val 33333"/>
              </a:avLst>
            </a:prstGeom>
            <a:gradFill rotWithShape="1">
              <a:gsLst>
                <a:gs pos="0">
                  <a:srgbClr val="DDDDDD"/>
                </a:gs>
                <a:gs pos="50000">
                  <a:srgbClr val="FFFFFF"/>
                </a:gs>
                <a:gs pos="100000">
                  <a:srgbClr val="DDDDDD"/>
                </a:gs>
              </a:gsLst>
              <a:lin ang="5400000" scaled="1"/>
            </a:gradFill>
            <a:ln w="9525">
              <a:solidFill>
                <a:srgbClr val="969696"/>
              </a:solidFill>
              <a:miter lim="800000"/>
              <a:headEnd/>
              <a:tailEnd/>
            </a:ln>
          </p:spPr>
          <p:txBody>
            <a:bodyPr/>
            <a:lstStyle/>
            <a:p>
              <a:pPr algn="ctr"/>
              <a:endParaRPr lang="fr-FR"/>
            </a:p>
          </p:txBody>
        </p:sp>
        <p:sp>
          <p:nvSpPr>
            <p:cNvPr id="112655" name="AutoShape 19"/>
            <p:cNvSpPr>
              <a:spLocks noChangeArrowheads="1"/>
            </p:cNvSpPr>
            <p:nvPr/>
          </p:nvSpPr>
          <p:spPr bwMode="auto">
            <a:xfrm flipH="1" flipV="1">
              <a:off x="5381625" y="2652713"/>
              <a:ext cx="319088" cy="904875"/>
            </a:xfrm>
            <a:prstGeom prst="curvedRightArrow">
              <a:avLst>
                <a:gd name="adj1" fmla="val 56716"/>
                <a:gd name="adj2" fmla="val 113433"/>
                <a:gd name="adj3" fmla="val 33333"/>
              </a:avLst>
            </a:prstGeom>
            <a:gradFill rotWithShape="1">
              <a:gsLst>
                <a:gs pos="0">
                  <a:srgbClr val="DDDDDD"/>
                </a:gs>
                <a:gs pos="50000">
                  <a:srgbClr val="FFFFFF"/>
                </a:gs>
                <a:gs pos="100000">
                  <a:srgbClr val="DDDDDD"/>
                </a:gs>
              </a:gsLst>
              <a:lin ang="5400000" scaled="1"/>
            </a:gradFill>
            <a:ln w="9525">
              <a:solidFill>
                <a:srgbClr val="969696"/>
              </a:solidFill>
              <a:miter lim="800000"/>
              <a:headEnd/>
              <a:tailEnd/>
            </a:ln>
          </p:spPr>
          <p:txBody>
            <a:bodyPr/>
            <a:lstStyle/>
            <a:p>
              <a:pPr algn="ctr"/>
              <a:endParaRPr lang="fr-FR"/>
            </a:p>
          </p:txBody>
        </p:sp>
        <p:sp>
          <p:nvSpPr>
            <p:cNvPr id="112656" name="AutoShape 20"/>
            <p:cNvSpPr>
              <a:spLocks noChangeArrowheads="1"/>
            </p:cNvSpPr>
            <p:nvPr/>
          </p:nvSpPr>
          <p:spPr bwMode="auto">
            <a:xfrm flipV="1">
              <a:off x="4184650" y="3819525"/>
              <a:ext cx="954088" cy="303213"/>
            </a:xfrm>
            <a:prstGeom prst="curvedDownArrow">
              <a:avLst>
                <a:gd name="adj1" fmla="val 62932"/>
                <a:gd name="adj2" fmla="val 125864"/>
                <a:gd name="adj3" fmla="val 33333"/>
              </a:avLst>
            </a:prstGeom>
            <a:gradFill rotWithShape="1">
              <a:gsLst>
                <a:gs pos="0">
                  <a:srgbClr val="DDDDDD"/>
                </a:gs>
                <a:gs pos="50000">
                  <a:srgbClr val="FFFFFF"/>
                </a:gs>
                <a:gs pos="100000">
                  <a:srgbClr val="DDDDDD"/>
                </a:gs>
              </a:gsLst>
              <a:lin ang="5400000" scaled="1"/>
            </a:gradFill>
            <a:ln w="9525">
              <a:solidFill>
                <a:srgbClr val="969696"/>
              </a:solidFill>
              <a:miter lim="800000"/>
              <a:headEnd/>
              <a:tailEnd/>
            </a:ln>
          </p:spPr>
          <p:txBody>
            <a:bodyPr/>
            <a:lstStyle/>
            <a:p>
              <a:pPr algn="ctr"/>
              <a:endParaRPr lang="fr-FR"/>
            </a:p>
          </p:txBody>
        </p:sp>
        <p:sp>
          <p:nvSpPr>
            <p:cNvPr id="112657" name="Oval 21"/>
            <p:cNvSpPr>
              <a:spLocks noChangeArrowheads="1"/>
            </p:cNvSpPr>
            <p:nvPr/>
          </p:nvSpPr>
          <p:spPr bwMode="auto">
            <a:xfrm>
              <a:off x="3979863" y="2474913"/>
              <a:ext cx="1335087" cy="1268412"/>
            </a:xfrm>
            <a:prstGeom prst="ellipse">
              <a:avLst/>
            </a:prstGeom>
            <a:solidFill>
              <a:srgbClr val="756452"/>
            </a:solidFill>
            <a:ln w="76200" algn="ctr">
              <a:solidFill>
                <a:schemeClr val="bg1"/>
              </a:solidFill>
              <a:round/>
              <a:headEnd/>
              <a:tailEnd/>
            </a:ln>
          </p:spPr>
          <p:txBody>
            <a:bodyPr wrap="none" lIns="90000" tIns="46800" rIns="90000" bIns="46800" anchor="ctr"/>
            <a:lstStyle/>
            <a:p>
              <a:pPr algn="ctr"/>
              <a:endParaRPr lang="fr-FR"/>
            </a:p>
          </p:txBody>
        </p:sp>
        <p:sp>
          <p:nvSpPr>
            <p:cNvPr id="112658" name="WordArt 22"/>
            <p:cNvSpPr>
              <a:spLocks noChangeArrowheads="1" noChangeShapeType="1" noTextEdit="1"/>
            </p:cNvSpPr>
            <p:nvPr/>
          </p:nvSpPr>
          <p:spPr bwMode="auto">
            <a:xfrm>
              <a:off x="4171950" y="2674938"/>
              <a:ext cx="952500" cy="906462"/>
            </a:xfrm>
            <a:prstGeom prst="rect">
              <a:avLst/>
            </a:prstGeom>
          </p:spPr>
          <p:txBody>
            <a:bodyPr spcFirstLastPara="1" wrap="none" fromWordArt="1">
              <a:prstTxWarp prst="textButton">
                <a:avLst>
                  <a:gd name="adj" fmla="val 10800004"/>
                </a:avLst>
              </a:prstTxWarp>
            </a:bodyPr>
            <a:lstStyle/>
            <a:p>
              <a:pPr algn="ctr"/>
              <a:r>
                <a:rPr lang="fr-FR" sz="800" kern="10">
                  <a:ln w="9525">
                    <a:solidFill>
                      <a:srgbClr val="E8D79F"/>
                    </a:solidFill>
                    <a:round/>
                    <a:headEnd/>
                    <a:tailEnd/>
                  </a:ln>
                  <a:solidFill>
                    <a:srgbClr val="D5C067"/>
                  </a:solidFill>
                  <a:latin typeface="Times New Roman"/>
                  <a:cs typeface="Times New Roman"/>
                </a:rPr>
                <a:t>Communauté</a:t>
              </a:r>
            </a:p>
            <a:p>
              <a:pPr algn="ctr"/>
              <a:r>
                <a:rPr lang="fr-FR" sz="800" kern="10">
                  <a:ln w="9525">
                    <a:solidFill>
                      <a:srgbClr val="E8D79F"/>
                    </a:solidFill>
                    <a:round/>
                    <a:headEnd/>
                    <a:tailEnd/>
                  </a:ln>
                  <a:solidFill>
                    <a:srgbClr val="D5C067"/>
                  </a:solidFill>
                  <a:latin typeface="Times New Roman"/>
                  <a:cs typeface="Times New Roman"/>
                </a:rPr>
                <a:t>GID</a:t>
              </a:r>
            </a:p>
            <a:p>
              <a:pPr algn="ctr"/>
              <a:r>
                <a:rPr lang="fr-FR" sz="800" kern="10">
                  <a:ln w="9525">
                    <a:solidFill>
                      <a:srgbClr val="E8D79F"/>
                    </a:solidFill>
                    <a:round/>
                    <a:headEnd/>
                    <a:tailEnd/>
                  </a:ln>
                  <a:solidFill>
                    <a:srgbClr val="D5C067"/>
                  </a:solidFill>
                  <a:latin typeface="Times New Roman"/>
                  <a:cs typeface="Times New Roman"/>
                </a:rPr>
                <a:t>de Pratique</a:t>
              </a:r>
            </a:p>
          </p:txBody>
        </p:sp>
        <p:pic>
          <p:nvPicPr>
            <p:cNvPr id="112659" name="Picture 28" descr="vjr"/>
            <p:cNvPicPr>
              <a:picLocks noChangeAspect="1" noChangeArrowheads="1"/>
            </p:cNvPicPr>
            <p:nvPr/>
          </p:nvPicPr>
          <p:blipFill>
            <a:blip r:embed="rId2"/>
            <a:srcRect/>
            <a:stretch>
              <a:fillRect/>
            </a:stretch>
          </p:blipFill>
          <p:spPr bwMode="auto">
            <a:xfrm>
              <a:off x="5211763" y="1508125"/>
              <a:ext cx="762000" cy="600075"/>
            </a:xfrm>
            <a:prstGeom prst="rect">
              <a:avLst/>
            </a:prstGeom>
            <a:noFill/>
            <a:ln w="9525">
              <a:noFill/>
              <a:miter lim="800000"/>
              <a:headEnd/>
              <a:tailEnd/>
            </a:ln>
          </p:spPr>
        </p:pic>
        <p:pic>
          <p:nvPicPr>
            <p:cNvPr id="112660" name="Picture 29" descr="forum">
              <a:hlinkClick r:id="rId3" action="ppaction://hlinksldjump"/>
            </p:cNvPr>
            <p:cNvPicPr>
              <a:picLocks noChangeAspect="1" noChangeArrowheads="1"/>
            </p:cNvPicPr>
            <p:nvPr/>
          </p:nvPicPr>
          <p:blipFill>
            <a:blip r:embed="rId4"/>
            <a:srcRect/>
            <a:stretch>
              <a:fillRect/>
            </a:stretch>
          </p:blipFill>
          <p:spPr bwMode="auto">
            <a:xfrm>
              <a:off x="3400425" y="4165600"/>
              <a:ext cx="762000" cy="600075"/>
            </a:xfrm>
            <a:prstGeom prst="rect">
              <a:avLst/>
            </a:prstGeom>
            <a:noFill/>
            <a:ln w="9525">
              <a:noFill/>
              <a:miter lim="800000"/>
              <a:headEnd/>
              <a:tailEnd/>
            </a:ln>
          </p:spPr>
        </p:pic>
        <p:pic>
          <p:nvPicPr>
            <p:cNvPr id="112661" name="Picture 30" descr="alerte"/>
            <p:cNvPicPr>
              <a:picLocks noChangeAspect="1" noChangeArrowheads="1"/>
            </p:cNvPicPr>
            <p:nvPr/>
          </p:nvPicPr>
          <p:blipFill>
            <a:blip r:embed="rId5"/>
            <a:srcRect/>
            <a:stretch>
              <a:fillRect/>
            </a:stretch>
          </p:blipFill>
          <p:spPr bwMode="auto">
            <a:xfrm>
              <a:off x="5210175" y="4167188"/>
              <a:ext cx="762000" cy="600075"/>
            </a:xfrm>
            <a:prstGeom prst="rect">
              <a:avLst/>
            </a:prstGeom>
            <a:noFill/>
            <a:ln w="9525">
              <a:noFill/>
              <a:miter lim="800000"/>
              <a:headEnd/>
              <a:tailEnd/>
            </a:ln>
          </p:spPr>
        </p:pic>
        <p:pic>
          <p:nvPicPr>
            <p:cNvPr id="112662" name="Picture 31" descr="wiki">
              <a:hlinkClick r:id="rId6" action="ppaction://hlinksldjump"/>
            </p:cNvPr>
            <p:cNvPicPr>
              <a:picLocks noChangeAspect="1" noChangeArrowheads="1"/>
            </p:cNvPicPr>
            <p:nvPr/>
          </p:nvPicPr>
          <p:blipFill>
            <a:blip r:embed="rId7"/>
            <a:srcRect/>
            <a:stretch>
              <a:fillRect/>
            </a:stretch>
          </p:blipFill>
          <p:spPr bwMode="auto">
            <a:xfrm>
              <a:off x="3400425" y="1506538"/>
              <a:ext cx="762000" cy="600075"/>
            </a:xfrm>
            <a:prstGeom prst="rect">
              <a:avLst/>
            </a:prstGeom>
            <a:noFill/>
            <a:ln w="9525">
              <a:noFill/>
              <a:miter lim="800000"/>
              <a:headEnd/>
              <a:tailEnd/>
            </a:ln>
          </p:spPr>
        </p:pic>
        <p:grpSp>
          <p:nvGrpSpPr>
            <p:cNvPr id="112663" name="Group 80"/>
            <p:cNvGrpSpPr>
              <a:grpSpLocks/>
            </p:cNvGrpSpPr>
            <p:nvPr/>
          </p:nvGrpSpPr>
          <p:grpSpPr bwMode="auto">
            <a:xfrm>
              <a:off x="2536825" y="2212975"/>
              <a:ext cx="1350963" cy="411163"/>
              <a:chOff x="1679" y="1313"/>
              <a:chExt cx="851" cy="259"/>
            </a:xfrm>
          </p:grpSpPr>
          <p:sp>
            <p:nvSpPr>
              <p:cNvPr id="112691" name="Text Box 14"/>
              <p:cNvSpPr txBox="1">
                <a:spLocks noChangeArrowheads="1"/>
              </p:cNvSpPr>
              <p:nvPr/>
            </p:nvSpPr>
            <p:spPr bwMode="auto">
              <a:xfrm>
                <a:off x="1786" y="1313"/>
                <a:ext cx="739" cy="154"/>
              </a:xfrm>
              <a:prstGeom prst="rect">
                <a:avLst/>
              </a:prstGeom>
              <a:noFill/>
              <a:ln w="25400" algn="ctr">
                <a:noFill/>
                <a:miter lim="800000"/>
                <a:headEnd/>
                <a:tailEnd/>
              </a:ln>
            </p:spPr>
            <p:txBody>
              <a:bodyPr lIns="0" tIns="0" rIns="0" bIns="0">
                <a:spAutoFit/>
              </a:bodyPr>
              <a:lstStyle/>
              <a:p>
                <a:pPr algn="r"/>
                <a:r>
                  <a:rPr lang="fr-FR" sz="1600" b="1">
                    <a:solidFill>
                      <a:srgbClr val="D5C067"/>
                    </a:solidFill>
                  </a:rPr>
                  <a:t>Wiki GID</a:t>
                </a:r>
              </a:p>
            </p:txBody>
          </p:sp>
          <p:sp>
            <p:nvSpPr>
              <p:cNvPr id="112692" name="Rectangle 36"/>
              <p:cNvSpPr>
                <a:spLocks noChangeArrowheads="1"/>
              </p:cNvSpPr>
              <p:nvPr/>
            </p:nvSpPr>
            <p:spPr bwMode="auto">
              <a:xfrm>
                <a:off x="1679" y="1476"/>
                <a:ext cx="851" cy="96"/>
              </a:xfrm>
              <a:prstGeom prst="rect">
                <a:avLst/>
              </a:prstGeom>
              <a:noFill/>
              <a:ln w="25400" algn="ctr">
                <a:noFill/>
                <a:miter lim="800000"/>
                <a:headEnd/>
                <a:tailEnd/>
              </a:ln>
            </p:spPr>
            <p:txBody>
              <a:bodyPr wrap="none" lIns="0" tIns="0" rIns="0" bIns="0">
                <a:spAutoFit/>
              </a:bodyPr>
              <a:lstStyle/>
              <a:p>
                <a:pPr algn="r"/>
                <a:r>
                  <a:rPr lang="fr-FR" sz="1000" b="1">
                    <a:solidFill>
                      <a:srgbClr val="E8D79F"/>
                    </a:solidFill>
                  </a:rPr>
                  <a:t>Manuel opératoire GID</a:t>
                </a:r>
              </a:p>
            </p:txBody>
          </p:sp>
        </p:grpSp>
        <p:sp>
          <p:nvSpPr>
            <p:cNvPr id="112664" name="Rectangle 13"/>
            <p:cNvSpPr>
              <a:spLocks noChangeArrowheads="1"/>
            </p:cNvSpPr>
            <p:nvPr/>
          </p:nvSpPr>
          <p:spPr bwMode="auto">
            <a:xfrm>
              <a:off x="1712913" y="784225"/>
              <a:ext cx="2289175" cy="184150"/>
            </a:xfrm>
            <a:prstGeom prst="rect">
              <a:avLst/>
            </a:prstGeom>
            <a:noFill/>
            <a:ln w="25400" algn="ctr">
              <a:noFill/>
              <a:miter lim="800000"/>
              <a:headEnd/>
              <a:tailEnd/>
            </a:ln>
          </p:spPr>
          <p:txBody>
            <a:bodyPr lIns="0" tIns="0" rIns="0" bIns="0">
              <a:spAutoFit/>
            </a:bodyPr>
            <a:lstStyle/>
            <a:p>
              <a:pPr algn="r"/>
              <a:r>
                <a:rPr lang="fr-FR" sz="1200" b="1"/>
                <a:t>Guide Utilisateur</a:t>
              </a:r>
            </a:p>
          </p:txBody>
        </p:sp>
        <p:sp>
          <p:nvSpPr>
            <p:cNvPr id="112665" name="Rectangle 32"/>
            <p:cNvSpPr>
              <a:spLocks noChangeArrowheads="1"/>
            </p:cNvSpPr>
            <p:nvPr/>
          </p:nvSpPr>
          <p:spPr bwMode="auto">
            <a:xfrm>
              <a:off x="841375" y="1289050"/>
              <a:ext cx="2039938" cy="184150"/>
            </a:xfrm>
            <a:prstGeom prst="rect">
              <a:avLst/>
            </a:prstGeom>
            <a:noFill/>
            <a:ln w="25400" algn="ctr">
              <a:noFill/>
              <a:miter lim="800000"/>
              <a:headEnd/>
              <a:tailEnd/>
            </a:ln>
          </p:spPr>
          <p:txBody>
            <a:bodyPr lIns="0" tIns="0" rIns="0" bIns="0">
              <a:spAutoFit/>
            </a:bodyPr>
            <a:lstStyle/>
            <a:p>
              <a:pPr algn="r"/>
              <a:r>
                <a:rPr lang="fr-FR" sz="1200" b="1"/>
                <a:t>Manuel des procédures</a:t>
              </a:r>
            </a:p>
          </p:txBody>
        </p:sp>
        <p:sp>
          <p:nvSpPr>
            <p:cNvPr id="112666" name="Rectangle 33"/>
            <p:cNvSpPr>
              <a:spLocks noChangeArrowheads="1"/>
            </p:cNvSpPr>
            <p:nvPr/>
          </p:nvSpPr>
          <p:spPr bwMode="auto">
            <a:xfrm>
              <a:off x="339725" y="1851025"/>
              <a:ext cx="2025650" cy="184150"/>
            </a:xfrm>
            <a:prstGeom prst="rect">
              <a:avLst/>
            </a:prstGeom>
            <a:noFill/>
            <a:ln w="25400" algn="ctr">
              <a:noFill/>
              <a:miter lim="800000"/>
              <a:headEnd/>
              <a:tailEnd/>
            </a:ln>
          </p:spPr>
          <p:txBody>
            <a:bodyPr lIns="0" tIns="0" rIns="0" bIns="0">
              <a:spAutoFit/>
            </a:bodyPr>
            <a:lstStyle/>
            <a:p>
              <a:pPr algn="r"/>
              <a:r>
                <a:rPr lang="fr-FR" sz="1200" b="1"/>
                <a:t>Assistance des utilisateurs</a:t>
              </a:r>
            </a:p>
          </p:txBody>
        </p:sp>
        <p:sp>
          <p:nvSpPr>
            <p:cNvPr id="112667" name="Rectangle 34"/>
            <p:cNvSpPr>
              <a:spLocks noChangeArrowheads="1"/>
            </p:cNvSpPr>
            <p:nvPr/>
          </p:nvSpPr>
          <p:spPr bwMode="auto">
            <a:xfrm>
              <a:off x="327025" y="2473325"/>
              <a:ext cx="1765300" cy="184150"/>
            </a:xfrm>
            <a:prstGeom prst="rect">
              <a:avLst/>
            </a:prstGeom>
            <a:noFill/>
            <a:ln w="25400" algn="ctr">
              <a:noFill/>
              <a:miter lim="800000"/>
              <a:headEnd/>
              <a:tailEnd/>
            </a:ln>
          </p:spPr>
          <p:txBody>
            <a:bodyPr lIns="0" tIns="0" rIns="0" bIns="0">
              <a:spAutoFit/>
            </a:bodyPr>
            <a:lstStyle/>
            <a:p>
              <a:pPr algn="r"/>
              <a:r>
                <a:rPr lang="fr-FR" sz="1200" b="1"/>
                <a:t>Informations Projet GID</a:t>
              </a:r>
            </a:p>
          </p:txBody>
        </p:sp>
        <p:sp>
          <p:nvSpPr>
            <p:cNvPr id="112668" name="Rectangle 38"/>
            <p:cNvSpPr>
              <a:spLocks noChangeArrowheads="1"/>
            </p:cNvSpPr>
            <p:nvPr/>
          </p:nvSpPr>
          <p:spPr bwMode="auto">
            <a:xfrm>
              <a:off x="250825" y="3430588"/>
              <a:ext cx="1822450" cy="184150"/>
            </a:xfrm>
            <a:prstGeom prst="rect">
              <a:avLst/>
            </a:prstGeom>
            <a:noFill/>
            <a:ln w="25400" algn="ctr">
              <a:noFill/>
              <a:miter lim="800000"/>
              <a:headEnd/>
              <a:tailEnd/>
            </a:ln>
          </p:spPr>
          <p:txBody>
            <a:bodyPr lIns="0" tIns="0" rIns="0" bIns="0">
              <a:spAutoFit/>
            </a:bodyPr>
            <a:lstStyle/>
            <a:p>
              <a:pPr algn="r"/>
              <a:r>
                <a:rPr lang="fr-FR" sz="1200" b="1"/>
                <a:t>Résoudre les problèmes</a:t>
              </a:r>
            </a:p>
          </p:txBody>
        </p:sp>
        <p:sp>
          <p:nvSpPr>
            <p:cNvPr id="112669" name="Rectangle 39"/>
            <p:cNvSpPr>
              <a:spLocks noChangeArrowheads="1"/>
            </p:cNvSpPr>
            <p:nvPr/>
          </p:nvSpPr>
          <p:spPr bwMode="auto">
            <a:xfrm>
              <a:off x="733425" y="4083050"/>
              <a:ext cx="1581150" cy="184150"/>
            </a:xfrm>
            <a:prstGeom prst="rect">
              <a:avLst/>
            </a:prstGeom>
            <a:noFill/>
            <a:ln w="25400" algn="ctr">
              <a:noFill/>
              <a:miter lim="800000"/>
              <a:headEnd/>
              <a:tailEnd/>
            </a:ln>
          </p:spPr>
          <p:txBody>
            <a:bodyPr lIns="0" tIns="0" rIns="0" bIns="0">
              <a:spAutoFit/>
            </a:bodyPr>
            <a:lstStyle/>
            <a:p>
              <a:pPr algn="r"/>
              <a:r>
                <a:rPr lang="fr-FR" sz="1200" b="1"/>
                <a:t>Débattre les idées</a:t>
              </a:r>
            </a:p>
          </p:txBody>
        </p:sp>
        <p:sp>
          <p:nvSpPr>
            <p:cNvPr id="112670" name="Rectangle 40"/>
            <p:cNvSpPr>
              <a:spLocks noChangeArrowheads="1"/>
            </p:cNvSpPr>
            <p:nvPr/>
          </p:nvSpPr>
          <p:spPr bwMode="auto">
            <a:xfrm>
              <a:off x="461963" y="4602163"/>
              <a:ext cx="2255837" cy="184150"/>
            </a:xfrm>
            <a:prstGeom prst="rect">
              <a:avLst/>
            </a:prstGeom>
            <a:noFill/>
            <a:ln w="25400" algn="ctr">
              <a:noFill/>
              <a:miter lim="800000"/>
              <a:headEnd/>
              <a:tailEnd/>
            </a:ln>
          </p:spPr>
          <p:txBody>
            <a:bodyPr lIns="0" tIns="0" rIns="0" bIns="0">
              <a:spAutoFit/>
            </a:bodyPr>
            <a:lstStyle/>
            <a:p>
              <a:pPr algn="r"/>
              <a:r>
                <a:rPr lang="fr-FR" sz="1200" b="1"/>
                <a:t>Échanger les points de vue</a:t>
              </a:r>
            </a:p>
          </p:txBody>
        </p:sp>
        <p:sp>
          <p:nvSpPr>
            <p:cNvPr id="112671" name="Rectangle 41"/>
            <p:cNvSpPr>
              <a:spLocks noChangeArrowheads="1"/>
            </p:cNvSpPr>
            <p:nvPr/>
          </p:nvSpPr>
          <p:spPr bwMode="auto">
            <a:xfrm>
              <a:off x="1076325" y="5086350"/>
              <a:ext cx="2428875" cy="184150"/>
            </a:xfrm>
            <a:prstGeom prst="rect">
              <a:avLst/>
            </a:prstGeom>
            <a:noFill/>
            <a:ln w="25400" algn="ctr">
              <a:noFill/>
              <a:miter lim="800000"/>
              <a:headEnd/>
              <a:tailEnd/>
            </a:ln>
          </p:spPr>
          <p:txBody>
            <a:bodyPr lIns="0" tIns="0" rIns="0" bIns="0">
              <a:spAutoFit/>
            </a:bodyPr>
            <a:lstStyle/>
            <a:p>
              <a:pPr algn="r"/>
              <a:r>
                <a:rPr lang="fr-FR" sz="1200" b="1"/>
                <a:t>Mutualiser les bonnes pratiques</a:t>
              </a:r>
            </a:p>
          </p:txBody>
        </p:sp>
        <p:sp>
          <p:nvSpPr>
            <p:cNvPr id="112672" name="Rectangle 44"/>
            <p:cNvSpPr>
              <a:spLocks noChangeArrowheads="1"/>
            </p:cNvSpPr>
            <p:nvPr/>
          </p:nvSpPr>
          <p:spPr bwMode="auto">
            <a:xfrm>
              <a:off x="5316538" y="803275"/>
              <a:ext cx="2278062" cy="184150"/>
            </a:xfrm>
            <a:prstGeom prst="rect">
              <a:avLst/>
            </a:prstGeom>
            <a:noFill/>
            <a:ln w="25400" algn="ctr">
              <a:noFill/>
              <a:miter lim="800000"/>
              <a:headEnd/>
              <a:tailEnd/>
            </a:ln>
          </p:spPr>
          <p:txBody>
            <a:bodyPr lIns="0" tIns="0" rIns="0" bIns="0">
              <a:spAutoFit/>
            </a:bodyPr>
            <a:lstStyle/>
            <a:p>
              <a:r>
                <a:rPr lang="fr-FR" sz="1200" b="1"/>
                <a:t>Lois et règlements en vigueur</a:t>
              </a:r>
            </a:p>
          </p:txBody>
        </p:sp>
        <p:sp>
          <p:nvSpPr>
            <p:cNvPr id="112673" name="Rectangle 45"/>
            <p:cNvSpPr>
              <a:spLocks noChangeArrowheads="1"/>
            </p:cNvSpPr>
            <p:nvPr/>
          </p:nvSpPr>
          <p:spPr bwMode="auto">
            <a:xfrm flipH="1">
              <a:off x="6440488" y="1316038"/>
              <a:ext cx="2160587" cy="184150"/>
            </a:xfrm>
            <a:prstGeom prst="rect">
              <a:avLst/>
            </a:prstGeom>
            <a:noFill/>
            <a:ln w="25400" algn="ctr">
              <a:noFill/>
              <a:miter lim="800000"/>
              <a:headEnd/>
              <a:tailEnd/>
            </a:ln>
          </p:spPr>
          <p:txBody>
            <a:bodyPr lIns="0" tIns="0" rIns="0" bIns="0" anchor="b">
              <a:spAutoFit/>
            </a:bodyPr>
            <a:lstStyle/>
            <a:p>
              <a:r>
                <a:rPr lang="fr-FR" sz="1200" b="1"/>
                <a:t>Instructions d’application</a:t>
              </a:r>
            </a:p>
          </p:txBody>
        </p:sp>
        <p:sp>
          <p:nvSpPr>
            <p:cNvPr id="112674" name="Rectangle 51"/>
            <p:cNvSpPr>
              <a:spLocks noChangeArrowheads="1"/>
            </p:cNvSpPr>
            <p:nvPr/>
          </p:nvSpPr>
          <p:spPr bwMode="auto">
            <a:xfrm flipH="1">
              <a:off x="5780088" y="5086350"/>
              <a:ext cx="1509712" cy="184150"/>
            </a:xfrm>
            <a:prstGeom prst="rect">
              <a:avLst/>
            </a:prstGeom>
            <a:noFill/>
            <a:ln w="25400" algn="ctr">
              <a:noFill/>
              <a:miter lim="800000"/>
              <a:headEnd/>
              <a:tailEnd/>
            </a:ln>
          </p:spPr>
          <p:txBody>
            <a:bodyPr lIns="0" tIns="0" rIns="0" bIns="0">
              <a:spAutoFit/>
            </a:bodyPr>
            <a:lstStyle/>
            <a:p>
              <a:r>
                <a:rPr lang="fr-FR" sz="1200" b="1"/>
                <a:t>Messages incitatifs</a:t>
              </a:r>
            </a:p>
          </p:txBody>
        </p:sp>
        <p:pic>
          <p:nvPicPr>
            <p:cNvPr id="112675" name="Picture 53" descr="cop">
              <a:hlinkClick r:id="rId8" action="ppaction://hlinksldjump"/>
            </p:cNvPr>
            <p:cNvPicPr>
              <a:picLocks noChangeAspect="1" noChangeArrowheads="1"/>
            </p:cNvPicPr>
            <p:nvPr/>
          </p:nvPicPr>
          <p:blipFill>
            <a:blip r:embed="rId9"/>
            <a:srcRect/>
            <a:stretch>
              <a:fillRect/>
            </a:stretch>
          </p:blipFill>
          <p:spPr bwMode="auto">
            <a:xfrm>
              <a:off x="4270375" y="2732088"/>
              <a:ext cx="755650" cy="755650"/>
            </a:xfrm>
            <a:prstGeom prst="rect">
              <a:avLst/>
            </a:prstGeom>
            <a:noFill/>
            <a:ln w="25400" algn="ctr">
              <a:noFill/>
              <a:miter lim="800000"/>
              <a:headEnd/>
              <a:tailEnd/>
            </a:ln>
          </p:spPr>
        </p:pic>
        <p:grpSp>
          <p:nvGrpSpPr>
            <p:cNvPr id="112676" name="Group 79"/>
            <p:cNvGrpSpPr>
              <a:grpSpLocks/>
            </p:cNvGrpSpPr>
            <p:nvPr/>
          </p:nvGrpSpPr>
          <p:grpSpPr bwMode="auto">
            <a:xfrm>
              <a:off x="5389563" y="2212975"/>
              <a:ext cx="1511300" cy="412750"/>
              <a:chOff x="3301" y="1313"/>
              <a:chExt cx="952" cy="260"/>
            </a:xfrm>
          </p:grpSpPr>
          <p:sp>
            <p:nvSpPr>
              <p:cNvPr id="112689" name="Text Box 9"/>
              <p:cNvSpPr txBox="1">
                <a:spLocks noChangeArrowheads="1"/>
              </p:cNvSpPr>
              <p:nvPr/>
            </p:nvSpPr>
            <p:spPr bwMode="auto">
              <a:xfrm>
                <a:off x="3301" y="1313"/>
                <a:ext cx="952" cy="154"/>
              </a:xfrm>
              <a:prstGeom prst="rect">
                <a:avLst/>
              </a:prstGeom>
              <a:noFill/>
              <a:ln w="25400" algn="ctr">
                <a:noFill/>
                <a:miter lim="800000"/>
                <a:headEnd/>
                <a:tailEnd/>
              </a:ln>
            </p:spPr>
            <p:txBody>
              <a:bodyPr lIns="0" tIns="0" rIns="0" bIns="0">
                <a:spAutoFit/>
              </a:bodyPr>
              <a:lstStyle/>
              <a:p>
                <a:r>
                  <a:rPr lang="fr-FR" sz="1600" b="1">
                    <a:solidFill>
                      <a:srgbClr val="D5C067"/>
                    </a:solidFill>
                  </a:rPr>
                  <a:t>Veille juridique</a:t>
                </a:r>
              </a:p>
            </p:txBody>
          </p:sp>
          <p:sp>
            <p:nvSpPr>
              <p:cNvPr id="112690" name="Rectangle 54"/>
              <p:cNvSpPr>
                <a:spLocks noChangeArrowheads="1"/>
              </p:cNvSpPr>
              <p:nvPr/>
            </p:nvSpPr>
            <p:spPr bwMode="auto">
              <a:xfrm>
                <a:off x="3337" y="1477"/>
                <a:ext cx="673" cy="96"/>
              </a:xfrm>
              <a:prstGeom prst="rect">
                <a:avLst/>
              </a:prstGeom>
              <a:noFill/>
              <a:ln w="25400" algn="ctr">
                <a:noFill/>
                <a:miter lim="800000"/>
                <a:headEnd/>
                <a:tailEnd/>
              </a:ln>
            </p:spPr>
            <p:txBody>
              <a:bodyPr wrap="none" lIns="0" tIns="0" rIns="0" bIns="0">
                <a:spAutoFit/>
              </a:bodyPr>
              <a:lstStyle/>
              <a:p>
                <a:pPr algn="r"/>
                <a:r>
                  <a:rPr lang="fr-FR" sz="1000" b="1">
                    <a:solidFill>
                      <a:srgbClr val="E8D79F"/>
                    </a:solidFill>
                  </a:rPr>
                  <a:t>Référentiel métier</a:t>
                </a:r>
              </a:p>
            </p:txBody>
          </p:sp>
        </p:grpSp>
        <p:grpSp>
          <p:nvGrpSpPr>
            <p:cNvPr id="112677" name="Group 81"/>
            <p:cNvGrpSpPr>
              <a:grpSpLocks/>
            </p:cNvGrpSpPr>
            <p:nvPr/>
          </p:nvGrpSpPr>
          <p:grpSpPr bwMode="auto">
            <a:xfrm>
              <a:off x="2609850" y="3613150"/>
              <a:ext cx="1277938" cy="385763"/>
              <a:chOff x="1730" y="2447"/>
              <a:chExt cx="805" cy="243"/>
            </a:xfrm>
          </p:grpSpPr>
          <p:sp>
            <p:nvSpPr>
              <p:cNvPr id="112687" name="Text Box 16"/>
              <p:cNvSpPr txBox="1">
                <a:spLocks noChangeArrowheads="1"/>
              </p:cNvSpPr>
              <p:nvPr/>
            </p:nvSpPr>
            <p:spPr bwMode="auto">
              <a:xfrm>
                <a:off x="1730" y="2447"/>
                <a:ext cx="805" cy="154"/>
              </a:xfrm>
              <a:prstGeom prst="rect">
                <a:avLst/>
              </a:prstGeom>
              <a:noFill/>
              <a:ln w="25400" algn="ctr">
                <a:noFill/>
                <a:miter lim="800000"/>
                <a:headEnd/>
                <a:tailEnd/>
              </a:ln>
            </p:spPr>
            <p:txBody>
              <a:bodyPr lIns="0" tIns="0" rIns="0" bIns="0">
                <a:spAutoFit/>
              </a:bodyPr>
              <a:lstStyle/>
              <a:p>
                <a:pPr algn="r"/>
                <a:r>
                  <a:rPr lang="fr-FR" sz="1600" b="1">
                    <a:solidFill>
                      <a:srgbClr val="D5C067"/>
                    </a:solidFill>
                  </a:rPr>
                  <a:t>Forum GID</a:t>
                </a:r>
              </a:p>
            </p:txBody>
          </p:sp>
          <p:sp>
            <p:nvSpPr>
              <p:cNvPr id="112688" name="Rectangle 55"/>
              <p:cNvSpPr>
                <a:spLocks noChangeArrowheads="1"/>
              </p:cNvSpPr>
              <p:nvPr/>
            </p:nvSpPr>
            <p:spPr bwMode="auto">
              <a:xfrm>
                <a:off x="1778" y="2594"/>
                <a:ext cx="757" cy="96"/>
              </a:xfrm>
              <a:prstGeom prst="rect">
                <a:avLst/>
              </a:prstGeom>
              <a:noFill/>
              <a:ln w="25400" algn="ctr">
                <a:noFill/>
                <a:miter lim="800000"/>
                <a:headEnd/>
                <a:tailEnd/>
              </a:ln>
            </p:spPr>
            <p:txBody>
              <a:bodyPr wrap="none" lIns="0" tIns="0" rIns="0" bIns="0">
                <a:spAutoFit/>
              </a:bodyPr>
              <a:lstStyle/>
              <a:p>
                <a:pPr algn="r"/>
                <a:r>
                  <a:rPr lang="fr-FR" sz="1000" b="1">
                    <a:solidFill>
                      <a:srgbClr val="E8D79F"/>
                    </a:solidFill>
                  </a:rPr>
                  <a:t>Entraide et échange</a:t>
                </a:r>
              </a:p>
            </p:txBody>
          </p:sp>
        </p:grpSp>
        <p:grpSp>
          <p:nvGrpSpPr>
            <p:cNvPr id="112678" name="Group 82"/>
            <p:cNvGrpSpPr>
              <a:grpSpLocks/>
            </p:cNvGrpSpPr>
            <p:nvPr/>
          </p:nvGrpSpPr>
          <p:grpSpPr bwMode="auto">
            <a:xfrm>
              <a:off x="5389563" y="3613150"/>
              <a:ext cx="1555750" cy="385763"/>
              <a:chOff x="3145" y="2447"/>
              <a:chExt cx="980" cy="243"/>
            </a:xfrm>
          </p:grpSpPr>
          <p:sp>
            <p:nvSpPr>
              <p:cNvPr id="112685" name="Text Box 15"/>
              <p:cNvSpPr txBox="1">
                <a:spLocks noChangeArrowheads="1"/>
              </p:cNvSpPr>
              <p:nvPr/>
            </p:nvSpPr>
            <p:spPr bwMode="auto">
              <a:xfrm>
                <a:off x="3145" y="2447"/>
                <a:ext cx="980" cy="154"/>
              </a:xfrm>
              <a:prstGeom prst="rect">
                <a:avLst/>
              </a:prstGeom>
              <a:noFill/>
              <a:ln w="25400" algn="ctr">
                <a:noFill/>
                <a:miter lim="800000"/>
                <a:headEnd/>
                <a:tailEnd/>
              </a:ln>
            </p:spPr>
            <p:txBody>
              <a:bodyPr lIns="0" tIns="0" rIns="0" bIns="0">
                <a:spAutoFit/>
              </a:bodyPr>
              <a:lstStyle/>
              <a:p>
                <a:r>
                  <a:rPr lang="fr-FR" sz="1600" b="1">
                    <a:solidFill>
                      <a:srgbClr val="D5C067"/>
                    </a:solidFill>
                  </a:rPr>
                  <a:t>Alerte GID</a:t>
                </a:r>
              </a:p>
            </p:txBody>
          </p:sp>
          <p:sp>
            <p:nvSpPr>
              <p:cNvPr id="112686" name="Rectangle 56"/>
              <p:cNvSpPr>
                <a:spLocks noChangeArrowheads="1"/>
              </p:cNvSpPr>
              <p:nvPr/>
            </p:nvSpPr>
            <p:spPr bwMode="auto">
              <a:xfrm>
                <a:off x="3145" y="2594"/>
                <a:ext cx="613" cy="96"/>
              </a:xfrm>
              <a:prstGeom prst="rect">
                <a:avLst/>
              </a:prstGeom>
              <a:noFill/>
              <a:ln w="25400" algn="ctr">
                <a:noFill/>
                <a:miter lim="800000"/>
                <a:headEnd/>
                <a:tailEnd/>
              </a:ln>
            </p:spPr>
            <p:txBody>
              <a:bodyPr wrap="none" lIns="0" tIns="0" rIns="0" bIns="0">
                <a:spAutoFit/>
              </a:bodyPr>
              <a:lstStyle/>
              <a:p>
                <a:r>
                  <a:rPr lang="fr-FR" sz="1000" b="1">
                    <a:solidFill>
                      <a:srgbClr val="E8D79F"/>
                    </a:solidFill>
                  </a:rPr>
                  <a:t>Veille collective </a:t>
                </a:r>
              </a:p>
            </p:txBody>
          </p:sp>
        </p:grpSp>
        <p:grpSp>
          <p:nvGrpSpPr>
            <p:cNvPr id="112679" name="Group 91"/>
            <p:cNvGrpSpPr>
              <a:grpSpLocks/>
            </p:cNvGrpSpPr>
            <p:nvPr/>
          </p:nvGrpSpPr>
          <p:grpSpPr bwMode="auto">
            <a:xfrm>
              <a:off x="479425" y="5546733"/>
              <a:ext cx="8294688" cy="692151"/>
              <a:chOff x="319" y="3470"/>
              <a:chExt cx="5225" cy="436"/>
            </a:xfrm>
          </p:grpSpPr>
          <p:sp>
            <p:nvSpPr>
              <p:cNvPr id="112680" name="AutoShape 58"/>
              <p:cNvSpPr>
                <a:spLocks noChangeArrowheads="1"/>
              </p:cNvSpPr>
              <p:nvPr/>
            </p:nvSpPr>
            <p:spPr bwMode="auto">
              <a:xfrm>
                <a:off x="319" y="3663"/>
                <a:ext cx="5225" cy="243"/>
              </a:xfrm>
              <a:prstGeom prst="roundRect">
                <a:avLst>
                  <a:gd name="adj" fmla="val 16667"/>
                </a:avLst>
              </a:prstGeom>
              <a:gradFill rotWithShape="1">
                <a:gsLst>
                  <a:gs pos="0">
                    <a:srgbClr val="E7DFD6"/>
                  </a:gs>
                  <a:gs pos="50000">
                    <a:srgbClr val="FFFFFF"/>
                  </a:gs>
                  <a:gs pos="100000">
                    <a:srgbClr val="E7DFD6"/>
                  </a:gs>
                </a:gsLst>
                <a:lin ang="5400000" scaled="1"/>
              </a:gradFill>
              <a:ln w="12700" algn="ctr">
                <a:solidFill>
                  <a:srgbClr val="756452"/>
                </a:solidFill>
                <a:round/>
                <a:headEnd/>
                <a:tailEnd/>
              </a:ln>
            </p:spPr>
            <p:txBody>
              <a:bodyPr/>
              <a:lstStyle/>
              <a:p>
                <a:pPr algn="ctr"/>
                <a:endParaRPr lang="fr-FR" b="1"/>
              </a:p>
            </p:txBody>
          </p:sp>
          <p:sp>
            <p:nvSpPr>
              <p:cNvPr id="112681" name="AutoShape 59"/>
              <p:cNvSpPr>
                <a:spLocks noChangeArrowheads="1"/>
              </p:cNvSpPr>
              <p:nvPr/>
            </p:nvSpPr>
            <p:spPr bwMode="auto">
              <a:xfrm>
                <a:off x="2132" y="3470"/>
                <a:ext cx="1521" cy="187"/>
              </a:xfrm>
              <a:prstGeom prst="roundRect">
                <a:avLst>
                  <a:gd name="adj" fmla="val 16667"/>
                </a:avLst>
              </a:prstGeom>
              <a:gradFill rotWithShape="1">
                <a:gsLst>
                  <a:gs pos="0">
                    <a:srgbClr val="E7DFD6"/>
                  </a:gs>
                  <a:gs pos="50000">
                    <a:srgbClr val="FFFFFF"/>
                  </a:gs>
                  <a:gs pos="100000">
                    <a:srgbClr val="E7DFD6"/>
                  </a:gs>
                </a:gsLst>
                <a:lin ang="5400000" scaled="1"/>
              </a:gradFill>
              <a:ln w="12700" algn="ctr">
                <a:solidFill>
                  <a:srgbClr val="756452"/>
                </a:solidFill>
                <a:round/>
                <a:headEnd/>
                <a:tailEnd/>
              </a:ln>
            </p:spPr>
            <p:txBody>
              <a:bodyPr anchor="ctr"/>
              <a:lstStyle/>
              <a:p>
                <a:pPr algn="ctr"/>
                <a:r>
                  <a:rPr lang="fr-FR" b="1">
                    <a:solidFill>
                      <a:srgbClr val="756452"/>
                    </a:solidFill>
                  </a:rPr>
                  <a:t>Administration</a:t>
                </a:r>
              </a:p>
            </p:txBody>
          </p:sp>
          <p:sp>
            <p:nvSpPr>
              <p:cNvPr id="112682" name="Text Box 65"/>
              <p:cNvSpPr txBox="1">
                <a:spLocks noChangeArrowheads="1"/>
              </p:cNvSpPr>
              <p:nvPr/>
            </p:nvSpPr>
            <p:spPr bwMode="auto">
              <a:xfrm>
                <a:off x="399" y="3727"/>
                <a:ext cx="1292" cy="116"/>
              </a:xfrm>
              <a:prstGeom prst="rect">
                <a:avLst/>
              </a:prstGeom>
              <a:noFill/>
              <a:ln w="25400" algn="ctr">
                <a:noFill/>
                <a:miter lim="800000"/>
                <a:headEnd/>
                <a:tailEnd/>
              </a:ln>
            </p:spPr>
            <p:txBody>
              <a:bodyPr lIns="0" tIns="0" rIns="0" bIns="0">
                <a:spAutoFit/>
              </a:bodyPr>
              <a:lstStyle/>
              <a:p>
                <a:pPr>
                  <a:spcBef>
                    <a:spcPct val="50000"/>
                  </a:spcBef>
                </a:pPr>
                <a:r>
                  <a:rPr lang="fr-FR" sz="1200" b="1">
                    <a:solidFill>
                      <a:srgbClr val="756452"/>
                    </a:solidFill>
                  </a:rPr>
                  <a:t>Gestion des habilitations</a:t>
                </a:r>
              </a:p>
            </p:txBody>
          </p:sp>
          <p:sp>
            <p:nvSpPr>
              <p:cNvPr id="112683" name="Text Box 66"/>
              <p:cNvSpPr txBox="1">
                <a:spLocks noChangeArrowheads="1"/>
              </p:cNvSpPr>
              <p:nvPr/>
            </p:nvSpPr>
            <p:spPr bwMode="auto">
              <a:xfrm>
                <a:off x="1835" y="3727"/>
                <a:ext cx="2193" cy="116"/>
              </a:xfrm>
              <a:prstGeom prst="rect">
                <a:avLst/>
              </a:prstGeom>
              <a:noFill/>
              <a:ln w="25400" algn="ctr">
                <a:noFill/>
                <a:miter lim="800000"/>
                <a:headEnd/>
                <a:tailEnd/>
              </a:ln>
            </p:spPr>
            <p:txBody>
              <a:bodyPr lIns="0" tIns="0" rIns="0" bIns="0">
                <a:spAutoFit/>
              </a:bodyPr>
              <a:lstStyle/>
              <a:p>
                <a:pPr algn="ctr">
                  <a:spcBef>
                    <a:spcPct val="50000"/>
                  </a:spcBef>
                </a:pPr>
                <a:r>
                  <a:rPr lang="fr-FR" sz="1200" b="1">
                    <a:solidFill>
                      <a:srgbClr val="756452"/>
                    </a:solidFill>
                  </a:rPr>
                  <a:t>Animation des espaces collaboratifs</a:t>
                </a:r>
              </a:p>
            </p:txBody>
          </p:sp>
          <p:sp>
            <p:nvSpPr>
              <p:cNvPr id="112684" name="Text Box 67"/>
              <p:cNvSpPr txBox="1">
                <a:spLocks noChangeArrowheads="1"/>
              </p:cNvSpPr>
              <p:nvPr/>
            </p:nvSpPr>
            <p:spPr bwMode="auto">
              <a:xfrm>
                <a:off x="4311" y="3727"/>
                <a:ext cx="1158" cy="116"/>
              </a:xfrm>
              <a:prstGeom prst="rect">
                <a:avLst/>
              </a:prstGeom>
              <a:noFill/>
              <a:ln w="25400" algn="ctr">
                <a:noFill/>
                <a:miter lim="800000"/>
                <a:headEnd/>
                <a:tailEnd/>
              </a:ln>
            </p:spPr>
            <p:txBody>
              <a:bodyPr lIns="0" tIns="0" rIns="0" bIns="0">
                <a:spAutoFit/>
              </a:bodyPr>
              <a:lstStyle/>
              <a:p>
                <a:pPr algn="r">
                  <a:spcBef>
                    <a:spcPct val="50000"/>
                  </a:spcBef>
                </a:pPr>
                <a:r>
                  <a:rPr lang="fr-FR" sz="1200" b="1">
                    <a:solidFill>
                      <a:srgbClr val="756452"/>
                    </a:solidFill>
                  </a:rPr>
                  <a:t>Indicateurs d’activité</a:t>
                </a:r>
              </a:p>
            </p:txBody>
          </p:sp>
        </p:grpSp>
      </p:grpSp>
      <p:sp>
        <p:nvSpPr>
          <p:cNvPr id="112642" name="Rectangle 67"/>
          <p:cNvSpPr>
            <a:spLocks noChangeArrowheads="1"/>
          </p:cNvSpPr>
          <p:nvPr/>
        </p:nvSpPr>
        <p:spPr bwMode="auto">
          <a:xfrm>
            <a:off x="187325" y="6321425"/>
            <a:ext cx="7743825" cy="403225"/>
          </a:xfrm>
          <a:prstGeom prst="rect">
            <a:avLst/>
          </a:prstGeom>
          <a:noFill/>
          <a:ln w="12700" cap="sq" algn="ctr">
            <a:noFill/>
            <a:miter lim="800000"/>
            <a:headEnd/>
            <a:tailEnd/>
          </a:ln>
        </p:spPr>
        <p:txBody>
          <a:bodyPr>
            <a:spAutoFit/>
          </a:bodyPr>
          <a:lstStyle/>
          <a:p>
            <a:pPr eaLnBrk="0" hangingPunct="0">
              <a:lnSpc>
                <a:spcPct val="85000"/>
              </a:lnSpc>
            </a:pPr>
            <a:r>
              <a:rPr lang="fr-FR" altLang="en-US" sz="1200" b="1">
                <a:latin typeface="Verdana" pitchFamily="34" charset="0"/>
              </a:rPr>
              <a:t>La vocation de cet espace est de permettre à la communauté GID de partager leurs ressources, d’apprendre ensemble et développer l’intelligence collective...</a:t>
            </a:r>
          </a:p>
        </p:txBody>
      </p:sp>
      <p:sp>
        <p:nvSpPr>
          <p:cNvPr id="52" name="Rectangle 2"/>
          <p:cNvSpPr>
            <a:spLocks noChangeArrowheads="1"/>
          </p:cNvSpPr>
          <p:nvPr/>
        </p:nvSpPr>
        <p:spPr bwMode="auto">
          <a:xfrm>
            <a:off x="500063" y="69850"/>
            <a:ext cx="8001000" cy="287338"/>
          </a:xfrm>
          <a:prstGeom prst="rect">
            <a:avLst/>
          </a:prstGeom>
          <a:noFill/>
          <a:ln w="9525">
            <a:noFill/>
            <a:miter lim="800000"/>
            <a:headEnd/>
            <a:tailEnd/>
          </a:ln>
        </p:spPr>
        <p:txBody>
          <a:bodyPr lIns="90000" tIns="46800" rIns="90000" bIns="46800" anchor="ctr"/>
          <a:lstStyle/>
          <a:p>
            <a:pPr defTabSz="957263">
              <a:defRPr/>
            </a:pPr>
            <a:r>
              <a:rPr lang="fr-FR" b="1" dirty="0">
                <a:solidFill>
                  <a:schemeClr val="bg1"/>
                </a:solidFill>
                <a:effectLst>
                  <a:outerShdw blurRad="38100" dist="38100" dir="2700000" algn="tl">
                    <a:srgbClr val="000000">
                      <a:alpha val="43137"/>
                    </a:srgbClr>
                  </a:outerShdw>
                </a:effectLst>
                <a:latin typeface="Lucida Sans" pitchFamily="34" charset="0"/>
              </a:rPr>
              <a:t>Knowledge Management : Communauté de pratiques</a:t>
            </a:r>
          </a:p>
        </p:txBody>
      </p:sp>
      <p:sp>
        <p:nvSpPr>
          <p:cNvPr id="112644"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529468B7-C536-45E2-8C04-DBD6562AA125}" type="slidenum">
              <a:rPr lang="fr-FR" sz="900" b="1">
                <a:latin typeface="Arial Narrow" pitchFamily="34" charset="0"/>
              </a:rPr>
              <a:pPr algn="r" eaLnBrk="0" hangingPunct="0"/>
              <a:t>21</a:t>
            </a:fld>
            <a:endParaRPr lang="fr-FR" sz="900" b="1">
              <a:latin typeface="Arial Narrow"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00063" y="58738"/>
            <a:ext cx="4289425" cy="369887"/>
          </a:xfrm>
          <a:prstGeom prst="rect">
            <a:avLst/>
          </a:prstGeom>
          <a:noFill/>
          <a:ln w="9525">
            <a:noFill/>
            <a:miter lim="800000"/>
            <a:headEnd/>
            <a:tailEnd/>
          </a:ln>
        </p:spPr>
        <p:txBody>
          <a:bodyPr>
            <a:spAutoFit/>
          </a:bodyPr>
          <a:lstStyle/>
          <a:p>
            <a:pPr defTabSz="957263">
              <a:defRPr/>
            </a:pPr>
            <a:r>
              <a:rPr lang="fr-FR" b="1" dirty="0">
                <a:solidFill>
                  <a:schemeClr val="bg1"/>
                </a:solidFill>
                <a:effectLst>
                  <a:outerShdw blurRad="38100" dist="38100" dir="2700000" algn="tl">
                    <a:srgbClr val="000000">
                      <a:alpha val="43137"/>
                    </a:srgbClr>
                  </a:outerShdw>
                </a:effectLst>
                <a:latin typeface="Lucida Sans" pitchFamily="34" charset="0"/>
              </a:rPr>
              <a:t>Formation</a:t>
            </a:r>
          </a:p>
        </p:txBody>
      </p:sp>
      <p:sp>
        <p:nvSpPr>
          <p:cNvPr id="21507" name="Text Box 3"/>
          <p:cNvSpPr txBox="1">
            <a:spLocks noChangeArrowheads="1"/>
          </p:cNvSpPr>
          <p:nvPr/>
        </p:nvSpPr>
        <p:spPr bwMode="auto">
          <a:xfrm>
            <a:off x="0" y="1143000"/>
            <a:ext cx="9036050" cy="2246313"/>
          </a:xfrm>
          <a:prstGeom prst="rect">
            <a:avLst/>
          </a:prstGeom>
          <a:noFill/>
          <a:ln w="9525">
            <a:noFill/>
            <a:miter lim="800000"/>
            <a:headEnd/>
            <a:tailEnd/>
          </a:ln>
        </p:spPr>
        <p:txBody>
          <a:bodyPr>
            <a:spAutoFit/>
          </a:bodyPr>
          <a:lstStyle/>
          <a:p>
            <a:pPr marL="714375" lvl="1" indent="-257175">
              <a:buClr>
                <a:srgbClr val="FF7F00"/>
              </a:buClr>
              <a:buFont typeface="Wingdings" pitchFamily="2" charset="2"/>
              <a:buChar char="§"/>
              <a:defRPr/>
            </a:pPr>
            <a:r>
              <a:rPr lang="fr-FR" b="1" dirty="0">
                <a:solidFill>
                  <a:srgbClr val="505050"/>
                </a:solidFill>
                <a:latin typeface="Bookman Old Style" pitchFamily="18" charset="0"/>
                <a:cs typeface="Tahoma" pitchFamily="34" charset="0"/>
              </a:rPr>
              <a:t>Outils</a:t>
            </a:r>
            <a:r>
              <a:rPr lang="fr-FR" sz="1600" dirty="0">
                <a:solidFill>
                  <a:srgbClr val="505050"/>
                </a:solidFill>
                <a:latin typeface="Bookman Old Style" pitchFamily="18" charset="0"/>
                <a:cs typeface="+mn-cs"/>
              </a:rPr>
              <a:t> </a:t>
            </a:r>
            <a:r>
              <a:rPr lang="fr-FR" b="1" dirty="0">
                <a:solidFill>
                  <a:srgbClr val="505050"/>
                </a:solidFill>
                <a:latin typeface="Bookman Old Style" pitchFamily="18" charset="0"/>
                <a:cs typeface="Tahoma" pitchFamily="34" charset="0"/>
              </a:rPr>
              <a:t>de formation</a:t>
            </a:r>
          </a:p>
          <a:p>
            <a:pPr marL="714375" lvl="1" indent="-257175">
              <a:buClr>
                <a:srgbClr val="FF7F00"/>
              </a:buClr>
              <a:buFont typeface="Wingdings" pitchFamily="2" charset="2"/>
              <a:buChar char="§"/>
              <a:defRPr/>
            </a:pPr>
            <a:endParaRPr lang="fr-FR" sz="1600" dirty="0">
              <a:solidFill>
                <a:srgbClr val="505050"/>
              </a:solidFill>
              <a:latin typeface="Bookman Old Style" pitchFamily="18" charset="0"/>
              <a:cs typeface="+mn-cs"/>
            </a:endParaRPr>
          </a:p>
          <a:p>
            <a:pPr marL="1171575" lvl="2" indent="-257175">
              <a:buClr>
                <a:srgbClr val="FF7F00"/>
              </a:buClr>
              <a:buFont typeface="Wingdings" pitchFamily="2" charset="2"/>
              <a:buChar char="§"/>
              <a:defRPr/>
            </a:pPr>
            <a:r>
              <a:rPr lang="fr-FR" b="1" dirty="0">
                <a:solidFill>
                  <a:srgbClr val="505050"/>
                </a:solidFill>
                <a:latin typeface="Bookman Old Style" pitchFamily="18" charset="0"/>
                <a:cs typeface="Tahoma" pitchFamily="34" charset="0"/>
              </a:rPr>
              <a:t>Mise en place d’un environnement de formation;</a:t>
            </a:r>
          </a:p>
          <a:p>
            <a:pPr marL="1171575" lvl="2" indent="-257175">
              <a:buClr>
                <a:srgbClr val="FF7F00"/>
              </a:buClr>
              <a:buFont typeface="Wingdings" pitchFamily="2" charset="2"/>
              <a:buChar char="§"/>
              <a:defRPr/>
            </a:pPr>
            <a:r>
              <a:rPr lang="fr-FR" b="1" dirty="0">
                <a:solidFill>
                  <a:srgbClr val="505050"/>
                </a:solidFill>
                <a:latin typeface="Bookman Old Style" pitchFamily="18" charset="0"/>
                <a:cs typeface="Tahoma" pitchFamily="34" charset="0"/>
              </a:rPr>
              <a:t>Mise en place d’une base école</a:t>
            </a:r>
          </a:p>
          <a:p>
            <a:pPr marL="1171575" lvl="2" indent="-257175">
              <a:buClr>
                <a:srgbClr val="FF7F00"/>
              </a:buClr>
              <a:buFont typeface="Wingdings" pitchFamily="2" charset="2"/>
              <a:buChar char="§"/>
              <a:defRPr/>
            </a:pPr>
            <a:r>
              <a:rPr lang="fr-FR" b="1" dirty="0">
                <a:solidFill>
                  <a:srgbClr val="505050"/>
                </a:solidFill>
                <a:latin typeface="Bookman Old Style" pitchFamily="18" charset="0"/>
                <a:cs typeface="Tahoma" pitchFamily="34" charset="0"/>
              </a:rPr>
              <a:t>Mise en ligne des guides utilisateurs ( PDF et </a:t>
            </a:r>
            <a:r>
              <a:rPr lang="fr-FR" b="1" dirty="0">
                <a:solidFill>
                  <a:srgbClr val="505050"/>
                </a:solidFill>
                <a:latin typeface="Bookman Old Style" pitchFamily="18" charset="0"/>
                <a:cs typeface="Tahoma" pitchFamily="34" charset="0"/>
                <a:hlinkClick r:id="rId3" action="ppaction://hlinkfile"/>
              </a:rPr>
              <a:t>vidéo</a:t>
            </a:r>
            <a:r>
              <a:rPr lang="fr-FR" sz="1600" dirty="0">
                <a:solidFill>
                  <a:srgbClr val="505050"/>
                </a:solidFill>
                <a:latin typeface="Bookman Old Style" pitchFamily="18" charset="0"/>
                <a:cs typeface="+mn-cs"/>
                <a:hlinkClick r:id="rId3" action="ppaction://hlinkfile"/>
              </a:rPr>
              <a:t> </a:t>
            </a:r>
            <a:r>
              <a:rPr lang="fr-FR" sz="1600" dirty="0">
                <a:solidFill>
                  <a:srgbClr val="505050"/>
                </a:solidFill>
                <a:latin typeface="Bookman Old Style" pitchFamily="18" charset="0"/>
                <a:cs typeface="+mn-cs"/>
              </a:rPr>
              <a:t>) </a:t>
            </a:r>
          </a:p>
          <a:p>
            <a:pPr marL="1171575" lvl="2" indent="-257175">
              <a:buClr>
                <a:srgbClr val="FF7F00"/>
              </a:buClr>
              <a:buFont typeface="Wingdings" pitchFamily="2" charset="2"/>
              <a:buChar char="§"/>
              <a:defRPr/>
            </a:pPr>
            <a:r>
              <a:rPr lang="fr-FR" b="1" dirty="0">
                <a:solidFill>
                  <a:srgbClr val="505050"/>
                </a:solidFill>
                <a:latin typeface="Bookman Old Style" pitchFamily="18" charset="0"/>
                <a:cs typeface="Tahoma" pitchFamily="34" charset="0"/>
              </a:rPr>
              <a:t>Elaboration de la mallette pédagogique du formateur</a:t>
            </a:r>
          </a:p>
          <a:p>
            <a:pPr marL="1171575" lvl="2" indent="-257175">
              <a:buClr>
                <a:srgbClr val="FF7F00"/>
              </a:buClr>
              <a:defRPr/>
            </a:pPr>
            <a:r>
              <a:rPr lang="fr-FR" sz="1600" dirty="0">
                <a:solidFill>
                  <a:srgbClr val="505050"/>
                </a:solidFill>
                <a:latin typeface="Bookman Old Style" pitchFamily="18" charset="0"/>
                <a:cs typeface="+mn-cs"/>
              </a:rPr>
              <a:t> </a:t>
            </a:r>
          </a:p>
          <a:p>
            <a:pPr marL="714375" lvl="1" indent="-257175">
              <a:buClr>
                <a:srgbClr val="FF7F00"/>
              </a:buClr>
              <a:buFont typeface="Wingdings" pitchFamily="2" charset="2"/>
              <a:buChar char="§"/>
              <a:defRPr/>
            </a:pPr>
            <a:r>
              <a:rPr lang="fr-FR" b="1" dirty="0">
                <a:solidFill>
                  <a:srgbClr val="505050"/>
                </a:solidFill>
                <a:latin typeface="Bookman Old Style" pitchFamily="18" charset="0"/>
                <a:cs typeface="Tahoma" pitchFamily="34" charset="0"/>
              </a:rPr>
              <a:t>Formation</a:t>
            </a:r>
            <a:r>
              <a:rPr lang="fr-FR" sz="1600" dirty="0">
                <a:solidFill>
                  <a:srgbClr val="505050"/>
                </a:solidFill>
                <a:latin typeface="Bookman Old Style" pitchFamily="18" charset="0"/>
                <a:cs typeface="+mn-cs"/>
              </a:rPr>
              <a:t> </a:t>
            </a:r>
          </a:p>
        </p:txBody>
      </p:sp>
      <p:graphicFrame>
        <p:nvGraphicFramePr>
          <p:cNvPr id="6" name="Group 3"/>
          <p:cNvGraphicFramePr>
            <a:graphicFrameLocks noGrp="1"/>
          </p:cNvGraphicFramePr>
          <p:nvPr/>
        </p:nvGraphicFramePr>
        <p:xfrm>
          <a:off x="428625" y="3500438"/>
          <a:ext cx="8358246" cy="2221230"/>
        </p:xfrm>
        <a:graphic>
          <a:graphicData uri="http://schemas.openxmlformats.org/drawingml/2006/table">
            <a:tbl>
              <a:tblPr>
                <a:tableStyleId>{5940675A-B579-460E-94D1-54222C63F5DA}</a:tableStyleId>
              </a:tblPr>
              <a:tblGrid>
                <a:gridCol w="3429024"/>
                <a:gridCol w="830960"/>
                <a:gridCol w="1023542"/>
                <a:gridCol w="1025588"/>
                <a:gridCol w="1025590"/>
                <a:gridCol w="1023542"/>
              </a:tblGrid>
              <a:tr h="62865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u="none" strike="noStrike" cap="none" normalizeH="0" baseline="0" dirty="0" smtClean="0">
                          <a:ln>
                            <a:noFill/>
                          </a:ln>
                          <a:effectLst/>
                        </a:rPr>
                        <a:t>  </a:t>
                      </a:r>
                      <a:r>
                        <a:rPr kumimoji="0" lang="fr-FR" sz="1600" u="none" strike="noStrike" kern="1200" cap="none" normalizeH="0" baseline="0" dirty="0" smtClean="0">
                          <a:ln>
                            <a:noFill/>
                          </a:ln>
                          <a:solidFill>
                            <a:schemeClr val="tx1"/>
                          </a:solidFill>
                          <a:effectLst/>
                          <a:latin typeface="+mn-lt"/>
                          <a:ea typeface="+mn-ea"/>
                          <a:cs typeface="+mn-cs"/>
                        </a:rPr>
                        <a:t>Critères</a:t>
                      </a:r>
                    </a:p>
                  </a:txBody>
                  <a:tcPr anchor="ctr" horzOverflow="overflow"/>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smtClean="0">
                          <a:ln>
                            <a:noFill/>
                          </a:ln>
                          <a:effectLst/>
                        </a:rPr>
                        <a:t>2010</a:t>
                      </a:r>
                      <a:endParaRPr kumimoji="0" lang="fr-FR" sz="1600" b="1" u="none" strike="noStrike" kern="1200" cap="none" normalizeH="0" baseline="0" dirty="0" smtClean="0">
                        <a:ln>
                          <a:noFill/>
                        </a:ln>
                        <a:solidFill>
                          <a:schemeClr val="dk1"/>
                        </a:solidFill>
                        <a:effectLst/>
                        <a:latin typeface="+mn-lt"/>
                        <a:ea typeface="+mn-ea"/>
                        <a:cs typeface="+mn-cs"/>
                      </a:endParaRPr>
                    </a:p>
                  </a:txBody>
                  <a:tcPr anchor="ctr" anchorCtr="1" horzOverflow="overflow"/>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cap="none" normalizeH="0" baseline="0" dirty="0" smtClean="0">
                          <a:ln>
                            <a:noFill/>
                          </a:ln>
                          <a:effectLst/>
                        </a:rPr>
                        <a:t>Niveau</a:t>
                      </a:r>
                      <a:endParaRPr kumimoji="0" lang="fr-FR" sz="1600" b="1" i="1" u="none" strike="noStrike" cap="none" normalizeH="0" baseline="0" dirty="0" smtClean="0">
                        <a:ln>
                          <a:noFill/>
                        </a:ln>
                        <a:solidFill>
                          <a:schemeClr val="bg1"/>
                        </a:solidFill>
                        <a:effectLst/>
                        <a:latin typeface="Times New Roman" pitchFamily="18" charset="0"/>
                        <a:cs typeface="Times New Roman" pitchFamily="18" charset="0"/>
                      </a:endParaRPr>
                    </a:p>
                  </a:txBody>
                  <a:tcPr anchor="ctr" anchorCtr="1" horzOverflow="overflow"/>
                </a:tc>
                <a:tc hMerge="1">
                  <a:txBody>
                    <a:bodyPr/>
                    <a:lstStyle/>
                    <a:p>
                      <a:endParaRPr lang="fr-FR"/>
                    </a:p>
                  </a:txBody>
                  <a:tcPr/>
                </a:tc>
                <a:tc hMerge="1">
                  <a:txBody>
                    <a:bodyPr/>
                    <a:lstStyle/>
                    <a:p>
                      <a:endParaRPr lang="fr-FR"/>
                    </a:p>
                  </a:txBody>
                  <a:tcPr/>
                </a:tc>
                <a:tc hMerge="1">
                  <a:txBody>
                    <a:bodyPr/>
                    <a:lstStyle/>
                    <a:p>
                      <a:endParaRPr lang="fr-FR"/>
                    </a:p>
                  </a:txBody>
                  <a:tcPr/>
                </a:tc>
              </a:tr>
              <a:tr h="196850">
                <a:tc vMerge="1">
                  <a:txBody>
                    <a:bodyPr/>
                    <a:lstStyle/>
                    <a:p>
                      <a:endParaRPr lang="fr-FR"/>
                    </a:p>
                  </a:txBody>
                  <a:tcPr/>
                </a:tc>
                <a:tc vMerge="1">
                  <a:txBody>
                    <a:bodyPr/>
                    <a:lstStyle/>
                    <a:p>
                      <a:endParaRPr lang="fr-FR"/>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cap="none" normalizeH="0" baseline="0" dirty="0" smtClean="0">
                          <a:ln>
                            <a:noFill/>
                          </a:ln>
                          <a:effectLst/>
                        </a:rPr>
                        <a:t>Central</a:t>
                      </a:r>
                      <a:endParaRPr kumimoji="0" lang="fr-FR" sz="1600" b="1" i="1" u="none" strike="noStrike" cap="none" normalizeH="0" baseline="0" dirty="0" smtClean="0">
                        <a:ln>
                          <a:noFill/>
                        </a:ln>
                        <a:solidFill>
                          <a:schemeClr val="bg1"/>
                        </a:solidFill>
                        <a:effectLst/>
                        <a:latin typeface="Times New Roman" pitchFamily="18" charset="0"/>
                        <a:cs typeface="Times New Roman" pitchFamily="18" charset="0"/>
                      </a:endParaRPr>
                    </a:p>
                  </a:txBody>
                  <a:tcPr anchor="ctr" anchorCtr="1" horzOverflow="overflow"/>
                </a:tc>
                <a:tc hMerge="1">
                  <a:txBody>
                    <a:bodyPr/>
                    <a:lstStyle/>
                    <a:p>
                      <a:endParaRPr lang="fr-FR"/>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cap="none" normalizeH="0" baseline="0" dirty="0" smtClean="0">
                          <a:ln>
                            <a:noFill/>
                          </a:ln>
                          <a:effectLst/>
                        </a:rPr>
                        <a:t>Déconcentré</a:t>
                      </a:r>
                      <a:endParaRPr kumimoji="0" lang="fr-FR" sz="1600" b="1" i="1" u="none" strike="noStrike" cap="none" normalizeH="0" baseline="0" dirty="0" smtClean="0">
                        <a:ln>
                          <a:noFill/>
                        </a:ln>
                        <a:solidFill>
                          <a:schemeClr val="bg1"/>
                        </a:solidFill>
                        <a:effectLst/>
                        <a:latin typeface="Times New Roman" pitchFamily="18" charset="0"/>
                        <a:cs typeface="Times New Roman" pitchFamily="18" charset="0"/>
                      </a:endParaRPr>
                    </a:p>
                  </a:txBody>
                  <a:tcPr anchor="ctr" anchorCtr="1" horzOverflow="overflow"/>
                </a:tc>
                <a:tc hMerge="1">
                  <a:txBody>
                    <a:bodyPr/>
                    <a:lstStyle/>
                    <a:p>
                      <a:endParaRPr lang="fr-FR"/>
                    </a:p>
                  </a:txBody>
                  <a:tcPr/>
                </a:tc>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u="none" strike="noStrike" cap="none" normalizeH="0" baseline="0" dirty="0" smtClean="0">
                          <a:ln>
                            <a:noFill/>
                          </a:ln>
                          <a:effectLst/>
                        </a:rPr>
                        <a:t>Nombre de bénéficiaires</a:t>
                      </a:r>
                      <a:endParaRPr kumimoji="0" lang="fr-FR" sz="1600" b="1" i="1" u="none" strike="noStrike" cap="none" normalizeH="0" baseline="0" dirty="0" smtClean="0">
                        <a:ln>
                          <a:noFill/>
                        </a:ln>
                        <a:solidFill>
                          <a:schemeClr val="bg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dirty="0" smtClean="0">
                          <a:ln>
                            <a:noFill/>
                          </a:ln>
                          <a:solidFill>
                            <a:schemeClr val="tx1"/>
                          </a:solidFill>
                          <a:effectLst/>
                          <a:latin typeface="+mn-lt"/>
                          <a:ea typeface="+mn-ea"/>
                          <a:cs typeface="+mn-cs"/>
                        </a:rPr>
                        <a:t>4.549</a:t>
                      </a:r>
                    </a:p>
                  </a:txBody>
                  <a:tcPr anchor="ctr" anchorCtr="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dirty="0" smtClean="0">
                          <a:ln>
                            <a:noFill/>
                          </a:ln>
                          <a:solidFill>
                            <a:schemeClr val="tx1"/>
                          </a:solidFill>
                          <a:effectLst/>
                          <a:latin typeface="+mn-lt"/>
                          <a:ea typeface="+mn-ea"/>
                          <a:cs typeface="+mn-cs"/>
                        </a:rPr>
                        <a:t>911</a:t>
                      </a:r>
                    </a:p>
                  </a:txBody>
                  <a:tcPr anchor="ctr" anchorCtr="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smtClean="0">
                          <a:ln>
                            <a:noFill/>
                          </a:ln>
                          <a:solidFill>
                            <a:schemeClr val="tx1"/>
                          </a:solidFill>
                          <a:effectLst/>
                          <a:latin typeface="+mn-lt"/>
                          <a:ea typeface="+mn-ea"/>
                          <a:cs typeface="+mn-cs"/>
                        </a:rPr>
                        <a:t>21%</a:t>
                      </a:r>
                    </a:p>
                  </a:txBody>
                  <a:tcPr anchor="ctr" anchorCtr="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smtClean="0">
                          <a:ln>
                            <a:noFill/>
                          </a:ln>
                          <a:solidFill>
                            <a:schemeClr val="tx1"/>
                          </a:solidFill>
                          <a:effectLst/>
                          <a:latin typeface="+mn-lt"/>
                          <a:ea typeface="+mn-ea"/>
                          <a:cs typeface="+mn-cs"/>
                        </a:rPr>
                        <a:t>3638</a:t>
                      </a:r>
                    </a:p>
                  </a:txBody>
                  <a:tcPr anchor="ctr" anchorCtr="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smtClean="0">
                          <a:ln>
                            <a:noFill/>
                          </a:ln>
                          <a:solidFill>
                            <a:schemeClr val="tx1"/>
                          </a:solidFill>
                          <a:effectLst/>
                          <a:latin typeface="+mn-lt"/>
                          <a:ea typeface="+mn-ea"/>
                          <a:cs typeface="+mn-cs"/>
                        </a:rPr>
                        <a:t>79%</a:t>
                      </a:r>
                    </a:p>
                  </a:txBody>
                  <a:tcPr anchor="ctr" anchorCtr="1" horzOverflow="overflow"/>
                </a:tc>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u="none" strike="noStrike" cap="none" normalizeH="0" baseline="0" dirty="0" smtClean="0">
                          <a:ln>
                            <a:noFill/>
                          </a:ln>
                          <a:effectLst/>
                        </a:rPr>
                        <a:t>Nombre de  jours de formation</a:t>
                      </a:r>
                      <a:endParaRPr kumimoji="0" lang="fr-FR" sz="1600" b="1" i="1" u="none" strike="noStrike" cap="none" normalizeH="0" baseline="0" dirty="0" smtClean="0">
                        <a:ln>
                          <a:noFill/>
                        </a:ln>
                        <a:solidFill>
                          <a:schemeClr val="bg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dirty="0" smtClean="0">
                          <a:ln>
                            <a:noFill/>
                          </a:ln>
                          <a:solidFill>
                            <a:schemeClr val="tx1"/>
                          </a:solidFill>
                          <a:effectLst/>
                          <a:latin typeface="+mn-lt"/>
                          <a:ea typeface="+mn-ea"/>
                          <a:cs typeface="+mn-cs"/>
                        </a:rPr>
                        <a:t>1.158</a:t>
                      </a:r>
                    </a:p>
                  </a:txBody>
                  <a:tcPr anchor="ctr" anchorCtr="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dirty="0" smtClean="0">
                          <a:ln>
                            <a:noFill/>
                          </a:ln>
                          <a:solidFill>
                            <a:schemeClr val="tx1"/>
                          </a:solidFill>
                          <a:effectLst/>
                          <a:latin typeface="+mn-lt"/>
                          <a:ea typeface="+mn-ea"/>
                          <a:cs typeface="+mn-cs"/>
                        </a:rPr>
                        <a:t>186</a:t>
                      </a:r>
                    </a:p>
                  </a:txBody>
                  <a:tcPr anchor="ctr" anchorCtr="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dirty="0" smtClean="0">
                          <a:ln>
                            <a:noFill/>
                          </a:ln>
                          <a:solidFill>
                            <a:schemeClr val="tx1"/>
                          </a:solidFill>
                          <a:effectLst/>
                          <a:latin typeface="+mn-lt"/>
                          <a:ea typeface="+mn-ea"/>
                          <a:cs typeface="+mn-cs"/>
                        </a:rPr>
                        <a:t>16%</a:t>
                      </a:r>
                    </a:p>
                  </a:txBody>
                  <a:tcPr anchor="ctr" anchorCtr="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dirty="0" smtClean="0">
                          <a:ln>
                            <a:noFill/>
                          </a:ln>
                          <a:solidFill>
                            <a:schemeClr val="tx1"/>
                          </a:solidFill>
                          <a:effectLst/>
                          <a:latin typeface="+mn-lt"/>
                          <a:ea typeface="+mn-ea"/>
                          <a:cs typeface="+mn-cs"/>
                        </a:rPr>
                        <a:t>972</a:t>
                      </a:r>
                    </a:p>
                  </a:txBody>
                  <a:tcPr anchor="ctr" anchorCtr="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smtClean="0">
                          <a:ln>
                            <a:noFill/>
                          </a:ln>
                          <a:solidFill>
                            <a:schemeClr val="tx1"/>
                          </a:solidFill>
                          <a:effectLst/>
                          <a:latin typeface="+mn-lt"/>
                          <a:ea typeface="+mn-ea"/>
                          <a:cs typeface="+mn-cs"/>
                        </a:rPr>
                        <a:t>84%</a:t>
                      </a:r>
                    </a:p>
                  </a:txBody>
                  <a:tcPr anchor="ctr" anchorCtr="1" horzOverflow="overflow"/>
                </a:tc>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u="none" strike="noStrike" cap="none" normalizeH="0" baseline="0" dirty="0" smtClean="0">
                          <a:ln>
                            <a:noFill/>
                          </a:ln>
                          <a:effectLst/>
                        </a:rPr>
                        <a:t>Jour/Homme (J/H)</a:t>
                      </a:r>
                      <a:endParaRPr kumimoji="0" lang="fr-FR" sz="1600" b="1" i="1" u="none" strike="noStrike" cap="none" normalizeH="0" baseline="0" dirty="0" smtClean="0">
                        <a:ln>
                          <a:noFill/>
                        </a:ln>
                        <a:solidFill>
                          <a:schemeClr val="bg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dirty="0" smtClean="0">
                          <a:ln>
                            <a:noFill/>
                          </a:ln>
                          <a:solidFill>
                            <a:schemeClr val="tx1"/>
                          </a:solidFill>
                          <a:effectLst/>
                          <a:latin typeface="+mn-lt"/>
                          <a:ea typeface="+mn-ea"/>
                          <a:cs typeface="+mn-cs"/>
                        </a:rPr>
                        <a:t>17.514</a:t>
                      </a:r>
                    </a:p>
                  </a:txBody>
                  <a:tcPr anchor="ctr" anchorCtr="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smtClean="0">
                          <a:ln>
                            <a:noFill/>
                          </a:ln>
                          <a:solidFill>
                            <a:schemeClr val="tx1"/>
                          </a:solidFill>
                          <a:effectLst/>
                          <a:latin typeface="+mn-lt"/>
                          <a:ea typeface="+mn-ea"/>
                          <a:cs typeface="+mn-cs"/>
                        </a:rPr>
                        <a:t>4186</a:t>
                      </a:r>
                    </a:p>
                  </a:txBody>
                  <a:tcPr anchor="ctr" anchorCtr="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dirty="0" smtClean="0">
                          <a:ln>
                            <a:noFill/>
                          </a:ln>
                          <a:solidFill>
                            <a:schemeClr val="tx1"/>
                          </a:solidFill>
                          <a:effectLst/>
                          <a:latin typeface="+mn-lt"/>
                          <a:ea typeface="+mn-ea"/>
                          <a:cs typeface="+mn-cs"/>
                        </a:rPr>
                        <a:t>24%</a:t>
                      </a:r>
                    </a:p>
                  </a:txBody>
                  <a:tcPr anchor="ctr" anchorCtr="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dirty="0" smtClean="0">
                          <a:ln>
                            <a:noFill/>
                          </a:ln>
                          <a:solidFill>
                            <a:schemeClr val="tx1"/>
                          </a:solidFill>
                          <a:effectLst/>
                          <a:latin typeface="+mn-lt"/>
                          <a:ea typeface="+mn-ea"/>
                          <a:cs typeface="+mn-cs"/>
                        </a:rPr>
                        <a:t>13.328</a:t>
                      </a:r>
                    </a:p>
                  </a:txBody>
                  <a:tcPr anchor="ctr" anchorCtr="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600" u="none" strike="noStrike" kern="1200" cap="none" normalizeH="0" baseline="0" dirty="0" smtClean="0">
                          <a:ln>
                            <a:noFill/>
                          </a:ln>
                          <a:solidFill>
                            <a:schemeClr val="tx1"/>
                          </a:solidFill>
                          <a:effectLst/>
                          <a:latin typeface="+mn-lt"/>
                          <a:ea typeface="+mn-ea"/>
                          <a:cs typeface="+mn-cs"/>
                        </a:rPr>
                        <a:t>76%</a:t>
                      </a:r>
                    </a:p>
                  </a:txBody>
                  <a:tcPr anchor="ctr" anchorCtr="1" horzOverflow="overflow"/>
                </a:tc>
              </a:tr>
            </a:tbl>
          </a:graphicData>
        </a:graphic>
      </p:graphicFrame>
      <p:sp>
        <p:nvSpPr>
          <p:cNvPr id="113704"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514688B6-723C-4A87-9A8D-CF971114F15A}" type="slidenum">
              <a:rPr lang="fr-FR" sz="900" b="1">
                <a:latin typeface="Arial Narrow" pitchFamily="34" charset="0"/>
              </a:rPr>
              <a:pPr algn="r" eaLnBrk="0" hangingPunct="0"/>
              <a:t>22</a:t>
            </a:fld>
            <a:endParaRPr lang="fr-FR" sz="900" b="1">
              <a:latin typeface="Arial Narrow"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3" name="Picture 4"/>
          <p:cNvPicPr>
            <a:picLocks noChangeAspect="1" noChangeArrowheads="1"/>
          </p:cNvPicPr>
          <p:nvPr/>
        </p:nvPicPr>
        <p:blipFill>
          <a:blip r:embed="rId2"/>
          <a:srcRect/>
          <a:stretch>
            <a:fillRect/>
          </a:stretch>
        </p:blipFill>
        <p:spPr bwMode="auto">
          <a:xfrm>
            <a:off x="515938" y="642938"/>
            <a:ext cx="8112125" cy="4683125"/>
          </a:xfrm>
          <a:prstGeom prst="rect">
            <a:avLst/>
          </a:prstGeom>
          <a:noFill/>
          <a:ln w="9525">
            <a:noFill/>
            <a:miter lim="800000"/>
            <a:headEnd/>
            <a:tailEnd/>
          </a:ln>
        </p:spPr>
      </p:pic>
      <p:sp>
        <p:nvSpPr>
          <p:cNvPr id="115714" name="Rectangle 4"/>
          <p:cNvSpPr>
            <a:spLocks noChangeArrowheads="1"/>
          </p:cNvSpPr>
          <p:nvPr/>
        </p:nvSpPr>
        <p:spPr bwMode="auto">
          <a:xfrm>
            <a:off x="714375" y="4857750"/>
            <a:ext cx="7358063" cy="428625"/>
          </a:xfrm>
          <a:prstGeom prst="rect">
            <a:avLst/>
          </a:prstGeom>
          <a:solidFill>
            <a:schemeClr val="bg1"/>
          </a:solidFill>
          <a:ln w="9525" algn="ctr">
            <a:noFill/>
            <a:round/>
            <a:headEnd/>
            <a:tailEnd/>
          </a:ln>
        </p:spPr>
        <p:txBody>
          <a:bodyPr/>
          <a:lstStyle/>
          <a:p>
            <a:r>
              <a:rPr lang="fr-FR" sz="2400" b="1"/>
              <a:t>Dépense à ce jour : 58 500 000.00 DH</a:t>
            </a:r>
          </a:p>
        </p:txBody>
      </p:sp>
      <p:sp>
        <p:nvSpPr>
          <p:cNvPr id="7" name="Text Box 3"/>
          <p:cNvSpPr txBox="1">
            <a:spLocks noChangeArrowheads="1"/>
          </p:cNvSpPr>
          <p:nvPr/>
        </p:nvSpPr>
        <p:spPr bwMode="auto">
          <a:xfrm>
            <a:off x="642938" y="39688"/>
            <a:ext cx="8501062" cy="369887"/>
          </a:xfrm>
          <a:prstGeom prst="rect">
            <a:avLst/>
          </a:prstGeom>
          <a:noFill/>
          <a:ln w="9525">
            <a:noFill/>
            <a:miter lim="800000"/>
            <a:headEnd/>
            <a:tailEnd/>
          </a:ln>
          <a:effectLst/>
        </p:spPr>
        <p:txBody>
          <a:bodyPr>
            <a:spAutoFit/>
          </a:bodyPr>
          <a:lstStyle/>
          <a:p>
            <a:pPr defTabSz="957263">
              <a:defRPr/>
            </a:pPr>
            <a:r>
              <a:rPr lang="fr-FR" b="1" dirty="0">
                <a:solidFill>
                  <a:schemeClr val="bg1"/>
                </a:solidFill>
                <a:effectLst>
                  <a:outerShdw blurRad="38100" dist="38100" dir="2700000" algn="tl">
                    <a:srgbClr val="C0C0C0"/>
                  </a:outerShdw>
                </a:effectLst>
                <a:latin typeface="Lucida Sans" pitchFamily="34" charset="0"/>
              </a:rPr>
              <a:t>      </a:t>
            </a:r>
            <a:r>
              <a:rPr lang="fr-FR" b="1" dirty="0">
                <a:solidFill>
                  <a:schemeClr val="bg1"/>
                </a:solidFill>
                <a:effectLst>
                  <a:outerShdw blurRad="38100" dist="38100" dir="2700000" algn="tl">
                    <a:srgbClr val="000000">
                      <a:alpha val="43137"/>
                    </a:srgbClr>
                  </a:outerShdw>
                </a:effectLst>
                <a:latin typeface="Lucida Sans" pitchFamily="34" charset="0"/>
              </a:rPr>
              <a:t>Coût global du projet GID</a:t>
            </a:r>
          </a:p>
        </p:txBody>
      </p:sp>
      <p:sp>
        <p:nvSpPr>
          <p:cNvPr id="115716" name="Rectangle 5"/>
          <p:cNvSpPr>
            <a:spLocks noChangeArrowheads="1"/>
          </p:cNvSpPr>
          <p:nvPr/>
        </p:nvSpPr>
        <p:spPr bwMode="auto">
          <a:xfrm>
            <a:off x="714375" y="5500688"/>
            <a:ext cx="7358063" cy="428625"/>
          </a:xfrm>
          <a:prstGeom prst="rect">
            <a:avLst/>
          </a:prstGeom>
          <a:solidFill>
            <a:schemeClr val="bg1"/>
          </a:solidFill>
          <a:ln w="9525" algn="ctr">
            <a:noFill/>
            <a:round/>
            <a:headEnd/>
            <a:tailEnd/>
          </a:ln>
        </p:spPr>
        <p:txBody>
          <a:bodyPr/>
          <a:lstStyle/>
          <a:p>
            <a:r>
              <a:rPr lang="fr-FR" sz="2400" b="1"/>
              <a:t>Budget alloué LF 2008-2010 : 90 000 000.00 DH</a:t>
            </a:r>
          </a:p>
        </p:txBody>
      </p:sp>
      <p:sp>
        <p:nvSpPr>
          <p:cNvPr id="115717"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A9F72B42-A57D-4C8F-8C75-DFD929B96FCD}" type="slidenum">
              <a:rPr lang="fr-FR" sz="900" b="1">
                <a:latin typeface="Arial Narrow" pitchFamily="34" charset="0"/>
              </a:rPr>
              <a:pPr algn="r" eaLnBrk="0" hangingPunct="0"/>
              <a:t>23</a:t>
            </a:fld>
            <a:endParaRPr lang="fr-FR" sz="900" b="1">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Espace réservé du contenu 2"/>
          <p:cNvSpPr>
            <a:spLocks noGrp="1"/>
          </p:cNvSpPr>
          <p:nvPr>
            <p:ph idx="1"/>
          </p:nvPr>
        </p:nvSpPr>
        <p:spPr bwMode="auto">
          <a:xfrm>
            <a:off x="214313" y="908050"/>
            <a:ext cx="8605837" cy="4949825"/>
          </a:xfrm>
          <a:noFill/>
          <a:ln>
            <a:miter lim="800000"/>
            <a:headEnd/>
            <a:tailEnd/>
          </a:ln>
        </p:spPr>
        <p:txBody>
          <a:bodyPr vert="horz" wrap="square" lIns="91440" tIns="45720" rIns="91440" bIns="45720" numCol="1" anchor="t" anchorCtr="0" compatLnSpc="1">
            <a:prstTxWarp prst="textNoShape">
              <a:avLst/>
            </a:prstTxWarp>
          </a:bodyPr>
          <a:lstStyle/>
          <a:p>
            <a:pPr marL="271463" indent="-271463">
              <a:lnSpc>
                <a:spcPct val="95000"/>
              </a:lnSpc>
              <a:spcBef>
                <a:spcPct val="50000"/>
              </a:spcBef>
              <a:buClr>
                <a:srgbClr val="FF7F00"/>
              </a:buClr>
              <a:buFontTx/>
              <a:buNone/>
            </a:pPr>
            <a:endParaRPr lang="fr-FR" sz="2000" b="1" i="0" smtClean="0">
              <a:solidFill>
                <a:srgbClr val="505050"/>
              </a:solidFill>
              <a:latin typeface="Bookman Old Style" pitchFamily="18" charset="0"/>
              <a:cs typeface="Tahoma" pitchFamily="34" charset="0"/>
            </a:endParaRPr>
          </a:p>
          <a:p>
            <a:pPr marL="271463" indent="-271463">
              <a:lnSpc>
                <a:spcPct val="95000"/>
              </a:lnSpc>
              <a:spcBef>
                <a:spcPct val="50000"/>
              </a:spcBef>
              <a:buClr>
                <a:srgbClr val="FF7F00"/>
              </a:buClr>
              <a:buFontTx/>
              <a:buNone/>
            </a:pPr>
            <a:r>
              <a:rPr lang="fr-FR" sz="1800" b="1" i="0" smtClean="0">
                <a:solidFill>
                  <a:srgbClr val="505050"/>
                </a:solidFill>
                <a:latin typeface="Bookman Old Style" pitchFamily="18" charset="0"/>
                <a:cs typeface="Tahoma" pitchFamily="34" charset="0"/>
              </a:rPr>
              <a:t> </a:t>
            </a:r>
          </a:p>
          <a:p>
            <a:pPr marL="688975" lvl="1" indent="-271463">
              <a:lnSpc>
                <a:spcPct val="95000"/>
              </a:lnSpc>
              <a:spcBef>
                <a:spcPct val="50000"/>
              </a:spcBef>
              <a:buClr>
                <a:srgbClr val="FF7F00"/>
              </a:buClr>
            </a:pPr>
            <a:r>
              <a:rPr lang="fr-FR" sz="1800" b="1" i="0" smtClean="0">
                <a:solidFill>
                  <a:srgbClr val="505050"/>
                </a:solidFill>
                <a:latin typeface="Bookman Old Style" pitchFamily="18" charset="0"/>
                <a:cs typeface="Tahoma" pitchFamily="34" charset="0"/>
              </a:rPr>
              <a:t>Economie d’échelle dans les coûts d’acquisitions</a:t>
            </a:r>
          </a:p>
          <a:p>
            <a:pPr marL="688975" lvl="1" indent="-271463">
              <a:lnSpc>
                <a:spcPct val="95000"/>
              </a:lnSpc>
              <a:spcBef>
                <a:spcPct val="50000"/>
              </a:spcBef>
              <a:buClr>
                <a:srgbClr val="FF7F00"/>
              </a:buClr>
            </a:pPr>
            <a:endParaRPr lang="fr-FR" sz="1800" b="1" i="0" smtClean="0">
              <a:solidFill>
                <a:srgbClr val="505050"/>
              </a:solidFill>
              <a:latin typeface="Bookman Old Style" pitchFamily="18" charset="0"/>
              <a:cs typeface="Tahoma" pitchFamily="34" charset="0"/>
            </a:endParaRPr>
          </a:p>
          <a:p>
            <a:pPr marL="688975" lvl="1" indent="-271463">
              <a:lnSpc>
                <a:spcPct val="95000"/>
              </a:lnSpc>
              <a:spcBef>
                <a:spcPct val="50000"/>
              </a:spcBef>
              <a:buClr>
                <a:srgbClr val="FF7F00"/>
              </a:buClr>
            </a:pPr>
            <a:r>
              <a:rPr lang="fr-FR" sz="1800" b="1" i="0" smtClean="0">
                <a:solidFill>
                  <a:srgbClr val="505050"/>
                </a:solidFill>
                <a:latin typeface="Bookman Old Style" pitchFamily="18" charset="0"/>
                <a:cs typeface="Tahoma" pitchFamily="34" charset="0"/>
              </a:rPr>
              <a:t>Harmonisation et unification des interprétations des textes</a:t>
            </a:r>
          </a:p>
          <a:p>
            <a:pPr marL="688975" lvl="1" indent="-271463">
              <a:lnSpc>
                <a:spcPct val="95000"/>
              </a:lnSpc>
              <a:spcBef>
                <a:spcPct val="50000"/>
              </a:spcBef>
              <a:buClr>
                <a:srgbClr val="FF7F00"/>
              </a:buClr>
            </a:pPr>
            <a:endParaRPr lang="fr-FR" sz="1800" b="1" i="0" smtClean="0">
              <a:solidFill>
                <a:srgbClr val="505050"/>
              </a:solidFill>
              <a:latin typeface="Bookman Old Style" pitchFamily="18" charset="0"/>
              <a:cs typeface="Tahoma" pitchFamily="34" charset="0"/>
            </a:endParaRPr>
          </a:p>
          <a:p>
            <a:pPr marL="688975" lvl="1" indent="-271463">
              <a:lnSpc>
                <a:spcPct val="95000"/>
              </a:lnSpc>
              <a:spcBef>
                <a:spcPct val="50000"/>
              </a:spcBef>
              <a:buClr>
                <a:srgbClr val="FF7F00"/>
              </a:buClr>
            </a:pPr>
            <a:r>
              <a:rPr lang="fr-FR" sz="1800" b="1" i="0" smtClean="0">
                <a:solidFill>
                  <a:srgbClr val="505050"/>
                </a:solidFill>
                <a:latin typeface="Bookman Old Style" pitchFamily="18" charset="0"/>
                <a:cs typeface="Tahoma" pitchFamily="34" charset="0"/>
              </a:rPr>
              <a:t>Réduire  les rejets</a:t>
            </a:r>
          </a:p>
          <a:p>
            <a:pPr marL="688975" lvl="1" indent="-271463">
              <a:lnSpc>
                <a:spcPct val="95000"/>
              </a:lnSpc>
              <a:spcBef>
                <a:spcPct val="50000"/>
              </a:spcBef>
              <a:buClr>
                <a:srgbClr val="FF7F00"/>
              </a:buClr>
            </a:pPr>
            <a:endParaRPr lang="fr-FR" sz="1800" b="1" i="0" smtClean="0">
              <a:solidFill>
                <a:srgbClr val="505050"/>
              </a:solidFill>
              <a:latin typeface="Bookman Old Style" pitchFamily="18" charset="0"/>
              <a:cs typeface="Tahoma" pitchFamily="34" charset="0"/>
            </a:endParaRPr>
          </a:p>
          <a:p>
            <a:pPr marL="688975" lvl="1" indent="-271463">
              <a:lnSpc>
                <a:spcPct val="95000"/>
              </a:lnSpc>
              <a:spcBef>
                <a:spcPct val="50000"/>
              </a:spcBef>
              <a:buClr>
                <a:srgbClr val="FF7F00"/>
              </a:buClr>
            </a:pPr>
            <a:r>
              <a:rPr lang="fr-FR" sz="1800" b="1" i="0" smtClean="0">
                <a:solidFill>
                  <a:srgbClr val="505050"/>
                </a:solidFill>
                <a:latin typeface="Bookman Old Style" pitchFamily="18" charset="0"/>
                <a:cs typeface="Tahoma" pitchFamily="34" charset="0"/>
              </a:rPr>
              <a:t>Simplification des procédures</a:t>
            </a:r>
          </a:p>
          <a:p>
            <a:pPr marL="688975" lvl="1" indent="-271463">
              <a:lnSpc>
                <a:spcPct val="95000"/>
              </a:lnSpc>
              <a:spcBef>
                <a:spcPct val="50000"/>
              </a:spcBef>
              <a:buClr>
                <a:srgbClr val="FF7F00"/>
              </a:buClr>
            </a:pPr>
            <a:endParaRPr lang="fr-FR" sz="1800" b="1" i="0" smtClean="0">
              <a:solidFill>
                <a:srgbClr val="505050"/>
              </a:solidFill>
              <a:latin typeface="Bookman Old Style" pitchFamily="18" charset="0"/>
              <a:cs typeface="Tahoma" pitchFamily="34" charset="0"/>
            </a:endParaRPr>
          </a:p>
          <a:p>
            <a:pPr marL="688975" lvl="1" indent="-271463">
              <a:lnSpc>
                <a:spcPct val="95000"/>
              </a:lnSpc>
              <a:spcBef>
                <a:spcPct val="50000"/>
              </a:spcBef>
              <a:buClr>
                <a:srgbClr val="FF7F00"/>
              </a:buClr>
            </a:pPr>
            <a:r>
              <a:rPr lang="fr-FR" sz="1800" b="1" i="0" smtClean="0">
                <a:solidFill>
                  <a:srgbClr val="505050"/>
                </a:solidFill>
                <a:latin typeface="Bookman Old Style" pitchFamily="18" charset="0"/>
                <a:cs typeface="Tahoma" pitchFamily="34" charset="0"/>
              </a:rPr>
              <a:t>Réduire les coûts et les délais de traitement des actes </a:t>
            </a:r>
          </a:p>
          <a:p>
            <a:pPr marL="688975" lvl="1" indent="-271463">
              <a:lnSpc>
                <a:spcPct val="95000"/>
              </a:lnSpc>
              <a:spcBef>
                <a:spcPct val="50000"/>
              </a:spcBef>
              <a:buClr>
                <a:srgbClr val="FF7F00"/>
              </a:buClr>
            </a:pPr>
            <a:endParaRPr lang="fr-FR" sz="1800" b="1" smtClean="0">
              <a:solidFill>
                <a:srgbClr val="505050"/>
              </a:solidFill>
              <a:latin typeface="Bookman Old Style" pitchFamily="18" charset="0"/>
              <a:cs typeface="Tahoma" pitchFamily="34" charset="0"/>
            </a:endParaRPr>
          </a:p>
          <a:p>
            <a:pPr marL="688975" lvl="1" indent="-271463">
              <a:lnSpc>
                <a:spcPct val="95000"/>
              </a:lnSpc>
              <a:spcBef>
                <a:spcPct val="50000"/>
              </a:spcBef>
              <a:buClr>
                <a:srgbClr val="FF7F00"/>
              </a:buClr>
            </a:pPr>
            <a:endParaRPr lang="fr-FR" sz="1800" b="1" smtClean="0">
              <a:solidFill>
                <a:srgbClr val="505050"/>
              </a:solidFill>
              <a:latin typeface="Bookman Old Style" pitchFamily="18" charset="0"/>
              <a:cs typeface="Tahoma" pitchFamily="34" charset="0"/>
            </a:endParaRPr>
          </a:p>
          <a:p>
            <a:pPr marL="271463" indent="-271463">
              <a:lnSpc>
                <a:spcPct val="95000"/>
              </a:lnSpc>
              <a:spcBef>
                <a:spcPct val="50000"/>
              </a:spcBef>
              <a:buClr>
                <a:srgbClr val="FF7F00"/>
              </a:buClr>
            </a:pPr>
            <a:endParaRPr lang="fr-FR" sz="1800" b="1" smtClean="0">
              <a:solidFill>
                <a:srgbClr val="505050"/>
              </a:solidFill>
              <a:latin typeface="Bookman Old Style" pitchFamily="18" charset="0"/>
              <a:cs typeface="Tahoma" pitchFamily="34" charset="0"/>
            </a:endParaRPr>
          </a:p>
        </p:txBody>
      </p:sp>
      <p:sp>
        <p:nvSpPr>
          <p:cNvPr id="116738"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56E9DBB7-6E95-484F-B4B8-E7BEFEE05BFE}" type="slidenum">
              <a:rPr lang="fr-FR" sz="900" b="1">
                <a:latin typeface="Arial Narrow" pitchFamily="34" charset="0"/>
              </a:rPr>
              <a:pPr algn="r" eaLnBrk="0" hangingPunct="0"/>
              <a:t>24</a:t>
            </a:fld>
            <a:endParaRPr lang="fr-FR" sz="900" b="1">
              <a:latin typeface="Arial Narrow" pitchFamily="34" charset="0"/>
            </a:endParaRPr>
          </a:p>
        </p:txBody>
      </p:sp>
      <p:sp>
        <p:nvSpPr>
          <p:cNvPr id="6" name="Titre 1"/>
          <p:cNvSpPr>
            <a:spLocks noGrp="1"/>
          </p:cNvSpPr>
          <p:nvPr>
            <p:ph type="title"/>
          </p:nvPr>
        </p:nvSpPr>
        <p:spPr bwMode="auto">
          <a:xfrm>
            <a:off x="681038" y="71438"/>
            <a:ext cx="8229600" cy="357187"/>
          </a:xfrm>
          <a:ln>
            <a:miter lim="800000"/>
            <a:headEnd/>
            <a:tailEnd/>
          </a:ln>
        </p:spPr>
        <p:txBody>
          <a:bodyPr vert="horz" wrap="square" lIns="91440" tIns="45720" rIns="91440" bIns="45720" numCol="1" anchor="t" anchorCtr="0" compatLnSpc="1">
            <a:prstTxWarp prst="textNoShape">
              <a:avLst/>
            </a:prstTxWarp>
          </a:bodyPr>
          <a:lstStyle/>
          <a:p>
            <a:pPr defTabSz="957263">
              <a:defRPr/>
            </a:pPr>
            <a:r>
              <a:rPr lang="fr-FR" sz="1800" i="0" kern="1200" dirty="0" smtClean="0">
                <a:effectLst>
                  <a:outerShdw blurRad="38100" dist="38100" dir="2700000" algn="tl">
                    <a:srgbClr val="000000">
                      <a:alpha val="43137"/>
                    </a:srgbClr>
                  </a:outerShdw>
                </a:effectLst>
                <a:latin typeface="Lucida Sans" pitchFamily="34" charset="0"/>
                <a:ea typeface="+mn-ea"/>
              </a:rPr>
              <a:t>Apports du système GID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1"/>
          <p:cNvSpPr>
            <a:spLocks noGrp="1"/>
          </p:cNvSpPr>
          <p:nvPr>
            <p:ph type="title"/>
          </p:nvPr>
        </p:nvSpPr>
        <p:spPr bwMode="auto">
          <a:xfrm>
            <a:off x="681038" y="71438"/>
            <a:ext cx="8229600" cy="357187"/>
          </a:xfrm>
          <a:ln>
            <a:miter lim="800000"/>
            <a:headEnd/>
            <a:tailEnd/>
          </a:ln>
        </p:spPr>
        <p:txBody>
          <a:bodyPr vert="horz" wrap="square" lIns="91440" tIns="45720" rIns="91440" bIns="45720" numCol="1" anchor="t" anchorCtr="0" compatLnSpc="1">
            <a:prstTxWarp prst="textNoShape">
              <a:avLst/>
            </a:prstTxWarp>
          </a:bodyPr>
          <a:lstStyle/>
          <a:p>
            <a:pPr defTabSz="957263">
              <a:defRPr/>
            </a:pPr>
            <a:r>
              <a:rPr lang="fr-FR" sz="1800" i="0" kern="1200" dirty="0" smtClean="0">
                <a:effectLst>
                  <a:outerShdw blurRad="38100" dist="38100" dir="2700000" algn="tl">
                    <a:srgbClr val="000000">
                      <a:alpha val="43137"/>
                    </a:srgbClr>
                  </a:outerShdw>
                </a:effectLst>
                <a:latin typeface="Lucida Sans" pitchFamily="34" charset="0"/>
                <a:ea typeface="+mn-ea"/>
              </a:rPr>
              <a:t>Apports du système GID</a:t>
            </a:r>
          </a:p>
        </p:txBody>
      </p:sp>
      <p:sp>
        <p:nvSpPr>
          <p:cNvPr id="23555" name="Espace réservé du contenu 2"/>
          <p:cNvSpPr>
            <a:spLocks noGrp="1"/>
          </p:cNvSpPr>
          <p:nvPr>
            <p:ph idx="1"/>
          </p:nvPr>
        </p:nvSpPr>
        <p:spPr bwMode="auto">
          <a:xfrm>
            <a:off x="500063" y="1357313"/>
            <a:ext cx="8229600" cy="4714875"/>
          </a:xfrm>
          <a:ln>
            <a:miter lim="800000"/>
            <a:headEnd/>
            <a:tailEnd/>
          </a:ln>
        </p:spPr>
        <p:txBody>
          <a:bodyPr vert="horz" wrap="square" lIns="91440" tIns="45720" rIns="91440" bIns="45720" numCol="1" anchor="t" anchorCtr="0" compatLnSpc="1">
            <a:prstTxWarp prst="textNoShape">
              <a:avLst/>
            </a:prstTxWarp>
          </a:bodyPr>
          <a:lstStyle/>
          <a:p>
            <a:pPr marL="271463" indent="-271463">
              <a:lnSpc>
                <a:spcPct val="95000"/>
              </a:lnSpc>
              <a:spcBef>
                <a:spcPct val="50000"/>
              </a:spcBef>
              <a:buClr>
                <a:srgbClr val="FF7F00"/>
              </a:buClr>
              <a:buFontTx/>
              <a:buNone/>
              <a:defRPr/>
            </a:pPr>
            <a:r>
              <a:rPr lang="fr-FR" sz="2000" b="1" i="0" kern="1200" dirty="0" smtClean="0">
                <a:solidFill>
                  <a:srgbClr val="505050"/>
                </a:solidFill>
                <a:latin typeface="Bookman Old Style" pitchFamily="18" charset="0"/>
                <a:cs typeface="Tahoma" pitchFamily="34" charset="0"/>
              </a:rPr>
              <a:t>Le système GID constituera un outil de:</a:t>
            </a:r>
          </a:p>
          <a:p>
            <a:pPr marL="271463" indent="-271463">
              <a:lnSpc>
                <a:spcPct val="95000"/>
              </a:lnSpc>
              <a:spcBef>
                <a:spcPct val="50000"/>
              </a:spcBef>
              <a:buClr>
                <a:srgbClr val="FF7F00"/>
              </a:buClr>
              <a:defRPr/>
            </a:pPr>
            <a:endParaRPr lang="fr-FR" sz="1800" b="1" kern="1200" dirty="0" smtClean="0">
              <a:solidFill>
                <a:srgbClr val="505050"/>
              </a:solidFill>
              <a:latin typeface="Bookman Old Style" pitchFamily="18" charset="0"/>
              <a:cs typeface="Tahoma" pitchFamily="34" charset="0"/>
            </a:endParaRPr>
          </a:p>
          <a:p>
            <a:pPr marL="688975" lvl="1" indent="-271463">
              <a:lnSpc>
                <a:spcPct val="95000"/>
              </a:lnSpc>
              <a:spcBef>
                <a:spcPct val="50000"/>
              </a:spcBef>
              <a:buClr>
                <a:srgbClr val="FF7F00"/>
              </a:buClr>
              <a:defRPr/>
            </a:pPr>
            <a:r>
              <a:rPr lang="fr-FR" sz="1800" b="1" i="0" kern="1200" dirty="0" smtClean="0">
                <a:solidFill>
                  <a:srgbClr val="505050"/>
                </a:solidFill>
                <a:latin typeface="Bookman Old Style" pitchFamily="18" charset="0"/>
                <a:cs typeface="Tahoma" pitchFamily="34" charset="0"/>
              </a:rPr>
              <a:t>Contrôle interne</a:t>
            </a:r>
          </a:p>
          <a:p>
            <a:pPr marL="688975" lvl="1" indent="-271463">
              <a:lnSpc>
                <a:spcPct val="95000"/>
              </a:lnSpc>
              <a:spcBef>
                <a:spcPct val="50000"/>
              </a:spcBef>
              <a:buClr>
                <a:srgbClr val="FF7F00"/>
              </a:buClr>
              <a:defRPr/>
            </a:pPr>
            <a:endParaRPr lang="fr-FR" sz="1800" b="1" i="0" kern="1200" dirty="0" smtClean="0">
              <a:solidFill>
                <a:srgbClr val="505050"/>
              </a:solidFill>
              <a:latin typeface="Bookman Old Style" pitchFamily="18" charset="0"/>
              <a:cs typeface="Tahoma" pitchFamily="34" charset="0"/>
            </a:endParaRPr>
          </a:p>
          <a:p>
            <a:pPr marL="688975" lvl="1" indent="-271463">
              <a:lnSpc>
                <a:spcPct val="95000"/>
              </a:lnSpc>
              <a:spcBef>
                <a:spcPct val="50000"/>
              </a:spcBef>
              <a:buClr>
                <a:srgbClr val="FF7F00"/>
              </a:buClr>
              <a:defRPr/>
            </a:pPr>
            <a:r>
              <a:rPr lang="fr-FR" sz="1800" b="1" i="0" kern="1200" dirty="0" smtClean="0">
                <a:solidFill>
                  <a:srgbClr val="505050"/>
                </a:solidFill>
                <a:latin typeface="Bookman Old Style" pitchFamily="18" charset="0"/>
                <a:cs typeface="Tahoma" pitchFamily="34" charset="0"/>
              </a:rPr>
              <a:t>Formation pour les utilisateurs</a:t>
            </a:r>
          </a:p>
          <a:p>
            <a:pPr marL="688975" lvl="1" indent="-271463">
              <a:lnSpc>
                <a:spcPct val="95000"/>
              </a:lnSpc>
              <a:spcBef>
                <a:spcPct val="50000"/>
              </a:spcBef>
              <a:buClr>
                <a:srgbClr val="FF7F00"/>
              </a:buClr>
              <a:defRPr/>
            </a:pPr>
            <a:endParaRPr lang="fr-FR" sz="1800" b="1" i="0" kern="1200" dirty="0" smtClean="0">
              <a:solidFill>
                <a:srgbClr val="505050"/>
              </a:solidFill>
              <a:latin typeface="Bookman Old Style" pitchFamily="18" charset="0"/>
              <a:cs typeface="Tahoma" pitchFamily="34" charset="0"/>
            </a:endParaRPr>
          </a:p>
          <a:p>
            <a:pPr marL="688975" lvl="1" indent="-271463">
              <a:lnSpc>
                <a:spcPct val="95000"/>
              </a:lnSpc>
              <a:spcBef>
                <a:spcPct val="50000"/>
              </a:spcBef>
              <a:buClr>
                <a:srgbClr val="FF7F00"/>
              </a:buClr>
              <a:defRPr/>
            </a:pPr>
            <a:r>
              <a:rPr lang="fr-FR" sz="1800" b="1" i="0" kern="1200" dirty="0" smtClean="0">
                <a:solidFill>
                  <a:srgbClr val="505050"/>
                </a:solidFill>
                <a:latin typeface="Bookman Old Style" pitchFamily="18" charset="0"/>
                <a:cs typeface="Tahoma" pitchFamily="34" charset="0"/>
              </a:rPr>
              <a:t>Information en temps réel</a:t>
            </a:r>
          </a:p>
          <a:p>
            <a:pPr marL="688975" lvl="1" indent="-271463">
              <a:lnSpc>
                <a:spcPct val="95000"/>
              </a:lnSpc>
              <a:spcBef>
                <a:spcPct val="50000"/>
              </a:spcBef>
              <a:buClr>
                <a:srgbClr val="FF7F00"/>
              </a:buClr>
              <a:defRPr/>
            </a:pPr>
            <a:endParaRPr lang="fr-FR" sz="1800" b="1" i="0" kern="1200" dirty="0" smtClean="0">
              <a:solidFill>
                <a:srgbClr val="505050"/>
              </a:solidFill>
              <a:latin typeface="Bookman Old Style" pitchFamily="18" charset="0"/>
              <a:cs typeface="Tahoma" pitchFamily="34" charset="0"/>
            </a:endParaRPr>
          </a:p>
          <a:p>
            <a:pPr marL="688975" lvl="1" indent="-271463">
              <a:lnSpc>
                <a:spcPct val="95000"/>
              </a:lnSpc>
              <a:spcBef>
                <a:spcPct val="50000"/>
              </a:spcBef>
              <a:buClr>
                <a:srgbClr val="FF7F00"/>
              </a:buClr>
              <a:defRPr/>
            </a:pPr>
            <a:r>
              <a:rPr lang="fr-FR" sz="1800" b="1" i="0" kern="1200" dirty="0" smtClean="0">
                <a:solidFill>
                  <a:srgbClr val="505050"/>
                </a:solidFill>
                <a:latin typeface="Bookman Old Style" pitchFamily="18" charset="0"/>
                <a:cs typeface="Tahoma" pitchFamily="34" charset="0"/>
              </a:rPr>
              <a:t>Mise en place rapide des réformes</a:t>
            </a:r>
          </a:p>
          <a:p>
            <a:pPr marL="688975" lvl="1" indent="-271463">
              <a:lnSpc>
                <a:spcPct val="95000"/>
              </a:lnSpc>
              <a:spcBef>
                <a:spcPct val="50000"/>
              </a:spcBef>
              <a:buClr>
                <a:srgbClr val="FF7F00"/>
              </a:buClr>
              <a:defRPr/>
            </a:pPr>
            <a:endParaRPr lang="fr-FR" sz="1800" b="1" i="0" kern="1200" dirty="0" smtClean="0">
              <a:solidFill>
                <a:srgbClr val="505050"/>
              </a:solidFill>
              <a:latin typeface="Bookman Old Style" pitchFamily="18" charset="0"/>
              <a:cs typeface="Tahoma" pitchFamily="34" charset="0"/>
            </a:endParaRPr>
          </a:p>
          <a:p>
            <a:pPr marL="688975" lvl="1" indent="-271463">
              <a:lnSpc>
                <a:spcPct val="95000"/>
              </a:lnSpc>
              <a:spcBef>
                <a:spcPct val="50000"/>
              </a:spcBef>
              <a:buClr>
                <a:srgbClr val="FF7F00"/>
              </a:buClr>
              <a:defRPr/>
            </a:pPr>
            <a:r>
              <a:rPr lang="fr-FR" sz="1800" b="1" i="0" kern="1200" dirty="0" smtClean="0">
                <a:solidFill>
                  <a:srgbClr val="505050"/>
                </a:solidFill>
                <a:latin typeface="Bookman Old Style" pitchFamily="18" charset="0"/>
                <a:cs typeface="Tahoma" pitchFamily="34" charset="0"/>
              </a:rPr>
              <a:t>Transparence dans la gestion</a:t>
            </a:r>
          </a:p>
          <a:p>
            <a:pPr marL="688975" lvl="1" indent="-271463">
              <a:lnSpc>
                <a:spcPct val="95000"/>
              </a:lnSpc>
              <a:spcBef>
                <a:spcPct val="50000"/>
              </a:spcBef>
              <a:buClr>
                <a:srgbClr val="FF7F00"/>
              </a:buClr>
              <a:defRPr/>
            </a:pPr>
            <a:endParaRPr lang="fr-FR" sz="1800" b="1" kern="1200" dirty="0" smtClean="0">
              <a:solidFill>
                <a:srgbClr val="505050"/>
              </a:solidFill>
              <a:latin typeface="Bookman Old Style" pitchFamily="18" charset="0"/>
              <a:cs typeface="Tahoma" pitchFamily="34" charset="0"/>
            </a:endParaRPr>
          </a:p>
          <a:p>
            <a:pPr marL="688975" lvl="1" indent="-271463">
              <a:lnSpc>
                <a:spcPct val="95000"/>
              </a:lnSpc>
              <a:spcBef>
                <a:spcPct val="50000"/>
              </a:spcBef>
              <a:buClr>
                <a:srgbClr val="FF7F00"/>
              </a:buClr>
              <a:defRPr/>
            </a:pPr>
            <a:endParaRPr lang="fr-FR" sz="1800" b="1" kern="1200" dirty="0" smtClean="0">
              <a:solidFill>
                <a:srgbClr val="505050"/>
              </a:solidFill>
              <a:latin typeface="Bookman Old Style" pitchFamily="18" charset="0"/>
              <a:cs typeface="Tahoma" pitchFamily="34" charset="0"/>
            </a:endParaRPr>
          </a:p>
        </p:txBody>
      </p:sp>
      <p:sp>
        <p:nvSpPr>
          <p:cNvPr id="117763"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03C67369-C7FB-457D-BA90-59572D2AF697}" type="slidenum">
              <a:rPr lang="fr-FR" sz="900" b="1">
                <a:latin typeface="Arial Narrow" pitchFamily="34" charset="0"/>
              </a:rPr>
              <a:pPr algn="r" eaLnBrk="0" hangingPunct="0"/>
              <a:t>25</a:t>
            </a:fld>
            <a:endParaRPr lang="fr-FR" sz="900" b="1">
              <a:latin typeface="Arial Narrow"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4363" y="38100"/>
            <a:ext cx="3616325" cy="369888"/>
          </a:xfrm>
          <a:prstGeom prst="rect">
            <a:avLst/>
          </a:prstGeom>
        </p:spPr>
        <p:txBody>
          <a:bodyPr wrap="none">
            <a:spAutoFit/>
          </a:bodyPr>
          <a:lstStyle/>
          <a:p>
            <a:pPr>
              <a:defRPr/>
            </a:pPr>
            <a:r>
              <a:rPr lang="fr-FR" b="1" dirty="0">
                <a:solidFill>
                  <a:schemeClr val="bg1"/>
                </a:solidFill>
                <a:effectLst>
                  <a:outerShdw blurRad="38100" dist="38100" dir="2700000" algn="tl">
                    <a:srgbClr val="C0C0C0"/>
                  </a:outerShdw>
                </a:effectLst>
                <a:latin typeface="Lucida Sans" pitchFamily="34" charset="0"/>
              </a:rPr>
              <a:t>Perspectives du système GID</a:t>
            </a:r>
            <a:endParaRPr lang="fr-FR" dirty="0"/>
          </a:p>
        </p:txBody>
      </p:sp>
      <p:graphicFrame>
        <p:nvGraphicFramePr>
          <p:cNvPr id="6" name="Diagramme 5"/>
          <p:cNvGraphicFramePr/>
          <p:nvPr/>
        </p:nvGraphicFramePr>
        <p:xfrm>
          <a:off x="285720" y="1142984"/>
          <a:ext cx="8501122"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8787"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3B1DE6AA-2FAF-4B88-BFD5-A3402830DA94}" type="slidenum">
              <a:rPr lang="fr-FR" sz="900" b="1">
                <a:latin typeface="Arial Narrow" pitchFamily="34" charset="0"/>
              </a:rPr>
              <a:pPr algn="r" eaLnBrk="0" hangingPunct="0"/>
              <a:t>26</a:t>
            </a:fld>
            <a:endParaRPr lang="fr-FR" sz="900" b="1">
              <a:latin typeface="Arial Narrow"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3" name="Text Box 26"/>
          <p:cNvSpPr txBox="1">
            <a:spLocks noChangeArrowheads="1"/>
          </p:cNvSpPr>
          <p:nvPr/>
        </p:nvSpPr>
        <p:spPr bwMode="auto">
          <a:xfrm>
            <a:off x="73025" y="28575"/>
            <a:ext cx="8820150" cy="400050"/>
          </a:xfrm>
          <a:prstGeom prst="rect">
            <a:avLst/>
          </a:prstGeom>
          <a:noFill/>
          <a:ln w="9525">
            <a:noFill/>
            <a:miter lim="800000"/>
            <a:headEnd/>
            <a:tailEnd/>
          </a:ln>
          <a:effectLst>
            <a:prstShdw prst="shdw13" dist="53882" dir="13500000">
              <a:schemeClr val="bg2">
                <a:alpha val="50000"/>
              </a:schemeClr>
            </a:prstShdw>
          </a:effectLst>
        </p:spPr>
        <p:txBody>
          <a:bodyPr>
            <a:spAutoFit/>
          </a:bodyPr>
          <a:lstStyle/>
          <a:p>
            <a:r>
              <a:rPr lang="fr-FR" sz="2000" b="1">
                <a:solidFill>
                  <a:schemeClr val="bg1"/>
                </a:solidFill>
                <a:latin typeface="Calibri" pitchFamily="34" charset="0"/>
              </a:rPr>
              <a:t>Conclusion</a:t>
            </a:r>
          </a:p>
        </p:txBody>
      </p:sp>
      <p:sp>
        <p:nvSpPr>
          <p:cNvPr id="26" name="Rectangle 25"/>
          <p:cNvSpPr/>
          <p:nvPr/>
        </p:nvSpPr>
        <p:spPr>
          <a:xfrm>
            <a:off x="827088" y="2349500"/>
            <a:ext cx="7345362" cy="6477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0" tIns="85344" rIns="85344" bIns="85344" anchor="ctr"/>
          <a:lstStyle/>
          <a:p>
            <a:pPr marL="174625">
              <a:lnSpc>
                <a:spcPct val="110000"/>
              </a:lnSpc>
              <a:defRPr/>
            </a:pPr>
            <a:endParaRPr lang="fr-FR" sz="1400" dirty="0">
              <a:solidFill>
                <a:srgbClr val="000000"/>
              </a:solidFill>
              <a:latin typeface="Calibri" pitchFamily="34" charset="0"/>
            </a:endParaRPr>
          </a:p>
        </p:txBody>
      </p:sp>
      <p:sp>
        <p:nvSpPr>
          <p:cNvPr id="23" name="Rectangle 22"/>
          <p:cNvSpPr/>
          <p:nvPr/>
        </p:nvSpPr>
        <p:spPr>
          <a:xfrm>
            <a:off x="1116013" y="1196975"/>
            <a:ext cx="6553200" cy="57626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0" tIns="85344" rIns="85344" bIns="85344" anchor="ctr"/>
          <a:lstStyle/>
          <a:p>
            <a:pPr defTabSz="533400">
              <a:spcAft>
                <a:spcPct val="35000"/>
              </a:spcAft>
              <a:defRPr/>
            </a:pPr>
            <a:endParaRPr lang="fr-FR" sz="1400" dirty="0">
              <a:solidFill>
                <a:srgbClr val="000000"/>
              </a:solidFill>
              <a:latin typeface="Calibri" pitchFamily="34" charset="0"/>
            </a:endParaRPr>
          </a:p>
        </p:txBody>
      </p:sp>
      <p:sp>
        <p:nvSpPr>
          <p:cNvPr id="120836" name="Rectangle 3"/>
          <p:cNvSpPr txBox="1">
            <a:spLocks noChangeArrowheads="1"/>
          </p:cNvSpPr>
          <p:nvPr/>
        </p:nvSpPr>
        <p:spPr bwMode="auto">
          <a:xfrm>
            <a:off x="500034" y="765175"/>
            <a:ext cx="7786742" cy="5543550"/>
          </a:xfrm>
          <a:prstGeom prst="rect">
            <a:avLst/>
          </a:prstGeom>
          <a:noFill/>
          <a:ln w="9525">
            <a:noFill/>
            <a:miter lim="800000"/>
            <a:headEnd/>
            <a:tailEnd/>
          </a:ln>
        </p:spPr>
        <p:txBody>
          <a:bodyPr lIns="90488" tIns="44450" rIns="90488" bIns="44450"/>
          <a:lstStyle/>
          <a:p>
            <a:pPr marL="342900" indent="-342900" eaLnBrk="0" hangingPunct="0">
              <a:lnSpc>
                <a:spcPct val="160000"/>
              </a:lnSpc>
              <a:spcBef>
                <a:spcPts val="300"/>
              </a:spcBef>
              <a:buClr>
                <a:srgbClr val="CC6600"/>
              </a:buClr>
            </a:pPr>
            <a:r>
              <a:rPr lang="fr-FR" dirty="0">
                <a:solidFill>
                  <a:srgbClr val="505050"/>
                </a:solidFill>
              </a:rPr>
              <a:t>L’administration dispose aujourd’hui</a:t>
            </a:r>
            <a:r>
              <a:rPr lang="fr-FR" dirty="0"/>
              <a:t> </a:t>
            </a:r>
            <a:r>
              <a:rPr lang="fr-FR" b="1" dirty="0">
                <a:solidFill>
                  <a:srgbClr val="326064"/>
                </a:solidFill>
                <a:latin typeface="Calibri" pitchFamily="34" charset="0"/>
              </a:rPr>
              <a:t>:</a:t>
            </a:r>
          </a:p>
          <a:p>
            <a:pPr marL="342900" lvl="2" indent="-342900" eaLnBrk="0" hangingPunct="0">
              <a:lnSpc>
                <a:spcPct val="160000"/>
              </a:lnSpc>
              <a:spcBef>
                <a:spcPts val="300"/>
              </a:spcBef>
              <a:buClr>
                <a:srgbClr val="CC6600"/>
              </a:buClr>
              <a:buFont typeface="Wingdings" pitchFamily="2" charset="2"/>
              <a:buChar char="§"/>
            </a:pPr>
            <a:r>
              <a:rPr lang="fr-FR" sz="2400" b="1" dirty="0">
                <a:solidFill>
                  <a:srgbClr val="505050"/>
                </a:solidFill>
              </a:rPr>
              <a:t>un système agile :</a:t>
            </a:r>
          </a:p>
          <a:p>
            <a:pPr marL="800100" lvl="4" indent="-342900" eaLnBrk="0" hangingPunct="0">
              <a:lnSpc>
                <a:spcPct val="160000"/>
              </a:lnSpc>
              <a:spcBef>
                <a:spcPts val="300"/>
              </a:spcBef>
              <a:buClr>
                <a:srgbClr val="CC6600"/>
              </a:buClr>
              <a:buFont typeface="Arial" charset="0"/>
              <a:buChar char="•"/>
            </a:pPr>
            <a:r>
              <a:rPr lang="fr-FR" dirty="0">
                <a:solidFill>
                  <a:srgbClr val="505050"/>
                </a:solidFill>
              </a:rPr>
              <a:t>gère la dépense dans des conditions optimales ;</a:t>
            </a:r>
          </a:p>
          <a:p>
            <a:pPr marL="800100" lvl="4" indent="-342900" eaLnBrk="0" hangingPunct="0">
              <a:lnSpc>
                <a:spcPct val="160000"/>
              </a:lnSpc>
              <a:spcBef>
                <a:spcPts val="300"/>
              </a:spcBef>
              <a:buClr>
                <a:srgbClr val="CC6600"/>
              </a:buClr>
              <a:buFont typeface="Arial" charset="0"/>
              <a:buChar char="•"/>
            </a:pPr>
            <a:r>
              <a:rPr lang="fr-FR" dirty="0">
                <a:solidFill>
                  <a:srgbClr val="505050"/>
                </a:solidFill>
              </a:rPr>
              <a:t>ouvre des perspectives d’avenir en matière de réingénierie des processus et de dématérialisation des actes ;</a:t>
            </a:r>
          </a:p>
          <a:p>
            <a:pPr marL="800100" lvl="4" indent="-342900" eaLnBrk="0" hangingPunct="0">
              <a:lnSpc>
                <a:spcPct val="160000"/>
              </a:lnSpc>
              <a:spcBef>
                <a:spcPts val="300"/>
              </a:spcBef>
              <a:buClr>
                <a:srgbClr val="CC6600"/>
              </a:buClr>
              <a:buFont typeface="Arial" charset="0"/>
              <a:buChar char="•"/>
            </a:pPr>
            <a:r>
              <a:rPr lang="fr-FR" dirty="0">
                <a:solidFill>
                  <a:srgbClr val="505050"/>
                </a:solidFill>
              </a:rPr>
              <a:t>Offre un socle pour la mise en place des réformes .</a:t>
            </a:r>
          </a:p>
          <a:p>
            <a:pPr marL="342900" lvl="2" indent="-342900" eaLnBrk="0" hangingPunct="0">
              <a:lnSpc>
                <a:spcPct val="160000"/>
              </a:lnSpc>
              <a:spcBef>
                <a:spcPts val="300"/>
              </a:spcBef>
              <a:buClr>
                <a:srgbClr val="CC6600"/>
              </a:buClr>
              <a:buFont typeface="Wingdings" pitchFamily="2" charset="2"/>
              <a:buChar char="§"/>
            </a:pPr>
            <a:r>
              <a:rPr lang="fr-FR" dirty="0">
                <a:solidFill>
                  <a:srgbClr val="505050"/>
                </a:solidFill>
              </a:rPr>
              <a:t>un </a:t>
            </a:r>
            <a:r>
              <a:rPr lang="fr-FR" sz="2000" b="1" dirty="0">
                <a:solidFill>
                  <a:srgbClr val="505050"/>
                </a:solidFill>
              </a:rPr>
              <a:t>savoir faire et une plateforme industrialisée </a:t>
            </a:r>
            <a:r>
              <a:rPr lang="fr-FR" dirty="0">
                <a:solidFill>
                  <a:srgbClr val="505050"/>
                </a:solidFill>
              </a:rPr>
              <a:t>pour intégrer d’autres domaines métiers avec des coûts et des délais maitrisés.</a:t>
            </a:r>
          </a:p>
        </p:txBody>
      </p:sp>
      <p:sp>
        <p:nvSpPr>
          <p:cNvPr id="120837"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5FAC2927-4CB1-4C7E-823F-E6795FBD9ACC}" type="slidenum">
              <a:rPr lang="fr-FR" sz="900" b="1">
                <a:latin typeface="Arial Narrow" pitchFamily="34" charset="0"/>
              </a:rPr>
              <a:pPr algn="r" eaLnBrk="0" hangingPunct="0"/>
              <a:t>27</a:t>
            </a:fld>
            <a:endParaRPr lang="fr-FR" sz="900" b="1">
              <a:latin typeface="Arial Narrow"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4"/>
          <p:cNvSpPr>
            <a:spLocks noChangeArrowheads="1"/>
          </p:cNvSpPr>
          <p:nvPr/>
        </p:nvSpPr>
        <p:spPr bwMode="auto">
          <a:xfrm>
            <a:off x="357188" y="928688"/>
            <a:ext cx="8501062" cy="646112"/>
          </a:xfrm>
          <a:prstGeom prst="rect">
            <a:avLst/>
          </a:prstGeom>
          <a:noFill/>
          <a:ln w="9525">
            <a:noFill/>
            <a:miter lim="800000"/>
            <a:headEnd/>
            <a:tailEnd/>
          </a:ln>
        </p:spPr>
        <p:txBody>
          <a:bodyPr>
            <a:spAutoFit/>
          </a:bodyPr>
          <a:lstStyle/>
          <a:p>
            <a:pPr algn="ctr">
              <a:spcBef>
                <a:spcPct val="5000"/>
              </a:spcBef>
              <a:spcAft>
                <a:spcPct val="10000"/>
              </a:spcAft>
            </a:pPr>
            <a:r>
              <a:rPr lang="fr-FR">
                <a:solidFill>
                  <a:srgbClr val="581D00"/>
                </a:solidFill>
              </a:rPr>
              <a:t>Système d’information budgétaire et comptable commun à l’ensemble des acteurs de la dépense publique</a:t>
            </a:r>
          </a:p>
        </p:txBody>
      </p:sp>
      <p:sp>
        <p:nvSpPr>
          <p:cNvPr id="18434"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1F1C9CE9-F3B1-40E4-944E-C513CB6260E3}" type="slidenum">
              <a:rPr lang="fr-FR" sz="900" b="1">
                <a:latin typeface="Arial Narrow" pitchFamily="34" charset="0"/>
              </a:rPr>
              <a:pPr algn="r" eaLnBrk="0" hangingPunct="0"/>
              <a:t>3</a:t>
            </a:fld>
            <a:endParaRPr lang="fr-FR" sz="900" b="1">
              <a:latin typeface="Arial Narrow" pitchFamily="34" charset="0"/>
            </a:endParaRPr>
          </a:p>
        </p:txBody>
      </p:sp>
      <p:sp>
        <p:nvSpPr>
          <p:cNvPr id="18435" name="Text Box 317"/>
          <p:cNvSpPr txBox="1">
            <a:spLocks noChangeArrowheads="1"/>
          </p:cNvSpPr>
          <p:nvPr/>
        </p:nvSpPr>
        <p:spPr bwMode="auto">
          <a:xfrm>
            <a:off x="3286125" y="428625"/>
            <a:ext cx="1317625"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Vision</a:t>
            </a:r>
          </a:p>
        </p:txBody>
      </p:sp>
      <p:sp>
        <p:nvSpPr>
          <p:cNvPr id="18436" name="Text Box 318"/>
          <p:cNvSpPr txBox="1">
            <a:spLocks noChangeArrowheads="1"/>
          </p:cNvSpPr>
          <p:nvPr/>
        </p:nvSpPr>
        <p:spPr bwMode="auto">
          <a:xfrm>
            <a:off x="4572000" y="428625"/>
            <a:ext cx="1228725"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Contexte</a:t>
            </a:r>
          </a:p>
        </p:txBody>
      </p:sp>
      <p:sp>
        <p:nvSpPr>
          <p:cNvPr id="18437" name="Text Box 320"/>
          <p:cNvSpPr txBox="1">
            <a:spLocks noChangeArrowheads="1"/>
          </p:cNvSpPr>
          <p:nvPr/>
        </p:nvSpPr>
        <p:spPr bwMode="auto">
          <a:xfrm>
            <a:off x="5786438" y="428625"/>
            <a:ext cx="1214437"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Objectifs </a:t>
            </a:r>
          </a:p>
        </p:txBody>
      </p:sp>
      <p:sp>
        <p:nvSpPr>
          <p:cNvPr id="18438" name="Text Box 317"/>
          <p:cNvSpPr txBox="1">
            <a:spLocks noChangeArrowheads="1"/>
          </p:cNvSpPr>
          <p:nvPr/>
        </p:nvSpPr>
        <p:spPr bwMode="auto">
          <a:xfrm>
            <a:off x="0" y="428625"/>
            <a:ext cx="1500188" cy="288925"/>
          </a:xfrm>
          <a:prstGeom prst="rect">
            <a:avLst/>
          </a:prstGeom>
          <a:solidFill>
            <a:srgbClr val="FF7F00"/>
          </a:solidFill>
          <a:ln w="9525" algn="ctr">
            <a:solidFill>
              <a:schemeClr val="tx1"/>
            </a:solidFill>
            <a:miter lim="800000"/>
            <a:headEnd/>
            <a:tailEnd/>
          </a:ln>
        </p:spPr>
        <p:txBody>
          <a:bodyPr wrap="none" anchor="ctr"/>
          <a:lstStyle/>
          <a:p>
            <a:pPr algn="ctr"/>
            <a:r>
              <a:rPr lang="fr-FR" sz="1500" b="1">
                <a:solidFill>
                  <a:srgbClr val="505050"/>
                </a:solidFill>
                <a:latin typeface="Tahoma" pitchFamily="34" charset="0"/>
                <a:cs typeface="Tahoma" pitchFamily="34" charset="0"/>
              </a:rPr>
              <a:t>Présentation</a:t>
            </a:r>
          </a:p>
        </p:txBody>
      </p:sp>
      <p:sp>
        <p:nvSpPr>
          <p:cNvPr id="18439" name="Text Box 317"/>
          <p:cNvSpPr txBox="1">
            <a:spLocks noChangeArrowheads="1"/>
          </p:cNvSpPr>
          <p:nvPr/>
        </p:nvSpPr>
        <p:spPr bwMode="auto">
          <a:xfrm>
            <a:off x="1500188" y="428625"/>
            <a:ext cx="1800225"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Principales étapes</a:t>
            </a:r>
          </a:p>
        </p:txBody>
      </p:sp>
      <p:sp>
        <p:nvSpPr>
          <p:cNvPr id="18440" name="Text Box 317"/>
          <p:cNvSpPr txBox="1">
            <a:spLocks noChangeArrowheads="1"/>
          </p:cNvSpPr>
          <p:nvPr/>
        </p:nvSpPr>
        <p:spPr bwMode="auto">
          <a:xfrm>
            <a:off x="7000875" y="428625"/>
            <a:ext cx="1800225"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Organisation</a:t>
            </a:r>
          </a:p>
        </p:txBody>
      </p:sp>
      <p:grpSp>
        <p:nvGrpSpPr>
          <p:cNvPr id="18441" name="Groupe 268"/>
          <p:cNvGrpSpPr>
            <a:grpSpLocks/>
          </p:cNvGrpSpPr>
          <p:nvPr/>
        </p:nvGrpSpPr>
        <p:grpSpPr bwMode="auto">
          <a:xfrm>
            <a:off x="222250" y="1785938"/>
            <a:ext cx="8680450" cy="4708525"/>
            <a:chOff x="222133" y="1785938"/>
            <a:chExt cx="8680567" cy="4708525"/>
          </a:xfrm>
        </p:grpSpPr>
        <p:grpSp>
          <p:nvGrpSpPr>
            <p:cNvPr id="18443" name="Group 452"/>
            <p:cNvGrpSpPr>
              <a:grpSpLocks/>
            </p:cNvGrpSpPr>
            <p:nvPr/>
          </p:nvGrpSpPr>
          <p:grpSpPr bwMode="auto">
            <a:xfrm>
              <a:off x="357186" y="1785941"/>
              <a:ext cx="8545513" cy="4708531"/>
              <a:chOff x="1020" y="611"/>
              <a:chExt cx="4588" cy="2376"/>
            </a:xfrm>
          </p:grpSpPr>
          <p:sp>
            <p:nvSpPr>
              <p:cNvPr id="18448" name="Oval 453"/>
              <p:cNvSpPr>
                <a:spLocks noChangeArrowheads="1"/>
              </p:cNvSpPr>
              <p:nvPr/>
            </p:nvSpPr>
            <p:spPr bwMode="auto">
              <a:xfrm rot="-728503">
                <a:off x="2925" y="1842"/>
                <a:ext cx="1302" cy="650"/>
              </a:xfrm>
              <a:prstGeom prst="ellipse">
                <a:avLst/>
              </a:prstGeom>
              <a:solidFill>
                <a:srgbClr val="FFFF99">
                  <a:alpha val="50195"/>
                </a:srgbClr>
              </a:solidFill>
              <a:ln w="12700">
                <a:solidFill>
                  <a:srgbClr val="081D58"/>
                </a:solidFill>
                <a:round/>
                <a:headEnd/>
                <a:tailEnd/>
              </a:ln>
            </p:spPr>
            <p:txBody>
              <a:bodyPr lIns="90488" tIns="44450" rIns="90488" bIns="44450" anchor="ctr">
                <a:spAutoFit/>
              </a:bodyPr>
              <a:lstStyle/>
              <a:p>
                <a:pPr algn="ctr"/>
                <a:endParaRPr lang="fr-FR"/>
              </a:p>
            </p:txBody>
          </p:sp>
          <p:grpSp>
            <p:nvGrpSpPr>
              <p:cNvPr id="18449" name="Group 454"/>
              <p:cNvGrpSpPr>
                <a:grpSpLocks/>
              </p:cNvGrpSpPr>
              <p:nvPr/>
            </p:nvGrpSpPr>
            <p:grpSpPr bwMode="auto">
              <a:xfrm>
                <a:off x="4419" y="2244"/>
                <a:ext cx="435" cy="492"/>
                <a:chOff x="1670" y="3366"/>
                <a:chExt cx="668" cy="832"/>
              </a:xfrm>
            </p:grpSpPr>
            <p:sp>
              <p:nvSpPr>
                <p:cNvPr id="18488" name="Freeform 455"/>
                <p:cNvSpPr>
                  <a:spLocks/>
                </p:cNvSpPr>
                <p:nvPr/>
              </p:nvSpPr>
              <p:spPr bwMode="auto">
                <a:xfrm>
                  <a:off x="1683" y="4149"/>
                  <a:ext cx="292" cy="49"/>
                </a:xfrm>
                <a:custGeom>
                  <a:avLst/>
                  <a:gdLst>
                    <a:gd name="T0" fmla="*/ 0 w 874"/>
                    <a:gd name="T1" fmla="*/ 0 h 145"/>
                    <a:gd name="T2" fmla="*/ 0 w 874"/>
                    <a:gd name="T3" fmla="*/ 0 h 145"/>
                    <a:gd name="T4" fmla="*/ 0 w 874"/>
                    <a:gd name="T5" fmla="*/ 0 h 145"/>
                    <a:gd name="T6" fmla="*/ 0 w 874"/>
                    <a:gd name="T7" fmla="*/ 0 h 145"/>
                    <a:gd name="T8" fmla="*/ 0 w 874"/>
                    <a:gd name="T9" fmla="*/ 0 h 145"/>
                    <a:gd name="T10" fmla="*/ 0 w 874"/>
                    <a:gd name="T11" fmla="*/ 0 h 145"/>
                    <a:gd name="T12" fmla="*/ 0 w 874"/>
                    <a:gd name="T13" fmla="*/ 0 h 145"/>
                    <a:gd name="T14" fmla="*/ 0 w 874"/>
                    <a:gd name="T15" fmla="*/ 0 h 145"/>
                    <a:gd name="T16" fmla="*/ 0 w 874"/>
                    <a:gd name="T17" fmla="*/ 0 h 145"/>
                    <a:gd name="T18" fmla="*/ 0 w 874"/>
                    <a:gd name="T19" fmla="*/ 0 h 145"/>
                    <a:gd name="T20" fmla="*/ 0 w 874"/>
                    <a:gd name="T21" fmla="*/ 0 h 145"/>
                    <a:gd name="T22" fmla="*/ 0 w 874"/>
                    <a:gd name="T23" fmla="*/ 0 h 145"/>
                    <a:gd name="T24" fmla="*/ 0 w 874"/>
                    <a:gd name="T25" fmla="*/ 0 h 145"/>
                    <a:gd name="T26" fmla="*/ 0 w 874"/>
                    <a:gd name="T27" fmla="*/ 0 h 145"/>
                    <a:gd name="T28" fmla="*/ 0 w 874"/>
                    <a:gd name="T29" fmla="*/ 0 h 145"/>
                    <a:gd name="T30" fmla="*/ 0 w 874"/>
                    <a:gd name="T31" fmla="*/ 0 h 145"/>
                    <a:gd name="T32" fmla="*/ 0 w 874"/>
                    <a:gd name="T33" fmla="*/ 0 h 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74"/>
                    <a:gd name="T52" fmla="*/ 0 h 145"/>
                    <a:gd name="T53" fmla="*/ 874 w 874"/>
                    <a:gd name="T54" fmla="*/ 145 h 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74" h="145">
                      <a:moveTo>
                        <a:pt x="532" y="0"/>
                      </a:moveTo>
                      <a:lnTo>
                        <a:pt x="586" y="10"/>
                      </a:lnTo>
                      <a:lnTo>
                        <a:pt x="628" y="22"/>
                      </a:lnTo>
                      <a:lnTo>
                        <a:pt x="646" y="28"/>
                      </a:lnTo>
                      <a:lnTo>
                        <a:pt x="874" y="30"/>
                      </a:lnTo>
                      <a:lnTo>
                        <a:pt x="872" y="104"/>
                      </a:lnTo>
                      <a:lnTo>
                        <a:pt x="732" y="92"/>
                      </a:lnTo>
                      <a:lnTo>
                        <a:pt x="540" y="87"/>
                      </a:lnTo>
                      <a:lnTo>
                        <a:pt x="421" y="145"/>
                      </a:lnTo>
                      <a:lnTo>
                        <a:pt x="287" y="139"/>
                      </a:lnTo>
                      <a:lnTo>
                        <a:pt x="64" y="126"/>
                      </a:lnTo>
                      <a:lnTo>
                        <a:pt x="0" y="100"/>
                      </a:lnTo>
                      <a:lnTo>
                        <a:pt x="114" y="89"/>
                      </a:lnTo>
                      <a:lnTo>
                        <a:pt x="318" y="95"/>
                      </a:lnTo>
                      <a:lnTo>
                        <a:pt x="384" y="22"/>
                      </a:lnTo>
                      <a:lnTo>
                        <a:pt x="532" y="0"/>
                      </a:lnTo>
                      <a:close/>
                    </a:path>
                  </a:pathLst>
                </a:custGeom>
                <a:solidFill>
                  <a:srgbClr val="B2B2B2"/>
                </a:solidFill>
                <a:ln w="9525">
                  <a:noFill/>
                  <a:round/>
                  <a:headEnd/>
                  <a:tailEnd/>
                </a:ln>
              </p:spPr>
              <p:txBody>
                <a:bodyPr/>
                <a:lstStyle/>
                <a:p>
                  <a:endParaRPr lang="fr-FR"/>
                </a:p>
              </p:txBody>
            </p:sp>
            <p:sp>
              <p:nvSpPr>
                <p:cNvPr id="18489" name="Freeform 456"/>
                <p:cNvSpPr>
                  <a:spLocks/>
                </p:cNvSpPr>
                <p:nvPr/>
              </p:nvSpPr>
              <p:spPr bwMode="auto">
                <a:xfrm>
                  <a:off x="1670" y="3392"/>
                  <a:ext cx="668" cy="794"/>
                </a:xfrm>
                <a:custGeom>
                  <a:avLst/>
                  <a:gdLst>
                    <a:gd name="T0" fmla="*/ 0 w 2003"/>
                    <a:gd name="T1" fmla="*/ 0 h 2382"/>
                    <a:gd name="T2" fmla="*/ 0 w 2003"/>
                    <a:gd name="T3" fmla="*/ 0 h 2382"/>
                    <a:gd name="T4" fmla="*/ 0 w 2003"/>
                    <a:gd name="T5" fmla="*/ 0 h 2382"/>
                    <a:gd name="T6" fmla="*/ 0 w 2003"/>
                    <a:gd name="T7" fmla="*/ 0 h 2382"/>
                    <a:gd name="T8" fmla="*/ 0 w 2003"/>
                    <a:gd name="T9" fmla="*/ 0 h 2382"/>
                    <a:gd name="T10" fmla="*/ 0 w 2003"/>
                    <a:gd name="T11" fmla="*/ 0 h 2382"/>
                    <a:gd name="T12" fmla="*/ 0 w 2003"/>
                    <a:gd name="T13" fmla="*/ 0 h 2382"/>
                    <a:gd name="T14" fmla="*/ 0 w 2003"/>
                    <a:gd name="T15" fmla="*/ 0 h 2382"/>
                    <a:gd name="T16" fmla="*/ 0 w 2003"/>
                    <a:gd name="T17" fmla="*/ 0 h 2382"/>
                    <a:gd name="T18" fmla="*/ 0 w 2003"/>
                    <a:gd name="T19" fmla="*/ 0 h 2382"/>
                    <a:gd name="T20" fmla="*/ 0 w 2003"/>
                    <a:gd name="T21" fmla="*/ 0 h 2382"/>
                    <a:gd name="T22" fmla="*/ 0 w 2003"/>
                    <a:gd name="T23" fmla="*/ 0 h 2382"/>
                    <a:gd name="T24" fmla="*/ 0 w 2003"/>
                    <a:gd name="T25" fmla="*/ 0 h 2382"/>
                    <a:gd name="T26" fmla="*/ 0 w 2003"/>
                    <a:gd name="T27" fmla="*/ 0 h 2382"/>
                    <a:gd name="T28" fmla="*/ 0 w 2003"/>
                    <a:gd name="T29" fmla="*/ 0 h 2382"/>
                    <a:gd name="T30" fmla="*/ 0 w 2003"/>
                    <a:gd name="T31" fmla="*/ 0 h 2382"/>
                    <a:gd name="T32" fmla="*/ 0 w 2003"/>
                    <a:gd name="T33" fmla="*/ 0 h 2382"/>
                    <a:gd name="T34" fmla="*/ 0 w 2003"/>
                    <a:gd name="T35" fmla="*/ 0 h 2382"/>
                    <a:gd name="T36" fmla="*/ 0 w 2003"/>
                    <a:gd name="T37" fmla="*/ 0 h 2382"/>
                    <a:gd name="T38" fmla="*/ 0 w 2003"/>
                    <a:gd name="T39" fmla="*/ 0 h 2382"/>
                    <a:gd name="T40" fmla="*/ 0 w 2003"/>
                    <a:gd name="T41" fmla="*/ 0 h 2382"/>
                    <a:gd name="T42" fmla="*/ 0 w 2003"/>
                    <a:gd name="T43" fmla="*/ 0 h 2382"/>
                    <a:gd name="T44" fmla="*/ 0 w 2003"/>
                    <a:gd name="T45" fmla="*/ 0 h 2382"/>
                    <a:gd name="T46" fmla="*/ 0 w 2003"/>
                    <a:gd name="T47" fmla="*/ 0 h 2382"/>
                    <a:gd name="T48" fmla="*/ 0 w 2003"/>
                    <a:gd name="T49" fmla="*/ 0 h 2382"/>
                    <a:gd name="T50" fmla="*/ 0 w 2003"/>
                    <a:gd name="T51" fmla="*/ 0 h 2382"/>
                    <a:gd name="T52" fmla="*/ 0 w 2003"/>
                    <a:gd name="T53" fmla="*/ 0 h 2382"/>
                    <a:gd name="T54" fmla="*/ 0 w 2003"/>
                    <a:gd name="T55" fmla="*/ 0 h 2382"/>
                    <a:gd name="T56" fmla="*/ 0 w 2003"/>
                    <a:gd name="T57" fmla="*/ 0 h 2382"/>
                    <a:gd name="T58" fmla="*/ 0 w 2003"/>
                    <a:gd name="T59" fmla="*/ 0 h 2382"/>
                    <a:gd name="T60" fmla="*/ 0 w 2003"/>
                    <a:gd name="T61" fmla="*/ 0 h 2382"/>
                    <a:gd name="T62" fmla="*/ 0 w 2003"/>
                    <a:gd name="T63" fmla="*/ 0 h 2382"/>
                    <a:gd name="T64" fmla="*/ 0 w 2003"/>
                    <a:gd name="T65" fmla="*/ 0 h 2382"/>
                    <a:gd name="T66" fmla="*/ 0 w 2003"/>
                    <a:gd name="T67" fmla="*/ 0 h 2382"/>
                    <a:gd name="T68" fmla="*/ 0 w 2003"/>
                    <a:gd name="T69" fmla="*/ 0 h 2382"/>
                    <a:gd name="T70" fmla="*/ 0 w 2003"/>
                    <a:gd name="T71" fmla="*/ 0 h 2382"/>
                    <a:gd name="T72" fmla="*/ 0 w 2003"/>
                    <a:gd name="T73" fmla="*/ 0 h 2382"/>
                    <a:gd name="T74" fmla="*/ 0 w 2003"/>
                    <a:gd name="T75" fmla="*/ 0 h 2382"/>
                    <a:gd name="T76" fmla="*/ 0 w 2003"/>
                    <a:gd name="T77" fmla="*/ 0 h 2382"/>
                    <a:gd name="T78" fmla="*/ 0 w 2003"/>
                    <a:gd name="T79" fmla="*/ 0 h 2382"/>
                    <a:gd name="T80" fmla="*/ 0 w 2003"/>
                    <a:gd name="T81" fmla="*/ 0 h 2382"/>
                    <a:gd name="T82" fmla="*/ 0 w 2003"/>
                    <a:gd name="T83" fmla="*/ 0 h 2382"/>
                    <a:gd name="T84" fmla="*/ 0 w 2003"/>
                    <a:gd name="T85" fmla="*/ 0 h 2382"/>
                    <a:gd name="T86" fmla="*/ 0 w 2003"/>
                    <a:gd name="T87" fmla="*/ 0 h 2382"/>
                    <a:gd name="T88" fmla="*/ 0 w 2003"/>
                    <a:gd name="T89" fmla="*/ 0 h 2382"/>
                    <a:gd name="T90" fmla="*/ 0 w 2003"/>
                    <a:gd name="T91" fmla="*/ 0 h 2382"/>
                    <a:gd name="T92" fmla="*/ 0 w 2003"/>
                    <a:gd name="T93" fmla="*/ 0 h 2382"/>
                    <a:gd name="T94" fmla="*/ 0 w 2003"/>
                    <a:gd name="T95" fmla="*/ 0 h 2382"/>
                    <a:gd name="T96" fmla="*/ 0 w 2003"/>
                    <a:gd name="T97" fmla="*/ 0 h 2382"/>
                    <a:gd name="T98" fmla="*/ 0 w 2003"/>
                    <a:gd name="T99" fmla="*/ 0 h 23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03"/>
                    <a:gd name="T151" fmla="*/ 0 h 2382"/>
                    <a:gd name="T152" fmla="*/ 2003 w 2003"/>
                    <a:gd name="T153" fmla="*/ 2382 h 23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03" h="2382">
                      <a:moveTo>
                        <a:pt x="1019" y="117"/>
                      </a:moveTo>
                      <a:lnTo>
                        <a:pt x="1073" y="42"/>
                      </a:lnTo>
                      <a:lnTo>
                        <a:pt x="1123" y="16"/>
                      </a:lnTo>
                      <a:lnTo>
                        <a:pt x="1182" y="0"/>
                      </a:lnTo>
                      <a:lnTo>
                        <a:pt x="1237" y="25"/>
                      </a:lnTo>
                      <a:lnTo>
                        <a:pt x="1310" y="50"/>
                      </a:lnTo>
                      <a:lnTo>
                        <a:pt x="1354" y="86"/>
                      </a:lnTo>
                      <a:lnTo>
                        <a:pt x="1407" y="116"/>
                      </a:lnTo>
                      <a:lnTo>
                        <a:pt x="1437" y="170"/>
                      </a:lnTo>
                      <a:lnTo>
                        <a:pt x="1430" y="236"/>
                      </a:lnTo>
                      <a:lnTo>
                        <a:pt x="1373" y="361"/>
                      </a:lnTo>
                      <a:lnTo>
                        <a:pt x="1387" y="504"/>
                      </a:lnTo>
                      <a:lnTo>
                        <a:pt x="1254" y="564"/>
                      </a:lnTo>
                      <a:lnTo>
                        <a:pt x="1253" y="595"/>
                      </a:lnTo>
                      <a:lnTo>
                        <a:pt x="1285" y="622"/>
                      </a:lnTo>
                      <a:lnTo>
                        <a:pt x="1319" y="647"/>
                      </a:lnTo>
                      <a:lnTo>
                        <a:pt x="1393" y="615"/>
                      </a:lnTo>
                      <a:lnTo>
                        <a:pt x="1474" y="602"/>
                      </a:lnTo>
                      <a:lnTo>
                        <a:pt x="1535" y="610"/>
                      </a:lnTo>
                      <a:lnTo>
                        <a:pt x="1570" y="628"/>
                      </a:lnTo>
                      <a:lnTo>
                        <a:pt x="1596" y="683"/>
                      </a:lnTo>
                      <a:lnTo>
                        <a:pt x="1600" y="752"/>
                      </a:lnTo>
                      <a:lnTo>
                        <a:pt x="1572" y="883"/>
                      </a:lnTo>
                      <a:lnTo>
                        <a:pt x="1421" y="1029"/>
                      </a:lnTo>
                      <a:lnTo>
                        <a:pt x="1538" y="1023"/>
                      </a:lnTo>
                      <a:lnTo>
                        <a:pt x="1665" y="997"/>
                      </a:lnTo>
                      <a:lnTo>
                        <a:pt x="1666" y="926"/>
                      </a:lnTo>
                      <a:lnTo>
                        <a:pt x="1631" y="893"/>
                      </a:lnTo>
                      <a:lnTo>
                        <a:pt x="1624" y="843"/>
                      </a:lnTo>
                      <a:lnTo>
                        <a:pt x="1648" y="808"/>
                      </a:lnTo>
                      <a:lnTo>
                        <a:pt x="1737" y="803"/>
                      </a:lnTo>
                      <a:lnTo>
                        <a:pt x="1822" y="814"/>
                      </a:lnTo>
                      <a:lnTo>
                        <a:pt x="1893" y="869"/>
                      </a:lnTo>
                      <a:lnTo>
                        <a:pt x="1833" y="957"/>
                      </a:lnTo>
                      <a:lnTo>
                        <a:pt x="1842" y="1207"/>
                      </a:lnTo>
                      <a:lnTo>
                        <a:pt x="1816" y="1336"/>
                      </a:lnTo>
                      <a:lnTo>
                        <a:pt x="2003" y="1609"/>
                      </a:lnTo>
                      <a:lnTo>
                        <a:pt x="1783" y="1678"/>
                      </a:lnTo>
                      <a:lnTo>
                        <a:pt x="1780" y="2349"/>
                      </a:lnTo>
                      <a:lnTo>
                        <a:pt x="942" y="2340"/>
                      </a:lnTo>
                      <a:lnTo>
                        <a:pt x="903" y="1715"/>
                      </a:lnTo>
                      <a:lnTo>
                        <a:pt x="736" y="1634"/>
                      </a:lnTo>
                      <a:lnTo>
                        <a:pt x="740" y="1598"/>
                      </a:lnTo>
                      <a:lnTo>
                        <a:pt x="750" y="1556"/>
                      </a:lnTo>
                      <a:lnTo>
                        <a:pt x="700" y="1528"/>
                      </a:lnTo>
                      <a:lnTo>
                        <a:pt x="589" y="1593"/>
                      </a:lnTo>
                      <a:lnTo>
                        <a:pt x="559" y="1850"/>
                      </a:lnTo>
                      <a:lnTo>
                        <a:pt x="472" y="1835"/>
                      </a:lnTo>
                      <a:lnTo>
                        <a:pt x="474" y="2021"/>
                      </a:lnTo>
                      <a:lnTo>
                        <a:pt x="518" y="2045"/>
                      </a:lnTo>
                      <a:lnTo>
                        <a:pt x="450" y="2092"/>
                      </a:lnTo>
                      <a:lnTo>
                        <a:pt x="513" y="2214"/>
                      </a:lnTo>
                      <a:lnTo>
                        <a:pt x="591" y="2234"/>
                      </a:lnTo>
                      <a:lnTo>
                        <a:pt x="579" y="2315"/>
                      </a:lnTo>
                      <a:lnTo>
                        <a:pt x="524" y="2325"/>
                      </a:lnTo>
                      <a:lnTo>
                        <a:pt x="419" y="2279"/>
                      </a:lnTo>
                      <a:lnTo>
                        <a:pt x="297" y="2373"/>
                      </a:lnTo>
                      <a:lnTo>
                        <a:pt x="118" y="2382"/>
                      </a:lnTo>
                      <a:lnTo>
                        <a:pt x="34" y="2379"/>
                      </a:lnTo>
                      <a:lnTo>
                        <a:pt x="0" y="2343"/>
                      </a:lnTo>
                      <a:lnTo>
                        <a:pt x="32" y="2298"/>
                      </a:lnTo>
                      <a:lnTo>
                        <a:pt x="77" y="2270"/>
                      </a:lnTo>
                      <a:lnTo>
                        <a:pt x="148" y="2238"/>
                      </a:lnTo>
                      <a:lnTo>
                        <a:pt x="243" y="2200"/>
                      </a:lnTo>
                      <a:lnTo>
                        <a:pt x="312" y="2157"/>
                      </a:lnTo>
                      <a:lnTo>
                        <a:pt x="347" y="2133"/>
                      </a:lnTo>
                      <a:lnTo>
                        <a:pt x="327" y="2071"/>
                      </a:lnTo>
                      <a:lnTo>
                        <a:pt x="230" y="2089"/>
                      </a:lnTo>
                      <a:lnTo>
                        <a:pt x="202" y="2109"/>
                      </a:lnTo>
                      <a:lnTo>
                        <a:pt x="177" y="2083"/>
                      </a:lnTo>
                      <a:lnTo>
                        <a:pt x="191" y="2020"/>
                      </a:lnTo>
                      <a:lnTo>
                        <a:pt x="199" y="1848"/>
                      </a:lnTo>
                      <a:lnTo>
                        <a:pt x="138" y="1587"/>
                      </a:lnTo>
                      <a:lnTo>
                        <a:pt x="108" y="1579"/>
                      </a:lnTo>
                      <a:lnTo>
                        <a:pt x="77" y="1462"/>
                      </a:lnTo>
                      <a:lnTo>
                        <a:pt x="79" y="1360"/>
                      </a:lnTo>
                      <a:lnTo>
                        <a:pt x="174" y="1280"/>
                      </a:lnTo>
                      <a:lnTo>
                        <a:pt x="355" y="1190"/>
                      </a:lnTo>
                      <a:lnTo>
                        <a:pt x="489" y="1127"/>
                      </a:lnTo>
                      <a:lnTo>
                        <a:pt x="497" y="1003"/>
                      </a:lnTo>
                      <a:lnTo>
                        <a:pt x="444" y="970"/>
                      </a:lnTo>
                      <a:lnTo>
                        <a:pt x="391" y="820"/>
                      </a:lnTo>
                      <a:lnTo>
                        <a:pt x="400" y="728"/>
                      </a:lnTo>
                      <a:lnTo>
                        <a:pt x="428" y="647"/>
                      </a:lnTo>
                      <a:lnTo>
                        <a:pt x="494" y="602"/>
                      </a:lnTo>
                      <a:lnTo>
                        <a:pt x="483" y="560"/>
                      </a:lnTo>
                      <a:lnTo>
                        <a:pt x="500" y="526"/>
                      </a:lnTo>
                      <a:lnTo>
                        <a:pt x="558" y="491"/>
                      </a:lnTo>
                      <a:lnTo>
                        <a:pt x="655" y="488"/>
                      </a:lnTo>
                      <a:lnTo>
                        <a:pt x="792" y="456"/>
                      </a:lnTo>
                      <a:lnTo>
                        <a:pt x="842" y="443"/>
                      </a:lnTo>
                      <a:lnTo>
                        <a:pt x="798" y="390"/>
                      </a:lnTo>
                      <a:lnTo>
                        <a:pt x="782" y="344"/>
                      </a:lnTo>
                      <a:lnTo>
                        <a:pt x="799" y="334"/>
                      </a:lnTo>
                      <a:lnTo>
                        <a:pt x="825" y="301"/>
                      </a:lnTo>
                      <a:lnTo>
                        <a:pt x="902" y="257"/>
                      </a:lnTo>
                      <a:lnTo>
                        <a:pt x="876" y="222"/>
                      </a:lnTo>
                      <a:lnTo>
                        <a:pt x="868" y="184"/>
                      </a:lnTo>
                      <a:lnTo>
                        <a:pt x="955" y="161"/>
                      </a:lnTo>
                      <a:lnTo>
                        <a:pt x="1019" y="117"/>
                      </a:lnTo>
                      <a:close/>
                    </a:path>
                  </a:pathLst>
                </a:custGeom>
                <a:solidFill>
                  <a:srgbClr val="FFFFFF"/>
                </a:solidFill>
                <a:ln w="9525">
                  <a:noFill/>
                  <a:round/>
                  <a:headEnd/>
                  <a:tailEnd/>
                </a:ln>
              </p:spPr>
              <p:txBody>
                <a:bodyPr/>
                <a:lstStyle/>
                <a:p>
                  <a:endParaRPr lang="fr-FR"/>
                </a:p>
              </p:txBody>
            </p:sp>
            <p:sp>
              <p:nvSpPr>
                <p:cNvPr id="18490" name="Freeform 457"/>
                <p:cNvSpPr>
                  <a:spLocks/>
                </p:cNvSpPr>
                <p:nvPr/>
              </p:nvSpPr>
              <p:spPr bwMode="auto">
                <a:xfrm>
                  <a:off x="1954" y="3480"/>
                  <a:ext cx="49" cy="105"/>
                </a:xfrm>
                <a:custGeom>
                  <a:avLst/>
                  <a:gdLst>
                    <a:gd name="T0" fmla="*/ 0 w 145"/>
                    <a:gd name="T1" fmla="*/ 0 h 315"/>
                    <a:gd name="T2" fmla="*/ 0 w 145"/>
                    <a:gd name="T3" fmla="*/ 0 h 315"/>
                    <a:gd name="T4" fmla="*/ 0 w 145"/>
                    <a:gd name="T5" fmla="*/ 0 h 315"/>
                    <a:gd name="T6" fmla="*/ 0 w 145"/>
                    <a:gd name="T7" fmla="*/ 0 h 315"/>
                    <a:gd name="T8" fmla="*/ 0 w 145"/>
                    <a:gd name="T9" fmla="*/ 0 h 315"/>
                    <a:gd name="T10" fmla="*/ 0 w 145"/>
                    <a:gd name="T11" fmla="*/ 0 h 315"/>
                    <a:gd name="T12" fmla="*/ 0 w 145"/>
                    <a:gd name="T13" fmla="*/ 0 h 315"/>
                    <a:gd name="T14" fmla="*/ 0 w 145"/>
                    <a:gd name="T15" fmla="*/ 0 h 315"/>
                    <a:gd name="T16" fmla="*/ 0 w 145"/>
                    <a:gd name="T17" fmla="*/ 0 h 315"/>
                    <a:gd name="T18" fmla="*/ 0 w 145"/>
                    <a:gd name="T19" fmla="*/ 0 h 3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5"/>
                    <a:gd name="T31" fmla="*/ 0 h 315"/>
                    <a:gd name="T32" fmla="*/ 145 w 145"/>
                    <a:gd name="T33" fmla="*/ 315 h 3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5" h="315">
                      <a:moveTo>
                        <a:pt x="80" y="0"/>
                      </a:moveTo>
                      <a:lnTo>
                        <a:pt x="33" y="49"/>
                      </a:lnTo>
                      <a:lnTo>
                        <a:pt x="0" y="89"/>
                      </a:lnTo>
                      <a:lnTo>
                        <a:pt x="70" y="159"/>
                      </a:lnTo>
                      <a:lnTo>
                        <a:pt x="107" y="315"/>
                      </a:lnTo>
                      <a:lnTo>
                        <a:pt x="125" y="200"/>
                      </a:lnTo>
                      <a:lnTo>
                        <a:pt x="87" y="99"/>
                      </a:lnTo>
                      <a:lnTo>
                        <a:pt x="145" y="25"/>
                      </a:lnTo>
                      <a:lnTo>
                        <a:pt x="80" y="0"/>
                      </a:lnTo>
                      <a:close/>
                    </a:path>
                  </a:pathLst>
                </a:custGeom>
                <a:solidFill>
                  <a:srgbClr val="E0AD66"/>
                </a:solidFill>
                <a:ln w="9525">
                  <a:noFill/>
                  <a:round/>
                  <a:headEnd/>
                  <a:tailEnd/>
                </a:ln>
              </p:spPr>
              <p:txBody>
                <a:bodyPr/>
                <a:lstStyle/>
                <a:p>
                  <a:endParaRPr lang="fr-FR"/>
                </a:p>
              </p:txBody>
            </p:sp>
            <p:sp>
              <p:nvSpPr>
                <p:cNvPr id="18491" name="Freeform 458"/>
                <p:cNvSpPr>
                  <a:spLocks/>
                </p:cNvSpPr>
                <p:nvPr/>
              </p:nvSpPr>
              <p:spPr bwMode="auto">
                <a:xfrm>
                  <a:off x="2003" y="3479"/>
                  <a:ext cx="25" cy="71"/>
                </a:xfrm>
                <a:custGeom>
                  <a:avLst/>
                  <a:gdLst>
                    <a:gd name="T0" fmla="*/ 0 w 77"/>
                    <a:gd name="T1" fmla="*/ 0 h 214"/>
                    <a:gd name="T2" fmla="*/ 0 w 77"/>
                    <a:gd name="T3" fmla="*/ 0 h 214"/>
                    <a:gd name="T4" fmla="*/ 0 w 77"/>
                    <a:gd name="T5" fmla="*/ 0 h 214"/>
                    <a:gd name="T6" fmla="*/ 0 w 77"/>
                    <a:gd name="T7" fmla="*/ 0 h 214"/>
                    <a:gd name="T8" fmla="*/ 0 w 77"/>
                    <a:gd name="T9" fmla="*/ 0 h 214"/>
                    <a:gd name="T10" fmla="*/ 0 w 77"/>
                    <a:gd name="T11" fmla="*/ 0 h 214"/>
                    <a:gd name="T12" fmla="*/ 0 w 77"/>
                    <a:gd name="T13" fmla="*/ 0 h 214"/>
                    <a:gd name="T14" fmla="*/ 0 w 77"/>
                    <a:gd name="T15" fmla="*/ 0 h 214"/>
                    <a:gd name="T16" fmla="*/ 0 w 77"/>
                    <a:gd name="T17" fmla="*/ 0 h 2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7"/>
                    <a:gd name="T28" fmla="*/ 0 h 214"/>
                    <a:gd name="T29" fmla="*/ 77 w 77"/>
                    <a:gd name="T30" fmla="*/ 214 h 2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7" h="214">
                      <a:moveTo>
                        <a:pt x="25" y="0"/>
                      </a:moveTo>
                      <a:lnTo>
                        <a:pt x="27" y="95"/>
                      </a:lnTo>
                      <a:lnTo>
                        <a:pt x="0" y="176"/>
                      </a:lnTo>
                      <a:lnTo>
                        <a:pt x="27" y="214"/>
                      </a:lnTo>
                      <a:lnTo>
                        <a:pt x="42" y="161"/>
                      </a:lnTo>
                      <a:lnTo>
                        <a:pt x="77" y="99"/>
                      </a:lnTo>
                      <a:lnTo>
                        <a:pt x="53" y="60"/>
                      </a:lnTo>
                      <a:lnTo>
                        <a:pt x="25" y="0"/>
                      </a:lnTo>
                      <a:close/>
                    </a:path>
                  </a:pathLst>
                </a:custGeom>
                <a:solidFill>
                  <a:srgbClr val="A56444"/>
                </a:solidFill>
                <a:ln w="9525">
                  <a:noFill/>
                  <a:round/>
                  <a:headEnd/>
                  <a:tailEnd/>
                </a:ln>
              </p:spPr>
              <p:txBody>
                <a:bodyPr/>
                <a:lstStyle/>
                <a:p>
                  <a:endParaRPr lang="fr-FR"/>
                </a:p>
              </p:txBody>
            </p:sp>
            <p:sp>
              <p:nvSpPr>
                <p:cNvPr id="18492" name="Freeform 459"/>
                <p:cNvSpPr>
                  <a:spLocks/>
                </p:cNvSpPr>
                <p:nvPr/>
              </p:nvSpPr>
              <p:spPr bwMode="auto">
                <a:xfrm>
                  <a:off x="1975" y="3473"/>
                  <a:ext cx="41" cy="65"/>
                </a:xfrm>
                <a:custGeom>
                  <a:avLst/>
                  <a:gdLst>
                    <a:gd name="T0" fmla="*/ 0 w 124"/>
                    <a:gd name="T1" fmla="*/ 0 h 196"/>
                    <a:gd name="T2" fmla="*/ 0 w 124"/>
                    <a:gd name="T3" fmla="*/ 0 h 196"/>
                    <a:gd name="T4" fmla="*/ 0 w 124"/>
                    <a:gd name="T5" fmla="*/ 0 h 196"/>
                    <a:gd name="T6" fmla="*/ 0 w 124"/>
                    <a:gd name="T7" fmla="*/ 0 h 196"/>
                    <a:gd name="T8" fmla="*/ 0 w 124"/>
                    <a:gd name="T9" fmla="*/ 0 h 196"/>
                    <a:gd name="T10" fmla="*/ 0 w 124"/>
                    <a:gd name="T11" fmla="*/ 0 h 196"/>
                    <a:gd name="T12" fmla="*/ 0 w 124"/>
                    <a:gd name="T13" fmla="*/ 0 h 196"/>
                    <a:gd name="T14" fmla="*/ 0 w 124"/>
                    <a:gd name="T15" fmla="*/ 0 h 196"/>
                    <a:gd name="T16" fmla="*/ 0 w 124"/>
                    <a:gd name="T17" fmla="*/ 0 h 196"/>
                    <a:gd name="T18" fmla="*/ 0 w 124"/>
                    <a:gd name="T19" fmla="*/ 0 h 196"/>
                    <a:gd name="T20" fmla="*/ 0 w 124"/>
                    <a:gd name="T21" fmla="*/ 0 h 1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4"/>
                    <a:gd name="T34" fmla="*/ 0 h 196"/>
                    <a:gd name="T35" fmla="*/ 124 w 124"/>
                    <a:gd name="T36" fmla="*/ 196 h 1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4" h="196">
                      <a:moveTo>
                        <a:pt x="17" y="41"/>
                      </a:moveTo>
                      <a:lnTo>
                        <a:pt x="0" y="82"/>
                      </a:lnTo>
                      <a:lnTo>
                        <a:pt x="0" y="127"/>
                      </a:lnTo>
                      <a:lnTo>
                        <a:pt x="56" y="196"/>
                      </a:lnTo>
                      <a:lnTo>
                        <a:pt x="53" y="108"/>
                      </a:lnTo>
                      <a:lnTo>
                        <a:pt x="83" y="66"/>
                      </a:lnTo>
                      <a:lnTo>
                        <a:pt x="116" y="102"/>
                      </a:lnTo>
                      <a:lnTo>
                        <a:pt x="124" y="40"/>
                      </a:lnTo>
                      <a:lnTo>
                        <a:pt x="110" y="0"/>
                      </a:lnTo>
                      <a:lnTo>
                        <a:pt x="17" y="41"/>
                      </a:lnTo>
                      <a:close/>
                    </a:path>
                  </a:pathLst>
                </a:custGeom>
                <a:solidFill>
                  <a:srgbClr val="A56444"/>
                </a:solidFill>
                <a:ln w="9525">
                  <a:noFill/>
                  <a:round/>
                  <a:headEnd/>
                  <a:tailEnd/>
                </a:ln>
              </p:spPr>
              <p:txBody>
                <a:bodyPr/>
                <a:lstStyle/>
                <a:p>
                  <a:endParaRPr lang="fr-FR"/>
                </a:p>
              </p:txBody>
            </p:sp>
            <p:sp>
              <p:nvSpPr>
                <p:cNvPr id="18493" name="Freeform 460"/>
                <p:cNvSpPr>
                  <a:spLocks/>
                </p:cNvSpPr>
                <p:nvPr/>
              </p:nvSpPr>
              <p:spPr bwMode="auto">
                <a:xfrm>
                  <a:off x="2258" y="3672"/>
                  <a:ext cx="48" cy="43"/>
                </a:xfrm>
                <a:custGeom>
                  <a:avLst/>
                  <a:gdLst>
                    <a:gd name="T0" fmla="*/ 0 w 144"/>
                    <a:gd name="T1" fmla="*/ 0 h 127"/>
                    <a:gd name="T2" fmla="*/ 0 w 144"/>
                    <a:gd name="T3" fmla="*/ 0 h 127"/>
                    <a:gd name="T4" fmla="*/ 0 w 144"/>
                    <a:gd name="T5" fmla="*/ 0 h 127"/>
                    <a:gd name="T6" fmla="*/ 0 w 144"/>
                    <a:gd name="T7" fmla="*/ 0 h 127"/>
                    <a:gd name="T8" fmla="*/ 0 w 144"/>
                    <a:gd name="T9" fmla="*/ 0 h 127"/>
                    <a:gd name="T10" fmla="*/ 0 w 144"/>
                    <a:gd name="T11" fmla="*/ 0 h 127"/>
                    <a:gd name="T12" fmla="*/ 0 w 144"/>
                    <a:gd name="T13" fmla="*/ 0 h 127"/>
                    <a:gd name="T14" fmla="*/ 0 60000 65536"/>
                    <a:gd name="T15" fmla="*/ 0 60000 65536"/>
                    <a:gd name="T16" fmla="*/ 0 60000 65536"/>
                    <a:gd name="T17" fmla="*/ 0 60000 65536"/>
                    <a:gd name="T18" fmla="*/ 0 60000 65536"/>
                    <a:gd name="T19" fmla="*/ 0 60000 65536"/>
                    <a:gd name="T20" fmla="*/ 0 60000 65536"/>
                    <a:gd name="T21" fmla="*/ 0 w 144"/>
                    <a:gd name="T22" fmla="*/ 0 h 127"/>
                    <a:gd name="T23" fmla="*/ 144 w 144"/>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27">
                      <a:moveTo>
                        <a:pt x="18" y="0"/>
                      </a:moveTo>
                      <a:lnTo>
                        <a:pt x="61" y="7"/>
                      </a:lnTo>
                      <a:lnTo>
                        <a:pt x="144" y="30"/>
                      </a:lnTo>
                      <a:lnTo>
                        <a:pt x="96" y="127"/>
                      </a:lnTo>
                      <a:lnTo>
                        <a:pt x="0" y="88"/>
                      </a:lnTo>
                      <a:lnTo>
                        <a:pt x="18" y="0"/>
                      </a:lnTo>
                      <a:close/>
                    </a:path>
                  </a:pathLst>
                </a:custGeom>
                <a:solidFill>
                  <a:srgbClr val="E3BD94"/>
                </a:solidFill>
                <a:ln w="9525">
                  <a:noFill/>
                  <a:round/>
                  <a:headEnd/>
                  <a:tailEnd/>
                </a:ln>
              </p:spPr>
              <p:txBody>
                <a:bodyPr/>
                <a:lstStyle/>
                <a:p>
                  <a:endParaRPr lang="fr-FR"/>
                </a:p>
              </p:txBody>
            </p:sp>
            <p:sp>
              <p:nvSpPr>
                <p:cNvPr id="18494" name="Freeform 461"/>
                <p:cNvSpPr>
                  <a:spLocks/>
                </p:cNvSpPr>
                <p:nvPr/>
              </p:nvSpPr>
              <p:spPr bwMode="auto">
                <a:xfrm>
                  <a:off x="2211" y="3667"/>
                  <a:ext cx="48" cy="33"/>
                </a:xfrm>
                <a:custGeom>
                  <a:avLst/>
                  <a:gdLst>
                    <a:gd name="T0" fmla="*/ 0 w 145"/>
                    <a:gd name="T1" fmla="*/ 0 h 100"/>
                    <a:gd name="T2" fmla="*/ 0 w 145"/>
                    <a:gd name="T3" fmla="*/ 0 h 100"/>
                    <a:gd name="T4" fmla="*/ 0 w 145"/>
                    <a:gd name="T5" fmla="*/ 0 h 100"/>
                    <a:gd name="T6" fmla="*/ 0 w 145"/>
                    <a:gd name="T7" fmla="*/ 0 h 100"/>
                    <a:gd name="T8" fmla="*/ 0 w 145"/>
                    <a:gd name="T9" fmla="*/ 0 h 100"/>
                    <a:gd name="T10" fmla="*/ 0 w 145"/>
                    <a:gd name="T11" fmla="*/ 0 h 100"/>
                    <a:gd name="T12" fmla="*/ 0 60000 65536"/>
                    <a:gd name="T13" fmla="*/ 0 60000 65536"/>
                    <a:gd name="T14" fmla="*/ 0 60000 65536"/>
                    <a:gd name="T15" fmla="*/ 0 60000 65536"/>
                    <a:gd name="T16" fmla="*/ 0 60000 65536"/>
                    <a:gd name="T17" fmla="*/ 0 60000 65536"/>
                    <a:gd name="T18" fmla="*/ 0 w 145"/>
                    <a:gd name="T19" fmla="*/ 0 h 100"/>
                    <a:gd name="T20" fmla="*/ 145 w 14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145" h="100">
                      <a:moveTo>
                        <a:pt x="0" y="92"/>
                      </a:moveTo>
                      <a:lnTo>
                        <a:pt x="21" y="13"/>
                      </a:lnTo>
                      <a:lnTo>
                        <a:pt x="145" y="0"/>
                      </a:lnTo>
                      <a:lnTo>
                        <a:pt x="143" y="100"/>
                      </a:lnTo>
                      <a:lnTo>
                        <a:pt x="0" y="92"/>
                      </a:lnTo>
                      <a:close/>
                    </a:path>
                  </a:pathLst>
                </a:custGeom>
                <a:solidFill>
                  <a:srgbClr val="FFEFC2"/>
                </a:solidFill>
                <a:ln w="9525">
                  <a:noFill/>
                  <a:round/>
                  <a:headEnd/>
                  <a:tailEnd/>
                </a:ln>
              </p:spPr>
              <p:txBody>
                <a:bodyPr/>
                <a:lstStyle/>
                <a:p>
                  <a:endParaRPr lang="fr-FR"/>
                </a:p>
              </p:txBody>
            </p:sp>
            <p:sp>
              <p:nvSpPr>
                <p:cNvPr id="18495" name="Freeform 462"/>
                <p:cNvSpPr>
                  <a:spLocks/>
                </p:cNvSpPr>
                <p:nvPr/>
              </p:nvSpPr>
              <p:spPr bwMode="auto">
                <a:xfrm>
                  <a:off x="2225" y="3692"/>
                  <a:ext cx="46" cy="90"/>
                </a:xfrm>
                <a:custGeom>
                  <a:avLst/>
                  <a:gdLst>
                    <a:gd name="T0" fmla="*/ 0 w 138"/>
                    <a:gd name="T1" fmla="*/ 0 h 271"/>
                    <a:gd name="T2" fmla="*/ 0 w 138"/>
                    <a:gd name="T3" fmla="*/ 0 h 271"/>
                    <a:gd name="T4" fmla="*/ 0 w 138"/>
                    <a:gd name="T5" fmla="*/ 0 h 271"/>
                    <a:gd name="T6" fmla="*/ 0 w 138"/>
                    <a:gd name="T7" fmla="*/ 0 h 271"/>
                    <a:gd name="T8" fmla="*/ 0 w 138"/>
                    <a:gd name="T9" fmla="*/ 0 h 271"/>
                    <a:gd name="T10" fmla="*/ 0 w 138"/>
                    <a:gd name="T11" fmla="*/ 0 h 271"/>
                    <a:gd name="T12" fmla="*/ 0 60000 65536"/>
                    <a:gd name="T13" fmla="*/ 0 60000 65536"/>
                    <a:gd name="T14" fmla="*/ 0 60000 65536"/>
                    <a:gd name="T15" fmla="*/ 0 60000 65536"/>
                    <a:gd name="T16" fmla="*/ 0 60000 65536"/>
                    <a:gd name="T17" fmla="*/ 0 60000 65536"/>
                    <a:gd name="T18" fmla="*/ 0 w 138"/>
                    <a:gd name="T19" fmla="*/ 0 h 271"/>
                    <a:gd name="T20" fmla="*/ 138 w 138"/>
                    <a:gd name="T21" fmla="*/ 271 h 271"/>
                  </a:gdLst>
                  <a:ahLst/>
                  <a:cxnLst>
                    <a:cxn ang="T12">
                      <a:pos x="T0" y="T1"/>
                    </a:cxn>
                    <a:cxn ang="T13">
                      <a:pos x="T2" y="T3"/>
                    </a:cxn>
                    <a:cxn ang="T14">
                      <a:pos x="T4" y="T5"/>
                    </a:cxn>
                    <a:cxn ang="T15">
                      <a:pos x="T6" y="T7"/>
                    </a:cxn>
                    <a:cxn ang="T16">
                      <a:pos x="T8" y="T9"/>
                    </a:cxn>
                    <a:cxn ang="T17">
                      <a:pos x="T10" y="T11"/>
                    </a:cxn>
                  </a:cxnLst>
                  <a:rect l="T18" t="T19" r="T20" b="T21"/>
                  <a:pathLst>
                    <a:path w="138" h="271">
                      <a:moveTo>
                        <a:pt x="9" y="0"/>
                      </a:moveTo>
                      <a:lnTo>
                        <a:pt x="0" y="96"/>
                      </a:lnTo>
                      <a:lnTo>
                        <a:pt x="83" y="271"/>
                      </a:lnTo>
                      <a:lnTo>
                        <a:pt x="138" y="25"/>
                      </a:lnTo>
                      <a:lnTo>
                        <a:pt x="9" y="0"/>
                      </a:lnTo>
                      <a:close/>
                    </a:path>
                  </a:pathLst>
                </a:custGeom>
                <a:solidFill>
                  <a:srgbClr val="EDAB93"/>
                </a:solidFill>
                <a:ln w="9525">
                  <a:noFill/>
                  <a:round/>
                  <a:headEnd/>
                  <a:tailEnd/>
                </a:ln>
              </p:spPr>
              <p:txBody>
                <a:bodyPr/>
                <a:lstStyle/>
                <a:p>
                  <a:endParaRPr lang="fr-FR"/>
                </a:p>
              </p:txBody>
            </p:sp>
            <p:sp>
              <p:nvSpPr>
                <p:cNvPr id="18496" name="Freeform 463"/>
                <p:cNvSpPr>
                  <a:spLocks/>
                </p:cNvSpPr>
                <p:nvPr/>
              </p:nvSpPr>
              <p:spPr bwMode="auto">
                <a:xfrm>
                  <a:off x="2227" y="3692"/>
                  <a:ext cx="60" cy="131"/>
                </a:xfrm>
                <a:custGeom>
                  <a:avLst/>
                  <a:gdLst>
                    <a:gd name="T0" fmla="*/ 0 w 180"/>
                    <a:gd name="T1" fmla="*/ 0 h 393"/>
                    <a:gd name="T2" fmla="*/ 0 w 180"/>
                    <a:gd name="T3" fmla="*/ 0 h 393"/>
                    <a:gd name="T4" fmla="*/ 0 w 180"/>
                    <a:gd name="T5" fmla="*/ 0 h 393"/>
                    <a:gd name="T6" fmla="*/ 0 w 180"/>
                    <a:gd name="T7" fmla="*/ 0 h 393"/>
                    <a:gd name="T8" fmla="*/ 0 w 180"/>
                    <a:gd name="T9" fmla="*/ 0 h 393"/>
                    <a:gd name="T10" fmla="*/ 0 w 180"/>
                    <a:gd name="T11" fmla="*/ 0 h 393"/>
                    <a:gd name="T12" fmla="*/ 0 w 180"/>
                    <a:gd name="T13" fmla="*/ 0 h 393"/>
                    <a:gd name="T14" fmla="*/ 0 w 180"/>
                    <a:gd name="T15" fmla="*/ 0 h 393"/>
                    <a:gd name="T16" fmla="*/ 0 w 180"/>
                    <a:gd name="T17" fmla="*/ 0 h 3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
                    <a:gd name="T28" fmla="*/ 0 h 393"/>
                    <a:gd name="T29" fmla="*/ 180 w 180"/>
                    <a:gd name="T30" fmla="*/ 393 h 3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 h="393">
                      <a:moveTo>
                        <a:pt x="3" y="0"/>
                      </a:moveTo>
                      <a:lnTo>
                        <a:pt x="0" y="50"/>
                      </a:lnTo>
                      <a:lnTo>
                        <a:pt x="111" y="77"/>
                      </a:lnTo>
                      <a:lnTo>
                        <a:pt x="86" y="211"/>
                      </a:lnTo>
                      <a:lnTo>
                        <a:pt x="154" y="393"/>
                      </a:lnTo>
                      <a:lnTo>
                        <a:pt x="180" y="36"/>
                      </a:lnTo>
                      <a:lnTo>
                        <a:pt x="94" y="29"/>
                      </a:lnTo>
                      <a:lnTo>
                        <a:pt x="3" y="0"/>
                      </a:lnTo>
                      <a:close/>
                    </a:path>
                  </a:pathLst>
                </a:custGeom>
                <a:solidFill>
                  <a:srgbClr val="D1784F"/>
                </a:solidFill>
                <a:ln w="9525">
                  <a:noFill/>
                  <a:round/>
                  <a:headEnd/>
                  <a:tailEnd/>
                </a:ln>
              </p:spPr>
              <p:txBody>
                <a:bodyPr/>
                <a:lstStyle/>
                <a:p>
                  <a:endParaRPr lang="fr-FR"/>
                </a:p>
              </p:txBody>
            </p:sp>
            <p:sp>
              <p:nvSpPr>
                <p:cNvPr id="18497" name="Freeform 464"/>
                <p:cNvSpPr>
                  <a:spLocks/>
                </p:cNvSpPr>
                <p:nvPr/>
              </p:nvSpPr>
              <p:spPr bwMode="auto">
                <a:xfrm>
                  <a:off x="1962" y="3393"/>
                  <a:ext cx="183" cy="187"/>
                </a:xfrm>
                <a:custGeom>
                  <a:avLst/>
                  <a:gdLst>
                    <a:gd name="T0" fmla="*/ 0 w 549"/>
                    <a:gd name="T1" fmla="*/ 0 h 559"/>
                    <a:gd name="T2" fmla="*/ 0 w 549"/>
                    <a:gd name="T3" fmla="*/ 0 h 559"/>
                    <a:gd name="T4" fmla="*/ 0 w 549"/>
                    <a:gd name="T5" fmla="*/ 0 h 559"/>
                    <a:gd name="T6" fmla="*/ 0 w 549"/>
                    <a:gd name="T7" fmla="*/ 0 h 559"/>
                    <a:gd name="T8" fmla="*/ 0 w 549"/>
                    <a:gd name="T9" fmla="*/ 0 h 559"/>
                    <a:gd name="T10" fmla="*/ 0 w 549"/>
                    <a:gd name="T11" fmla="*/ 0 h 559"/>
                    <a:gd name="T12" fmla="*/ 0 w 549"/>
                    <a:gd name="T13" fmla="*/ 0 h 559"/>
                    <a:gd name="T14" fmla="*/ 0 w 549"/>
                    <a:gd name="T15" fmla="*/ 0 h 559"/>
                    <a:gd name="T16" fmla="*/ 0 w 549"/>
                    <a:gd name="T17" fmla="*/ 0 h 559"/>
                    <a:gd name="T18" fmla="*/ 0 w 549"/>
                    <a:gd name="T19" fmla="*/ 0 h 559"/>
                    <a:gd name="T20" fmla="*/ 0 w 549"/>
                    <a:gd name="T21" fmla="*/ 0 h 559"/>
                    <a:gd name="T22" fmla="*/ 0 w 549"/>
                    <a:gd name="T23" fmla="*/ 0 h 559"/>
                    <a:gd name="T24" fmla="*/ 0 w 549"/>
                    <a:gd name="T25" fmla="*/ 0 h 559"/>
                    <a:gd name="T26" fmla="*/ 0 w 549"/>
                    <a:gd name="T27" fmla="*/ 0 h 559"/>
                    <a:gd name="T28" fmla="*/ 0 w 549"/>
                    <a:gd name="T29" fmla="*/ 0 h 559"/>
                    <a:gd name="T30" fmla="*/ 0 w 549"/>
                    <a:gd name="T31" fmla="*/ 0 h 559"/>
                    <a:gd name="T32" fmla="*/ 0 w 549"/>
                    <a:gd name="T33" fmla="*/ 0 h 559"/>
                    <a:gd name="T34" fmla="*/ 0 w 549"/>
                    <a:gd name="T35" fmla="*/ 0 h 559"/>
                    <a:gd name="T36" fmla="*/ 0 w 549"/>
                    <a:gd name="T37" fmla="*/ 0 h 559"/>
                    <a:gd name="T38" fmla="*/ 0 w 549"/>
                    <a:gd name="T39" fmla="*/ 0 h 559"/>
                    <a:gd name="T40" fmla="*/ 0 w 549"/>
                    <a:gd name="T41" fmla="*/ 0 h 559"/>
                    <a:gd name="T42" fmla="*/ 0 w 549"/>
                    <a:gd name="T43" fmla="*/ 0 h 559"/>
                    <a:gd name="T44" fmla="*/ 0 w 549"/>
                    <a:gd name="T45" fmla="*/ 0 h 559"/>
                    <a:gd name="T46" fmla="*/ 0 w 549"/>
                    <a:gd name="T47" fmla="*/ 0 h 559"/>
                    <a:gd name="T48" fmla="*/ 0 w 549"/>
                    <a:gd name="T49" fmla="*/ 0 h 559"/>
                    <a:gd name="T50" fmla="*/ 0 w 549"/>
                    <a:gd name="T51" fmla="*/ 0 h 559"/>
                    <a:gd name="T52" fmla="*/ 0 w 549"/>
                    <a:gd name="T53" fmla="*/ 0 h 5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49"/>
                    <a:gd name="T82" fmla="*/ 0 h 559"/>
                    <a:gd name="T83" fmla="*/ 549 w 549"/>
                    <a:gd name="T84" fmla="*/ 559 h 55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49" h="559">
                      <a:moveTo>
                        <a:pt x="438" y="76"/>
                      </a:moveTo>
                      <a:lnTo>
                        <a:pt x="509" y="140"/>
                      </a:lnTo>
                      <a:lnTo>
                        <a:pt x="549" y="185"/>
                      </a:lnTo>
                      <a:lnTo>
                        <a:pt x="511" y="363"/>
                      </a:lnTo>
                      <a:lnTo>
                        <a:pt x="488" y="500"/>
                      </a:lnTo>
                      <a:lnTo>
                        <a:pt x="378" y="559"/>
                      </a:lnTo>
                      <a:lnTo>
                        <a:pt x="264" y="488"/>
                      </a:lnTo>
                      <a:lnTo>
                        <a:pt x="223" y="423"/>
                      </a:lnTo>
                      <a:lnTo>
                        <a:pt x="280" y="443"/>
                      </a:lnTo>
                      <a:lnTo>
                        <a:pt x="354" y="479"/>
                      </a:lnTo>
                      <a:lnTo>
                        <a:pt x="349" y="414"/>
                      </a:lnTo>
                      <a:lnTo>
                        <a:pt x="217" y="351"/>
                      </a:lnTo>
                      <a:lnTo>
                        <a:pt x="163" y="278"/>
                      </a:lnTo>
                      <a:lnTo>
                        <a:pt x="17" y="262"/>
                      </a:lnTo>
                      <a:lnTo>
                        <a:pt x="0" y="188"/>
                      </a:lnTo>
                      <a:lnTo>
                        <a:pt x="59" y="185"/>
                      </a:lnTo>
                      <a:lnTo>
                        <a:pt x="137" y="160"/>
                      </a:lnTo>
                      <a:lnTo>
                        <a:pt x="149" y="238"/>
                      </a:lnTo>
                      <a:lnTo>
                        <a:pt x="198" y="194"/>
                      </a:lnTo>
                      <a:lnTo>
                        <a:pt x="223" y="131"/>
                      </a:lnTo>
                      <a:lnTo>
                        <a:pt x="337" y="95"/>
                      </a:lnTo>
                      <a:lnTo>
                        <a:pt x="386" y="47"/>
                      </a:lnTo>
                      <a:lnTo>
                        <a:pt x="319" y="0"/>
                      </a:lnTo>
                      <a:lnTo>
                        <a:pt x="408" y="23"/>
                      </a:lnTo>
                      <a:lnTo>
                        <a:pt x="470" y="65"/>
                      </a:lnTo>
                      <a:lnTo>
                        <a:pt x="438" y="76"/>
                      </a:lnTo>
                      <a:close/>
                    </a:path>
                  </a:pathLst>
                </a:custGeom>
                <a:solidFill>
                  <a:srgbClr val="EFD6B2"/>
                </a:solidFill>
                <a:ln w="9525">
                  <a:noFill/>
                  <a:round/>
                  <a:headEnd/>
                  <a:tailEnd/>
                </a:ln>
              </p:spPr>
              <p:txBody>
                <a:bodyPr/>
                <a:lstStyle/>
                <a:p>
                  <a:endParaRPr lang="fr-FR"/>
                </a:p>
              </p:txBody>
            </p:sp>
            <p:sp>
              <p:nvSpPr>
                <p:cNvPr id="18498" name="Freeform 465"/>
                <p:cNvSpPr>
                  <a:spLocks/>
                </p:cNvSpPr>
                <p:nvPr/>
              </p:nvSpPr>
              <p:spPr bwMode="auto">
                <a:xfrm>
                  <a:off x="1688" y="3548"/>
                  <a:ext cx="353" cy="386"/>
                </a:xfrm>
                <a:custGeom>
                  <a:avLst/>
                  <a:gdLst>
                    <a:gd name="T0" fmla="*/ 0 w 1058"/>
                    <a:gd name="T1" fmla="*/ 0 h 1158"/>
                    <a:gd name="T2" fmla="*/ 0 w 1058"/>
                    <a:gd name="T3" fmla="*/ 0 h 1158"/>
                    <a:gd name="T4" fmla="*/ 0 w 1058"/>
                    <a:gd name="T5" fmla="*/ 0 h 1158"/>
                    <a:gd name="T6" fmla="*/ 0 w 1058"/>
                    <a:gd name="T7" fmla="*/ 0 h 1158"/>
                    <a:gd name="T8" fmla="*/ 0 w 1058"/>
                    <a:gd name="T9" fmla="*/ 0 h 1158"/>
                    <a:gd name="T10" fmla="*/ 0 w 1058"/>
                    <a:gd name="T11" fmla="*/ 0 h 1158"/>
                    <a:gd name="T12" fmla="*/ 0 w 1058"/>
                    <a:gd name="T13" fmla="*/ 0 h 1158"/>
                    <a:gd name="T14" fmla="*/ 0 w 1058"/>
                    <a:gd name="T15" fmla="*/ 0 h 1158"/>
                    <a:gd name="T16" fmla="*/ 0 w 1058"/>
                    <a:gd name="T17" fmla="*/ 0 h 1158"/>
                    <a:gd name="T18" fmla="*/ 0 w 1058"/>
                    <a:gd name="T19" fmla="*/ 0 h 1158"/>
                    <a:gd name="T20" fmla="*/ 0 w 1058"/>
                    <a:gd name="T21" fmla="*/ 0 h 1158"/>
                    <a:gd name="T22" fmla="*/ 0 w 1058"/>
                    <a:gd name="T23" fmla="*/ 0 h 1158"/>
                    <a:gd name="T24" fmla="*/ 0 w 1058"/>
                    <a:gd name="T25" fmla="*/ 0 h 1158"/>
                    <a:gd name="T26" fmla="*/ 0 w 1058"/>
                    <a:gd name="T27" fmla="*/ 0 h 1158"/>
                    <a:gd name="T28" fmla="*/ 0 w 1058"/>
                    <a:gd name="T29" fmla="*/ 0 h 1158"/>
                    <a:gd name="T30" fmla="*/ 0 w 1058"/>
                    <a:gd name="T31" fmla="*/ 0 h 1158"/>
                    <a:gd name="T32" fmla="*/ 0 w 1058"/>
                    <a:gd name="T33" fmla="*/ 0 h 1158"/>
                    <a:gd name="T34" fmla="*/ 0 w 1058"/>
                    <a:gd name="T35" fmla="*/ 0 h 1158"/>
                    <a:gd name="T36" fmla="*/ 0 w 1058"/>
                    <a:gd name="T37" fmla="*/ 0 h 1158"/>
                    <a:gd name="T38" fmla="*/ 0 w 1058"/>
                    <a:gd name="T39" fmla="*/ 0 h 1158"/>
                    <a:gd name="T40" fmla="*/ 0 w 1058"/>
                    <a:gd name="T41" fmla="*/ 0 h 1158"/>
                    <a:gd name="T42" fmla="*/ 0 w 1058"/>
                    <a:gd name="T43" fmla="*/ 0 h 1158"/>
                    <a:gd name="T44" fmla="*/ 0 w 1058"/>
                    <a:gd name="T45" fmla="*/ 0 h 1158"/>
                    <a:gd name="T46" fmla="*/ 0 w 1058"/>
                    <a:gd name="T47" fmla="*/ 0 h 1158"/>
                    <a:gd name="T48" fmla="*/ 0 w 1058"/>
                    <a:gd name="T49" fmla="*/ 0 h 1158"/>
                    <a:gd name="T50" fmla="*/ 0 w 1058"/>
                    <a:gd name="T51" fmla="*/ 0 h 1158"/>
                    <a:gd name="T52" fmla="*/ 0 w 1058"/>
                    <a:gd name="T53" fmla="*/ 0 h 1158"/>
                    <a:gd name="T54" fmla="*/ 0 w 1058"/>
                    <a:gd name="T55" fmla="*/ 0 h 1158"/>
                    <a:gd name="T56" fmla="*/ 0 w 1058"/>
                    <a:gd name="T57" fmla="*/ 0 h 1158"/>
                    <a:gd name="T58" fmla="*/ 0 w 1058"/>
                    <a:gd name="T59" fmla="*/ 0 h 1158"/>
                    <a:gd name="T60" fmla="*/ 0 w 1058"/>
                    <a:gd name="T61" fmla="*/ 0 h 1158"/>
                    <a:gd name="T62" fmla="*/ 0 w 1058"/>
                    <a:gd name="T63" fmla="*/ 0 h 1158"/>
                    <a:gd name="T64" fmla="*/ 0 w 1058"/>
                    <a:gd name="T65" fmla="*/ 0 h 1158"/>
                    <a:gd name="T66" fmla="*/ 0 w 1058"/>
                    <a:gd name="T67" fmla="*/ 0 h 1158"/>
                    <a:gd name="T68" fmla="*/ 0 w 1058"/>
                    <a:gd name="T69" fmla="*/ 0 h 1158"/>
                    <a:gd name="T70" fmla="*/ 0 w 1058"/>
                    <a:gd name="T71" fmla="*/ 0 h 1158"/>
                    <a:gd name="T72" fmla="*/ 0 w 1058"/>
                    <a:gd name="T73" fmla="*/ 0 h 1158"/>
                    <a:gd name="T74" fmla="*/ 0 w 1058"/>
                    <a:gd name="T75" fmla="*/ 0 h 1158"/>
                    <a:gd name="T76" fmla="*/ 0 w 1058"/>
                    <a:gd name="T77" fmla="*/ 0 h 1158"/>
                    <a:gd name="T78" fmla="*/ 0 w 1058"/>
                    <a:gd name="T79" fmla="*/ 0 h 1158"/>
                    <a:gd name="T80" fmla="*/ 0 w 1058"/>
                    <a:gd name="T81" fmla="*/ 0 h 1158"/>
                    <a:gd name="T82" fmla="*/ 0 w 1058"/>
                    <a:gd name="T83" fmla="*/ 0 h 1158"/>
                    <a:gd name="T84" fmla="*/ 0 w 1058"/>
                    <a:gd name="T85" fmla="*/ 0 h 1158"/>
                    <a:gd name="T86" fmla="*/ 0 w 1058"/>
                    <a:gd name="T87" fmla="*/ 0 h 1158"/>
                    <a:gd name="T88" fmla="*/ 0 w 1058"/>
                    <a:gd name="T89" fmla="*/ 0 h 1158"/>
                    <a:gd name="T90" fmla="*/ 0 w 1058"/>
                    <a:gd name="T91" fmla="*/ 0 h 1158"/>
                    <a:gd name="T92" fmla="*/ 0 w 1058"/>
                    <a:gd name="T93" fmla="*/ 0 h 1158"/>
                    <a:gd name="T94" fmla="*/ 0 w 1058"/>
                    <a:gd name="T95" fmla="*/ 0 h 1158"/>
                    <a:gd name="T96" fmla="*/ 0 w 1058"/>
                    <a:gd name="T97" fmla="*/ 0 h 1158"/>
                    <a:gd name="T98" fmla="*/ 0 w 1058"/>
                    <a:gd name="T99" fmla="*/ 0 h 1158"/>
                    <a:gd name="T100" fmla="*/ 0 w 1058"/>
                    <a:gd name="T101" fmla="*/ 0 h 1158"/>
                    <a:gd name="T102" fmla="*/ 0 w 1058"/>
                    <a:gd name="T103" fmla="*/ 0 h 1158"/>
                    <a:gd name="T104" fmla="*/ 0 w 1058"/>
                    <a:gd name="T105" fmla="*/ 0 h 1158"/>
                    <a:gd name="T106" fmla="*/ 0 w 1058"/>
                    <a:gd name="T107" fmla="*/ 0 h 1158"/>
                    <a:gd name="T108" fmla="*/ 0 w 1058"/>
                    <a:gd name="T109" fmla="*/ 0 h 1158"/>
                    <a:gd name="T110" fmla="*/ 0 w 1058"/>
                    <a:gd name="T111" fmla="*/ 0 h 1158"/>
                    <a:gd name="T112" fmla="*/ 0 w 1058"/>
                    <a:gd name="T113" fmla="*/ 0 h 1158"/>
                    <a:gd name="T114" fmla="*/ 0 w 1058"/>
                    <a:gd name="T115" fmla="*/ 0 h 1158"/>
                    <a:gd name="T116" fmla="*/ 0 w 1058"/>
                    <a:gd name="T117" fmla="*/ 0 h 1158"/>
                    <a:gd name="T118" fmla="*/ 0 w 1058"/>
                    <a:gd name="T119" fmla="*/ 0 h 1158"/>
                    <a:gd name="T120" fmla="*/ 0 w 1058"/>
                    <a:gd name="T121" fmla="*/ 0 h 115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058"/>
                    <a:gd name="T184" fmla="*/ 0 h 1158"/>
                    <a:gd name="T185" fmla="*/ 1058 w 1058"/>
                    <a:gd name="T186" fmla="*/ 1158 h 115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058" h="1158">
                      <a:moveTo>
                        <a:pt x="811" y="0"/>
                      </a:moveTo>
                      <a:lnTo>
                        <a:pt x="735" y="56"/>
                      </a:lnTo>
                      <a:lnTo>
                        <a:pt x="604" y="65"/>
                      </a:lnTo>
                      <a:lnTo>
                        <a:pt x="558" y="85"/>
                      </a:lnTo>
                      <a:lnTo>
                        <a:pt x="514" y="81"/>
                      </a:lnTo>
                      <a:lnTo>
                        <a:pt x="465" y="78"/>
                      </a:lnTo>
                      <a:lnTo>
                        <a:pt x="428" y="102"/>
                      </a:lnTo>
                      <a:lnTo>
                        <a:pt x="458" y="152"/>
                      </a:lnTo>
                      <a:lnTo>
                        <a:pt x="407" y="188"/>
                      </a:lnTo>
                      <a:lnTo>
                        <a:pt x="378" y="265"/>
                      </a:lnTo>
                      <a:lnTo>
                        <a:pt x="355" y="340"/>
                      </a:lnTo>
                      <a:lnTo>
                        <a:pt x="370" y="450"/>
                      </a:lnTo>
                      <a:lnTo>
                        <a:pt x="411" y="511"/>
                      </a:lnTo>
                      <a:lnTo>
                        <a:pt x="419" y="377"/>
                      </a:lnTo>
                      <a:lnTo>
                        <a:pt x="456" y="258"/>
                      </a:lnTo>
                      <a:lnTo>
                        <a:pt x="526" y="261"/>
                      </a:lnTo>
                      <a:lnTo>
                        <a:pt x="579" y="314"/>
                      </a:lnTo>
                      <a:lnTo>
                        <a:pt x="587" y="418"/>
                      </a:lnTo>
                      <a:lnTo>
                        <a:pt x="521" y="494"/>
                      </a:lnTo>
                      <a:lnTo>
                        <a:pt x="567" y="564"/>
                      </a:lnTo>
                      <a:lnTo>
                        <a:pt x="518" y="593"/>
                      </a:lnTo>
                      <a:lnTo>
                        <a:pt x="595" y="642"/>
                      </a:lnTo>
                      <a:lnTo>
                        <a:pt x="677" y="647"/>
                      </a:lnTo>
                      <a:lnTo>
                        <a:pt x="736" y="672"/>
                      </a:lnTo>
                      <a:lnTo>
                        <a:pt x="794" y="689"/>
                      </a:lnTo>
                      <a:lnTo>
                        <a:pt x="762" y="745"/>
                      </a:lnTo>
                      <a:lnTo>
                        <a:pt x="759" y="822"/>
                      </a:lnTo>
                      <a:lnTo>
                        <a:pt x="694" y="822"/>
                      </a:lnTo>
                      <a:lnTo>
                        <a:pt x="644" y="855"/>
                      </a:lnTo>
                      <a:lnTo>
                        <a:pt x="672" y="743"/>
                      </a:lnTo>
                      <a:lnTo>
                        <a:pt x="591" y="761"/>
                      </a:lnTo>
                      <a:lnTo>
                        <a:pt x="530" y="781"/>
                      </a:lnTo>
                      <a:lnTo>
                        <a:pt x="501" y="700"/>
                      </a:lnTo>
                      <a:lnTo>
                        <a:pt x="448" y="749"/>
                      </a:lnTo>
                      <a:lnTo>
                        <a:pt x="425" y="687"/>
                      </a:lnTo>
                      <a:lnTo>
                        <a:pt x="354" y="749"/>
                      </a:lnTo>
                      <a:lnTo>
                        <a:pt x="321" y="822"/>
                      </a:lnTo>
                      <a:lnTo>
                        <a:pt x="211" y="912"/>
                      </a:lnTo>
                      <a:lnTo>
                        <a:pt x="129" y="880"/>
                      </a:lnTo>
                      <a:lnTo>
                        <a:pt x="32" y="905"/>
                      </a:lnTo>
                      <a:lnTo>
                        <a:pt x="0" y="985"/>
                      </a:lnTo>
                      <a:lnTo>
                        <a:pt x="32" y="1080"/>
                      </a:lnTo>
                      <a:lnTo>
                        <a:pt x="99" y="967"/>
                      </a:lnTo>
                      <a:lnTo>
                        <a:pt x="159" y="967"/>
                      </a:lnTo>
                      <a:lnTo>
                        <a:pt x="346" y="1158"/>
                      </a:lnTo>
                      <a:lnTo>
                        <a:pt x="526" y="999"/>
                      </a:lnTo>
                      <a:lnTo>
                        <a:pt x="762" y="949"/>
                      </a:lnTo>
                      <a:lnTo>
                        <a:pt x="818" y="776"/>
                      </a:lnTo>
                      <a:lnTo>
                        <a:pt x="888" y="658"/>
                      </a:lnTo>
                      <a:lnTo>
                        <a:pt x="922" y="631"/>
                      </a:lnTo>
                      <a:lnTo>
                        <a:pt x="939" y="528"/>
                      </a:lnTo>
                      <a:lnTo>
                        <a:pt x="1058" y="381"/>
                      </a:lnTo>
                      <a:lnTo>
                        <a:pt x="1047" y="345"/>
                      </a:lnTo>
                      <a:lnTo>
                        <a:pt x="906" y="270"/>
                      </a:lnTo>
                      <a:lnTo>
                        <a:pt x="983" y="339"/>
                      </a:lnTo>
                      <a:lnTo>
                        <a:pt x="935" y="384"/>
                      </a:lnTo>
                      <a:lnTo>
                        <a:pt x="877" y="380"/>
                      </a:lnTo>
                      <a:lnTo>
                        <a:pt x="840" y="282"/>
                      </a:lnTo>
                      <a:lnTo>
                        <a:pt x="817" y="158"/>
                      </a:lnTo>
                      <a:lnTo>
                        <a:pt x="811" y="0"/>
                      </a:lnTo>
                      <a:close/>
                    </a:path>
                  </a:pathLst>
                </a:custGeom>
                <a:solidFill>
                  <a:srgbClr val="EFD6B2"/>
                </a:solidFill>
                <a:ln w="9525">
                  <a:noFill/>
                  <a:round/>
                  <a:headEnd/>
                  <a:tailEnd/>
                </a:ln>
              </p:spPr>
              <p:txBody>
                <a:bodyPr/>
                <a:lstStyle/>
                <a:p>
                  <a:endParaRPr lang="fr-FR"/>
                </a:p>
              </p:txBody>
            </p:sp>
            <p:sp>
              <p:nvSpPr>
                <p:cNvPr id="18499" name="Freeform 466"/>
                <p:cNvSpPr>
                  <a:spLocks/>
                </p:cNvSpPr>
                <p:nvPr/>
              </p:nvSpPr>
              <p:spPr bwMode="auto">
                <a:xfrm>
                  <a:off x="2094" y="3662"/>
                  <a:ext cx="38" cy="60"/>
                </a:xfrm>
                <a:custGeom>
                  <a:avLst/>
                  <a:gdLst>
                    <a:gd name="T0" fmla="*/ 0 w 114"/>
                    <a:gd name="T1" fmla="*/ 0 h 180"/>
                    <a:gd name="T2" fmla="*/ 0 w 114"/>
                    <a:gd name="T3" fmla="*/ 0 h 180"/>
                    <a:gd name="T4" fmla="*/ 0 w 114"/>
                    <a:gd name="T5" fmla="*/ 0 h 180"/>
                    <a:gd name="T6" fmla="*/ 0 w 114"/>
                    <a:gd name="T7" fmla="*/ 0 h 180"/>
                    <a:gd name="T8" fmla="*/ 0 w 114"/>
                    <a:gd name="T9" fmla="*/ 0 h 180"/>
                    <a:gd name="T10" fmla="*/ 0 w 114"/>
                    <a:gd name="T11" fmla="*/ 0 h 180"/>
                    <a:gd name="T12" fmla="*/ 0 w 114"/>
                    <a:gd name="T13" fmla="*/ 0 h 180"/>
                    <a:gd name="T14" fmla="*/ 0 w 114"/>
                    <a:gd name="T15" fmla="*/ 0 h 180"/>
                    <a:gd name="T16" fmla="*/ 0 w 114"/>
                    <a:gd name="T17" fmla="*/ 0 h 1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
                    <a:gd name="T28" fmla="*/ 0 h 180"/>
                    <a:gd name="T29" fmla="*/ 114 w 114"/>
                    <a:gd name="T30" fmla="*/ 180 h 1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 h="180">
                      <a:moveTo>
                        <a:pt x="44" y="0"/>
                      </a:moveTo>
                      <a:lnTo>
                        <a:pt x="61" y="49"/>
                      </a:lnTo>
                      <a:lnTo>
                        <a:pt x="114" y="131"/>
                      </a:lnTo>
                      <a:lnTo>
                        <a:pt x="48" y="180"/>
                      </a:lnTo>
                      <a:lnTo>
                        <a:pt x="0" y="180"/>
                      </a:lnTo>
                      <a:lnTo>
                        <a:pt x="0" y="111"/>
                      </a:lnTo>
                      <a:lnTo>
                        <a:pt x="4" y="8"/>
                      </a:lnTo>
                      <a:lnTo>
                        <a:pt x="44" y="0"/>
                      </a:lnTo>
                      <a:close/>
                    </a:path>
                  </a:pathLst>
                </a:custGeom>
                <a:solidFill>
                  <a:srgbClr val="EFD6B2"/>
                </a:solidFill>
                <a:ln w="9525">
                  <a:noFill/>
                  <a:round/>
                  <a:headEnd/>
                  <a:tailEnd/>
                </a:ln>
              </p:spPr>
              <p:txBody>
                <a:bodyPr/>
                <a:lstStyle/>
                <a:p>
                  <a:endParaRPr lang="fr-FR"/>
                </a:p>
              </p:txBody>
            </p:sp>
            <p:sp>
              <p:nvSpPr>
                <p:cNvPr id="18500" name="Freeform 467"/>
                <p:cNvSpPr>
                  <a:spLocks/>
                </p:cNvSpPr>
                <p:nvPr/>
              </p:nvSpPr>
              <p:spPr bwMode="auto">
                <a:xfrm>
                  <a:off x="1984" y="3734"/>
                  <a:ext cx="77" cy="87"/>
                </a:xfrm>
                <a:custGeom>
                  <a:avLst/>
                  <a:gdLst>
                    <a:gd name="T0" fmla="*/ 0 w 232"/>
                    <a:gd name="T1" fmla="*/ 0 h 261"/>
                    <a:gd name="T2" fmla="*/ 0 w 232"/>
                    <a:gd name="T3" fmla="*/ 0 h 261"/>
                    <a:gd name="T4" fmla="*/ 0 w 232"/>
                    <a:gd name="T5" fmla="*/ 0 h 261"/>
                    <a:gd name="T6" fmla="*/ 0 w 232"/>
                    <a:gd name="T7" fmla="*/ 0 h 261"/>
                    <a:gd name="T8" fmla="*/ 0 w 232"/>
                    <a:gd name="T9" fmla="*/ 0 h 261"/>
                    <a:gd name="T10" fmla="*/ 0 w 232"/>
                    <a:gd name="T11" fmla="*/ 0 h 261"/>
                    <a:gd name="T12" fmla="*/ 0 w 232"/>
                    <a:gd name="T13" fmla="*/ 0 h 261"/>
                    <a:gd name="T14" fmla="*/ 0 w 232"/>
                    <a:gd name="T15" fmla="*/ 0 h 261"/>
                    <a:gd name="T16" fmla="*/ 0 w 232"/>
                    <a:gd name="T17" fmla="*/ 0 h 261"/>
                    <a:gd name="T18" fmla="*/ 0 w 232"/>
                    <a:gd name="T19" fmla="*/ 0 h 261"/>
                    <a:gd name="T20" fmla="*/ 0 w 232"/>
                    <a:gd name="T21" fmla="*/ 0 h 261"/>
                    <a:gd name="T22" fmla="*/ 0 w 232"/>
                    <a:gd name="T23" fmla="*/ 0 h 261"/>
                    <a:gd name="T24" fmla="*/ 0 w 232"/>
                    <a:gd name="T25" fmla="*/ 0 h 261"/>
                    <a:gd name="T26" fmla="*/ 0 w 232"/>
                    <a:gd name="T27" fmla="*/ 0 h 261"/>
                    <a:gd name="T28" fmla="*/ 0 w 232"/>
                    <a:gd name="T29" fmla="*/ 0 h 261"/>
                    <a:gd name="T30" fmla="*/ 0 w 232"/>
                    <a:gd name="T31" fmla="*/ 0 h 261"/>
                    <a:gd name="T32" fmla="*/ 0 w 232"/>
                    <a:gd name="T33" fmla="*/ 0 h 2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2"/>
                    <a:gd name="T52" fmla="*/ 0 h 261"/>
                    <a:gd name="T53" fmla="*/ 232 w 232"/>
                    <a:gd name="T54" fmla="*/ 261 h 2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2" h="261">
                      <a:moveTo>
                        <a:pt x="219" y="11"/>
                      </a:moveTo>
                      <a:lnTo>
                        <a:pt x="125" y="0"/>
                      </a:lnTo>
                      <a:lnTo>
                        <a:pt x="109" y="32"/>
                      </a:lnTo>
                      <a:lnTo>
                        <a:pt x="145" y="79"/>
                      </a:lnTo>
                      <a:lnTo>
                        <a:pt x="142" y="119"/>
                      </a:lnTo>
                      <a:lnTo>
                        <a:pt x="113" y="131"/>
                      </a:lnTo>
                      <a:lnTo>
                        <a:pt x="109" y="168"/>
                      </a:lnTo>
                      <a:lnTo>
                        <a:pt x="80" y="172"/>
                      </a:lnTo>
                      <a:lnTo>
                        <a:pt x="43" y="105"/>
                      </a:lnTo>
                      <a:lnTo>
                        <a:pt x="0" y="133"/>
                      </a:lnTo>
                      <a:lnTo>
                        <a:pt x="30" y="194"/>
                      </a:lnTo>
                      <a:lnTo>
                        <a:pt x="62" y="238"/>
                      </a:lnTo>
                      <a:lnTo>
                        <a:pt x="116" y="261"/>
                      </a:lnTo>
                      <a:lnTo>
                        <a:pt x="189" y="185"/>
                      </a:lnTo>
                      <a:lnTo>
                        <a:pt x="232" y="84"/>
                      </a:lnTo>
                      <a:lnTo>
                        <a:pt x="219" y="11"/>
                      </a:lnTo>
                      <a:close/>
                    </a:path>
                  </a:pathLst>
                </a:custGeom>
                <a:solidFill>
                  <a:srgbClr val="FFC7B0"/>
                </a:solidFill>
                <a:ln w="9525">
                  <a:noFill/>
                  <a:round/>
                  <a:headEnd/>
                  <a:tailEnd/>
                </a:ln>
              </p:spPr>
              <p:txBody>
                <a:bodyPr/>
                <a:lstStyle/>
                <a:p>
                  <a:endParaRPr lang="fr-FR"/>
                </a:p>
              </p:txBody>
            </p:sp>
            <p:sp>
              <p:nvSpPr>
                <p:cNvPr id="18501" name="Freeform 468"/>
                <p:cNvSpPr>
                  <a:spLocks/>
                </p:cNvSpPr>
                <p:nvPr/>
              </p:nvSpPr>
              <p:spPr bwMode="auto">
                <a:xfrm>
                  <a:off x="1983" y="3534"/>
                  <a:ext cx="108" cy="109"/>
                </a:xfrm>
                <a:custGeom>
                  <a:avLst/>
                  <a:gdLst>
                    <a:gd name="T0" fmla="*/ 0 w 326"/>
                    <a:gd name="T1" fmla="*/ 0 h 326"/>
                    <a:gd name="T2" fmla="*/ 0 w 326"/>
                    <a:gd name="T3" fmla="*/ 0 h 326"/>
                    <a:gd name="T4" fmla="*/ 0 w 326"/>
                    <a:gd name="T5" fmla="*/ 0 h 326"/>
                    <a:gd name="T6" fmla="*/ 0 w 326"/>
                    <a:gd name="T7" fmla="*/ 0 h 326"/>
                    <a:gd name="T8" fmla="*/ 0 w 326"/>
                    <a:gd name="T9" fmla="*/ 0 h 326"/>
                    <a:gd name="T10" fmla="*/ 0 w 326"/>
                    <a:gd name="T11" fmla="*/ 0 h 326"/>
                    <a:gd name="T12" fmla="*/ 0 w 326"/>
                    <a:gd name="T13" fmla="*/ 0 h 326"/>
                    <a:gd name="T14" fmla="*/ 0 w 326"/>
                    <a:gd name="T15" fmla="*/ 0 h 326"/>
                    <a:gd name="T16" fmla="*/ 0 w 326"/>
                    <a:gd name="T17" fmla="*/ 0 h 326"/>
                    <a:gd name="T18" fmla="*/ 0 w 326"/>
                    <a:gd name="T19" fmla="*/ 0 h 326"/>
                    <a:gd name="T20" fmla="*/ 0 w 326"/>
                    <a:gd name="T21" fmla="*/ 0 h 326"/>
                    <a:gd name="T22" fmla="*/ 0 w 326"/>
                    <a:gd name="T23" fmla="*/ 0 h 326"/>
                    <a:gd name="T24" fmla="*/ 0 w 326"/>
                    <a:gd name="T25" fmla="*/ 0 h 326"/>
                    <a:gd name="T26" fmla="*/ 0 w 326"/>
                    <a:gd name="T27" fmla="*/ 0 h 326"/>
                    <a:gd name="T28" fmla="*/ 0 w 326"/>
                    <a:gd name="T29" fmla="*/ 0 h 326"/>
                    <a:gd name="T30" fmla="*/ 0 w 326"/>
                    <a:gd name="T31" fmla="*/ 0 h 326"/>
                    <a:gd name="T32" fmla="*/ 0 w 326"/>
                    <a:gd name="T33" fmla="*/ 0 h 326"/>
                    <a:gd name="T34" fmla="*/ 0 w 326"/>
                    <a:gd name="T35" fmla="*/ 0 h 326"/>
                    <a:gd name="T36" fmla="*/ 0 w 326"/>
                    <a:gd name="T37" fmla="*/ 0 h 326"/>
                    <a:gd name="T38" fmla="*/ 0 w 326"/>
                    <a:gd name="T39" fmla="*/ 0 h 32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26"/>
                    <a:gd name="T61" fmla="*/ 0 h 326"/>
                    <a:gd name="T62" fmla="*/ 326 w 326"/>
                    <a:gd name="T63" fmla="*/ 326 h 32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26" h="326">
                      <a:moveTo>
                        <a:pt x="161" y="0"/>
                      </a:moveTo>
                      <a:lnTo>
                        <a:pt x="153" y="53"/>
                      </a:lnTo>
                      <a:lnTo>
                        <a:pt x="187" y="98"/>
                      </a:lnTo>
                      <a:lnTo>
                        <a:pt x="126" y="96"/>
                      </a:lnTo>
                      <a:lnTo>
                        <a:pt x="88" y="112"/>
                      </a:lnTo>
                      <a:lnTo>
                        <a:pt x="73" y="151"/>
                      </a:lnTo>
                      <a:lnTo>
                        <a:pt x="95" y="209"/>
                      </a:lnTo>
                      <a:lnTo>
                        <a:pt x="78" y="230"/>
                      </a:lnTo>
                      <a:lnTo>
                        <a:pt x="26" y="80"/>
                      </a:lnTo>
                      <a:lnTo>
                        <a:pt x="0" y="295"/>
                      </a:lnTo>
                      <a:lnTo>
                        <a:pt x="22" y="311"/>
                      </a:lnTo>
                      <a:lnTo>
                        <a:pt x="58" y="324"/>
                      </a:lnTo>
                      <a:lnTo>
                        <a:pt x="137" y="300"/>
                      </a:lnTo>
                      <a:lnTo>
                        <a:pt x="209" y="326"/>
                      </a:lnTo>
                      <a:lnTo>
                        <a:pt x="289" y="260"/>
                      </a:lnTo>
                      <a:lnTo>
                        <a:pt x="308" y="182"/>
                      </a:lnTo>
                      <a:lnTo>
                        <a:pt x="326" y="151"/>
                      </a:lnTo>
                      <a:lnTo>
                        <a:pt x="248" y="112"/>
                      </a:lnTo>
                      <a:lnTo>
                        <a:pt x="161" y="0"/>
                      </a:lnTo>
                      <a:close/>
                    </a:path>
                  </a:pathLst>
                </a:custGeom>
                <a:solidFill>
                  <a:srgbClr val="FFC7B0"/>
                </a:solidFill>
                <a:ln w="9525">
                  <a:noFill/>
                  <a:round/>
                  <a:headEnd/>
                  <a:tailEnd/>
                </a:ln>
              </p:spPr>
              <p:txBody>
                <a:bodyPr/>
                <a:lstStyle/>
                <a:p>
                  <a:endParaRPr lang="fr-FR"/>
                </a:p>
              </p:txBody>
            </p:sp>
            <p:sp>
              <p:nvSpPr>
                <p:cNvPr id="18502" name="Freeform 469"/>
                <p:cNvSpPr>
                  <a:spLocks/>
                </p:cNvSpPr>
                <p:nvPr/>
              </p:nvSpPr>
              <p:spPr bwMode="auto">
                <a:xfrm>
                  <a:off x="2032" y="3425"/>
                  <a:ext cx="113" cy="156"/>
                </a:xfrm>
                <a:custGeom>
                  <a:avLst/>
                  <a:gdLst>
                    <a:gd name="T0" fmla="*/ 0 w 337"/>
                    <a:gd name="T1" fmla="*/ 0 h 466"/>
                    <a:gd name="T2" fmla="*/ 0 w 337"/>
                    <a:gd name="T3" fmla="*/ 0 h 466"/>
                    <a:gd name="T4" fmla="*/ 0 w 337"/>
                    <a:gd name="T5" fmla="*/ 0 h 466"/>
                    <a:gd name="T6" fmla="*/ 0 w 337"/>
                    <a:gd name="T7" fmla="*/ 0 h 466"/>
                    <a:gd name="T8" fmla="*/ 0 w 337"/>
                    <a:gd name="T9" fmla="*/ 0 h 466"/>
                    <a:gd name="T10" fmla="*/ 0 w 337"/>
                    <a:gd name="T11" fmla="*/ 0 h 466"/>
                    <a:gd name="T12" fmla="*/ 0 w 337"/>
                    <a:gd name="T13" fmla="*/ 0 h 466"/>
                    <a:gd name="T14" fmla="*/ 0 w 337"/>
                    <a:gd name="T15" fmla="*/ 0 h 466"/>
                    <a:gd name="T16" fmla="*/ 0 w 337"/>
                    <a:gd name="T17" fmla="*/ 0 h 466"/>
                    <a:gd name="T18" fmla="*/ 0 w 337"/>
                    <a:gd name="T19" fmla="*/ 0 h 466"/>
                    <a:gd name="T20" fmla="*/ 0 w 337"/>
                    <a:gd name="T21" fmla="*/ 0 h 466"/>
                    <a:gd name="T22" fmla="*/ 0 w 337"/>
                    <a:gd name="T23" fmla="*/ 0 h 466"/>
                    <a:gd name="T24" fmla="*/ 0 w 337"/>
                    <a:gd name="T25" fmla="*/ 0 h 466"/>
                    <a:gd name="T26" fmla="*/ 0 w 337"/>
                    <a:gd name="T27" fmla="*/ 0 h 466"/>
                    <a:gd name="T28" fmla="*/ 0 w 337"/>
                    <a:gd name="T29" fmla="*/ 0 h 466"/>
                    <a:gd name="T30" fmla="*/ 0 w 337"/>
                    <a:gd name="T31" fmla="*/ 0 h 466"/>
                    <a:gd name="T32" fmla="*/ 0 w 337"/>
                    <a:gd name="T33" fmla="*/ 0 h 466"/>
                    <a:gd name="T34" fmla="*/ 0 w 337"/>
                    <a:gd name="T35" fmla="*/ 0 h 466"/>
                    <a:gd name="T36" fmla="*/ 0 w 337"/>
                    <a:gd name="T37" fmla="*/ 0 h 466"/>
                    <a:gd name="T38" fmla="*/ 0 w 337"/>
                    <a:gd name="T39" fmla="*/ 0 h 466"/>
                    <a:gd name="T40" fmla="*/ 0 w 337"/>
                    <a:gd name="T41" fmla="*/ 0 h 466"/>
                    <a:gd name="T42" fmla="*/ 0 w 337"/>
                    <a:gd name="T43" fmla="*/ 0 h 466"/>
                    <a:gd name="T44" fmla="*/ 0 w 337"/>
                    <a:gd name="T45" fmla="*/ 0 h 466"/>
                    <a:gd name="T46" fmla="*/ 0 w 337"/>
                    <a:gd name="T47" fmla="*/ 0 h 466"/>
                    <a:gd name="T48" fmla="*/ 0 w 337"/>
                    <a:gd name="T49" fmla="*/ 0 h 466"/>
                    <a:gd name="T50" fmla="*/ 0 w 337"/>
                    <a:gd name="T51" fmla="*/ 0 h 466"/>
                    <a:gd name="T52" fmla="*/ 0 w 337"/>
                    <a:gd name="T53" fmla="*/ 0 h 466"/>
                    <a:gd name="T54" fmla="*/ 0 w 337"/>
                    <a:gd name="T55" fmla="*/ 0 h 46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37"/>
                    <a:gd name="T85" fmla="*/ 0 h 466"/>
                    <a:gd name="T86" fmla="*/ 337 w 337"/>
                    <a:gd name="T87" fmla="*/ 466 h 46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37" h="466">
                      <a:moveTo>
                        <a:pt x="207" y="0"/>
                      </a:moveTo>
                      <a:lnTo>
                        <a:pt x="215" y="44"/>
                      </a:lnTo>
                      <a:lnTo>
                        <a:pt x="167" y="118"/>
                      </a:lnTo>
                      <a:lnTo>
                        <a:pt x="123" y="166"/>
                      </a:lnTo>
                      <a:lnTo>
                        <a:pt x="152" y="208"/>
                      </a:lnTo>
                      <a:lnTo>
                        <a:pt x="220" y="224"/>
                      </a:lnTo>
                      <a:lnTo>
                        <a:pt x="240" y="186"/>
                      </a:lnTo>
                      <a:lnTo>
                        <a:pt x="282" y="174"/>
                      </a:lnTo>
                      <a:lnTo>
                        <a:pt x="302" y="215"/>
                      </a:lnTo>
                      <a:lnTo>
                        <a:pt x="313" y="243"/>
                      </a:lnTo>
                      <a:lnTo>
                        <a:pt x="337" y="328"/>
                      </a:lnTo>
                      <a:lnTo>
                        <a:pt x="317" y="414"/>
                      </a:lnTo>
                      <a:lnTo>
                        <a:pt x="253" y="466"/>
                      </a:lnTo>
                      <a:lnTo>
                        <a:pt x="158" y="457"/>
                      </a:lnTo>
                      <a:lnTo>
                        <a:pt x="75" y="404"/>
                      </a:lnTo>
                      <a:lnTo>
                        <a:pt x="179" y="424"/>
                      </a:lnTo>
                      <a:lnTo>
                        <a:pt x="216" y="392"/>
                      </a:lnTo>
                      <a:lnTo>
                        <a:pt x="203" y="342"/>
                      </a:lnTo>
                      <a:lnTo>
                        <a:pt x="130" y="334"/>
                      </a:lnTo>
                      <a:lnTo>
                        <a:pt x="65" y="293"/>
                      </a:lnTo>
                      <a:lnTo>
                        <a:pt x="0" y="234"/>
                      </a:lnTo>
                      <a:lnTo>
                        <a:pt x="20" y="195"/>
                      </a:lnTo>
                      <a:lnTo>
                        <a:pt x="20" y="105"/>
                      </a:lnTo>
                      <a:lnTo>
                        <a:pt x="69" y="35"/>
                      </a:lnTo>
                      <a:lnTo>
                        <a:pt x="135" y="27"/>
                      </a:lnTo>
                      <a:lnTo>
                        <a:pt x="170" y="25"/>
                      </a:lnTo>
                      <a:lnTo>
                        <a:pt x="207" y="0"/>
                      </a:lnTo>
                      <a:close/>
                    </a:path>
                  </a:pathLst>
                </a:custGeom>
                <a:solidFill>
                  <a:srgbClr val="CE915C"/>
                </a:solidFill>
                <a:ln w="9525">
                  <a:noFill/>
                  <a:round/>
                  <a:headEnd/>
                  <a:tailEnd/>
                </a:ln>
              </p:spPr>
              <p:txBody>
                <a:bodyPr/>
                <a:lstStyle/>
                <a:p>
                  <a:endParaRPr lang="fr-FR"/>
                </a:p>
              </p:txBody>
            </p:sp>
            <p:sp>
              <p:nvSpPr>
                <p:cNvPr id="18503" name="Freeform 470"/>
                <p:cNvSpPr>
                  <a:spLocks/>
                </p:cNvSpPr>
                <p:nvPr/>
              </p:nvSpPr>
              <p:spPr bwMode="auto">
                <a:xfrm>
                  <a:off x="1831" y="3571"/>
                  <a:ext cx="265" cy="187"/>
                </a:xfrm>
                <a:custGeom>
                  <a:avLst/>
                  <a:gdLst>
                    <a:gd name="T0" fmla="*/ 0 w 795"/>
                    <a:gd name="T1" fmla="*/ 0 h 562"/>
                    <a:gd name="T2" fmla="*/ 0 w 795"/>
                    <a:gd name="T3" fmla="*/ 0 h 562"/>
                    <a:gd name="T4" fmla="*/ 0 w 795"/>
                    <a:gd name="T5" fmla="*/ 0 h 562"/>
                    <a:gd name="T6" fmla="*/ 0 w 795"/>
                    <a:gd name="T7" fmla="*/ 0 h 562"/>
                    <a:gd name="T8" fmla="*/ 0 w 795"/>
                    <a:gd name="T9" fmla="*/ 0 h 562"/>
                    <a:gd name="T10" fmla="*/ 0 w 795"/>
                    <a:gd name="T11" fmla="*/ 0 h 562"/>
                    <a:gd name="T12" fmla="*/ 0 w 795"/>
                    <a:gd name="T13" fmla="*/ 0 h 562"/>
                    <a:gd name="T14" fmla="*/ 0 w 795"/>
                    <a:gd name="T15" fmla="*/ 0 h 562"/>
                    <a:gd name="T16" fmla="*/ 0 w 795"/>
                    <a:gd name="T17" fmla="*/ 0 h 562"/>
                    <a:gd name="T18" fmla="*/ 0 w 795"/>
                    <a:gd name="T19" fmla="*/ 0 h 562"/>
                    <a:gd name="T20" fmla="*/ 0 w 795"/>
                    <a:gd name="T21" fmla="*/ 0 h 562"/>
                    <a:gd name="T22" fmla="*/ 0 w 795"/>
                    <a:gd name="T23" fmla="*/ 0 h 562"/>
                    <a:gd name="T24" fmla="*/ 0 w 795"/>
                    <a:gd name="T25" fmla="*/ 0 h 562"/>
                    <a:gd name="T26" fmla="*/ 0 w 795"/>
                    <a:gd name="T27" fmla="*/ 0 h 562"/>
                    <a:gd name="T28" fmla="*/ 0 w 795"/>
                    <a:gd name="T29" fmla="*/ 0 h 562"/>
                    <a:gd name="T30" fmla="*/ 0 w 795"/>
                    <a:gd name="T31" fmla="*/ 0 h 562"/>
                    <a:gd name="T32" fmla="*/ 0 w 795"/>
                    <a:gd name="T33" fmla="*/ 0 h 562"/>
                    <a:gd name="T34" fmla="*/ 0 w 795"/>
                    <a:gd name="T35" fmla="*/ 0 h 562"/>
                    <a:gd name="T36" fmla="*/ 0 w 795"/>
                    <a:gd name="T37" fmla="*/ 0 h 562"/>
                    <a:gd name="T38" fmla="*/ 0 w 795"/>
                    <a:gd name="T39" fmla="*/ 0 h 562"/>
                    <a:gd name="T40" fmla="*/ 0 w 795"/>
                    <a:gd name="T41" fmla="*/ 0 h 562"/>
                    <a:gd name="T42" fmla="*/ 0 w 795"/>
                    <a:gd name="T43" fmla="*/ 0 h 562"/>
                    <a:gd name="T44" fmla="*/ 0 w 795"/>
                    <a:gd name="T45" fmla="*/ 0 h 562"/>
                    <a:gd name="T46" fmla="*/ 0 w 795"/>
                    <a:gd name="T47" fmla="*/ 0 h 562"/>
                    <a:gd name="T48" fmla="*/ 0 w 795"/>
                    <a:gd name="T49" fmla="*/ 0 h 562"/>
                    <a:gd name="T50" fmla="*/ 0 w 795"/>
                    <a:gd name="T51" fmla="*/ 0 h 562"/>
                    <a:gd name="T52" fmla="*/ 0 w 795"/>
                    <a:gd name="T53" fmla="*/ 0 h 562"/>
                    <a:gd name="T54" fmla="*/ 0 w 795"/>
                    <a:gd name="T55" fmla="*/ 0 h 562"/>
                    <a:gd name="T56" fmla="*/ 0 w 795"/>
                    <a:gd name="T57" fmla="*/ 0 h 562"/>
                    <a:gd name="T58" fmla="*/ 0 w 795"/>
                    <a:gd name="T59" fmla="*/ 0 h 562"/>
                    <a:gd name="T60" fmla="*/ 0 w 795"/>
                    <a:gd name="T61" fmla="*/ 0 h 562"/>
                    <a:gd name="T62" fmla="*/ 0 w 795"/>
                    <a:gd name="T63" fmla="*/ 0 h 562"/>
                    <a:gd name="T64" fmla="*/ 0 w 795"/>
                    <a:gd name="T65" fmla="*/ 0 h 562"/>
                    <a:gd name="T66" fmla="*/ 0 w 795"/>
                    <a:gd name="T67" fmla="*/ 0 h 562"/>
                    <a:gd name="T68" fmla="*/ 0 w 795"/>
                    <a:gd name="T69" fmla="*/ 0 h 562"/>
                    <a:gd name="T70" fmla="*/ 0 w 795"/>
                    <a:gd name="T71" fmla="*/ 0 h 562"/>
                    <a:gd name="T72" fmla="*/ 0 w 795"/>
                    <a:gd name="T73" fmla="*/ 0 h 562"/>
                    <a:gd name="T74" fmla="*/ 0 w 795"/>
                    <a:gd name="T75" fmla="*/ 0 h 562"/>
                    <a:gd name="T76" fmla="*/ 0 w 795"/>
                    <a:gd name="T77" fmla="*/ 0 h 562"/>
                    <a:gd name="T78" fmla="*/ 0 w 795"/>
                    <a:gd name="T79" fmla="*/ 0 h 562"/>
                    <a:gd name="T80" fmla="*/ 0 w 795"/>
                    <a:gd name="T81" fmla="*/ 0 h 562"/>
                    <a:gd name="T82" fmla="*/ 0 w 795"/>
                    <a:gd name="T83" fmla="*/ 0 h 562"/>
                    <a:gd name="T84" fmla="*/ 0 w 795"/>
                    <a:gd name="T85" fmla="*/ 0 h 562"/>
                    <a:gd name="T86" fmla="*/ 0 w 795"/>
                    <a:gd name="T87" fmla="*/ 0 h 562"/>
                    <a:gd name="T88" fmla="*/ 0 w 795"/>
                    <a:gd name="T89" fmla="*/ 0 h 562"/>
                    <a:gd name="T90" fmla="*/ 0 w 795"/>
                    <a:gd name="T91" fmla="*/ 0 h 562"/>
                    <a:gd name="T92" fmla="*/ 0 w 795"/>
                    <a:gd name="T93" fmla="*/ 0 h 562"/>
                    <a:gd name="T94" fmla="*/ 0 w 795"/>
                    <a:gd name="T95" fmla="*/ 0 h 562"/>
                    <a:gd name="T96" fmla="*/ 0 w 795"/>
                    <a:gd name="T97" fmla="*/ 0 h 562"/>
                    <a:gd name="T98" fmla="*/ 0 w 795"/>
                    <a:gd name="T99" fmla="*/ 0 h 562"/>
                    <a:gd name="T100" fmla="*/ 0 w 795"/>
                    <a:gd name="T101" fmla="*/ 0 h 562"/>
                    <a:gd name="T102" fmla="*/ 0 w 795"/>
                    <a:gd name="T103" fmla="*/ 0 h 562"/>
                    <a:gd name="T104" fmla="*/ 0 w 795"/>
                    <a:gd name="T105" fmla="*/ 0 h 562"/>
                    <a:gd name="T106" fmla="*/ 0 w 795"/>
                    <a:gd name="T107" fmla="*/ 0 h 5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95"/>
                    <a:gd name="T163" fmla="*/ 0 h 562"/>
                    <a:gd name="T164" fmla="*/ 795 w 795"/>
                    <a:gd name="T165" fmla="*/ 562 h 56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95" h="562">
                      <a:moveTo>
                        <a:pt x="378" y="0"/>
                      </a:moveTo>
                      <a:lnTo>
                        <a:pt x="325" y="14"/>
                      </a:lnTo>
                      <a:lnTo>
                        <a:pt x="225" y="16"/>
                      </a:lnTo>
                      <a:lnTo>
                        <a:pt x="180" y="27"/>
                      </a:lnTo>
                      <a:lnTo>
                        <a:pt x="138" y="44"/>
                      </a:lnTo>
                      <a:lnTo>
                        <a:pt x="125" y="81"/>
                      </a:lnTo>
                      <a:lnTo>
                        <a:pt x="99" y="94"/>
                      </a:lnTo>
                      <a:lnTo>
                        <a:pt x="24" y="61"/>
                      </a:lnTo>
                      <a:lnTo>
                        <a:pt x="0" y="82"/>
                      </a:lnTo>
                      <a:lnTo>
                        <a:pt x="27" y="117"/>
                      </a:lnTo>
                      <a:lnTo>
                        <a:pt x="83" y="145"/>
                      </a:lnTo>
                      <a:lnTo>
                        <a:pt x="149" y="140"/>
                      </a:lnTo>
                      <a:lnTo>
                        <a:pt x="197" y="156"/>
                      </a:lnTo>
                      <a:lnTo>
                        <a:pt x="244" y="198"/>
                      </a:lnTo>
                      <a:lnTo>
                        <a:pt x="252" y="326"/>
                      </a:lnTo>
                      <a:lnTo>
                        <a:pt x="244" y="401"/>
                      </a:lnTo>
                      <a:lnTo>
                        <a:pt x="214" y="465"/>
                      </a:lnTo>
                      <a:lnTo>
                        <a:pt x="147" y="521"/>
                      </a:lnTo>
                      <a:lnTo>
                        <a:pt x="202" y="539"/>
                      </a:lnTo>
                      <a:lnTo>
                        <a:pt x="291" y="502"/>
                      </a:lnTo>
                      <a:lnTo>
                        <a:pt x="411" y="524"/>
                      </a:lnTo>
                      <a:lnTo>
                        <a:pt x="469" y="527"/>
                      </a:lnTo>
                      <a:lnTo>
                        <a:pt x="492" y="562"/>
                      </a:lnTo>
                      <a:lnTo>
                        <a:pt x="515" y="560"/>
                      </a:lnTo>
                      <a:lnTo>
                        <a:pt x="558" y="479"/>
                      </a:lnTo>
                      <a:lnTo>
                        <a:pt x="591" y="465"/>
                      </a:lnTo>
                      <a:lnTo>
                        <a:pt x="658" y="498"/>
                      </a:lnTo>
                      <a:lnTo>
                        <a:pt x="670" y="515"/>
                      </a:lnTo>
                      <a:lnTo>
                        <a:pt x="691" y="470"/>
                      </a:lnTo>
                      <a:lnTo>
                        <a:pt x="687" y="432"/>
                      </a:lnTo>
                      <a:lnTo>
                        <a:pt x="692" y="315"/>
                      </a:lnTo>
                      <a:lnTo>
                        <a:pt x="745" y="199"/>
                      </a:lnTo>
                      <a:lnTo>
                        <a:pt x="795" y="153"/>
                      </a:lnTo>
                      <a:lnTo>
                        <a:pt x="781" y="112"/>
                      </a:lnTo>
                      <a:lnTo>
                        <a:pt x="756" y="92"/>
                      </a:lnTo>
                      <a:lnTo>
                        <a:pt x="743" y="150"/>
                      </a:lnTo>
                      <a:lnTo>
                        <a:pt x="687" y="132"/>
                      </a:lnTo>
                      <a:lnTo>
                        <a:pt x="653" y="204"/>
                      </a:lnTo>
                      <a:lnTo>
                        <a:pt x="608" y="181"/>
                      </a:lnTo>
                      <a:lnTo>
                        <a:pt x="538" y="228"/>
                      </a:lnTo>
                      <a:lnTo>
                        <a:pt x="620" y="295"/>
                      </a:lnTo>
                      <a:lnTo>
                        <a:pt x="602" y="331"/>
                      </a:lnTo>
                      <a:lnTo>
                        <a:pt x="546" y="328"/>
                      </a:lnTo>
                      <a:lnTo>
                        <a:pt x="467" y="465"/>
                      </a:lnTo>
                      <a:lnTo>
                        <a:pt x="450" y="401"/>
                      </a:lnTo>
                      <a:lnTo>
                        <a:pt x="419" y="329"/>
                      </a:lnTo>
                      <a:lnTo>
                        <a:pt x="349" y="240"/>
                      </a:lnTo>
                      <a:lnTo>
                        <a:pt x="338" y="159"/>
                      </a:lnTo>
                      <a:lnTo>
                        <a:pt x="255" y="117"/>
                      </a:lnTo>
                      <a:lnTo>
                        <a:pt x="349" y="92"/>
                      </a:lnTo>
                      <a:lnTo>
                        <a:pt x="400" y="142"/>
                      </a:lnTo>
                      <a:lnTo>
                        <a:pt x="384" y="44"/>
                      </a:lnTo>
                      <a:lnTo>
                        <a:pt x="378" y="0"/>
                      </a:lnTo>
                      <a:close/>
                    </a:path>
                  </a:pathLst>
                </a:custGeom>
                <a:solidFill>
                  <a:srgbClr val="CE915C"/>
                </a:solidFill>
                <a:ln w="9525">
                  <a:noFill/>
                  <a:round/>
                  <a:headEnd/>
                  <a:tailEnd/>
                </a:ln>
              </p:spPr>
              <p:txBody>
                <a:bodyPr/>
                <a:lstStyle/>
                <a:p>
                  <a:endParaRPr lang="fr-FR"/>
                </a:p>
              </p:txBody>
            </p:sp>
            <p:sp>
              <p:nvSpPr>
                <p:cNvPr id="18504" name="Freeform 471"/>
                <p:cNvSpPr>
                  <a:spLocks/>
                </p:cNvSpPr>
                <p:nvPr/>
              </p:nvSpPr>
              <p:spPr bwMode="auto">
                <a:xfrm>
                  <a:off x="1700" y="3760"/>
                  <a:ext cx="293" cy="264"/>
                </a:xfrm>
                <a:custGeom>
                  <a:avLst/>
                  <a:gdLst>
                    <a:gd name="T0" fmla="*/ 0 w 878"/>
                    <a:gd name="T1" fmla="*/ 0 h 793"/>
                    <a:gd name="T2" fmla="*/ 0 w 878"/>
                    <a:gd name="T3" fmla="*/ 0 h 793"/>
                    <a:gd name="T4" fmla="*/ 0 w 878"/>
                    <a:gd name="T5" fmla="*/ 0 h 793"/>
                    <a:gd name="T6" fmla="*/ 0 w 878"/>
                    <a:gd name="T7" fmla="*/ 0 h 793"/>
                    <a:gd name="T8" fmla="*/ 0 w 878"/>
                    <a:gd name="T9" fmla="*/ 0 h 793"/>
                    <a:gd name="T10" fmla="*/ 0 w 878"/>
                    <a:gd name="T11" fmla="*/ 0 h 793"/>
                    <a:gd name="T12" fmla="*/ 0 w 878"/>
                    <a:gd name="T13" fmla="*/ 0 h 793"/>
                    <a:gd name="T14" fmla="*/ 0 w 878"/>
                    <a:gd name="T15" fmla="*/ 0 h 793"/>
                    <a:gd name="T16" fmla="*/ 0 w 878"/>
                    <a:gd name="T17" fmla="*/ 0 h 793"/>
                    <a:gd name="T18" fmla="*/ 0 w 878"/>
                    <a:gd name="T19" fmla="*/ 0 h 793"/>
                    <a:gd name="T20" fmla="*/ 0 w 878"/>
                    <a:gd name="T21" fmla="*/ 0 h 793"/>
                    <a:gd name="T22" fmla="*/ 0 w 878"/>
                    <a:gd name="T23" fmla="*/ 0 h 793"/>
                    <a:gd name="T24" fmla="*/ 0 w 878"/>
                    <a:gd name="T25" fmla="*/ 0 h 793"/>
                    <a:gd name="T26" fmla="*/ 0 w 878"/>
                    <a:gd name="T27" fmla="*/ 0 h 793"/>
                    <a:gd name="T28" fmla="*/ 0 w 878"/>
                    <a:gd name="T29" fmla="*/ 0 h 793"/>
                    <a:gd name="T30" fmla="*/ 0 w 878"/>
                    <a:gd name="T31" fmla="*/ 0 h 793"/>
                    <a:gd name="T32" fmla="*/ 0 w 878"/>
                    <a:gd name="T33" fmla="*/ 0 h 793"/>
                    <a:gd name="T34" fmla="*/ 0 w 878"/>
                    <a:gd name="T35" fmla="*/ 0 h 793"/>
                    <a:gd name="T36" fmla="*/ 0 w 878"/>
                    <a:gd name="T37" fmla="*/ 0 h 793"/>
                    <a:gd name="T38" fmla="*/ 0 w 878"/>
                    <a:gd name="T39" fmla="*/ 0 h 793"/>
                    <a:gd name="T40" fmla="*/ 0 w 878"/>
                    <a:gd name="T41" fmla="*/ 0 h 793"/>
                    <a:gd name="T42" fmla="*/ 0 w 878"/>
                    <a:gd name="T43" fmla="*/ 0 h 793"/>
                    <a:gd name="T44" fmla="*/ 0 w 878"/>
                    <a:gd name="T45" fmla="*/ 0 h 793"/>
                    <a:gd name="T46" fmla="*/ 0 w 878"/>
                    <a:gd name="T47" fmla="*/ 0 h 793"/>
                    <a:gd name="T48" fmla="*/ 0 w 878"/>
                    <a:gd name="T49" fmla="*/ 0 h 793"/>
                    <a:gd name="T50" fmla="*/ 0 w 878"/>
                    <a:gd name="T51" fmla="*/ 0 h 793"/>
                    <a:gd name="T52" fmla="*/ 0 w 878"/>
                    <a:gd name="T53" fmla="*/ 0 h 793"/>
                    <a:gd name="T54" fmla="*/ 0 w 878"/>
                    <a:gd name="T55" fmla="*/ 0 h 793"/>
                    <a:gd name="T56" fmla="*/ 0 w 878"/>
                    <a:gd name="T57" fmla="*/ 0 h 793"/>
                    <a:gd name="T58" fmla="*/ 0 w 878"/>
                    <a:gd name="T59" fmla="*/ 0 h 793"/>
                    <a:gd name="T60" fmla="*/ 0 w 878"/>
                    <a:gd name="T61" fmla="*/ 0 h 793"/>
                    <a:gd name="T62" fmla="*/ 0 w 878"/>
                    <a:gd name="T63" fmla="*/ 0 h 793"/>
                    <a:gd name="T64" fmla="*/ 0 w 878"/>
                    <a:gd name="T65" fmla="*/ 0 h 793"/>
                    <a:gd name="T66" fmla="*/ 0 w 878"/>
                    <a:gd name="T67" fmla="*/ 0 h 793"/>
                    <a:gd name="T68" fmla="*/ 0 w 878"/>
                    <a:gd name="T69" fmla="*/ 0 h 793"/>
                    <a:gd name="T70" fmla="*/ 0 w 878"/>
                    <a:gd name="T71" fmla="*/ 0 h 793"/>
                    <a:gd name="T72" fmla="*/ 0 w 878"/>
                    <a:gd name="T73" fmla="*/ 0 h 793"/>
                    <a:gd name="T74" fmla="*/ 0 w 878"/>
                    <a:gd name="T75" fmla="*/ 0 h 793"/>
                    <a:gd name="T76" fmla="*/ 0 w 878"/>
                    <a:gd name="T77" fmla="*/ 0 h 793"/>
                    <a:gd name="T78" fmla="*/ 0 w 878"/>
                    <a:gd name="T79" fmla="*/ 0 h 793"/>
                    <a:gd name="T80" fmla="*/ 0 w 878"/>
                    <a:gd name="T81" fmla="*/ 0 h 793"/>
                    <a:gd name="T82" fmla="*/ 0 w 878"/>
                    <a:gd name="T83" fmla="*/ 0 h 793"/>
                    <a:gd name="T84" fmla="*/ 0 w 878"/>
                    <a:gd name="T85" fmla="*/ 0 h 793"/>
                    <a:gd name="T86" fmla="*/ 0 w 878"/>
                    <a:gd name="T87" fmla="*/ 0 h 793"/>
                    <a:gd name="T88" fmla="*/ 0 w 878"/>
                    <a:gd name="T89" fmla="*/ 0 h 793"/>
                    <a:gd name="T90" fmla="*/ 0 w 878"/>
                    <a:gd name="T91" fmla="*/ 0 h 7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78"/>
                    <a:gd name="T139" fmla="*/ 0 h 793"/>
                    <a:gd name="T140" fmla="*/ 878 w 878"/>
                    <a:gd name="T141" fmla="*/ 793 h 79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78" h="793">
                      <a:moveTo>
                        <a:pt x="852" y="23"/>
                      </a:moveTo>
                      <a:lnTo>
                        <a:pt x="830" y="0"/>
                      </a:lnTo>
                      <a:lnTo>
                        <a:pt x="802" y="8"/>
                      </a:lnTo>
                      <a:lnTo>
                        <a:pt x="778" y="40"/>
                      </a:lnTo>
                      <a:lnTo>
                        <a:pt x="763" y="123"/>
                      </a:lnTo>
                      <a:lnTo>
                        <a:pt x="754" y="152"/>
                      </a:lnTo>
                      <a:lnTo>
                        <a:pt x="741" y="204"/>
                      </a:lnTo>
                      <a:lnTo>
                        <a:pt x="724" y="150"/>
                      </a:lnTo>
                      <a:lnTo>
                        <a:pt x="708" y="184"/>
                      </a:lnTo>
                      <a:lnTo>
                        <a:pt x="682" y="165"/>
                      </a:lnTo>
                      <a:lnTo>
                        <a:pt x="680" y="215"/>
                      </a:lnTo>
                      <a:lnTo>
                        <a:pt x="702" y="240"/>
                      </a:lnTo>
                      <a:lnTo>
                        <a:pt x="730" y="267"/>
                      </a:lnTo>
                      <a:lnTo>
                        <a:pt x="703" y="290"/>
                      </a:lnTo>
                      <a:lnTo>
                        <a:pt x="610" y="267"/>
                      </a:lnTo>
                      <a:lnTo>
                        <a:pt x="451" y="217"/>
                      </a:lnTo>
                      <a:lnTo>
                        <a:pt x="395" y="106"/>
                      </a:lnTo>
                      <a:lnTo>
                        <a:pt x="365" y="142"/>
                      </a:lnTo>
                      <a:lnTo>
                        <a:pt x="388" y="234"/>
                      </a:lnTo>
                      <a:lnTo>
                        <a:pt x="343" y="304"/>
                      </a:lnTo>
                      <a:lnTo>
                        <a:pt x="279" y="326"/>
                      </a:lnTo>
                      <a:lnTo>
                        <a:pt x="268" y="388"/>
                      </a:lnTo>
                      <a:lnTo>
                        <a:pt x="242" y="396"/>
                      </a:lnTo>
                      <a:lnTo>
                        <a:pt x="159" y="324"/>
                      </a:lnTo>
                      <a:lnTo>
                        <a:pt x="98" y="287"/>
                      </a:lnTo>
                      <a:lnTo>
                        <a:pt x="28" y="302"/>
                      </a:lnTo>
                      <a:lnTo>
                        <a:pt x="17" y="358"/>
                      </a:lnTo>
                      <a:lnTo>
                        <a:pt x="0" y="425"/>
                      </a:lnTo>
                      <a:lnTo>
                        <a:pt x="37" y="483"/>
                      </a:lnTo>
                      <a:lnTo>
                        <a:pt x="64" y="365"/>
                      </a:lnTo>
                      <a:lnTo>
                        <a:pt x="87" y="326"/>
                      </a:lnTo>
                      <a:lnTo>
                        <a:pt x="129" y="346"/>
                      </a:lnTo>
                      <a:lnTo>
                        <a:pt x="207" y="494"/>
                      </a:lnTo>
                      <a:lnTo>
                        <a:pt x="345" y="670"/>
                      </a:lnTo>
                      <a:lnTo>
                        <a:pt x="473" y="793"/>
                      </a:lnTo>
                      <a:lnTo>
                        <a:pt x="488" y="675"/>
                      </a:lnTo>
                      <a:lnTo>
                        <a:pt x="538" y="519"/>
                      </a:lnTo>
                      <a:lnTo>
                        <a:pt x="613" y="432"/>
                      </a:lnTo>
                      <a:lnTo>
                        <a:pt x="674" y="444"/>
                      </a:lnTo>
                      <a:lnTo>
                        <a:pt x="791" y="304"/>
                      </a:lnTo>
                      <a:lnTo>
                        <a:pt x="819" y="279"/>
                      </a:lnTo>
                      <a:lnTo>
                        <a:pt x="878" y="226"/>
                      </a:lnTo>
                      <a:lnTo>
                        <a:pt x="833" y="162"/>
                      </a:lnTo>
                      <a:lnTo>
                        <a:pt x="835" y="62"/>
                      </a:lnTo>
                      <a:lnTo>
                        <a:pt x="852" y="23"/>
                      </a:lnTo>
                      <a:close/>
                    </a:path>
                  </a:pathLst>
                </a:custGeom>
                <a:solidFill>
                  <a:srgbClr val="CE915C"/>
                </a:solidFill>
                <a:ln w="9525">
                  <a:noFill/>
                  <a:round/>
                  <a:headEnd/>
                  <a:tailEnd/>
                </a:ln>
              </p:spPr>
              <p:txBody>
                <a:bodyPr/>
                <a:lstStyle/>
                <a:p>
                  <a:endParaRPr lang="fr-FR"/>
                </a:p>
              </p:txBody>
            </p:sp>
            <p:sp>
              <p:nvSpPr>
                <p:cNvPr id="18505" name="Freeform 472"/>
                <p:cNvSpPr>
                  <a:spLocks/>
                </p:cNvSpPr>
                <p:nvPr/>
              </p:nvSpPr>
              <p:spPr bwMode="auto">
                <a:xfrm>
                  <a:off x="2044" y="3607"/>
                  <a:ext cx="158" cy="155"/>
                </a:xfrm>
                <a:custGeom>
                  <a:avLst/>
                  <a:gdLst>
                    <a:gd name="T0" fmla="*/ 0 w 475"/>
                    <a:gd name="T1" fmla="*/ 0 h 463"/>
                    <a:gd name="T2" fmla="*/ 0 w 475"/>
                    <a:gd name="T3" fmla="*/ 0 h 463"/>
                    <a:gd name="T4" fmla="*/ 0 w 475"/>
                    <a:gd name="T5" fmla="*/ 0 h 463"/>
                    <a:gd name="T6" fmla="*/ 0 w 475"/>
                    <a:gd name="T7" fmla="*/ 0 h 463"/>
                    <a:gd name="T8" fmla="*/ 0 w 475"/>
                    <a:gd name="T9" fmla="*/ 0 h 463"/>
                    <a:gd name="T10" fmla="*/ 0 w 475"/>
                    <a:gd name="T11" fmla="*/ 0 h 463"/>
                    <a:gd name="T12" fmla="*/ 0 w 475"/>
                    <a:gd name="T13" fmla="*/ 0 h 463"/>
                    <a:gd name="T14" fmla="*/ 0 w 475"/>
                    <a:gd name="T15" fmla="*/ 0 h 463"/>
                    <a:gd name="T16" fmla="*/ 0 w 475"/>
                    <a:gd name="T17" fmla="*/ 0 h 463"/>
                    <a:gd name="T18" fmla="*/ 0 w 475"/>
                    <a:gd name="T19" fmla="*/ 0 h 463"/>
                    <a:gd name="T20" fmla="*/ 0 w 475"/>
                    <a:gd name="T21" fmla="*/ 0 h 463"/>
                    <a:gd name="T22" fmla="*/ 0 w 475"/>
                    <a:gd name="T23" fmla="*/ 0 h 463"/>
                    <a:gd name="T24" fmla="*/ 0 w 475"/>
                    <a:gd name="T25" fmla="*/ 0 h 463"/>
                    <a:gd name="T26" fmla="*/ 0 w 475"/>
                    <a:gd name="T27" fmla="*/ 0 h 463"/>
                    <a:gd name="T28" fmla="*/ 0 w 475"/>
                    <a:gd name="T29" fmla="*/ 0 h 463"/>
                    <a:gd name="T30" fmla="*/ 0 w 475"/>
                    <a:gd name="T31" fmla="*/ 0 h 463"/>
                    <a:gd name="T32" fmla="*/ 0 w 475"/>
                    <a:gd name="T33" fmla="*/ 0 h 463"/>
                    <a:gd name="T34" fmla="*/ 0 w 475"/>
                    <a:gd name="T35" fmla="*/ 0 h 463"/>
                    <a:gd name="T36" fmla="*/ 0 w 475"/>
                    <a:gd name="T37" fmla="*/ 0 h 463"/>
                    <a:gd name="T38" fmla="*/ 0 w 475"/>
                    <a:gd name="T39" fmla="*/ 0 h 463"/>
                    <a:gd name="T40" fmla="*/ 0 w 475"/>
                    <a:gd name="T41" fmla="*/ 0 h 463"/>
                    <a:gd name="T42" fmla="*/ 0 w 475"/>
                    <a:gd name="T43" fmla="*/ 0 h 463"/>
                    <a:gd name="T44" fmla="*/ 0 w 475"/>
                    <a:gd name="T45" fmla="*/ 0 h 463"/>
                    <a:gd name="T46" fmla="*/ 0 w 475"/>
                    <a:gd name="T47" fmla="*/ 0 h 463"/>
                    <a:gd name="T48" fmla="*/ 0 w 475"/>
                    <a:gd name="T49" fmla="*/ 0 h 463"/>
                    <a:gd name="T50" fmla="*/ 0 w 475"/>
                    <a:gd name="T51" fmla="*/ 0 h 463"/>
                    <a:gd name="T52" fmla="*/ 0 w 475"/>
                    <a:gd name="T53" fmla="*/ 0 h 463"/>
                    <a:gd name="T54" fmla="*/ 0 w 475"/>
                    <a:gd name="T55" fmla="*/ 0 h 463"/>
                    <a:gd name="T56" fmla="*/ 0 w 475"/>
                    <a:gd name="T57" fmla="*/ 0 h 463"/>
                    <a:gd name="T58" fmla="*/ 0 w 475"/>
                    <a:gd name="T59" fmla="*/ 0 h 463"/>
                    <a:gd name="T60" fmla="*/ 0 w 475"/>
                    <a:gd name="T61" fmla="*/ 0 h 463"/>
                    <a:gd name="T62" fmla="*/ 0 w 475"/>
                    <a:gd name="T63" fmla="*/ 0 h 463"/>
                    <a:gd name="T64" fmla="*/ 0 w 475"/>
                    <a:gd name="T65" fmla="*/ 0 h 463"/>
                    <a:gd name="T66" fmla="*/ 0 w 475"/>
                    <a:gd name="T67" fmla="*/ 0 h 463"/>
                    <a:gd name="T68" fmla="*/ 0 w 475"/>
                    <a:gd name="T69" fmla="*/ 0 h 463"/>
                    <a:gd name="T70" fmla="*/ 0 w 475"/>
                    <a:gd name="T71" fmla="*/ 0 h 463"/>
                    <a:gd name="T72" fmla="*/ 0 w 475"/>
                    <a:gd name="T73" fmla="*/ 0 h 46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75"/>
                    <a:gd name="T112" fmla="*/ 0 h 463"/>
                    <a:gd name="T113" fmla="*/ 475 w 475"/>
                    <a:gd name="T114" fmla="*/ 463 h 46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75" h="463">
                      <a:moveTo>
                        <a:pt x="0" y="432"/>
                      </a:moveTo>
                      <a:lnTo>
                        <a:pt x="72" y="365"/>
                      </a:lnTo>
                      <a:lnTo>
                        <a:pt x="50" y="323"/>
                      </a:lnTo>
                      <a:lnTo>
                        <a:pt x="55" y="281"/>
                      </a:lnTo>
                      <a:lnTo>
                        <a:pt x="96" y="338"/>
                      </a:lnTo>
                      <a:lnTo>
                        <a:pt x="94" y="279"/>
                      </a:lnTo>
                      <a:lnTo>
                        <a:pt x="130" y="179"/>
                      </a:lnTo>
                      <a:lnTo>
                        <a:pt x="174" y="105"/>
                      </a:lnTo>
                      <a:lnTo>
                        <a:pt x="259" y="31"/>
                      </a:lnTo>
                      <a:lnTo>
                        <a:pt x="336" y="0"/>
                      </a:lnTo>
                      <a:lnTo>
                        <a:pt x="409" y="0"/>
                      </a:lnTo>
                      <a:lnTo>
                        <a:pt x="456" y="22"/>
                      </a:lnTo>
                      <a:lnTo>
                        <a:pt x="475" y="72"/>
                      </a:lnTo>
                      <a:lnTo>
                        <a:pt x="475" y="173"/>
                      </a:lnTo>
                      <a:lnTo>
                        <a:pt x="431" y="273"/>
                      </a:lnTo>
                      <a:lnTo>
                        <a:pt x="375" y="329"/>
                      </a:lnTo>
                      <a:lnTo>
                        <a:pt x="308" y="395"/>
                      </a:lnTo>
                      <a:lnTo>
                        <a:pt x="224" y="395"/>
                      </a:lnTo>
                      <a:lnTo>
                        <a:pt x="158" y="401"/>
                      </a:lnTo>
                      <a:lnTo>
                        <a:pt x="220" y="371"/>
                      </a:lnTo>
                      <a:lnTo>
                        <a:pt x="309" y="321"/>
                      </a:lnTo>
                      <a:lnTo>
                        <a:pt x="386" y="259"/>
                      </a:lnTo>
                      <a:lnTo>
                        <a:pt x="427" y="179"/>
                      </a:lnTo>
                      <a:lnTo>
                        <a:pt x="440" y="120"/>
                      </a:lnTo>
                      <a:lnTo>
                        <a:pt x="434" y="66"/>
                      </a:lnTo>
                      <a:lnTo>
                        <a:pt x="353" y="33"/>
                      </a:lnTo>
                      <a:lnTo>
                        <a:pt x="294" y="75"/>
                      </a:lnTo>
                      <a:lnTo>
                        <a:pt x="191" y="139"/>
                      </a:lnTo>
                      <a:lnTo>
                        <a:pt x="158" y="234"/>
                      </a:lnTo>
                      <a:lnTo>
                        <a:pt x="139" y="310"/>
                      </a:lnTo>
                      <a:lnTo>
                        <a:pt x="130" y="360"/>
                      </a:lnTo>
                      <a:lnTo>
                        <a:pt x="91" y="379"/>
                      </a:lnTo>
                      <a:lnTo>
                        <a:pt x="94" y="412"/>
                      </a:lnTo>
                      <a:lnTo>
                        <a:pt x="52" y="463"/>
                      </a:lnTo>
                      <a:lnTo>
                        <a:pt x="16" y="457"/>
                      </a:lnTo>
                      <a:lnTo>
                        <a:pt x="0" y="432"/>
                      </a:lnTo>
                      <a:close/>
                    </a:path>
                  </a:pathLst>
                </a:custGeom>
                <a:solidFill>
                  <a:srgbClr val="BFBFE2"/>
                </a:solidFill>
                <a:ln w="9525">
                  <a:noFill/>
                  <a:round/>
                  <a:headEnd/>
                  <a:tailEnd/>
                </a:ln>
              </p:spPr>
              <p:txBody>
                <a:bodyPr/>
                <a:lstStyle/>
                <a:p>
                  <a:endParaRPr lang="fr-FR"/>
                </a:p>
              </p:txBody>
            </p:sp>
            <p:sp>
              <p:nvSpPr>
                <p:cNvPr id="18506" name="Freeform 473"/>
                <p:cNvSpPr>
                  <a:spLocks/>
                </p:cNvSpPr>
                <p:nvPr/>
              </p:nvSpPr>
              <p:spPr bwMode="auto">
                <a:xfrm>
                  <a:off x="2105" y="3622"/>
                  <a:ext cx="71" cy="92"/>
                </a:xfrm>
                <a:custGeom>
                  <a:avLst/>
                  <a:gdLst>
                    <a:gd name="T0" fmla="*/ 0 w 212"/>
                    <a:gd name="T1" fmla="*/ 0 h 277"/>
                    <a:gd name="T2" fmla="*/ 0 w 212"/>
                    <a:gd name="T3" fmla="*/ 0 h 277"/>
                    <a:gd name="T4" fmla="*/ 0 w 212"/>
                    <a:gd name="T5" fmla="*/ 0 h 277"/>
                    <a:gd name="T6" fmla="*/ 0 w 212"/>
                    <a:gd name="T7" fmla="*/ 0 h 277"/>
                    <a:gd name="T8" fmla="*/ 0 w 212"/>
                    <a:gd name="T9" fmla="*/ 0 h 277"/>
                    <a:gd name="T10" fmla="*/ 0 w 212"/>
                    <a:gd name="T11" fmla="*/ 0 h 277"/>
                    <a:gd name="T12" fmla="*/ 0 w 212"/>
                    <a:gd name="T13" fmla="*/ 0 h 277"/>
                    <a:gd name="T14" fmla="*/ 0 w 212"/>
                    <a:gd name="T15" fmla="*/ 0 h 277"/>
                    <a:gd name="T16" fmla="*/ 0 w 212"/>
                    <a:gd name="T17" fmla="*/ 0 h 277"/>
                    <a:gd name="T18" fmla="*/ 0 w 212"/>
                    <a:gd name="T19" fmla="*/ 0 h 277"/>
                    <a:gd name="T20" fmla="*/ 0 w 212"/>
                    <a:gd name="T21" fmla="*/ 0 h 277"/>
                    <a:gd name="T22" fmla="*/ 0 w 212"/>
                    <a:gd name="T23" fmla="*/ 0 h 277"/>
                    <a:gd name="T24" fmla="*/ 0 w 212"/>
                    <a:gd name="T25" fmla="*/ 0 h 277"/>
                    <a:gd name="T26" fmla="*/ 0 w 212"/>
                    <a:gd name="T27" fmla="*/ 0 h 27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2"/>
                    <a:gd name="T43" fmla="*/ 0 h 277"/>
                    <a:gd name="T44" fmla="*/ 212 w 212"/>
                    <a:gd name="T45" fmla="*/ 277 h 27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2" h="277">
                      <a:moveTo>
                        <a:pt x="109" y="31"/>
                      </a:moveTo>
                      <a:lnTo>
                        <a:pt x="126" y="61"/>
                      </a:lnTo>
                      <a:lnTo>
                        <a:pt x="120" y="115"/>
                      </a:lnTo>
                      <a:lnTo>
                        <a:pt x="90" y="168"/>
                      </a:lnTo>
                      <a:lnTo>
                        <a:pt x="0" y="268"/>
                      </a:lnTo>
                      <a:lnTo>
                        <a:pt x="56" y="277"/>
                      </a:lnTo>
                      <a:lnTo>
                        <a:pt x="154" y="192"/>
                      </a:lnTo>
                      <a:lnTo>
                        <a:pt x="198" y="118"/>
                      </a:lnTo>
                      <a:lnTo>
                        <a:pt x="212" y="56"/>
                      </a:lnTo>
                      <a:lnTo>
                        <a:pt x="201" y="26"/>
                      </a:lnTo>
                      <a:lnTo>
                        <a:pt x="174" y="0"/>
                      </a:lnTo>
                      <a:lnTo>
                        <a:pt x="135" y="6"/>
                      </a:lnTo>
                      <a:lnTo>
                        <a:pt x="109" y="31"/>
                      </a:lnTo>
                      <a:close/>
                    </a:path>
                  </a:pathLst>
                </a:custGeom>
                <a:solidFill>
                  <a:srgbClr val="CCF7FF"/>
                </a:solidFill>
                <a:ln w="9525">
                  <a:noFill/>
                  <a:round/>
                  <a:headEnd/>
                  <a:tailEnd/>
                </a:ln>
              </p:spPr>
              <p:txBody>
                <a:bodyPr/>
                <a:lstStyle/>
                <a:p>
                  <a:endParaRPr lang="fr-FR"/>
                </a:p>
              </p:txBody>
            </p:sp>
            <p:sp>
              <p:nvSpPr>
                <p:cNvPr id="18507" name="Freeform 474"/>
                <p:cNvSpPr>
                  <a:spLocks/>
                </p:cNvSpPr>
                <p:nvPr/>
              </p:nvSpPr>
              <p:spPr bwMode="auto">
                <a:xfrm>
                  <a:off x="1775" y="4075"/>
                  <a:ext cx="73" cy="51"/>
                </a:xfrm>
                <a:custGeom>
                  <a:avLst/>
                  <a:gdLst>
                    <a:gd name="T0" fmla="*/ 0 w 220"/>
                    <a:gd name="T1" fmla="*/ 0 h 153"/>
                    <a:gd name="T2" fmla="*/ 0 w 220"/>
                    <a:gd name="T3" fmla="*/ 0 h 153"/>
                    <a:gd name="T4" fmla="*/ 0 w 220"/>
                    <a:gd name="T5" fmla="*/ 0 h 153"/>
                    <a:gd name="T6" fmla="*/ 0 w 220"/>
                    <a:gd name="T7" fmla="*/ 0 h 153"/>
                    <a:gd name="T8" fmla="*/ 0 w 220"/>
                    <a:gd name="T9" fmla="*/ 0 h 153"/>
                    <a:gd name="T10" fmla="*/ 0 w 220"/>
                    <a:gd name="T11" fmla="*/ 0 h 153"/>
                    <a:gd name="T12" fmla="*/ 0 w 220"/>
                    <a:gd name="T13" fmla="*/ 0 h 153"/>
                    <a:gd name="T14" fmla="*/ 0 w 220"/>
                    <a:gd name="T15" fmla="*/ 0 h 153"/>
                    <a:gd name="T16" fmla="*/ 0 w 220"/>
                    <a:gd name="T17" fmla="*/ 0 h 153"/>
                    <a:gd name="T18" fmla="*/ 0 w 220"/>
                    <a:gd name="T19" fmla="*/ 0 h 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0"/>
                    <a:gd name="T31" fmla="*/ 0 h 153"/>
                    <a:gd name="T32" fmla="*/ 220 w 220"/>
                    <a:gd name="T33" fmla="*/ 153 h 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0" h="153">
                      <a:moveTo>
                        <a:pt x="0" y="14"/>
                      </a:moveTo>
                      <a:lnTo>
                        <a:pt x="32" y="83"/>
                      </a:lnTo>
                      <a:lnTo>
                        <a:pt x="85" y="103"/>
                      </a:lnTo>
                      <a:lnTo>
                        <a:pt x="107" y="153"/>
                      </a:lnTo>
                      <a:lnTo>
                        <a:pt x="165" y="145"/>
                      </a:lnTo>
                      <a:lnTo>
                        <a:pt x="220" y="105"/>
                      </a:lnTo>
                      <a:lnTo>
                        <a:pt x="170" y="59"/>
                      </a:lnTo>
                      <a:lnTo>
                        <a:pt x="163" y="0"/>
                      </a:lnTo>
                      <a:lnTo>
                        <a:pt x="0" y="14"/>
                      </a:lnTo>
                      <a:close/>
                    </a:path>
                  </a:pathLst>
                </a:custGeom>
                <a:solidFill>
                  <a:srgbClr val="755B5B"/>
                </a:solidFill>
                <a:ln w="9525">
                  <a:noFill/>
                  <a:round/>
                  <a:headEnd/>
                  <a:tailEnd/>
                </a:ln>
              </p:spPr>
              <p:txBody>
                <a:bodyPr/>
                <a:lstStyle/>
                <a:p>
                  <a:endParaRPr lang="fr-FR"/>
                </a:p>
              </p:txBody>
            </p:sp>
            <p:sp>
              <p:nvSpPr>
                <p:cNvPr id="18508" name="Freeform 475"/>
                <p:cNvSpPr>
                  <a:spLocks/>
                </p:cNvSpPr>
                <p:nvPr/>
              </p:nvSpPr>
              <p:spPr bwMode="auto">
                <a:xfrm>
                  <a:off x="1680" y="4104"/>
                  <a:ext cx="188" cy="80"/>
                </a:xfrm>
                <a:custGeom>
                  <a:avLst/>
                  <a:gdLst>
                    <a:gd name="T0" fmla="*/ 0 w 565"/>
                    <a:gd name="T1" fmla="*/ 0 h 241"/>
                    <a:gd name="T2" fmla="*/ 0 w 565"/>
                    <a:gd name="T3" fmla="*/ 0 h 241"/>
                    <a:gd name="T4" fmla="*/ 0 w 565"/>
                    <a:gd name="T5" fmla="*/ 0 h 241"/>
                    <a:gd name="T6" fmla="*/ 0 w 565"/>
                    <a:gd name="T7" fmla="*/ 0 h 241"/>
                    <a:gd name="T8" fmla="*/ 0 w 565"/>
                    <a:gd name="T9" fmla="*/ 0 h 241"/>
                    <a:gd name="T10" fmla="*/ 0 w 565"/>
                    <a:gd name="T11" fmla="*/ 0 h 241"/>
                    <a:gd name="T12" fmla="*/ 0 w 565"/>
                    <a:gd name="T13" fmla="*/ 0 h 241"/>
                    <a:gd name="T14" fmla="*/ 0 w 565"/>
                    <a:gd name="T15" fmla="*/ 0 h 241"/>
                    <a:gd name="T16" fmla="*/ 0 w 565"/>
                    <a:gd name="T17" fmla="*/ 0 h 241"/>
                    <a:gd name="T18" fmla="*/ 0 w 565"/>
                    <a:gd name="T19" fmla="*/ 0 h 241"/>
                    <a:gd name="T20" fmla="*/ 0 w 565"/>
                    <a:gd name="T21" fmla="*/ 0 h 241"/>
                    <a:gd name="T22" fmla="*/ 0 w 565"/>
                    <a:gd name="T23" fmla="*/ 0 h 241"/>
                    <a:gd name="T24" fmla="*/ 0 w 565"/>
                    <a:gd name="T25" fmla="*/ 0 h 241"/>
                    <a:gd name="T26" fmla="*/ 0 w 565"/>
                    <a:gd name="T27" fmla="*/ 0 h 241"/>
                    <a:gd name="T28" fmla="*/ 0 w 565"/>
                    <a:gd name="T29" fmla="*/ 0 h 241"/>
                    <a:gd name="T30" fmla="*/ 0 w 565"/>
                    <a:gd name="T31" fmla="*/ 0 h 241"/>
                    <a:gd name="T32" fmla="*/ 0 w 565"/>
                    <a:gd name="T33" fmla="*/ 0 h 241"/>
                    <a:gd name="T34" fmla="*/ 0 w 565"/>
                    <a:gd name="T35" fmla="*/ 0 h 241"/>
                    <a:gd name="T36" fmla="*/ 0 w 565"/>
                    <a:gd name="T37" fmla="*/ 0 h 241"/>
                    <a:gd name="T38" fmla="*/ 0 w 565"/>
                    <a:gd name="T39" fmla="*/ 0 h 241"/>
                    <a:gd name="T40" fmla="*/ 0 w 565"/>
                    <a:gd name="T41" fmla="*/ 0 h 241"/>
                    <a:gd name="T42" fmla="*/ 0 w 565"/>
                    <a:gd name="T43" fmla="*/ 0 h 241"/>
                    <a:gd name="T44" fmla="*/ 0 w 565"/>
                    <a:gd name="T45" fmla="*/ 0 h 241"/>
                    <a:gd name="T46" fmla="*/ 0 w 565"/>
                    <a:gd name="T47" fmla="*/ 0 h 241"/>
                    <a:gd name="T48" fmla="*/ 0 w 565"/>
                    <a:gd name="T49" fmla="*/ 0 h 241"/>
                    <a:gd name="T50" fmla="*/ 0 w 565"/>
                    <a:gd name="T51" fmla="*/ 0 h 241"/>
                    <a:gd name="T52" fmla="*/ 0 w 565"/>
                    <a:gd name="T53" fmla="*/ 0 h 241"/>
                    <a:gd name="T54" fmla="*/ 0 w 565"/>
                    <a:gd name="T55" fmla="*/ 0 h 241"/>
                    <a:gd name="T56" fmla="*/ 0 w 565"/>
                    <a:gd name="T57" fmla="*/ 0 h 241"/>
                    <a:gd name="T58" fmla="*/ 0 w 565"/>
                    <a:gd name="T59" fmla="*/ 0 h 241"/>
                    <a:gd name="T60" fmla="*/ 0 w 565"/>
                    <a:gd name="T61" fmla="*/ 0 h 24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65"/>
                    <a:gd name="T94" fmla="*/ 0 h 241"/>
                    <a:gd name="T95" fmla="*/ 565 w 565"/>
                    <a:gd name="T96" fmla="*/ 241 h 24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65" h="241">
                      <a:moveTo>
                        <a:pt x="0" y="220"/>
                      </a:moveTo>
                      <a:lnTo>
                        <a:pt x="22" y="184"/>
                      </a:lnTo>
                      <a:lnTo>
                        <a:pt x="55" y="165"/>
                      </a:lnTo>
                      <a:lnTo>
                        <a:pt x="109" y="156"/>
                      </a:lnTo>
                      <a:lnTo>
                        <a:pt x="153" y="150"/>
                      </a:lnTo>
                      <a:lnTo>
                        <a:pt x="190" y="178"/>
                      </a:lnTo>
                      <a:lnTo>
                        <a:pt x="225" y="204"/>
                      </a:lnTo>
                      <a:lnTo>
                        <a:pt x="229" y="159"/>
                      </a:lnTo>
                      <a:lnTo>
                        <a:pt x="164" y="115"/>
                      </a:lnTo>
                      <a:lnTo>
                        <a:pt x="245" y="104"/>
                      </a:lnTo>
                      <a:lnTo>
                        <a:pt x="284" y="73"/>
                      </a:lnTo>
                      <a:lnTo>
                        <a:pt x="275" y="34"/>
                      </a:lnTo>
                      <a:lnTo>
                        <a:pt x="306" y="0"/>
                      </a:lnTo>
                      <a:lnTo>
                        <a:pt x="362" y="28"/>
                      </a:lnTo>
                      <a:lnTo>
                        <a:pt x="393" y="67"/>
                      </a:lnTo>
                      <a:lnTo>
                        <a:pt x="434" y="59"/>
                      </a:lnTo>
                      <a:lnTo>
                        <a:pt x="476" y="23"/>
                      </a:lnTo>
                      <a:lnTo>
                        <a:pt x="495" y="14"/>
                      </a:lnTo>
                      <a:lnTo>
                        <a:pt x="534" y="56"/>
                      </a:lnTo>
                      <a:lnTo>
                        <a:pt x="543" y="112"/>
                      </a:lnTo>
                      <a:lnTo>
                        <a:pt x="546" y="130"/>
                      </a:lnTo>
                      <a:lnTo>
                        <a:pt x="554" y="150"/>
                      </a:lnTo>
                      <a:lnTo>
                        <a:pt x="565" y="188"/>
                      </a:lnTo>
                      <a:lnTo>
                        <a:pt x="438" y="209"/>
                      </a:lnTo>
                      <a:lnTo>
                        <a:pt x="393" y="187"/>
                      </a:lnTo>
                      <a:lnTo>
                        <a:pt x="318" y="241"/>
                      </a:lnTo>
                      <a:lnTo>
                        <a:pt x="212" y="241"/>
                      </a:lnTo>
                      <a:lnTo>
                        <a:pt x="42" y="241"/>
                      </a:lnTo>
                      <a:lnTo>
                        <a:pt x="11" y="237"/>
                      </a:lnTo>
                      <a:lnTo>
                        <a:pt x="0" y="220"/>
                      </a:lnTo>
                      <a:close/>
                    </a:path>
                  </a:pathLst>
                </a:custGeom>
                <a:solidFill>
                  <a:srgbClr val="A56444"/>
                </a:solidFill>
                <a:ln w="9525">
                  <a:noFill/>
                  <a:round/>
                  <a:headEnd/>
                  <a:tailEnd/>
                </a:ln>
              </p:spPr>
              <p:txBody>
                <a:bodyPr/>
                <a:lstStyle/>
                <a:p>
                  <a:endParaRPr lang="fr-FR"/>
                </a:p>
              </p:txBody>
            </p:sp>
            <p:sp>
              <p:nvSpPr>
                <p:cNvPr id="18509" name="Freeform 476"/>
                <p:cNvSpPr>
                  <a:spLocks/>
                </p:cNvSpPr>
                <p:nvPr/>
              </p:nvSpPr>
              <p:spPr bwMode="auto">
                <a:xfrm>
                  <a:off x="1738" y="3878"/>
                  <a:ext cx="113" cy="214"/>
                </a:xfrm>
                <a:custGeom>
                  <a:avLst/>
                  <a:gdLst>
                    <a:gd name="T0" fmla="*/ 0 w 340"/>
                    <a:gd name="T1" fmla="*/ 0 h 642"/>
                    <a:gd name="T2" fmla="*/ 0 w 340"/>
                    <a:gd name="T3" fmla="*/ 0 h 642"/>
                    <a:gd name="T4" fmla="*/ 0 w 340"/>
                    <a:gd name="T5" fmla="*/ 0 h 642"/>
                    <a:gd name="T6" fmla="*/ 0 w 340"/>
                    <a:gd name="T7" fmla="*/ 0 h 642"/>
                    <a:gd name="T8" fmla="*/ 0 w 340"/>
                    <a:gd name="T9" fmla="*/ 0 h 642"/>
                    <a:gd name="T10" fmla="*/ 0 w 340"/>
                    <a:gd name="T11" fmla="*/ 0 h 642"/>
                    <a:gd name="T12" fmla="*/ 0 w 340"/>
                    <a:gd name="T13" fmla="*/ 0 h 642"/>
                    <a:gd name="T14" fmla="*/ 0 w 340"/>
                    <a:gd name="T15" fmla="*/ 0 h 642"/>
                    <a:gd name="T16" fmla="*/ 0 w 340"/>
                    <a:gd name="T17" fmla="*/ 0 h 642"/>
                    <a:gd name="T18" fmla="*/ 0 w 340"/>
                    <a:gd name="T19" fmla="*/ 0 h 642"/>
                    <a:gd name="T20" fmla="*/ 0 w 340"/>
                    <a:gd name="T21" fmla="*/ 0 h 642"/>
                    <a:gd name="T22" fmla="*/ 0 w 340"/>
                    <a:gd name="T23" fmla="*/ 0 h 642"/>
                    <a:gd name="T24" fmla="*/ 0 w 340"/>
                    <a:gd name="T25" fmla="*/ 0 h 642"/>
                    <a:gd name="T26" fmla="*/ 0 w 340"/>
                    <a:gd name="T27" fmla="*/ 0 h 642"/>
                    <a:gd name="T28" fmla="*/ 0 w 340"/>
                    <a:gd name="T29" fmla="*/ 0 h 642"/>
                    <a:gd name="T30" fmla="*/ 0 w 340"/>
                    <a:gd name="T31" fmla="*/ 0 h 642"/>
                    <a:gd name="T32" fmla="*/ 0 w 340"/>
                    <a:gd name="T33" fmla="*/ 0 h 642"/>
                    <a:gd name="T34" fmla="*/ 0 w 340"/>
                    <a:gd name="T35" fmla="*/ 0 h 642"/>
                    <a:gd name="T36" fmla="*/ 0 w 340"/>
                    <a:gd name="T37" fmla="*/ 0 h 642"/>
                    <a:gd name="T38" fmla="*/ 0 w 340"/>
                    <a:gd name="T39" fmla="*/ 0 h 642"/>
                    <a:gd name="T40" fmla="*/ 0 w 340"/>
                    <a:gd name="T41" fmla="*/ 0 h 642"/>
                    <a:gd name="T42" fmla="*/ 0 w 340"/>
                    <a:gd name="T43" fmla="*/ 0 h 642"/>
                    <a:gd name="T44" fmla="*/ 0 w 340"/>
                    <a:gd name="T45" fmla="*/ 0 h 642"/>
                    <a:gd name="T46" fmla="*/ 0 w 340"/>
                    <a:gd name="T47" fmla="*/ 0 h 642"/>
                    <a:gd name="T48" fmla="*/ 0 w 340"/>
                    <a:gd name="T49" fmla="*/ 0 h 642"/>
                    <a:gd name="T50" fmla="*/ 0 w 340"/>
                    <a:gd name="T51" fmla="*/ 0 h 64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40"/>
                    <a:gd name="T79" fmla="*/ 0 h 642"/>
                    <a:gd name="T80" fmla="*/ 340 w 340"/>
                    <a:gd name="T81" fmla="*/ 642 h 64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40" h="642">
                      <a:moveTo>
                        <a:pt x="0" y="0"/>
                      </a:moveTo>
                      <a:lnTo>
                        <a:pt x="0" y="76"/>
                      </a:lnTo>
                      <a:lnTo>
                        <a:pt x="11" y="162"/>
                      </a:lnTo>
                      <a:lnTo>
                        <a:pt x="73" y="301"/>
                      </a:lnTo>
                      <a:lnTo>
                        <a:pt x="76" y="413"/>
                      </a:lnTo>
                      <a:lnTo>
                        <a:pt x="23" y="307"/>
                      </a:lnTo>
                      <a:lnTo>
                        <a:pt x="43" y="427"/>
                      </a:lnTo>
                      <a:lnTo>
                        <a:pt x="37" y="522"/>
                      </a:lnTo>
                      <a:lnTo>
                        <a:pt x="87" y="516"/>
                      </a:lnTo>
                      <a:lnTo>
                        <a:pt x="173" y="547"/>
                      </a:lnTo>
                      <a:lnTo>
                        <a:pt x="81" y="547"/>
                      </a:lnTo>
                      <a:lnTo>
                        <a:pt x="31" y="553"/>
                      </a:lnTo>
                      <a:lnTo>
                        <a:pt x="6" y="592"/>
                      </a:lnTo>
                      <a:lnTo>
                        <a:pt x="9" y="634"/>
                      </a:lnTo>
                      <a:lnTo>
                        <a:pt x="93" y="617"/>
                      </a:lnTo>
                      <a:lnTo>
                        <a:pt x="218" y="642"/>
                      </a:lnTo>
                      <a:lnTo>
                        <a:pt x="270" y="612"/>
                      </a:lnTo>
                      <a:lnTo>
                        <a:pt x="287" y="634"/>
                      </a:lnTo>
                      <a:lnTo>
                        <a:pt x="340" y="601"/>
                      </a:lnTo>
                      <a:lnTo>
                        <a:pt x="313" y="555"/>
                      </a:lnTo>
                      <a:lnTo>
                        <a:pt x="279" y="547"/>
                      </a:lnTo>
                      <a:lnTo>
                        <a:pt x="309" y="396"/>
                      </a:lnTo>
                      <a:lnTo>
                        <a:pt x="159" y="274"/>
                      </a:lnTo>
                      <a:lnTo>
                        <a:pt x="37" y="26"/>
                      </a:lnTo>
                      <a:lnTo>
                        <a:pt x="0" y="0"/>
                      </a:lnTo>
                      <a:close/>
                    </a:path>
                  </a:pathLst>
                </a:custGeom>
                <a:solidFill>
                  <a:srgbClr val="A38C8C"/>
                </a:solidFill>
                <a:ln w="9525">
                  <a:noFill/>
                  <a:round/>
                  <a:headEnd/>
                  <a:tailEnd/>
                </a:ln>
              </p:spPr>
              <p:txBody>
                <a:bodyPr/>
                <a:lstStyle/>
                <a:p>
                  <a:endParaRPr lang="fr-FR"/>
                </a:p>
              </p:txBody>
            </p:sp>
            <p:sp>
              <p:nvSpPr>
                <p:cNvPr id="18510" name="Freeform 477"/>
                <p:cNvSpPr>
                  <a:spLocks/>
                </p:cNvSpPr>
                <p:nvPr/>
              </p:nvSpPr>
              <p:spPr bwMode="auto">
                <a:xfrm>
                  <a:off x="2066" y="3718"/>
                  <a:ext cx="73" cy="28"/>
                </a:xfrm>
                <a:custGeom>
                  <a:avLst/>
                  <a:gdLst>
                    <a:gd name="T0" fmla="*/ 0 w 220"/>
                    <a:gd name="T1" fmla="*/ 0 h 83"/>
                    <a:gd name="T2" fmla="*/ 0 w 220"/>
                    <a:gd name="T3" fmla="*/ 0 h 83"/>
                    <a:gd name="T4" fmla="*/ 0 w 220"/>
                    <a:gd name="T5" fmla="*/ 0 h 83"/>
                    <a:gd name="T6" fmla="*/ 0 w 220"/>
                    <a:gd name="T7" fmla="*/ 0 h 83"/>
                    <a:gd name="T8" fmla="*/ 0 w 220"/>
                    <a:gd name="T9" fmla="*/ 0 h 83"/>
                    <a:gd name="T10" fmla="*/ 0 w 220"/>
                    <a:gd name="T11" fmla="*/ 0 h 83"/>
                    <a:gd name="T12" fmla="*/ 0 w 220"/>
                    <a:gd name="T13" fmla="*/ 0 h 83"/>
                    <a:gd name="T14" fmla="*/ 0 w 220"/>
                    <a:gd name="T15" fmla="*/ 0 h 83"/>
                    <a:gd name="T16" fmla="*/ 0 w 220"/>
                    <a:gd name="T17" fmla="*/ 0 h 83"/>
                    <a:gd name="T18" fmla="*/ 0 w 220"/>
                    <a:gd name="T19" fmla="*/ 0 h 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0"/>
                    <a:gd name="T31" fmla="*/ 0 h 83"/>
                    <a:gd name="T32" fmla="*/ 220 w 220"/>
                    <a:gd name="T33" fmla="*/ 83 h 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0" h="83">
                      <a:moveTo>
                        <a:pt x="53" y="0"/>
                      </a:moveTo>
                      <a:lnTo>
                        <a:pt x="64" y="28"/>
                      </a:lnTo>
                      <a:lnTo>
                        <a:pt x="108" y="50"/>
                      </a:lnTo>
                      <a:lnTo>
                        <a:pt x="220" y="39"/>
                      </a:lnTo>
                      <a:lnTo>
                        <a:pt x="158" y="63"/>
                      </a:lnTo>
                      <a:lnTo>
                        <a:pt x="58" y="74"/>
                      </a:lnTo>
                      <a:lnTo>
                        <a:pt x="0" y="83"/>
                      </a:lnTo>
                      <a:lnTo>
                        <a:pt x="6" y="33"/>
                      </a:lnTo>
                      <a:lnTo>
                        <a:pt x="53" y="0"/>
                      </a:lnTo>
                      <a:close/>
                    </a:path>
                  </a:pathLst>
                </a:custGeom>
                <a:solidFill>
                  <a:srgbClr val="BFBFE2"/>
                </a:solidFill>
                <a:ln w="9525">
                  <a:noFill/>
                  <a:round/>
                  <a:headEnd/>
                  <a:tailEnd/>
                </a:ln>
              </p:spPr>
              <p:txBody>
                <a:bodyPr/>
                <a:lstStyle/>
                <a:p>
                  <a:endParaRPr lang="fr-FR"/>
                </a:p>
              </p:txBody>
            </p:sp>
            <p:sp>
              <p:nvSpPr>
                <p:cNvPr id="18511" name="Freeform 478"/>
                <p:cNvSpPr>
                  <a:spLocks/>
                </p:cNvSpPr>
                <p:nvPr/>
              </p:nvSpPr>
              <p:spPr bwMode="auto">
                <a:xfrm>
                  <a:off x="1688" y="3763"/>
                  <a:ext cx="146" cy="176"/>
                </a:xfrm>
                <a:custGeom>
                  <a:avLst/>
                  <a:gdLst>
                    <a:gd name="T0" fmla="*/ 0 w 437"/>
                    <a:gd name="T1" fmla="*/ 0 h 527"/>
                    <a:gd name="T2" fmla="*/ 0 w 437"/>
                    <a:gd name="T3" fmla="*/ 0 h 527"/>
                    <a:gd name="T4" fmla="*/ 0 w 437"/>
                    <a:gd name="T5" fmla="*/ 0 h 527"/>
                    <a:gd name="T6" fmla="*/ 0 w 437"/>
                    <a:gd name="T7" fmla="*/ 0 h 527"/>
                    <a:gd name="T8" fmla="*/ 0 w 437"/>
                    <a:gd name="T9" fmla="*/ 0 h 527"/>
                    <a:gd name="T10" fmla="*/ 0 w 437"/>
                    <a:gd name="T11" fmla="*/ 0 h 527"/>
                    <a:gd name="T12" fmla="*/ 0 w 437"/>
                    <a:gd name="T13" fmla="*/ 0 h 527"/>
                    <a:gd name="T14" fmla="*/ 0 w 437"/>
                    <a:gd name="T15" fmla="*/ 0 h 527"/>
                    <a:gd name="T16" fmla="*/ 0 w 437"/>
                    <a:gd name="T17" fmla="*/ 0 h 527"/>
                    <a:gd name="T18" fmla="*/ 0 w 437"/>
                    <a:gd name="T19" fmla="*/ 0 h 527"/>
                    <a:gd name="T20" fmla="*/ 0 w 437"/>
                    <a:gd name="T21" fmla="*/ 0 h 527"/>
                    <a:gd name="T22" fmla="*/ 0 w 437"/>
                    <a:gd name="T23" fmla="*/ 0 h 527"/>
                    <a:gd name="T24" fmla="*/ 0 w 437"/>
                    <a:gd name="T25" fmla="*/ 0 h 527"/>
                    <a:gd name="T26" fmla="*/ 0 w 437"/>
                    <a:gd name="T27" fmla="*/ 0 h 527"/>
                    <a:gd name="T28" fmla="*/ 0 w 437"/>
                    <a:gd name="T29" fmla="*/ 0 h 527"/>
                    <a:gd name="T30" fmla="*/ 0 w 437"/>
                    <a:gd name="T31" fmla="*/ 0 h 527"/>
                    <a:gd name="T32" fmla="*/ 0 w 437"/>
                    <a:gd name="T33" fmla="*/ 0 h 527"/>
                    <a:gd name="T34" fmla="*/ 0 w 437"/>
                    <a:gd name="T35" fmla="*/ 0 h 527"/>
                    <a:gd name="T36" fmla="*/ 0 w 437"/>
                    <a:gd name="T37" fmla="*/ 0 h 527"/>
                    <a:gd name="T38" fmla="*/ 0 w 437"/>
                    <a:gd name="T39" fmla="*/ 0 h 527"/>
                    <a:gd name="T40" fmla="*/ 0 w 437"/>
                    <a:gd name="T41" fmla="*/ 0 h 527"/>
                    <a:gd name="T42" fmla="*/ 0 w 437"/>
                    <a:gd name="T43" fmla="*/ 0 h 527"/>
                    <a:gd name="T44" fmla="*/ 0 w 437"/>
                    <a:gd name="T45" fmla="*/ 0 h 527"/>
                    <a:gd name="T46" fmla="*/ 0 w 437"/>
                    <a:gd name="T47" fmla="*/ 0 h 527"/>
                    <a:gd name="T48" fmla="*/ 0 w 437"/>
                    <a:gd name="T49" fmla="*/ 0 h 527"/>
                    <a:gd name="T50" fmla="*/ 0 w 437"/>
                    <a:gd name="T51" fmla="*/ 0 h 527"/>
                    <a:gd name="T52" fmla="*/ 0 w 437"/>
                    <a:gd name="T53" fmla="*/ 0 h 527"/>
                    <a:gd name="T54" fmla="*/ 0 w 437"/>
                    <a:gd name="T55" fmla="*/ 0 h 527"/>
                    <a:gd name="T56" fmla="*/ 0 w 437"/>
                    <a:gd name="T57" fmla="*/ 0 h 527"/>
                    <a:gd name="T58" fmla="*/ 0 w 437"/>
                    <a:gd name="T59" fmla="*/ 0 h 527"/>
                    <a:gd name="T60" fmla="*/ 0 w 437"/>
                    <a:gd name="T61" fmla="*/ 0 h 527"/>
                    <a:gd name="T62" fmla="*/ 0 w 437"/>
                    <a:gd name="T63" fmla="*/ 0 h 527"/>
                    <a:gd name="T64" fmla="*/ 0 w 437"/>
                    <a:gd name="T65" fmla="*/ 0 h 527"/>
                    <a:gd name="T66" fmla="*/ 0 w 437"/>
                    <a:gd name="T67" fmla="*/ 0 h 527"/>
                    <a:gd name="T68" fmla="*/ 0 w 437"/>
                    <a:gd name="T69" fmla="*/ 0 h 527"/>
                    <a:gd name="T70" fmla="*/ 0 w 437"/>
                    <a:gd name="T71" fmla="*/ 0 h 527"/>
                    <a:gd name="T72" fmla="*/ 0 w 437"/>
                    <a:gd name="T73" fmla="*/ 0 h 527"/>
                    <a:gd name="T74" fmla="*/ 0 w 437"/>
                    <a:gd name="T75" fmla="*/ 0 h 527"/>
                    <a:gd name="T76" fmla="*/ 0 w 437"/>
                    <a:gd name="T77" fmla="*/ 0 h 527"/>
                    <a:gd name="T78" fmla="*/ 0 w 437"/>
                    <a:gd name="T79" fmla="*/ 0 h 527"/>
                    <a:gd name="T80" fmla="*/ 0 w 437"/>
                    <a:gd name="T81" fmla="*/ 0 h 527"/>
                    <a:gd name="T82" fmla="*/ 0 w 437"/>
                    <a:gd name="T83" fmla="*/ 0 h 527"/>
                    <a:gd name="T84" fmla="*/ 0 w 437"/>
                    <a:gd name="T85" fmla="*/ 0 h 527"/>
                    <a:gd name="T86" fmla="*/ 0 w 437"/>
                    <a:gd name="T87" fmla="*/ 0 h 527"/>
                    <a:gd name="T88" fmla="*/ 0 w 437"/>
                    <a:gd name="T89" fmla="*/ 0 h 527"/>
                    <a:gd name="T90" fmla="*/ 0 w 437"/>
                    <a:gd name="T91" fmla="*/ 0 h 527"/>
                    <a:gd name="T92" fmla="*/ 0 w 437"/>
                    <a:gd name="T93" fmla="*/ 0 h 527"/>
                    <a:gd name="T94" fmla="*/ 0 w 437"/>
                    <a:gd name="T95" fmla="*/ 0 h 527"/>
                    <a:gd name="T96" fmla="*/ 0 w 437"/>
                    <a:gd name="T97" fmla="*/ 0 h 527"/>
                    <a:gd name="T98" fmla="*/ 0 w 437"/>
                    <a:gd name="T99" fmla="*/ 0 h 52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7"/>
                    <a:gd name="T151" fmla="*/ 0 h 527"/>
                    <a:gd name="T152" fmla="*/ 437 w 437"/>
                    <a:gd name="T153" fmla="*/ 527 h 52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7" h="527">
                      <a:moveTo>
                        <a:pt x="435" y="13"/>
                      </a:moveTo>
                      <a:lnTo>
                        <a:pt x="411" y="27"/>
                      </a:lnTo>
                      <a:lnTo>
                        <a:pt x="391" y="41"/>
                      </a:lnTo>
                      <a:lnTo>
                        <a:pt x="370" y="52"/>
                      </a:lnTo>
                      <a:lnTo>
                        <a:pt x="351" y="63"/>
                      </a:lnTo>
                      <a:lnTo>
                        <a:pt x="331" y="73"/>
                      </a:lnTo>
                      <a:lnTo>
                        <a:pt x="311" y="85"/>
                      </a:lnTo>
                      <a:lnTo>
                        <a:pt x="289" y="97"/>
                      </a:lnTo>
                      <a:lnTo>
                        <a:pt x="267" y="111"/>
                      </a:lnTo>
                      <a:lnTo>
                        <a:pt x="237" y="131"/>
                      </a:lnTo>
                      <a:lnTo>
                        <a:pt x="209" y="153"/>
                      </a:lnTo>
                      <a:lnTo>
                        <a:pt x="186" y="167"/>
                      </a:lnTo>
                      <a:lnTo>
                        <a:pt x="164" y="179"/>
                      </a:lnTo>
                      <a:lnTo>
                        <a:pt x="120" y="197"/>
                      </a:lnTo>
                      <a:lnTo>
                        <a:pt x="44" y="254"/>
                      </a:lnTo>
                      <a:lnTo>
                        <a:pt x="36" y="341"/>
                      </a:lnTo>
                      <a:lnTo>
                        <a:pt x="39" y="392"/>
                      </a:lnTo>
                      <a:lnTo>
                        <a:pt x="53" y="436"/>
                      </a:lnTo>
                      <a:lnTo>
                        <a:pt x="63" y="458"/>
                      </a:lnTo>
                      <a:lnTo>
                        <a:pt x="76" y="476"/>
                      </a:lnTo>
                      <a:lnTo>
                        <a:pt x="93" y="495"/>
                      </a:lnTo>
                      <a:lnTo>
                        <a:pt x="113" y="513"/>
                      </a:lnTo>
                      <a:lnTo>
                        <a:pt x="114" y="525"/>
                      </a:lnTo>
                      <a:lnTo>
                        <a:pt x="103" y="527"/>
                      </a:lnTo>
                      <a:lnTo>
                        <a:pt x="79" y="505"/>
                      </a:lnTo>
                      <a:lnTo>
                        <a:pt x="58" y="485"/>
                      </a:lnTo>
                      <a:lnTo>
                        <a:pt x="42" y="465"/>
                      </a:lnTo>
                      <a:lnTo>
                        <a:pt x="26" y="444"/>
                      </a:lnTo>
                      <a:lnTo>
                        <a:pt x="7" y="396"/>
                      </a:lnTo>
                      <a:lnTo>
                        <a:pt x="0" y="340"/>
                      </a:lnTo>
                      <a:lnTo>
                        <a:pt x="12" y="293"/>
                      </a:lnTo>
                      <a:lnTo>
                        <a:pt x="25" y="246"/>
                      </a:lnTo>
                      <a:lnTo>
                        <a:pt x="42" y="225"/>
                      </a:lnTo>
                      <a:lnTo>
                        <a:pt x="59" y="206"/>
                      </a:lnTo>
                      <a:lnTo>
                        <a:pt x="78" y="191"/>
                      </a:lnTo>
                      <a:lnTo>
                        <a:pt x="98" y="176"/>
                      </a:lnTo>
                      <a:lnTo>
                        <a:pt x="118" y="163"/>
                      </a:lnTo>
                      <a:lnTo>
                        <a:pt x="139" y="150"/>
                      </a:lnTo>
                      <a:lnTo>
                        <a:pt x="161" y="135"/>
                      </a:lnTo>
                      <a:lnTo>
                        <a:pt x="185" y="120"/>
                      </a:lnTo>
                      <a:lnTo>
                        <a:pt x="215" y="96"/>
                      </a:lnTo>
                      <a:lnTo>
                        <a:pt x="229" y="86"/>
                      </a:lnTo>
                      <a:lnTo>
                        <a:pt x="245" y="75"/>
                      </a:lnTo>
                      <a:lnTo>
                        <a:pt x="269" y="63"/>
                      </a:lnTo>
                      <a:lnTo>
                        <a:pt x="291" y="53"/>
                      </a:lnTo>
                      <a:lnTo>
                        <a:pt x="336" y="38"/>
                      </a:lnTo>
                      <a:lnTo>
                        <a:pt x="425" y="0"/>
                      </a:lnTo>
                      <a:lnTo>
                        <a:pt x="437" y="2"/>
                      </a:lnTo>
                      <a:lnTo>
                        <a:pt x="435" y="13"/>
                      </a:lnTo>
                      <a:close/>
                    </a:path>
                  </a:pathLst>
                </a:custGeom>
                <a:solidFill>
                  <a:srgbClr val="000000"/>
                </a:solidFill>
                <a:ln w="9525">
                  <a:noFill/>
                  <a:round/>
                  <a:headEnd/>
                  <a:tailEnd/>
                </a:ln>
              </p:spPr>
              <p:txBody>
                <a:bodyPr/>
                <a:lstStyle/>
                <a:p>
                  <a:endParaRPr lang="fr-FR"/>
                </a:p>
              </p:txBody>
            </p:sp>
            <p:sp>
              <p:nvSpPr>
                <p:cNvPr id="18512" name="Freeform 479"/>
                <p:cNvSpPr>
                  <a:spLocks/>
                </p:cNvSpPr>
                <p:nvPr/>
              </p:nvSpPr>
              <p:spPr bwMode="auto">
                <a:xfrm>
                  <a:off x="1710" y="3876"/>
                  <a:ext cx="33" cy="212"/>
                </a:xfrm>
                <a:custGeom>
                  <a:avLst/>
                  <a:gdLst>
                    <a:gd name="T0" fmla="*/ 0 w 99"/>
                    <a:gd name="T1" fmla="*/ 0 h 635"/>
                    <a:gd name="T2" fmla="*/ 0 w 99"/>
                    <a:gd name="T3" fmla="*/ 0 h 635"/>
                    <a:gd name="T4" fmla="*/ 0 w 99"/>
                    <a:gd name="T5" fmla="*/ 0 h 635"/>
                    <a:gd name="T6" fmla="*/ 0 w 99"/>
                    <a:gd name="T7" fmla="*/ 0 h 635"/>
                    <a:gd name="T8" fmla="*/ 0 w 99"/>
                    <a:gd name="T9" fmla="*/ 0 h 635"/>
                    <a:gd name="T10" fmla="*/ 0 w 99"/>
                    <a:gd name="T11" fmla="*/ 0 h 635"/>
                    <a:gd name="T12" fmla="*/ 0 w 99"/>
                    <a:gd name="T13" fmla="*/ 0 h 635"/>
                    <a:gd name="T14" fmla="*/ 0 w 99"/>
                    <a:gd name="T15" fmla="*/ 0 h 635"/>
                    <a:gd name="T16" fmla="*/ 0 w 99"/>
                    <a:gd name="T17" fmla="*/ 0 h 635"/>
                    <a:gd name="T18" fmla="*/ 0 w 99"/>
                    <a:gd name="T19" fmla="*/ 0 h 635"/>
                    <a:gd name="T20" fmla="*/ 0 w 99"/>
                    <a:gd name="T21" fmla="*/ 0 h 635"/>
                    <a:gd name="T22" fmla="*/ 0 w 99"/>
                    <a:gd name="T23" fmla="*/ 0 h 635"/>
                    <a:gd name="T24" fmla="*/ 0 w 99"/>
                    <a:gd name="T25" fmla="*/ 0 h 635"/>
                    <a:gd name="T26" fmla="*/ 0 w 99"/>
                    <a:gd name="T27" fmla="*/ 0 h 635"/>
                    <a:gd name="T28" fmla="*/ 0 w 99"/>
                    <a:gd name="T29" fmla="*/ 0 h 635"/>
                    <a:gd name="T30" fmla="*/ 0 w 99"/>
                    <a:gd name="T31" fmla="*/ 0 h 635"/>
                    <a:gd name="T32" fmla="*/ 0 w 99"/>
                    <a:gd name="T33" fmla="*/ 0 h 635"/>
                    <a:gd name="T34" fmla="*/ 0 w 99"/>
                    <a:gd name="T35" fmla="*/ 0 h 635"/>
                    <a:gd name="T36" fmla="*/ 0 w 99"/>
                    <a:gd name="T37" fmla="*/ 0 h 635"/>
                    <a:gd name="T38" fmla="*/ 0 w 99"/>
                    <a:gd name="T39" fmla="*/ 0 h 635"/>
                    <a:gd name="T40" fmla="*/ 0 w 99"/>
                    <a:gd name="T41" fmla="*/ 0 h 635"/>
                    <a:gd name="T42" fmla="*/ 0 w 99"/>
                    <a:gd name="T43" fmla="*/ 0 h 635"/>
                    <a:gd name="T44" fmla="*/ 0 w 99"/>
                    <a:gd name="T45" fmla="*/ 0 h 635"/>
                    <a:gd name="T46" fmla="*/ 0 w 99"/>
                    <a:gd name="T47" fmla="*/ 0 h 635"/>
                    <a:gd name="T48" fmla="*/ 0 w 99"/>
                    <a:gd name="T49" fmla="*/ 0 h 635"/>
                    <a:gd name="T50" fmla="*/ 0 w 99"/>
                    <a:gd name="T51" fmla="*/ 0 h 63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9"/>
                    <a:gd name="T79" fmla="*/ 0 h 635"/>
                    <a:gd name="T80" fmla="*/ 99 w 99"/>
                    <a:gd name="T81" fmla="*/ 635 h 63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9" h="635">
                      <a:moveTo>
                        <a:pt x="43" y="11"/>
                      </a:moveTo>
                      <a:lnTo>
                        <a:pt x="28" y="79"/>
                      </a:lnTo>
                      <a:lnTo>
                        <a:pt x="31" y="112"/>
                      </a:lnTo>
                      <a:lnTo>
                        <a:pt x="40" y="149"/>
                      </a:lnTo>
                      <a:lnTo>
                        <a:pt x="71" y="275"/>
                      </a:lnTo>
                      <a:lnTo>
                        <a:pt x="82" y="335"/>
                      </a:lnTo>
                      <a:lnTo>
                        <a:pt x="95" y="403"/>
                      </a:lnTo>
                      <a:lnTo>
                        <a:pt x="99" y="474"/>
                      </a:lnTo>
                      <a:lnTo>
                        <a:pt x="90" y="549"/>
                      </a:lnTo>
                      <a:lnTo>
                        <a:pt x="57" y="629"/>
                      </a:lnTo>
                      <a:lnTo>
                        <a:pt x="47" y="635"/>
                      </a:lnTo>
                      <a:lnTo>
                        <a:pt x="41" y="625"/>
                      </a:lnTo>
                      <a:lnTo>
                        <a:pt x="57" y="542"/>
                      </a:lnTo>
                      <a:lnTo>
                        <a:pt x="67" y="473"/>
                      </a:lnTo>
                      <a:lnTo>
                        <a:pt x="62" y="407"/>
                      </a:lnTo>
                      <a:lnTo>
                        <a:pt x="39" y="282"/>
                      </a:lnTo>
                      <a:lnTo>
                        <a:pt x="27" y="224"/>
                      </a:lnTo>
                      <a:lnTo>
                        <a:pt x="18" y="192"/>
                      </a:lnTo>
                      <a:lnTo>
                        <a:pt x="8" y="159"/>
                      </a:lnTo>
                      <a:lnTo>
                        <a:pt x="0" y="118"/>
                      </a:lnTo>
                      <a:lnTo>
                        <a:pt x="3" y="80"/>
                      </a:lnTo>
                      <a:lnTo>
                        <a:pt x="13" y="43"/>
                      </a:lnTo>
                      <a:lnTo>
                        <a:pt x="29" y="4"/>
                      </a:lnTo>
                      <a:lnTo>
                        <a:pt x="39" y="0"/>
                      </a:lnTo>
                      <a:lnTo>
                        <a:pt x="43" y="11"/>
                      </a:lnTo>
                      <a:close/>
                    </a:path>
                  </a:pathLst>
                </a:custGeom>
                <a:solidFill>
                  <a:srgbClr val="000000"/>
                </a:solidFill>
                <a:ln w="9525">
                  <a:noFill/>
                  <a:round/>
                  <a:headEnd/>
                  <a:tailEnd/>
                </a:ln>
              </p:spPr>
              <p:txBody>
                <a:bodyPr/>
                <a:lstStyle/>
                <a:p>
                  <a:endParaRPr lang="fr-FR"/>
                </a:p>
              </p:txBody>
            </p:sp>
            <p:sp>
              <p:nvSpPr>
                <p:cNvPr id="18513" name="Freeform 480"/>
                <p:cNvSpPr>
                  <a:spLocks/>
                </p:cNvSpPr>
                <p:nvPr/>
              </p:nvSpPr>
              <p:spPr bwMode="auto">
                <a:xfrm>
                  <a:off x="1742" y="4077"/>
                  <a:ext cx="90" cy="18"/>
                </a:xfrm>
                <a:custGeom>
                  <a:avLst/>
                  <a:gdLst>
                    <a:gd name="T0" fmla="*/ 0 w 270"/>
                    <a:gd name="T1" fmla="*/ 0 h 52"/>
                    <a:gd name="T2" fmla="*/ 0 w 270"/>
                    <a:gd name="T3" fmla="*/ 0 h 52"/>
                    <a:gd name="T4" fmla="*/ 0 w 270"/>
                    <a:gd name="T5" fmla="*/ 0 h 52"/>
                    <a:gd name="T6" fmla="*/ 0 w 270"/>
                    <a:gd name="T7" fmla="*/ 0 h 52"/>
                    <a:gd name="T8" fmla="*/ 0 w 270"/>
                    <a:gd name="T9" fmla="*/ 0 h 52"/>
                    <a:gd name="T10" fmla="*/ 0 w 270"/>
                    <a:gd name="T11" fmla="*/ 0 h 52"/>
                    <a:gd name="T12" fmla="*/ 0 w 270"/>
                    <a:gd name="T13" fmla="*/ 0 h 52"/>
                    <a:gd name="T14" fmla="*/ 0 w 270"/>
                    <a:gd name="T15" fmla="*/ 0 h 52"/>
                    <a:gd name="T16" fmla="*/ 0 w 270"/>
                    <a:gd name="T17" fmla="*/ 0 h 52"/>
                    <a:gd name="T18" fmla="*/ 0 w 270"/>
                    <a:gd name="T19" fmla="*/ 0 h 52"/>
                    <a:gd name="T20" fmla="*/ 0 w 270"/>
                    <a:gd name="T21" fmla="*/ 0 h 52"/>
                    <a:gd name="T22" fmla="*/ 0 w 270"/>
                    <a:gd name="T23" fmla="*/ 0 h 52"/>
                    <a:gd name="T24" fmla="*/ 0 w 270"/>
                    <a:gd name="T25" fmla="*/ 0 h 52"/>
                    <a:gd name="T26" fmla="*/ 0 w 270"/>
                    <a:gd name="T27" fmla="*/ 0 h 52"/>
                    <a:gd name="T28" fmla="*/ 0 w 270"/>
                    <a:gd name="T29" fmla="*/ 0 h 52"/>
                    <a:gd name="T30" fmla="*/ 0 w 270"/>
                    <a:gd name="T31" fmla="*/ 0 h 52"/>
                    <a:gd name="T32" fmla="*/ 0 w 270"/>
                    <a:gd name="T33" fmla="*/ 0 h 52"/>
                    <a:gd name="T34" fmla="*/ 0 w 270"/>
                    <a:gd name="T35" fmla="*/ 0 h 52"/>
                    <a:gd name="T36" fmla="*/ 0 w 270"/>
                    <a:gd name="T37" fmla="*/ 0 h 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0"/>
                    <a:gd name="T58" fmla="*/ 0 h 52"/>
                    <a:gd name="T59" fmla="*/ 270 w 270"/>
                    <a:gd name="T60" fmla="*/ 52 h 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0" h="52">
                      <a:moveTo>
                        <a:pt x="3" y="28"/>
                      </a:moveTo>
                      <a:lnTo>
                        <a:pt x="27" y="16"/>
                      </a:lnTo>
                      <a:lnTo>
                        <a:pt x="51" y="9"/>
                      </a:lnTo>
                      <a:lnTo>
                        <a:pt x="97" y="7"/>
                      </a:lnTo>
                      <a:lnTo>
                        <a:pt x="146" y="13"/>
                      </a:lnTo>
                      <a:lnTo>
                        <a:pt x="201" y="16"/>
                      </a:lnTo>
                      <a:lnTo>
                        <a:pt x="258" y="0"/>
                      </a:lnTo>
                      <a:lnTo>
                        <a:pt x="270" y="4"/>
                      </a:lnTo>
                      <a:lnTo>
                        <a:pt x="266" y="15"/>
                      </a:lnTo>
                      <a:lnTo>
                        <a:pt x="237" y="35"/>
                      </a:lnTo>
                      <a:lnTo>
                        <a:pt x="223" y="44"/>
                      </a:lnTo>
                      <a:lnTo>
                        <a:pt x="205" y="52"/>
                      </a:lnTo>
                      <a:lnTo>
                        <a:pt x="153" y="45"/>
                      </a:lnTo>
                      <a:lnTo>
                        <a:pt x="104" y="33"/>
                      </a:lnTo>
                      <a:lnTo>
                        <a:pt x="58" y="27"/>
                      </a:lnTo>
                      <a:lnTo>
                        <a:pt x="12" y="43"/>
                      </a:lnTo>
                      <a:lnTo>
                        <a:pt x="0" y="39"/>
                      </a:lnTo>
                      <a:lnTo>
                        <a:pt x="3" y="28"/>
                      </a:lnTo>
                      <a:close/>
                    </a:path>
                  </a:pathLst>
                </a:custGeom>
                <a:solidFill>
                  <a:srgbClr val="000000"/>
                </a:solidFill>
                <a:ln w="9525">
                  <a:noFill/>
                  <a:round/>
                  <a:headEnd/>
                  <a:tailEnd/>
                </a:ln>
              </p:spPr>
              <p:txBody>
                <a:bodyPr/>
                <a:lstStyle/>
                <a:p>
                  <a:endParaRPr lang="fr-FR"/>
                </a:p>
              </p:txBody>
            </p:sp>
            <p:sp>
              <p:nvSpPr>
                <p:cNvPr id="18514" name="Freeform 481"/>
                <p:cNvSpPr>
                  <a:spLocks/>
                </p:cNvSpPr>
                <p:nvPr/>
              </p:nvSpPr>
              <p:spPr bwMode="auto">
                <a:xfrm>
                  <a:off x="1825" y="3989"/>
                  <a:ext cx="15" cy="76"/>
                </a:xfrm>
                <a:custGeom>
                  <a:avLst/>
                  <a:gdLst>
                    <a:gd name="T0" fmla="*/ 0 w 47"/>
                    <a:gd name="T1" fmla="*/ 0 h 228"/>
                    <a:gd name="T2" fmla="*/ 0 w 47"/>
                    <a:gd name="T3" fmla="*/ 0 h 228"/>
                    <a:gd name="T4" fmla="*/ 0 w 47"/>
                    <a:gd name="T5" fmla="*/ 0 h 228"/>
                    <a:gd name="T6" fmla="*/ 0 w 47"/>
                    <a:gd name="T7" fmla="*/ 0 h 228"/>
                    <a:gd name="T8" fmla="*/ 0 w 47"/>
                    <a:gd name="T9" fmla="*/ 0 h 228"/>
                    <a:gd name="T10" fmla="*/ 0 w 47"/>
                    <a:gd name="T11" fmla="*/ 0 h 228"/>
                    <a:gd name="T12" fmla="*/ 0 w 47"/>
                    <a:gd name="T13" fmla="*/ 0 h 228"/>
                    <a:gd name="T14" fmla="*/ 0 w 47"/>
                    <a:gd name="T15" fmla="*/ 0 h 228"/>
                    <a:gd name="T16" fmla="*/ 0 w 47"/>
                    <a:gd name="T17" fmla="*/ 0 h 228"/>
                    <a:gd name="T18" fmla="*/ 0 w 47"/>
                    <a:gd name="T19" fmla="*/ 0 h 228"/>
                    <a:gd name="T20" fmla="*/ 0 w 47"/>
                    <a:gd name="T21" fmla="*/ 0 h 228"/>
                    <a:gd name="T22" fmla="*/ 0 w 47"/>
                    <a:gd name="T23" fmla="*/ 0 h 2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228"/>
                    <a:gd name="T38" fmla="*/ 47 w 47"/>
                    <a:gd name="T39" fmla="*/ 228 h 2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228">
                      <a:moveTo>
                        <a:pt x="29" y="4"/>
                      </a:moveTo>
                      <a:lnTo>
                        <a:pt x="44" y="52"/>
                      </a:lnTo>
                      <a:lnTo>
                        <a:pt x="47" y="104"/>
                      </a:lnTo>
                      <a:lnTo>
                        <a:pt x="39" y="210"/>
                      </a:lnTo>
                      <a:lnTo>
                        <a:pt x="35" y="223"/>
                      </a:lnTo>
                      <a:lnTo>
                        <a:pt x="25" y="228"/>
                      </a:lnTo>
                      <a:lnTo>
                        <a:pt x="10" y="219"/>
                      </a:lnTo>
                      <a:lnTo>
                        <a:pt x="0" y="164"/>
                      </a:lnTo>
                      <a:lnTo>
                        <a:pt x="15" y="11"/>
                      </a:lnTo>
                      <a:lnTo>
                        <a:pt x="18" y="0"/>
                      </a:lnTo>
                      <a:lnTo>
                        <a:pt x="29" y="4"/>
                      </a:lnTo>
                      <a:close/>
                    </a:path>
                  </a:pathLst>
                </a:custGeom>
                <a:solidFill>
                  <a:srgbClr val="000000"/>
                </a:solidFill>
                <a:ln w="9525">
                  <a:noFill/>
                  <a:round/>
                  <a:headEnd/>
                  <a:tailEnd/>
                </a:ln>
              </p:spPr>
              <p:txBody>
                <a:bodyPr/>
                <a:lstStyle/>
                <a:p>
                  <a:endParaRPr lang="fr-FR"/>
                </a:p>
              </p:txBody>
            </p:sp>
            <p:sp>
              <p:nvSpPr>
                <p:cNvPr id="18515" name="Freeform 482"/>
                <p:cNvSpPr>
                  <a:spLocks/>
                </p:cNvSpPr>
                <p:nvPr/>
              </p:nvSpPr>
              <p:spPr bwMode="auto">
                <a:xfrm>
                  <a:off x="1722" y="3865"/>
                  <a:ext cx="143" cy="160"/>
                </a:xfrm>
                <a:custGeom>
                  <a:avLst/>
                  <a:gdLst>
                    <a:gd name="T0" fmla="*/ 0 w 427"/>
                    <a:gd name="T1" fmla="*/ 0 h 481"/>
                    <a:gd name="T2" fmla="*/ 0 w 427"/>
                    <a:gd name="T3" fmla="*/ 0 h 481"/>
                    <a:gd name="T4" fmla="*/ 0 w 427"/>
                    <a:gd name="T5" fmla="*/ 0 h 481"/>
                    <a:gd name="T6" fmla="*/ 0 w 427"/>
                    <a:gd name="T7" fmla="*/ 0 h 481"/>
                    <a:gd name="T8" fmla="*/ 0 w 427"/>
                    <a:gd name="T9" fmla="*/ 0 h 481"/>
                    <a:gd name="T10" fmla="*/ 0 w 427"/>
                    <a:gd name="T11" fmla="*/ 0 h 481"/>
                    <a:gd name="T12" fmla="*/ 0 w 427"/>
                    <a:gd name="T13" fmla="*/ 0 h 481"/>
                    <a:gd name="T14" fmla="*/ 0 w 427"/>
                    <a:gd name="T15" fmla="*/ 0 h 481"/>
                    <a:gd name="T16" fmla="*/ 0 w 427"/>
                    <a:gd name="T17" fmla="*/ 0 h 481"/>
                    <a:gd name="T18" fmla="*/ 0 w 427"/>
                    <a:gd name="T19" fmla="*/ 0 h 481"/>
                    <a:gd name="T20" fmla="*/ 0 w 427"/>
                    <a:gd name="T21" fmla="*/ 0 h 481"/>
                    <a:gd name="T22" fmla="*/ 0 w 427"/>
                    <a:gd name="T23" fmla="*/ 0 h 481"/>
                    <a:gd name="T24" fmla="*/ 0 w 427"/>
                    <a:gd name="T25" fmla="*/ 0 h 481"/>
                    <a:gd name="T26" fmla="*/ 0 w 427"/>
                    <a:gd name="T27" fmla="*/ 0 h 481"/>
                    <a:gd name="T28" fmla="*/ 0 w 427"/>
                    <a:gd name="T29" fmla="*/ 0 h 481"/>
                    <a:gd name="T30" fmla="*/ 0 w 427"/>
                    <a:gd name="T31" fmla="*/ 0 h 481"/>
                    <a:gd name="T32" fmla="*/ 0 w 427"/>
                    <a:gd name="T33" fmla="*/ 0 h 481"/>
                    <a:gd name="T34" fmla="*/ 0 w 427"/>
                    <a:gd name="T35" fmla="*/ 0 h 481"/>
                    <a:gd name="T36" fmla="*/ 0 w 427"/>
                    <a:gd name="T37" fmla="*/ 0 h 481"/>
                    <a:gd name="T38" fmla="*/ 0 w 427"/>
                    <a:gd name="T39" fmla="*/ 0 h 481"/>
                    <a:gd name="T40" fmla="*/ 0 w 427"/>
                    <a:gd name="T41" fmla="*/ 0 h 481"/>
                    <a:gd name="T42" fmla="*/ 0 w 427"/>
                    <a:gd name="T43" fmla="*/ 0 h 481"/>
                    <a:gd name="T44" fmla="*/ 0 w 427"/>
                    <a:gd name="T45" fmla="*/ 0 h 481"/>
                    <a:gd name="T46" fmla="*/ 0 w 427"/>
                    <a:gd name="T47" fmla="*/ 0 h 481"/>
                    <a:gd name="T48" fmla="*/ 0 w 427"/>
                    <a:gd name="T49" fmla="*/ 0 h 481"/>
                    <a:gd name="T50" fmla="*/ 0 w 427"/>
                    <a:gd name="T51" fmla="*/ 0 h 481"/>
                    <a:gd name="T52" fmla="*/ 0 w 427"/>
                    <a:gd name="T53" fmla="*/ 0 h 481"/>
                    <a:gd name="T54" fmla="*/ 0 w 427"/>
                    <a:gd name="T55" fmla="*/ 0 h 481"/>
                    <a:gd name="T56" fmla="*/ 0 w 427"/>
                    <a:gd name="T57" fmla="*/ 0 h 481"/>
                    <a:gd name="T58" fmla="*/ 0 w 427"/>
                    <a:gd name="T59" fmla="*/ 0 h 481"/>
                    <a:gd name="T60" fmla="*/ 0 w 427"/>
                    <a:gd name="T61" fmla="*/ 0 h 481"/>
                    <a:gd name="T62" fmla="*/ 0 w 427"/>
                    <a:gd name="T63" fmla="*/ 0 h 481"/>
                    <a:gd name="T64" fmla="*/ 0 w 427"/>
                    <a:gd name="T65" fmla="*/ 0 h 481"/>
                    <a:gd name="T66" fmla="*/ 0 w 427"/>
                    <a:gd name="T67" fmla="*/ 0 h 481"/>
                    <a:gd name="T68" fmla="*/ 0 w 427"/>
                    <a:gd name="T69" fmla="*/ 0 h 481"/>
                    <a:gd name="T70" fmla="*/ 0 w 427"/>
                    <a:gd name="T71" fmla="*/ 0 h 481"/>
                    <a:gd name="T72" fmla="*/ 0 w 427"/>
                    <a:gd name="T73" fmla="*/ 0 h 481"/>
                    <a:gd name="T74" fmla="*/ 0 w 427"/>
                    <a:gd name="T75" fmla="*/ 0 h 481"/>
                    <a:gd name="T76" fmla="*/ 0 w 427"/>
                    <a:gd name="T77" fmla="*/ 0 h 481"/>
                    <a:gd name="T78" fmla="*/ 0 w 427"/>
                    <a:gd name="T79" fmla="*/ 0 h 481"/>
                    <a:gd name="T80" fmla="*/ 0 w 427"/>
                    <a:gd name="T81" fmla="*/ 0 h 481"/>
                    <a:gd name="T82" fmla="*/ 0 w 427"/>
                    <a:gd name="T83" fmla="*/ 0 h 481"/>
                    <a:gd name="T84" fmla="*/ 0 w 427"/>
                    <a:gd name="T85" fmla="*/ 0 h 481"/>
                    <a:gd name="T86" fmla="*/ 0 w 427"/>
                    <a:gd name="T87" fmla="*/ 0 h 481"/>
                    <a:gd name="T88" fmla="*/ 0 w 427"/>
                    <a:gd name="T89" fmla="*/ 0 h 48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27"/>
                    <a:gd name="T136" fmla="*/ 0 h 481"/>
                    <a:gd name="T137" fmla="*/ 427 w 427"/>
                    <a:gd name="T138" fmla="*/ 481 h 48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27" h="481">
                      <a:moveTo>
                        <a:pt x="7" y="0"/>
                      </a:moveTo>
                      <a:lnTo>
                        <a:pt x="46" y="9"/>
                      </a:lnTo>
                      <a:lnTo>
                        <a:pt x="76" y="34"/>
                      </a:lnTo>
                      <a:lnTo>
                        <a:pt x="98" y="68"/>
                      </a:lnTo>
                      <a:lnTo>
                        <a:pt x="116" y="108"/>
                      </a:lnTo>
                      <a:lnTo>
                        <a:pt x="125" y="128"/>
                      </a:lnTo>
                      <a:lnTo>
                        <a:pt x="134" y="145"/>
                      </a:lnTo>
                      <a:lnTo>
                        <a:pt x="144" y="160"/>
                      </a:lnTo>
                      <a:lnTo>
                        <a:pt x="154" y="175"/>
                      </a:lnTo>
                      <a:lnTo>
                        <a:pt x="176" y="204"/>
                      </a:lnTo>
                      <a:lnTo>
                        <a:pt x="198" y="237"/>
                      </a:lnTo>
                      <a:lnTo>
                        <a:pt x="221" y="263"/>
                      </a:lnTo>
                      <a:lnTo>
                        <a:pt x="242" y="285"/>
                      </a:lnTo>
                      <a:lnTo>
                        <a:pt x="262" y="305"/>
                      </a:lnTo>
                      <a:lnTo>
                        <a:pt x="283" y="323"/>
                      </a:lnTo>
                      <a:lnTo>
                        <a:pt x="303" y="342"/>
                      </a:lnTo>
                      <a:lnTo>
                        <a:pt x="325" y="360"/>
                      </a:lnTo>
                      <a:lnTo>
                        <a:pt x="348" y="380"/>
                      </a:lnTo>
                      <a:lnTo>
                        <a:pt x="373" y="403"/>
                      </a:lnTo>
                      <a:lnTo>
                        <a:pt x="424" y="454"/>
                      </a:lnTo>
                      <a:lnTo>
                        <a:pt x="427" y="475"/>
                      </a:lnTo>
                      <a:lnTo>
                        <a:pt x="418" y="481"/>
                      </a:lnTo>
                      <a:lnTo>
                        <a:pt x="406" y="478"/>
                      </a:lnTo>
                      <a:lnTo>
                        <a:pt x="340" y="444"/>
                      </a:lnTo>
                      <a:lnTo>
                        <a:pt x="313" y="421"/>
                      </a:lnTo>
                      <a:lnTo>
                        <a:pt x="288" y="399"/>
                      </a:lnTo>
                      <a:lnTo>
                        <a:pt x="266" y="379"/>
                      </a:lnTo>
                      <a:lnTo>
                        <a:pt x="243" y="359"/>
                      </a:lnTo>
                      <a:lnTo>
                        <a:pt x="222" y="339"/>
                      </a:lnTo>
                      <a:lnTo>
                        <a:pt x="200" y="317"/>
                      </a:lnTo>
                      <a:lnTo>
                        <a:pt x="177" y="294"/>
                      </a:lnTo>
                      <a:lnTo>
                        <a:pt x="155" y="268"/>
                      </a:lnTo>
                      <a:lnTo>
                        <a:pt x="133" y="232"/>
                      </a:lnTo>
                      <a:lnTo>
                        <a:pt x="113" y="198"/>
                      </a:lnTo>
                      <a:lnTo>
                        <a:pt x="95" y="163"/>
                      </a:lnTo>
                      <a:lnTo>
                        <a:pt x="77" y="124"/>
                      </a:lnTo>
                      <a:lnTo>
                        <a:pt x="66" y="88"/>
                      </a:lnTo>
                      <a:lnTo>
                        <a:pt x="54" y="53"/>
                      </a:lnTo>
                      <a:lnTo>
                        <a:pt x="46" y="38"/>
                      </a:lnTo>
                      <a:lnTo>
                        <a:pt x="36" y="27"/>
                      </a:lnTo>
                      <a:lnTo>
                        <a:pt x="24" y="19"/>
                      </a:lnTo>
                      <a:lnTo>
                        <a:pt x="7" y="17"/>
                      </a:lnTo>
                      <a:lnTo>
                        <a:pt x="0" y="8"/>
                      </a:lnTo>
                      <a:lnTo>
                        <a:pt x="7" y="0"/>
                      </a:lnTo>
                      <a:close/>
                    </a:path>
                  </a:pathLst>
                </a:custGeom>
                <a:solidFill>
                  <a:srgbClr val="000000"/>
                </a:solidFill>
                <a:ln w="9525">
                  <a:noFill/>
                  <a:round/>
                  <a:headEnd/>
                  <a:tailEnd/>
                </a:ln>
              </p:spPr>
              <p:txBody>
                <a:bodyPr/>
                <a:lstStyle/>
                <a:p>
                  <a:endParaRPr lang="fr-FR"/>
                </a:p>
              </p:txBody>
            </p:sp>
            <p:sp>
              <p:nvSpPr>
                <p:cNvPr id="18516" name="Freeform 483"/>
                <p:cNvSpPr>
                  <a:spLocks/>
                </p:cNvSpPr>
                <p:nvPr/>
              </p:nvSpPr>
              <p:spPr bwMode="auto">
                <a:xfrm>
                  <a:off x="1857" y="3900"/>
                  <a:ext cx="57" cy="108"/>
                </a:xfrm>
                <a:custGeom>
                  <a:avLst/>
                  <a:gdLst>
                    <a:gd name="T0" fmla="*/ 0 w 170"/>
                    <a:gd name="T1" fmla="*/ 0 h 326"/>
                    <a:gd name="T2" fmla="*/ 0 w 170"/>
                    <a:gd name="T3" fmla="*/ 0 h 326"/>
                    <a:gd name="T4" fmla="*/ 0 w 170"/>
                    <a:gd name="T5" fmla="*/ 0 h 326"/>
                    <a:gd name="T6" fmla="*/ 0 w 170"/>
                    <a:gd name="T7" fmla="*/ 0 h 326"/>
                    <a:gd name="T8" fmla="*/ 0 w 170"/>
                    <a:gd name="T9" fmla="*/ 0 h 326"/>
                    <a:gd name="T10" fmla="*/ 0 w 170"/>
                    <a:gd name="T11" fmla="*/ 0 h 326"/>
                    <a:gd name="T12" fmla="*/ 0 w 170"/>
                    <a:gd name="T13" fmla="*/ 0 h 326"/>
                    <a:gd name="T14" fmla="*/ 0 w 170"/>
                    <a:gd name="T15" fmla="*/ 0 h 326"/>
                    <a:gd name="T16" fmla="*/ 0 w 170"/>
                    <a:gd name="T17" fmla="*/ 0 h 326"/>
                    <a:gd name="T18" fmla="*/ 0 w 170"/>
                    <a:gd name="T19" fmla="*/ 0 h 326"/>
                    <a:gd name="T20" fmla="*/ 0 w 170"/>
                    <a:gd name="T21" fmla="*/ 0 h 326"/>
                    <a:gd name="T22" fmla="*/ 0 w 170"/>
                    <a:gd name="T23" fmla="*/ 0 h 326"/>
                    <a:gd name="T24" fmla="*/ 0 w 170"/>
                    <a:gd name="T25" fmla="*/ 0 h 326"/>
                    <a:gd name="T26" fmla="*/ 0 w 170"/>
                    <a:gd name="T27" fmla="*/ 0 h 326"/>
                    <a:gd name="T28" fmla="*/ 0 w 170"/>
                    <a:gd name="T29" fmla="*/ 0 h 326"/>
                    <a:gd name="T30" fmla="*/ 0 w 170"/>
                    <a:gd name="T31" fmla="*/ 0 h 326"/>
                    <a:gd name="T32" fmla="*/ 0 w 170"/>
                    <a:gd name="T33" fmla="*/ 0 h 326"/>
                    <a:gd name="T34" fmla="*/ 0 w 170"/>
                    <a:gd name="T35" fmla="*/ 0 h 326"/>
                    <a:gd name="T36" fmla="*/ 0 w 170"/>
                    <a:gd name="T37" fmla="*/ 0 h 326"/>
                    <a:gd name="T38" fmla="*/ 0 w 170"/>
                    <a:gd name="T39" fmla="*/ 0 h 326"/>
                    <a:gd name="T40" fmla="*/ 0 w 170"/>
                    <a:gd name="T41" fmla="*/ 0 h 326"/>
                    <a:gd name="T42" fmla="*/ 0 w 170"/>
                    <a:gd name="T43" fmla="*/ 0 h 326"/>
                    <a:gd name="T44" fmla="*/ 0 w 170"/>
                    <a:gd name="T45" fmla="*/ 0 h 326"/>
                    <a:gd name="T46" fmla="*/ 0 w 170"/>
                    <a:gd name="T47" fmla="*/ 0 h 3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70"/>
                    <a:gd name="T73" fmla="*/ 0 h 326"/>
                    <a:gd name="T74" fmla="*/ 170 w 170"/>
                    <a:gd name="T75" fmla="*/ 326 h 3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70" h="326">
                      <a:moveTo>
                        <a:pt x="160" y="29"/>
                      </a:moveTo>
                      <a:lnTo>
                        <a:pt x="127" y="35"/>
                      </a:lnTo>
                      <a:lnTo>
                        <a:pt x="99" y="64"/>
                      </a:lnTo>
                      <a:lnTo>
                        <a:pt x="77" y="101"/>
                      </a:lnTo>
                      <a:lnTo>
                        <a:pt x="56" y="168"/>
                      </a:lnTo>
                      <a:lnTo>
                        <a:pt x="48" y="241"/>
                      </a:lnTo>
                      <a:lnTo>
                        <a:pt x="32" y="280"/>
                      </a:lnTo>
                      <a:lnTo>
                        <a:pt x="17" y="320"/>
                      </a:lnTo>
                      <a:lnTo>
                        <a:pt x="6" y="326"/>
                      </a:lnTo>
                      <a:lnTo>
                        <a:pt x="0" y="316"/>
                      </a:lnTo>
                      <a:lnTo>
                        <a:pt x="18" y="234"/>
                      </a:lnTo>
                      <a:lnTo>
                        <a:pt x="27" y="158"/>
                      </a:lnTo>
                      <a:lnTo>
                        <a:pt x="35" y="122"/>
                      </a:lnTo>
                      <a:lnTo>
                        <a:pt x="50" y="85"/>
                      </a:lnTo>
                      <a:lnTo>
                        <a:pt x="64" y="65"/>
                      </a:lnTo>
                      <a:lnTo>
                        <a:pt x="81" y="50"/>
                      </a:lnTo>
                      <a:lnTo>
                        <a:pt x="118" y="21"/>
                      </a:lnTo>
                      <a:lnTo>
                        <a:pt x="134" y="10"/>
                      </a:lnTo>
                      <a:lnTo>
                        <a:pt x="151" y="0"/>
                      </a:lnTo>
                      <a:lnTo>
                        <a:pt x="163" y="1"/>
                      </a:lnTo>
                      <a:lnTo>
                        <a:pt x="170" y="10"/>
                      </a:lnTo>
                      <a:lnTo>
                        <a:pt x="170" y="20"/>
                      </a:lnTo>
                      <a:lnTo>
                        <a:pt x="160" y="29"/>
                      </a:lnTo>
                      <a:close/>
                    </a:path>
                  </a:pathLst>
                </a:custGeom>
                <a:solidFill>
                  <a:srgbClr val="000000"/>
                </a:solidFill>
                <a:ln w="9525">
                  <a:noFill/>
                  <a:round/>
                  <a:headEnd/>
                  <a:tailEnd/>
                </a:ln>
              </p:spPr>
              <p:txBody>
                <a:bodyPr/>
                <a:lstStyle/>
                <a:p>
                  <a:endParaRPr lang="fr-FR"/>
                </a:p>
              </p:txBody>
            </p:sp>
            <p:sp>
              <p:nvSpPr>
                <p:cNvPr id="18517" name="Freeform 484"/>
                <p:cNvSpPr>
                  <a:spLocks/>
                </p:cNvSpPr>
                <p:nvPr/>
              </p:nvSpPr>
              <p:spPr bwMode="auto">
                <a:xfrm>
                  <a:off x="1878" y="3576"/>
                  <a:ext cx="78" cy="40"/>
                </a:xfrm>
                <a:custGeom>
                  <a:avLst/>
                  <a:gdLst>
                    <a:gd name="T0" fmla="*/ 0 w 236"/>
                    <a:gd name="T1" fmla="*/ 0 h 120"/>
                    <a:gd name="T2" fmla="*/ 0 w 236"/>
                    <a:gd name="T3" fmla="*/ 0 h 120"/>
                    <a:gd name="T4" fmla="*/ 0 w 236"/>
                    <a:gd name="T5" fmla="*/ 0 h 120"/>
                    <a:gd name="T6" fmla="*/ 0 w 236"/>
                    <a:gd name="T7" fmla="*/ 0 h 120"/>
                    <a:gd name="T8" fmla="*/ 0 w 236"/>
                    <a:gd name="T9" fmla="*/ 0 h 120"/>
                    <a:gd name="T10" fmla="*/ 0 w 236"/>
                    <a:gd name="T11" fmla="*/ 0 h 120"/>
                    <a:gd name="T12" fmla="*/ 0 w 236"/>
                    <a:gd name="T13" fmla="*/ 0 h 120"/>
                    <a:gd name="T14" fmla="*/ 0 w 236"/>
                    <a:gd name="T15" fmla="*/ 0 h 120"/>
                    <a:gd name="T16" fmla="*/ 0 w 236"/>
                    <a:gd name="T17" fmla="*/ 0 h 120"/>
                    <a:gd name="T18" fmla="*/ 0 w 236"/>
                    <a:gd name="T19" fmla="*/ 0 h 120"/>
                    <a:gd name="T20" fmla="*/ 0 w 236"/>
                    <a:gd name="T21" fmla="*/ 0 h 120"/>
                    <a:gd name="T22" fmla="*/ 0 w 236"/>
                    <a:gd name="T23" fmla="*/ 0 h 120"/>
                    <a:gd name="T24" fmla="*/ 0 w 236"/>
                    <a:gd name="T25" fmla="*/ 0 h 120"/>
                    <a:gd name="T26" fmla="*/ 0 w 236"/>
                    <a:gd name="T27" fmla="*/ 0 h 120"/>
                    <a:gd name="T28" fmla="*/ 0 w 236"/>
                    <a:gd name="T29" fmla="*/ 0 h 120"/>
                    <a:gd name="T30" fmla="*/ 0 w 236"/>
                    <a:gd name="T31" fmla="*/ 0 h 120"/>
                    <a:gd name="T32" fmla="*/ 0 w 236"/>
                    <a:gd name="T33" fmla="*/ 0 h 120"/>
                    <a:gd name="T34" fmla="*/ 0 w 236"/>
                    <a:gd name="T35" fmla="*/ 0 h 1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6"/>
                    <a:gd name="T55" fmla="*/ 0 h 120"/>
                    <a:gd name="T56" fmla="*/ 236 w 236"/>
                    <a:gd name="T57" fmla="*/ 120 h 1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6" h="120">
                      <a:moveTo>
                        <a:pt x="229" y="17"/>
                      </a:moveTo>
                      <a:lnTo>
                        <a:pt x="72" y="35"/>
                      </a:lnTo>
                      <a:lnTo>
                        <a:pt x="38" y="51"/>
                      </a:lnTo>
                      <a:lnTo>
                        <a:pt x="28" y="80"/>
                      </a:lnTo>
                      <a:lnTo>
                        <a:pt x="50" y="96"/>
                      </a:lnTo>
                      <a:lnTo>
                        <a:pt x="76" y="103"/>
                      </a:lnTo>
                      <a:lnTo>
                        <a:pt x="83" y="113"/>
                      </a:lnTo>
                      <a:lnTo>
                        <a:pt x="73" y="120"/>
                      </a:lnTo>
                      <a:lnTo>
                        <a:pt x="2" y="103"/>
                      </a:lnTo>
                      <a:lnTo>
                        <a:pt x="0" y="76"/>
                      </a:lnTo>
                      <a:lnTo>
                        <a:pt x="15" y="50"/>
                      </a:lnTo>
                      <a:lnTo>
                        <a:pt x="39" y="30"/>
                      </a:lnTo>
                      <a:lnTo>
                        <a:pt x="69" y="19"/>
                      </a:lnTo>
                      <a:lnTo>
                        <a:pt x="147" y="9"/>
                      </a:lnTo>
                      <a:lnTo>
                        <a:pt x="226" y="0"/>
                      </a:lnTo>
                      <a:lnTo>
                        <a:pt x="236" y="7"/>
                      </a:lnTo>
                      <a:lnTo>
                        <a:pt x="229" y="17"/>
                      </a:lnTo>
                      <a:close/>
                    </a:path>
                  </a:pathLst>
                </a:custGeom>
                <a:solidFill>
                  <a:srgbClr val="000000"/>
                </a:solidFill>
                <a:ln w="9525">
                  <a:noFill/>
                  <a:round/>
                  <a:headEnd/>
                  <a:tailEnd/>
                </a:ln>
              </p:spPr>
              <p:txBody>
                <a:bodyPr/>
                <a:lstStyle/>
                <a:p>
                  <a:endParaRPr lang="fr-FR"/>
                </a:p>
              </p:txBody>
            </p:sp>
            <p:sp>
              <p:nvSpPr>
                <p:cNvPr id="18518" name="Freeform 485"/>
                <p:cNvSpPr>
                  <a:spLocks/>
                </p:cNvSpPr>
                <p:nvPr/>
              </p:nvSpPr>
              <p:spPr bwMode="auto">
                <a:xfrm>
                  <a:off x="1825" y="3540"/>
                  <a:ext cx="115" cy="68"/>
                </a:xfrm>
                <a:custGeom>
                  <a:avLst/>
                  <a:gdLst>
                    <a:gd name="T0" fmla="*/ 0 w 347"/>
                    <a:gd name="T1" fmla="*/ 0 h 202"/>
                    <a:gd name="T2" fmla="*/ 0 w 347"/>
                    <a:gd name="T3" fmla="*/ 0 h 202"/>
                    <a:gd name="T4" fmla="*/ 0 w 347"/>
                    <a:gd name="T5" fmla="*/ 0 h 202"/>
                    <a:gd name="T6" fmla="*/ 0 w 347"/>
                    <a:gd name="T7" fmla="*/ 0 h 202"/>
                    <a:gd name="T8" fmla="*/ 0 w 347"/>
                    <a:gd name="T9" fmla="*/ 0 h 202"/>
                    <a:gd name="T10" fmla="*/ 0 w 347"/>
                    <a:gd name="T11" fmla="*/ 0 h 202"/>
                    <a:gd name="T12" fmla="*/ 0 w 347"/>
                    <a:gd name="T13" fmla="*/ 0 h 202"/>
                    <a:gd name="T14" fmla="*/ 0 w 347"/>
                    <a:gd name="T15" fmla="*/ 0 h 202"/>
                    <a:gd name="T16" fmla="*/ 0 w 347"/>
                    <a:gd name="T17" fmla="*/ 0 h 202"/>
                    <a:gd name="T18" fmla="*/ 0 w 347"/>
                    <a:gd name="T19" fmla="*/ 0 h 202"/>
                    <a:gd name="T20" fmla="*/ 0 w 347"/>
                    <a:gd name="T21" fmla="*/ 0 h 202"/>
                    <a:gd name="T22" fmla="*/ 0 w 347"/>
                    <a:gd name="T23" fmla="*/ 0 h 202"/>
                    <a:gd name="T24" fmla="*/ 0 w 347"/>
                    <a:gd name="T25" fmla="*/ 0 h 202"/>
                    <a:gd name="T26" fmla="*/ 0 w 347"/>
                    <a:gd name="T27" fmla="*/ 0 h 202"/>
                    <a:gd name="T28" fmla="*/ 0 w 347"/>
                    <a:gd name="T29" fmla="*/ 0 h 202"/>
                    <a:gd name="T30" fmla="*/ 0 w 347"/>
                    <a:gd name="T31" fmla="*/ 0 h 202"/>
                    <a:gd name="T32" fmla="*/ 0 w 347"/>
                    <a:gd name="T33" fmla="*/ 0 h 202"/>
                    <a:gd name="T34" fmla="*/ 0 w 347"/>
                    <a:gd name="T35" fmla="*/ 0 h 202"/>
                    <a:gd name="T36" fmla="*/ 0 w 347"/>
                    <a:gd name="T37" fmla="*/ 0 h 202"/>
                    <a:gd name="T38" fmla="*/ 0 w 347"/>
                    <a:gd name="T39" fmla="*/ 0 h 202"/>
                    <a:gd name="T40" fmla="*/ 0 w 347"/>
                    <a:gd name="T41" fmla="*/ 0 h 202"/>
                    <a:gd name="T42" fmla="*/ 0 w 347"/>
                    <a:gd name="T43" fmla="*/ 0 h 202"/>
                    <a:gd name="T44" fmla="*/ 0 w 347"/>
                    <a:gd name="T45" fmla="*/ 0 h 202"/>
                    <a:gd name="T46" fmla="*/ 0 w 347"/>
                    <a:gd name="T47" fmla="*/ 0 h 202"/>
                    <a:gd name="T48" fmla="*/ 0 w 347"/>
                    <a:gd name="T49" fmla="*/ 0 h 202"/>
                    <a:gd name="T50" fmla="*/ 0 w 347"/>
                    <a:gd name="T51" fmla="*/ 0 h 202"/>
                    <a:gd name="T52" fmla="*/ 0 w 347"/>
                    <a:gd name="T53" fmla="*/ 0 h 202"/>
                    <a:gd name="T54" fmla="*/ 0 w 347"/>
                    <a:gd name="T55" fmla="*/ 0 h 202"/>
                    <a:gd name="T56" fmla="*/ 0 w 347"/>
                    <a:gd name="T57" fmla="*/ 0 h 20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47"/>
                    <a:gd name="T88" fmla="*/ 0 h 202"/>
                    <a:gd name="T89" fmla="*/ 347 w 347"/>
                    <a:gd name="T90" fmla="*/ 202 h 20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47" h="202">
                      <a:moveTo>
                        <a:pt x="342" y="16"/>
                      </a:moveTo>
                      <a:lnTo>
                        <a:pt x="312" y="27"/>
                      </a:lnTo>
                      <a:lnTo>
                        <a:pt x="284" y="35"/>
                      </a:lnTo>
                      <a:lnTo>
                        <a:pt x="231" y="46"/>
                      </a:lnTo>
                      <a:lnTo>
                        <a:pt x="116" y="57"/>
                      </a:lnTo>
                      <a:lnTo>
                        <a:pt x="50" y="79"/>
                      </a:lnTo>
                      <a:lnTo>
                        <a:pt x="30" y="101"/>
                      </a:lnTo>
                      <a:lnTo>
                        <a:pt x="34" y="124"/>
                      </a:lnTo>
                      <a:lnTo>
                        <a:pt x="58" y="153"/>
                      </a:lnTo>
                      <a:lnTo>
                        <a:pt x="71" y="191"/>
                      </a:lnTo>
                      <a:lnTo>
                        <a:pt x="67" y="202"/>
                      </a:lnTo>
                      <a:lnTo>
                        <a:pt x="56" y="196"/>
                      </a:lnTo>
                      <a:lnTo>
                        <a:pt x="48" y="183"/>
                      </a:lnTo>
                      <a:lnTo>
                        <a:pt x="37" y="172"/>
                      </a:lnTo>
                      <a:lnTo>
                        <a:pt x="24" y="162"/>
                      </a:lnTo>
                      <a:lnTo>
                        <a:pt x="9" y="153"/>
                      </a:lnTo>
                      <a:lnTo>
                        <a:pt x="0" y="134"/>
                      </a:lnTo>
                      <a:lnTo>
                        <a:pt x="0" y="114"/>
                      </a:lnTo>
                      <a:lnTo>
                        <a:pt x="9" y="95"/>
                      </a:lnTo>
                      <a:lnTo>
                        <a:pt x="24" y="76"/>
                      </a:lnTo>
                      <a:lnTo>
                        <a:pt x="44" y="60"/>
                      </a:lnTo>
                      <a:lnTo>
                        <a:pt x="66" y="46"/>
                      </a:lnTo>
                      <a:lnTo>
                        <a:pt x="90" y="37"/>
                      </a:lnTo>
                      <a:lnTo>
                        <a:pt x="114" y="33"/>
                      </a:lnTo>
                      <a:lnTo>
                        <a:pt x="227" y="26"/>
                      </a:lnTo>
                      <a:lnTo>
                        <a:pt x="336" y="0"/>
                      </a:lnTo>
                      <a:lnTo>
                        <a:pt x="347" y="6"/>
                      </a:lnTo>
                      <a:lnTo>
                        <a:pt x="342" y="16"/>
                      </a:lnTo>
                      <a:close/>
                    </a:path>
                  </a:pathLst>
                </a:custGeom>
                <a:solidFill>
                  <a:srgbClr val="000000"/>
                </a:solidFill>
                <a:ln w="9525">
                  <a:noFill/>
                  <a:round/>
                  <a:headEnd/>
                  <a:tailEnd/>
                </a:ln>
              </p:spPr>
              <p:txBody>
                <a:bodyPr/>
                <a:lstStyle/>
                <a:p>
                  <a:endParaRPr lang="fr-FR"/>
                </a:p>
              </p:txBody>
            </p:sp>
            <p:sp>
              <p:nvSpPr>
                <p:cNvPr id="18519" name="Freeform 486"/>
                <p:cNvSpPr>
                  <a:spLocks/>
                </p:cNvSpPr>
                <p:nvPr/>
              </p:nvSpPr>
              <p:spPr bwMode="auto">
                <a:xfrm>
                  <a:off x="1794" y="3595"/>
                  <a:ext cx="38" cy="136"/>
                </a:xfrm>
                <a:custGeom>
                  <a:avLst/>
                  <a:gdLst>
                    <a:gd name="T0" fmla="*/ 0 w 112"/>
                    <a:gd name="T1" fmla="*/ 0 h 407"/>
                    <a:gd name="T2" fmla="*/ 0 w 112"/>
                    <a:gd name="T3" fmla="*/ 0 h 407"/>
                    <a:gd name="T4" fmla="*/ 0 w 112"/>
                    <a:gd name="T5" fmla="*/ 0 h 407"/>
                    <a:gd name="T6" fmla="*/ 0 w 112"/>
                    <a:gd name="T7" fmla="*/ 0 h 407"/>
                    <a:gd name="T8" fmla="*/ 0 w 112"/>
                    <a:gd name="T9" fmla="*/ 0 h 407"/>
                    <a:gd name="T10" fmla="*/ 0 w 112"/>
                    <a:gd name="T11" fmla="*/ 0 h 407"/>
                    <a:gd name="T12" fmla="*/ 0 w 112"/>
                    <a:gd name="T13" fmla="*/ 0 h 407"/>
                    <a:gd name="T14" fmla="*/ 0 w 112"/>
                    <a:gd name="T15" fmla="*/ 0 h 407"/>
                    <a:gd name="T16" fmla="*/ 0 w 112"/>
                    <a:gd name="T17" fmla="*/ 0 h 407"/>
                    <a:gd name="T18" fmla="*/ 0 w 112"/>
                    <a:gd name="T19" fmla="*/ 0 h 407"/>
                    <a:gd name="T20" fmla="*/ 0 w 112"/>
                    <a:gd name="T21" fmla="*/ 0 h 407"/>
                    <a:gd name="T22" fmla="*/ 0 w 112"/>
                    <a:gd name="T23" fmla="*/ 0 h 407"/>
                    <a:gd name="T24" fmla="*/ 0 w 112"/>
                    <a:gd name="T25" fmla="*/ 0 h 407"/>
                    <a:gd name="T26" fmla="*/ 0 w 112"/>
                    <a:gd name="T27" fmla="*/ 0 h 407"/>
                    <a:gd name="T28" fmla="*/ 0 w 112"/>
                    <a:gd name="T29" fmla="*/ 0 h 407"/>
                    <a:gd name="T30" fmla="*/ 0 w 112"/>
                    <a:gd name="T31" fmla="*/ 0 h 407"/>
                    <a:gd name="T32" fmla="*/ 0 w 112"/>
                    <a:gd name="T33" fmla="*/ 0 h 407"/>
                    <a:gd name="T34" fmla="*/ 0 w 112"/>
                    <a:gd name="T35" fmla="*/ 0 h 407"/>
                    <a:gd name="T36" fmla="*/ 0 w 112"/>
                    <a:gd name="T37" fmla="*/ 0 h 407"/>
                    <a:gd name="T38" fmla="*/ 0 w 112"/>
                    <a:gd name="T39" fmla="*/ 0 h 407"/>
                    <a:gd name="T40" fmla="*/ 0 w 112"/>
                    <a:gd name="T41" fmla="*/ 0 h 407"/>
                    <a:gd name="T42" fmla="*/ 0 w 112"/>
                    <a:gd name="T43" fmla="*/ 0 h 407"/>
                    <a:gd name="T44" fmla="*/ 0 w 112"/>
                    <a:gd name="T45" fmla="*/ 0 h 407"/>
                    <a:gd name="T46" fmla="*/ 0 w 112"/>
                    <a:gd name="T47" fmla="*/ 0 h 407"/>
                    <a:gd name="T48" fmla="*/ 0 w 112"/>
                    <a:gd name="T49" fmla="*/ 0 h 407"/>
                    <a:gd name="T50" fmla="*/ 0 w 112"/>
                    <a:gd name="T51" fmla="*/ 0 h 407"/>
                    <a:gd name="T52" fmla="*/ 0 w 112"/>
                    <a:gd name="T53" fmla="*/ 0 h 4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2"/>
                    <a:gd name="T82" fmla="*/ 0 h 407"/>
                    <a:gd name="T83" fmla="*/ 112 w 112"/>
                    <a:gd name="T84" fmla="*/ 407 h 40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2" h="407">
                      <a:moveTo>
                        <a:pt x="101" y="14"/>
                      </a:moveTo>
                      <a:lnTo>
                        <a:pt x="62" y="48"/>
                      </a:lnTo>
                      <a:lnTo>
                        <a:pt x="42" y="91"/>
                      </a:lnTo>
                      <a:lnTo>
                        <a:pt x="36" y="199"/>
                      </a:lnTo>
                      <a:lnTo>
                        <a:pt x="47" y="254"/>
                      </a:lnTo>
                      <a:lnTo>
                        <a:pt x="60" y="303"/>
                      </a:lnTo>
                      <a:lnTo>
                        <a:pt x="69" y="327"/>
                      </a:lnTo>
                      <a:lnTo>
                        <a:pt x="80" y="349"/>
                      </a:lnTo>
                      <a:lnTo>
                        <a:pt x="95" y="372"/>
                      </a:lnTo>
                      <a:lnTo>
                        <a:pt x="112" y="396"/>
                      </a:lnTo>
                      <a:lnTo>
                        <a:pt x="111" y="407"/>
                      </a:lnTo>
                      <a:lnTo>
                        <a:pt x="100" y="406"/>
                      </a:lnTo>
                      <a:lnTo>
                        <a:pt x="80" y="381"/>
                      </a:lnTo>
                      <a:lnTo>
                        <a:pt x="62" y="358"/>
                      </a:lnTo>
                      <a:lnTo>
                        <a:pt x="35" y="311"/>
                      </a:lnTo>
                      <a:lnTo>
                        <a:pt x="0" y="202"/>
                      </a:lnTo>
                      <a:lnTo>
                        <a:pt x="4" y="140"/>
                      </a:lnTo>
                      <a:lnTo>
                        <a:pt x="9" y="111"/>
                      </a:lnTo>
                      <a:lnTo>
                        <a:pt x="18" y="83"/>
                      </a:lnTo>
                      <a:lnTo>
                        <a:pt x="30" y="59"/>
                      </a:lnTo>
                      <a:lnTo>
                        <a:pt x="47" y="35"/>
                      </a:lnTo>
                      <a:lnTo>
                        <a:pt x="68" y="17"/>
                      </a:lnTo>
                      <a:lnTo>
                        <a:pt x="80" y="8"/>
                      </a:lnTo>
                      <a:lnTo>
                        <a:pt x="95" y="0"/>
                      </a:lnTo>
                      <a:lnTo>
                        <a:pt x="106" y="3"/>
                      </a:lnTo>
                      <a:lnTo>
                        <a:pt x="101" y="14"/>
                      </a:lnTo>
                      <a:close/>
                    </a:path>
                  </a:pathLst>
                </a:custGeom>
                <a:solidFill>
                  <a:srgbClr val="000000"/>
                </a:solidFill>
                <a:ln w="9525">
                  <a:noFill/>
                  <a:round/>
                  <a:headEnd/>
                  <a:tailEnd/>
                </a:ln>
              </p:spPr>
              <p:txBody>
                <a:bodyPr/>
                <a:lstStyle/>
                <a:p>
                  <a:endParaRPr lang="fr-FR"/>
                </a:p>
              </p:txBody>
            </p:sp>
            <p:sp>
              <p:nvSpPr>
                <p:cNvPr id="18520" name="Freeform 487"/>
                <p:cNvSpPr>
                  <a:spLocks/>
                </p:cNvSpPr>
                <p:nvPr/>
              </p:nvSpPr>
              <p:spPr bwMode="auto">
                <a:xfrm>
                  <a:off x="1819" y="3625"/>
                  <a:ext cx="118" cy="231"/>
                </a:xfrm>
                <a:custGeom>
                  <a:avLst/>
                  <a:gdLst>
                    <a:gd name="T0" fmla="*/ 0 w 354"/>
                    <a:gd name="T1" fmla="*/ 0 h 695"/>
                    <a:gd name="T2" fmla="*/ 0 w 354"/>
                    <a:gd name="T3" fmla="*/ 0 h 695"/>
                    <a:gd name="T4" fmla="*/ 0 w 354"/>
                    <a:gd name="T5" fmla="*/ 0 h 695"/>
                    <a:gd name="T6" fmla="*/ 0 w 354"/>
                    <a:gd name="T7" fmla="*/ 0 h 695"/>
                    <a:gd name="T8" fmla="*/ 0 w 354"/>
                    <a:gd name="T9" fmla="*/ 0 h 695"/>
                    <a:gd name="T10" fmla="*/ 0 w 354"/>
                    <a:gd name="T11" fmla="*/ 0 h 695"/>
                    <a:gd name="T12" fmla="*/ 0 w 354"/>
                    <a:gd name="T13" fmla="*/ 0 h 695"/>
                    <a:gd name="T14" fmla="*/ 0 w 354"/>
                    <a:gd name="T15" fmla="*/ 0 h 695"/>
                    <a:gd name="T16" fmla="*/ 0 w 354"/>
                    <a:gd name="T17" fmla="*/ 0 h 695"/>
                    <a:gd name="T18" fmla="*/ 0 w 354"/>
                    <a:gd name="T19" fmla="*/ 0 h 695"/>
                    <a:gd name="T20" fmla="*/ 0 w 354"/>
                    <a:gd name="T21" fmla="*/ 0 h 695"/>
                    <a:gd name="T22" fmla="*/ 0 w 354"/>
                    <a:gd name="T23" fmla="*/ 0 h 695"/>
                    <a:gd name="T24" fmla="*/ 0 w 354"/>
                    <a:gd name="T25" fmla="*/ 0 h 695"/>
                    <a:gd name="T26" fmla="*/ 0 w 354"/>
                    <a:gd name="T27" fmla="*/ 0 h 695"/>
                    <a:gd name="T28" fmla="*/ 0 w 354"/>
                    <a:gd name="T29" fmla="*/ 0 h 695"/>
                    <a:gd name="T30" fmla="*/ 0 w 354"/>
                    <a:gd name="T31" fmla="*/ 0 h 695"/>
                    <a:gd name="T32" fmla="*/ 0 w 354"/>
                    <a:gd name="T33" fmla="*/ 0 h 695"/>
                    <a:gd name="T34" fmla="*/ 0 w 354"/>
                    <a:gd name="T35" fmla="*/ 0 h 695"/>
                    <a:gd name="T36" fmla="*/ 0 w 354"/>
                    <a:gd name="T37" fmla="*/ 0 h 695"/>
                    <a:gd name="T38" fmla="*/ 0 w 354"/>
                    <a:gd name="T39" fmla="*/ 0 h 695"/>
                    <a:gd name="T40" fmla="*/ 0 w 354"/>
                    <a:gd name="T41" fmla="*/ 0 h 695"/>
                    <a:gd name="T42" fmla="*/ 0 w 354"/>
                    <a:gd name="T43" fmla="*/ 0 h 695"/>
                    <a:gd name="T44" fmla="*/ 0 w 354"/>
                    <a:gd name="T45" fmla="*/ 0 h 695"/>
                    <a:gd name="T46" fmla="*/ 0 w 354"/>
                    <a:gd name="T47" fmla="*/ 0 h 695"/>
                    <a:gd name="T48" fmla="*/ 0 w 354"/>
                    <a:gd name="T49" fmla="*/ 0 h 695"/>
                    <a:gd name="T50" fmla="*/ 0 w 354"/>
                    <a:gd name="T51" fmla="*/ 0 h 695"/>
                    <a:gd name="T52" fmla="*/ 0 w 354"/>
                    <a:gd name="T53" fmla="*/ 0 h 695"/>
                    <a:gd name="T54" fmla="*/ 0 w 354"/>
                    <a:gd name="T55" fmla="*/ 0 h 695"/>
                    <a:gd name="T56" fmla="*/ 0 w 354"/>
                    <a:gd name="T57" fmla="*/ 0 h 695"/>
                    <a:gd name="T58" fmla="*/ 0 w 354"/>
                    <a:gd name="T59" fmla="*/ 0 h 695"/>
                    <a:gd name="T60" fmla="*/ 0 w 354"/>
                    <a:gd name="T61" fmla="*/ 0 h 695"/>
                    <a:gd name="T62" fmla="*/ 0 w 354"/>
                    <a:gd name="T63" fmla="*/ 0 h 695"/>
                    <a:gd name="T64" fmla="*/ 0 w 354"/>
                    <a:gd name="T65" fmla="*/ 0 h 695"/>
                    <a:gd name="T66" fmla="*/ 0 w 354"/>
                    <a:gd name="T67" fmla="*/ 0 h 695"/>
                    <a:gd name="T68" fmla="*/ 0 w 354"/>
                    <a:gd name="T69" fmla="*/ 0 h 69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4"/>
                    <a:gd name="T106" fmla="*/ 0 h 695"/>
                    <a:gd name="T107" fmla="*/ 354 w 354"/>
                    <a:gd name="T108" fmla="*/ 695 h 69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4" h="695">
                      <a:moveTo>
                        <a:pt x="52" y="11"/>
                      </a:moveTo>
                      <a:lnTo>
                        <a:pt x="26" y="104"/>
                      </a:lnTo>
                      <a:lnTo>
                        <a:pt x="30" y="190"/>
                      </a:lnTo>
                      <a:lnTo>
                        <a:pt x="37" y="233"/>
                      </a:lnTo>
                      <a:lnTo>
                        <a:pt x="49" y="277"/>
                      </a:lnTo>
                      <a:lnTo>
                        <a:pt x="69" y="374"/>
                      </a:lnTo>
                      <a:lnTo>
                        <a:pt x="70" y="471"/>
                      </a:lnTo>
                      <a:lnTo>
                        <a:pt x="73" y="517"/>
                      </a:lnTo>
                      <a:lnTo>
                        <a:pt x="84" y="567"/>
                      </a:lnTo>
                      <a:lnTo>
                        <a:pt x="99" y="590"/>
                      </a:lnTo>
                      <a:lnTo>
                        <a:pt x="109" y="599"/>
                      </a:lnTo>
                      <a:lnTo>
                        <a:pt x="121" y="605"/>
                      </a:lnTo>
                      <a:lnTo>
                        <a:pt x="150" y="615"/>
                      </a:lnTo>
                      <a:lnTo>
                        <a:pt x="181" y="620"/>
                      </a:lnTo>
                      <a:lnTo>
                        <a:pt x="224" y="638"/>
                      </a:lnTo>
                      <a:lnTo>
                        <a:pt x="262" y="655"/>
                      </a:lnTo>
                      <a:lnTo>
                        <a:pt x="301" y="669"/>
                      </a:lnTo>
                      <a:lnTo>
                        <a:pt x="346" y="679"/>
                      </a:lnTo>
                      <a:lnTo>
                        <a:pt x="354" y="688"/>
                      </a:lnTo>
                      <a:lnTo>
                        <a:pt x="345" y="695"/>
                      </a:lnTo>
                      <a:lnTo>
                        <a:pt x="170" y="660"/>
                      </a:lnTo>
                      <a:lnTo>
                        <a:pt x="92" y="636"/>
                      </a:lnTo>
                      <a:lnTo>
                        <a:pt x="63" y="612"/>
                      </a:lnTo>
                      <a:lnTo>
                        <a:pt x="45" y="578"/>
                      </a:lnTo>
                      <a:lnTo>
                        <a:pt x="29" y="479"/>
                      </a:lnTo>
                      <a:lnTo>
                        <a:pt x="27" y="378"/>
                      </a:lnTo>
                      <a:lnTo>
                        <a:pt x="11" y="278"/>
                      </a:lnTo>
                      <a:lnTo>
                        <a:pt x="0" y="189"/>
                      </a:lnTo>
                      <a:lnTo>
                        <a:pt x="6" y="101"/>
                      </a:lnTo>
                      <a:lnTo>
                        <a:pt x="17" y="54"/>
                      </a:lnTo>
                      <a:lnTo>
                        <a:pt x="26" y="30"/>
                      </a:lnTo>
                      <a:lnTo>
                        <a:pt x="36" y="4"/>
                      </a:lnTo>
                      <a:lnTo>
                        <a:pt x="47" y="0"/>
                      </a:lnTo>
                      <a:lnTo>
                        <a:pt x="52" y="11"/>
                      </a:lnTo>
                      <a:close/>
                    </a:path>
                  </a:pathLst>
                </a:custGeom>
                <a:solidFill>
                  <a:srgbClr val="000000"/>
                </a:solidFill>
                <a:ln w="9525">
                  <a:noFill/>
                  <a:round/>
                  <a:headEnd/>
                  <a:tailEnd/>
                </a:ln>
              </p:spPr>
              <p:txBody>
                <a:bodyPr/>
                <a:lstStyle/>
                <a:p>
                  <a:endParaRPr lang="fr-FR"/>
                </a:p>
              </p:txBody>
            </p:sp>
            <p:sp>
              <p:nvSpPr>
                <p:cNvPr id="18521" name="Freeform 488"/>
                <p:cNvSpPr>
                  <a:spLocks/>
                </p:cNvSpPr>
                <p:nvPr/>
              </p:nvSpPr>
              <p:spPr bwMode="auto">
                <a:xfrm>
                  <a:off x="1912" y="3636"/>
                  <a:ext cx="71" cy="113"/>
                </a:xfrm>
                <a:custGeom>
                  <a:avLst/>
                  <a:gdLst>
                    <a:gd name="T0" fmla="*/ 0 w 212"/>
                    <a:gd name="T1" fmla="*/ 0 h 338"/>
                    <a:gd name="T2" fmla="*/ 0 w 212"/>
                    <a:gd name="T3" fmla="*/ 0 h 338"/>
                    <a:gd name="T4" fmla="*/ 0 w 212"/>
                    <a:gd name="T5" fmla="*/ 0 h 338"/>
                    <a:gd name="T6" fmla="*/ 0 w 212"/>
                    <a:gd name="T7" fmla="*/ 0 h 338"/>
                    <a:gd name="T8" fmla="*/ 0 w 212"/>
                    <a:gd name="T9" fmla="*/ 0 h 338"/>
                    <a:gd name="T10" fmla="*/ 0 w 212"/>
                    <a:gd name="T11" fmla="*/ 0 h 338"/>
                    <a:gd name="T12" fmla="*/ 0 w 212"/>
                    <a:gd name="T13" fmla="*/ 0 h 338"/>
                    <a:gd name="T14" fmla="*/ 0 w 212"/>
                    <a:gd name="T15" fmla="*/ 0 h 338"/>
                    <a:gd name="T16" fmla="*/ 0 w 212"/>
                    <a:gd name="T17" fmla="*/ 0 h 338"/>
                    <a:gd name="T18" fmla="*/ 0 w 212"/>
                    <a:gd name="T19" fmla="*/ 0 h 338"/>
                    <a:gd name="T20" fmla="*/ 0 w 212"/>
                    <a:gd name="T21" fmla="*/ 0 h 338"/>
                    <a:gd name="T22" fmla="*/ 0 w 212"/>
                    <a:gd name="T23" fmla="*/ 0 h 338"/>
                    <a:gd name="T24" fmla="*/ 0 w 212"/>
                    <a:gd name="T25" fmla="*/ 0 h 338"/>
                    <a:gd name="T26" fmla="*/ 0 w 212"/>
                    <a:gd name="T27" fmla="*/ 0 h 338"/>
                    <a:gd name="T28" fmla="*/ 0 w 212"/>
                    <a:gd name="T29" fmla="*/ 0 h 338"/>
                    <a:gd name="T30" fmla="*/ 0 w 212"/>
                    <a:gd name="T31" fmla="*/ 0 h 338"/>
                    <a:gd name="T32" fmla="*/ 0 w 212"/>
                    <a:gd name="T33" fmla="*/ 0 h 338"/>
                    <a:gd name="T34" fmla="*/ 0 w 212"/>
                    <a:gd name="T35" fmla="*/ 0 h 338"/>
                    <a:gd name="T36" fmla="*/ 0 w 212"/>
                    <a:gd name="T37" fmla="*/ 0 h 338"/>
                    <a:gd name="T38" fmla="*/ 0 w 212"/>
                    <a:gd name="T39" fmla="*/ 0 h 338"/>
                    <a:gd name="T40" fmla="*/ 0 w 212"/>
                    <a:gd name="T41" fmla="*/ 0 h 338"/>
                    <a:gd name="T42" fmla="*/ 0 w 212"/>
                    <a:gd name="T43" fmla="*/ 0 h 338"/>
                    <a:gd name="T44" fmla="*/ 0 w 212"/>
                    <a:gd name="T45" fmla="*/ 0 h 338"/>
                    <a:gd name="T46" fmla="*/ 0 w 212"/>
                    <a:gd name="T47" fmla="*/ 0 h 338"/>
                    <a:gd name="T48" fmla="*/ 0 w 212"/>
                    <a:gd name="T49" fmla="*/ 0 h 3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2"/>
                    <a:gd name="T76" fmla="*/ 0 h 338"/>
                    <a:gd name="T77" fmla="*/ 212 w 212"/>
                    <a:gd name="T78" fmla="*/ 338 h 3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2" h="338">
                      <a:moveTo>
                        <a:pt x="42" y="6"/>
                      </a:moveTo>
                      <a:lnTo>
                        <a:pt x="60" y="80"/>
                      </a:lnTo>
                      <a:lnTo>
                        <a:pt x="72" y="149"/>
                      </a:lnTo>
                      <a:lnTo>
                        <a:pt x="74" y="183"/>
                      </a:lnTo>
                      <a:lnTo>
                        <a:pt x="72" y="216"/>
                      </a:lnTo>
                      <a:lnTo>
                        <a:pt x="65" y="249"/>
                      </a:lnTo>
                      <a:lnTo>
                        <a:pt x="55" y="284"/>
                      </a:lnTo>
                      <a:lnTo>
                        <a:pt x="72" y="293"/>
                      </a:lnTo>
                      <a:lnTo>
                        <a:pt x="138" y="304"/>
                      </a:lnTo>
                      <a:lnTo>
                        <a:pt x="204" y="313"/>
                      </a:lnTo>
                      <a:lnTo>
                        <a:pt x="212" y="322"/>
                      </a:lnTo>
                      <a:lnTo>
                        <a:pt x="203" y="329"/>
                      </a:lnTo>
                      <a:lnTo>
                        <a:pt x="128" y="335"/>
                      </a:lnTo>
                      <a:lnTo>
                        <a:pt x="54" y="338"/>
                      </a:lnTo>
                      <a:lnTo>
                        <a:pt x="38" y="329"/>
                      </a:lnTo>
                      <a:lnTo>
                        <a:pt x="20" y="325"/>
                      </a:lnTo>
                      <a:lnTo>
                        <a:pt x="0" y="316"/>
                      </a:lnTo>
                      <a:lnTo>
                        <a:pt x="2" y="294"/>
                      </a:lnTo>
                      <a:lnTo>
                        <a:pt x="30" y="223"/>
                      </a:lnTo>
                      <a:lnTo>
                        <a:pt x="43" y="155"/>
                      </a:lnTo>
                      <a:lnTo>
                        <a:pt x="42" y="85"/>
                      </a:lnTo>
                      <a:lnTo>
                        <a:pt x="26" y="10"/>
                      </a:lnTo>
                      <a:lnTo>
                        <a:pt x="32" y="0"/>
                      </a:lnTo>
                      <a:lnTo>
                        <a:pt x="42" y="6"/>
                      </a:lnTo>
                      <a:close/>
                    </a:path>
                  </a:pathLst>
                </a:custGeom>
                <a:solidFill>
                  <a:srgbClr val="000000"/>
                </a:solidFill>
                <a:ln w="9525">
                  <a:noFill/>
                  <a:round/>
                  <a:headEnd/>
                  <a:tailEnd/>
                </a:ln>
              </p:spPr>
              <p:txBody>
                <a:bodyPr/>
                <a:lstStyle/>
                <a:p>
                  <a:endParaRPr lang="fr-FR"/>
                </a:p>
              </p:txBody>
            </p:sp>
            <p:sp>
              <p:nvSpPr>
                <p:cNvPr id="18522" name="Freeform 489"/>
                <p:cNvSpPr>
                  <a:spLocks/>
                </p:cNvSpPr>
                <p:nvPr/>
              </p:nvSpPr>
              <p:spPr bwMode="auto">
                <a:xfrm>
                  <a:off x="2021" y="3500"/>
                  <a:ext cx="126" cy="85"/>
                </a:xfrm>
                <a:custGeom>
                  <a:avLst/>
                  <a:gdLst>
                    <a:gd name="T0" fmla="*/ 0 w 378"/>
                    <a:gd name="T1" fmla="*/ 0 h 254"/>
                    <a:gd name="T2" fmla="*/ 0 w 378"/>
                    <a:gd name="T3" fmla="*/ 0 h 254"/>
                    <a:gd name="T4" fmla="*/ 0 w 378"/>
                    <a:gd name="T5" fmla="*/ 0 h 254"/>
                    <a:gd name="T6" fmla="*/ 0 w 378"/>
                    <a:gd name="T7" fmla="*/ 0 h 254"/>
                    <a:gd name="T8" fmla="*/ 0 w 378"/>
                    <a:gd name="T9" fmla="*/ 0 h 254"/>
                    <a:gd name="T10" fmla="*/ 0 w 378"/>
                    <a:gd name="T11" fmla="*/ 0 h 254"/>
                    <a:gd name="T12" fmla="*/ 0 w 378"/>
                    <a:gd name="T13" fmla="*/ 0 h 254"/>
                    <a:gd name="T14" fmla="*/ 0 w 378"/>
                    <a:gd name="T15" fmla="*/ 0 h 254"/>
                    <a:gd name="T16" fmla="*/ 0 w 378"/>
                    <a:gd name="T17" fmla="*/ 0 h 254"/>
                    <a:gd name="T18" fmla="*/ 0 w 378"/>
                    <a:gd name="T19" fmla="*/ 0 h 254"/>
                    <a:gd name="T20" fmla="*/ 0 w 378"/>
                    <a:gd name="T21" fmla="*/ 0 h 254"/>
                    <a:gd name="T22" fmla="*/ 0 w 378"/>
                    <a:gd name="T23" fmla="*/ 0 h 254"/>
                    <a:gd name="T24" fmla="*/ 0 w 378"/>
                    <a:gd name="T25" fmla="*/ 0 h 254"/>
                    <a:gd name="T26" fmla="*/ 0 w 378"/>
                    <a:gd name="T27" fmla="*/ 0 h 254"/>
                    <a:gd name="T28" fmla="*/ 0 w 378"/>
                    <a:gd name="T29" fmla="*/ 0 h 254"/>
                    <a:gd name="T30" fmla="*/ 0 w 378"/>
                    <a:gd name="T31" fmla="*/ 0 h 254"/>
                    <a:gd name="T32" fmla="*/ 0 w 378"/>
                    <a:gd name="T33" fmla="*/ 0 h 254"/>
                    <a:gd name="T34" fmla="*/ 0 w 378"/>
                    <a:gd name="T35" fmla="*/ 0 h 254"/>
                    <a:gd name="T36" fmla="*/ 0 w 378"/>
                    <a:gd name="T37" fmla="*/ 0 h 254"/>
                    <a:gd name="T38" fmla="*/ 0 w 378"/>
                    <a:gd name="T39" fmla="*/ 0 h 254"/>
                    <a:gd name="T40" fmla="*/ 0 w 378"/>
                    <a:gd name="T41" fmla="*/ 0 h 254"/>
                    <a:gd name="T42" fmla="*/ 0 w 378"/>
                    <a:gd name="T43" fmla="*/ 0 h 254"/>
                    <a:gd name="T44" fmla="*/ 0 w 378"/>
                    <a:gd name="T45" fmla="*/ 0 h 254"/>
                    <a:gd name="T46" fmla="*/ 0 w 378"/>
                    <a:gd name="T47" fmla="*/ 0 h 254"/>
                    <a:gd name="T48" fmla="*/ 0 w 378"/>
                    <a:gd name="T49" fmla="*/ 0 h 254"/>
                    <a:gd name="T50" fmla="*/ 0 w 378"/>
                    <a:gd name="T51" fmla="*/ 0 h 254"/>
                    <a:gd name="T52" fmla="*/ 0 w 378"/>
                    <a:gd name="T53" fmla="*/ 0 h 254"/>
                    <a:gd name="T54" fmla="*/ 0 w 378"/>
                    <a:gd name="T55" fmla="*/ 0 h 254"/>
                    <a:gd name="T56" fmla="*/ 0 w 378"/>
                    <a:gd name="T57" fmla="*/ 0 h 254"/>
                    <a:gd name="T58" fmla="*/ 0 w 378"/>
                    <a:gd name="T59" fmla="*/ 0 h 254"/>
                    <a:gd name="T60" fmla="*/ 0 w 378"/>
                    <a:gd name="T61" fmla="*/ 0 h 254"/>
                    <a:gd name="T62" fmla="*/ 0 w 378"/>
                    <a:gd name="T63" fmla="*/ 0 h 254"/>
                    <a:gd name="T64" fmla="*/ 0 w 378"/>
                    <a:gd name="T65" fmla="*/ 0 h 254"/>
                    <a:gd name="T66" fmla="*/ 0 w 378"/>
                    <a:gd name="T67" fmla="*/ 0 h 254"/>
                    <a:gd name="T68" fmla="*/ 0 w 378"/>
                    <a:gd name="T69" fmla="*/ 0 h 254"/>
                    <a:gd name="T70" fmla="*/ 0 w 378"/>
                    <a:gd name="T71" fmla="*/ 0 h 254"/>
                    <a:gd name="T72" fmla="*/ 0 w 378"/>
                    <a:gd name="T73" fmla="*/ 0 h 254"/>
                    <a:gd name="T74" fmla="*/ 0 w 378"/>
                    <a:gd name="T75" fmla="*/ 0 h 2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8"/>
                    <a:gd name="T115" fmla="*/ 0 h 254"/>
                    <a:gd name="T116" fmla="*/ 378 w 378"/>
                    <a:gd name="T117" fmla="*/ 254 h 2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8" h="254">
                      <a:moveTo>
                        <a:pt x="33" y="9"/>
                      </a:moveTo>
                      <a:lnTo>
                        <a:pt x="67" y="118"/>
                      </a:lnTo>
                      <a:lnTo>
                        <a:pt x="81" y="144"/>
                      </a:lnTo>
                      <a:lnTo>
                        <a:pt x="98" y="165"/>
                      </a:lnTo>
                      <a:lnTo>
                        <a:pt x="118" y="184"/>
                      </a:lnTo>
                      <a:lnTo>
                        <a:pt x="129" y="193"/>
                      </a:lnTo>
                      <a:lnTo>
                        <a:pt x="141" y="200"/>
                      </a:lnTo>
                      <a:lnTo>
                        <a:pt x="163" y="213"/>
                      </a:lnTo>
                      <a:lnTo>
                        <a:pt x="187" y="223"/>
                      </a:lnTo>
                      <a:lnTo>
                        <a:pt x="232" y="231"/>
                      </a:lnTo>
                      <a:lnTo>
                        <a:pt x="277" y="223"/>
                      </a:lnTo>
                      <a:lnTo>
                        <a:pt x="319" y="197"/>
                      </a:lnTo>
                      <a:lnTo>
                        <a:pt x="346" y="142"/>
                      </a:lnTo>
                      <a:lnTo>
                        <a:pt x="350" y="87"/>
                      </a:lnTo>
                      <a:lnTo>
                        <a:pt x="346" y="62"/>
                      </a:lnTo>
                      <a:lnTo>
                        <a:pt x="336" y="36"/>
                      </a:lnTo>
                      <a:lnTo>
                        <a:pt x="339" y="25"/>
                      </a:lnTo>
                      <a:lnTo>
                        <a:pt x="350" y="28"/>
                      </a:lnTo>
                      <a:lnTo>
                        <a:pt x="375" y="87"/>
                      </a:lnTo>
                      <a:lnTo>
                        <a:pt x="378" y="149"/>
                      </a:lnTo>
                      <a:lnTo>
                        <a:pt x="365" y="187"/>
                      </a:lnTo>
                      <a:lnTo>
                        <a:pt x="355" y="204"/>
                      </a:lnTo>
                      <a:lnTo>
                        <a:pt x="342" y="221"/>
                      </a:lnTo>
                      <a:lnTo>
                        <a:pt x="330" y="229"/>
                      </a:lnTo>
                      <a:lnTo>
                        <a:pt x="318" y="237"/>
                      </a:lnTo>
                      <a:lnTo>
                        <a:pt x="293" y="248"/>
                      </a:lnTo>
                      <a:lnTo>
                        <a:pt x="240" y="254"/>
                      </a:lnTo>
                      <a:lnTo>
                        <a:pt x="186" y="242"/>
                      </a:lnTo>
                      <a:lnTo>
                        <a:pt x="158" y="229"/>
                      </a:lnTo>
                      <a:lnTo>
                        <a:pt x="132" y="214"/>
                      </a:lnTo>
                      <a:lnTo>
                        <a:pt x="106" y="197"/>
                      </a:lnTo>
                      <a:lnTo>
                        <a:pt x="82" y="178"/>
                      </a:lnTo>
                      <a:lnTo>
                        <a:pt x="45" y="130"/>
                      </a:lnTo>
                      <a:lnTo>
                        <a:pt x="0" y="7"/>
                      </a:lnTo>
                      <a:lnTo>
                        <a:pt x="3" y="1"/>
                      </a:lnTo>
                      <a:lnTo>
                        <a:pt x="15" y="0"/>
                      </a:lnTo>
                      <a:lnTo>
                        <a:pt x="33" y="9"/>
                      </a:lnTo>
                      <a:close/>
                    </a:path>
                  </a:pathLst>
                </a:custGeom>
                <a:solidFill>
                  <a:srgbClr val="000000"/>
                </a:solidFill>
                <a:ln w="9525">
                  <a:noFill/>
                  <a:round/>
                  <a:headEnd/>
                  <a:tailEnd/>
                </a:ln>
              </p:spPr>
              <p:txBody>
                <a:bodyPr/>
                <a:lstStyle/>
                <a:p>
                  <a:endParaRPr lang="fr-FR"/>
                </a:p>
              </p:txBody>
            </p:sp>
            <p:sp>
              <p:nvSpPr>
                <p:cNvPr id="18523" name="Freeform 490"/>
                <p:cNvSpPr>
                  <a:spLocks/>
                </p:cNvSpPr>
                <p:nvPr/>
              </p:nvSpPr>
              <p:spPr bwMode="auto">
                <a:xfrm>
                  <a:off x="2005" y="3463"/>
                  <a:ext cx="122" cy="73"/>
                </a:xfrm>
                <a:custGeom>
                  <a:avLst/>
                  <a:gdLst>
                    <a:gd name="T0" fmla="*/ 0 w 367"/>
                    <a:gd name="T1" fmla="*/ 0 h 218"/>
                    <a:gd name="T2" fmla="*/ 0 w 367"/>
                    <a:gd name="T3" fmla="*/ 0 h 218"/>
                    <a:gd name="T4" fmla="*/ 0 w 367"/>
                    <a:gd name="T5" fmla="*/ 0 h 218"/>
                    <a:gd name="T6" fmla="*/ 0 w 367"/>
                    <a:gd name="T7" fmla="*/ 0 h 218"/>
                    <a:gd name="T8" fmla="*/ 0 w 367"/>
                    <a:gd name="T9" fmla="*/ 0 h 218"/>
                    <a:gd name="T10" fmla="*/ 0 w 367"/>
                    <a:gd name="T11" fmla="*/ 0 h 218"/>
                    <a:gd name="T12" fmla="*/ 0 w 367"/>
                    <a:gd name="T13" fmla="*/ 0 h 218"/>
                    <a:gd name="T14" fmla="*/ 0 w 367"/>
                    <a:gd name="T15" fmla="*/ 0 h 218"/>
                    <a:gd name="T16" fmla="*/ 0 w 367"/>
                    <a:gd name="T17" fmla="*/ 0 h 218"/>
                    <a:gd name="T18" fmla="*/ 0 w 367"/>
                    <a:gd name="T19" fmla="*/ 0 h 218"/>
                    <a:gd name="T20" fmla="*/ 0 w 367"/>
                    <a:gd name="T21" fmla="*/ 0 h 218"/>
                    <a:gd name="T22" fmla="*/ 0 w 367"/>
                    <a:gd name="T23" fmla="*/ 0 h 218"/>
                    <a:gd name="T24" fmla="*/ 0 w 367"/>
                    <a:gd name="T25" fmla="*/ 0 h 218"/>
                    <a:gd name="T26" fmla="*/ 0 w 367"/>
                    <a:gd name="T27" fmla="*/ 0 h 218"/>
                    <a:gd name="T28" fmla="*/ 0 w 367"/>
                    <a:gd name="T29" fmla="*/ 0 h 218"/>
                    <a:gd name="T30" fmla="*/ 0 w 367"/>
                    <a:gd name="T31" fmla="*/ 0 h 218"/>
                    <a:gd name="T32" fmla="*/ 0 w 367"/>
                    <a:gd name="T33" fmla="*/ 0 h 218"/>
                    <a:gd name="T34" fmla="*/ 0 w 367"/>
                    <a:gd name="T35" fmla="*/ 0 h 218"/>
                    <a:gd name="T36" fmla="*/ 0 w 367"/>
                    <a:gd name="T37" fmla="*/ 0 h 218"/>
                    <a:gd name="T38" fmla="*/ 0 w 367"/>
                    <a:gd name="T39" fmla="*/ 0 h 218"/>
                    <a:gd name="T40" fmla="*/ 0 w 367"/>
                    <a:gd name="T41" fmla="*/ 0 h 218"/>
                    <a:gd name="T42" fmla="*/ 0 w 367"/>
                    <a:gd name="T43" fmla="*/ 0 h 218"/>
                    <a:gd name="T44" fmla="*/ 0 w 367"/>
                    <a:gd name="T45" fmla="*/ 0 h 218"/>
                    <a:gd name="T46" fmla="*/ 0 w 367"/>
                    <a:gd name="T47" fmla="*/ 0 h 218"/>
                    <a:gd name="T48" fmla="*/ 0 w 367"/>
                    <a:gd name="T49" fmla="*/ 0 h 218"/>
                    <a:gd name="T50" fmla="*/ 0 w 367"/>
                    <a:gd name="T51" fmla="*/ 0 h 218"/>
                    <a:gd name="T52" fmla="*/ 0 w 367"/>
                    <a:gd name="T53" fmla="*/ 0 h 218"/>
                    <a:gd name="T54" fmla="*/ 0 w 367"/>
                    <a:gd name="T55" fmla="*/ 0 h 21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7"/>
                    <a:gd name="T85" fmla="*/ 0 h 218"/>
                    <a:gd name="T86" fmla="*/ 367 w 367"/>
                    <a:gd name="T87" fmla="*/ 218 h 21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7" h="218">
                      <a:moveTo>
                        <a:pt x="17" y="6"/>
                      </a:moveTo>
                      <a:lnTo>
                        <a:pt x="32" y="48"/>
                      </a:lnTo>
                      <a:lnTo>
                        <a:pt x="42" y="65"/>
                      </a:lnTo>
                      <a:lnTo>
                        <a:pt x="55" y="80"/>
                      </a:lnTo>
                      <a:lnTo>
                        <a:pt x="68" y="95"/>
                      </a:lnTo>
                      <a:lnTo>
                        <a:pt x="84" y="108"/>
                      </a:lnTo>
                      <a:lnTo>
                        <a:pt x="100" y="120"/>
                      </a:lnTo>
                      <a:lnTo>
                        <a:pt x="119" y="133"/>
                      </a:lnTo>
                      <a:lnTo>
                        <a:pt x="135" y="142"/>
                      </a:lnTo>
                      <a:lnTo>
                        <a:pt x="149" y="150"/>
                      </a:lnTo>
                      <a:lnTo>
                        <a:pt x="179" y="162"/>
                      </a:lnTo>
                      <a:lnTo>
                        <a:pt x="246" y="180"/>
                      </a:lnTo>
                      <a:lnTo>
                        <a:pt x="275" y="190"/>
                      </a:lnTo>
                      <a:lnTo>
                        <a:pt x="301" y="195"/>
                      </a:lnTo>
                      <a:lnTo>
                        <a:pt x="357" y="189"/>
                      </a:lnTo>
                      <a:lnTo>
                        <a:pt x="367" y="195"/>
                      </a:lnTo>
                      <a:lnTo>
                        <a:pt x="360" y="205"/>
                      </a:lnTo>
                      <a:lnTo>
                        <a:pt x="298" y="218"/>
                      </a:lnTo>
                      <a:lnTo>
                        <a:pt x="237" y="208"/>
                      </a:lnTo>
                      <a:lnTo>
                        <a:pt x="159" y="181"/>
                      </a:lnTo>
                      <a:lnTo>
                        <a:pt x="122" y="164"/>
                      </a:lnTo>
                      <a:lnTo>
                        <a:pt x="106" y="154"/>
                      </a:lnTo>
                      <a:lnTo>
                        <a:pt x="88" y="142"/>
                      </a:lnTo>
                      <a:lnTo>
                        <a:pt x="30" y="88"/>
                      </a:lnTo>
                      <a:lnTo>
                        <a:pt x="0" y="10"/>
                      </a:lnTo>
                      <a:lnTo>
                        <a:pt x="6" y="0"/>
                      </a:lnTo>
                      <a:lnTo>
                        <a:pt x="17" y="6"/>
                      </a:lnTo>
                      <a:close/>
                    </a:path>
                  </a:pathLst>
                </a:custGeom>
                <a:solidFill>
                  <a:srgbClr val="000000"/>
                </a:solidFill>
                <a:ln w="9525">
                  <a:noFill/>
                  <a:round/>
                  <a:headEnd/>
                  <a:tailEnd/>
                </a:ln>
              </p:spPr>
              <p:txBody>
                <a:bodyPr/>
                <a:lstStyle/>
                <a:p>
                  <a:endParaRPr lang="fr-FR"/>
                </a:p>
              </p:txBody>
            </p:sp>
            <p:sp>
              <p:nvSpPr>
                <p:cNvPr id="18524" name="Freeform 491"/>
                <p:cNvSpPr>
                  <a:spLocks/>
                </p:cNvSpPr>
                <p:nvPr/>
              </p:nvSpPr>
              <p:spPr bwMode="auto">
                <a:xfrm>
                  <a:off x="2008" y="3390"/>
                  <a:ext cx="99" cy="113"/>
                </a:xfrm>
                <a:custGeom>
                  <a:avLst/>
                  <a:gdLst>
                    <a:gd name="T0" fmla="*/ 0 w 298"/>
                    <a:gd name="T1" fmla="*/ 0 h 339"/>
                    <a:gd name="T2" fmla="*/ 0 w 298"/>
                    <a:gd name="T3" fmla="*/ 0 h 339"/>
                    <a:gd name="T4" fmla="*/ 0 w 298"/>
                    <a:gd name="T5" fmla="*/ 0 h 339"/>
                    <a:gd name="T6" fmla="*/ 0 w 298"/>
                    <a:gd name="T7" fmla="*/ 0 h 339"/>
                    <a:gd name="T8" fmla="*/ 0 w 298"/>
                    <a:gd name="T9" fmla="*/ 0 h 339"/>
                    <a:gd name="T10" fmla="*/ 0 w 298"/>
                    <a:gd name="T11" fmla="*/ 0 h 339"/>
                    <a:gd name="T12" fmla="*/ 0 w 298"/>
                    <a:gd name="T13" fmla="*/ 0 h 339"/>
                    <a:gd name="T14" fmla="*/ 0 w 298"/>
                    <a:gd name="T15" fmla="*/ 0 h 339"/>
                    <a:gd name="T16" fmla="*/ 0 w 298"/>
                    <a:gd name="T17" fmla="*/ 0 h 339"/>
                    <a:gd name="T18" fmla="*/ 0 w 298"/>
                    <a:gd name="T19" fmla="*/ 0 h 339"/>
                    <a:gd name="T20" fmla="*/ 0 w 298"/>
                    <a:gd name="T21" fmla="*/ 0 h 339"/>
                    <a:gd name="T22" fmla="*/ 0 w 298"/>
                    <a:gd name="T23" fmla="*/ 0 h 339"/>
                    <a:gd name="T24" fmla="*/ 0 w 298"/>
                    <a:gd name="T25" fmla="*/ 0 h 339"/>
                    <a:gd name="T26" fmla="*/ 0 w 298"/>
                    <a:gd name="T27" fmla="*/ 0 h 339"/>
                    <a:gd name="T28" fmla="*/ 0 w 298"/>
                    <a:gd name="T29" fmla="*/ 0 h 339"/>
                    <a:gd name="T30" fmla="*/ 0 w 298"/>
                    <a:gd name="T31" fmla="*/ 0 h 339"/>
                    <a:gd name="T32" fmla="*/ 0 w 298"/>
                    <a:gd name="T33" fmla="*/ 0 h 339"/>
                    <a:gd name="T34" fmla="*/ 0 w 298"/>
                    <a:gd name="T35" fmla="*/ 0 h 339"/>
                    <a:gd name="T36" fmla="*/ 0 w 298"/>
                    <a:gd name="T37" fmla="*/ 0 h 339"/>
                    <a:gd name="T38" fmla="*/ 0 w 298"/>
                    <a:gd name="T39" fmla="*/ 0 h 339"/>
                    <a:gd name="T40" fmla="*/ 0 w 298"/>
                    <a:gd name="T41" fmla="*/ 0 h 339"/>
                    <a:gd name="T42" fmla="*/ 0 w 298"/>
                    <a:gd name="T43" fmla="*/ 0 h 339"/>
                    <a:gd name="T44" fmla="*/ 0 w 298"/>
                    <a:gd name="T45" fmla="*/ 0 h 339"/>
                    <a:gd name="T46" fmla="*/ 0 w 298"/>
                    <a:gd name="T47" fmla="*/ 0 h 339"/>
                    <a:gd name="T48" fmla="*/ 0 w 298"/>
                    <a:gd name="T49" fmla="*/ 0 h 339"/>
                    <a:gd name="T50" fmla="*/ 0 w 298"/>
                    <a:gd name="T51" fmla="*/ 0 h 339"/>
                    <a:gd name="T52" fmla="*/ 0 w 298"/>
                    <a:gd name="T53" fmla="*/ 0 h 339"/>
                    <a:gd name="T54" fmla="*/ 0 w 298"/>
                    <a:gd name="T55" fmla="*/ 0 h 339"/>
                    <a:gd name="T56" fmla="*/ 0 w 298"/>
                    <a:gd name="T57" fmla="*/ 0 h 339"/>
                    <a:gd name="T58" fmla="*/ 0 w 298"/>
                    <a:gd name="T59" fmla="*/ 0 h 339"/>
                    <a:gd name="T60" fmla="*/ 0 w 298"/>
                    <a:gd name="T61" fmla="*/ 0 h 339"/>
                    <a:gd name="T62" fmla="*/ 0 w 298"/>
                    <a:gd name="T63" fmla="*/ 0 h 339"/>
                    <a:gd name="T64" fmla="*/ 0 w 298"/>
                    <a:gd name="T65" fmla="*/ 0 h 339"/>
                    <a:gd name="T66" fmla="*/ 0 w 298"/>
                    <a:gd name="T67" fmla="*/ 0 h 339"/>
                    <a:gd name="T68" fmla="*/ 0 w 298"/>
                    <a:gd name="T69" fmla="*/ 0 h 339"/>
                    <a:gd name="T70" fmla="*/ 0 w 298"/>
                    <a:gd name="T71" fmla="*/ 0 h 339"/>
                    <a:gd name="T72" fmla="*/ 0 w 298"/>
                    <a:gd name="T73" fmla="*/ 0 h 339"/>
                    <a:gd name="T74" fmla="*/ 0 w 298"/>
                    <a:gd name="T75" fmla="*/ 0 h 339"/>
                    <a:gd name="T76" fmla="*/ 0 w 298"/>
                    <a:gd name="T77" fmla="*/ 0 h 339"/>
                    <a:gd name="T78" fmla="*/ 0 w 298"/>
                    <a:gd name="T79" fmla="*/ 0 h 339"/>
                    <a:gd name="T80" fmla="*/ 0 w 298"/>
                    <a:gd name="T81" fmla="*/ 0 h 339"/>
                    <a:gd name="T82" fmla="*/ 0 w 298"/>
                    <a:gd name="T83" fmla="*/ 0 h 339"/>
                    <a:gd name="T84" fmla="*/ 0 w 298"/>
                    <a:gd name="T85" fmla="*/ 0 h 339"/>
                    <a:gd name="T86" fmla="*/ 0 w 298"/>
                    <a:gd name="T87" fmla="*/ 0 h 339"/>
                    <a:gd name="T88" fmla="*/ 0 w 298"/>
                    <a:gd name="T89" fmla="*/ 0 h 339"/>
                    <a:gd name="T90" fmla="*/ 0 w 298"/>
                    <a:gd name="T91" fmla="*/ 0 h 339"/>
                    <a:gd name="T92" fmla="*/ 0 w 298"/>
                    <a:gd name="T93" fmla="*/ 0 h 33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98"/>
                    <a:gd name="T142" fmla="*/ 0 h 339"/>
                    <a:gd name="T143" fmla="*/ 298 w 298"/>
                    <a:gd name="T144" fmla="*/ 339 h 33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98" h="339">
                      <a:moveTo>
                        <a:pt x="114" y="333"/>
                      </a:moveTo>
                      <a:lnTo>
                        <a:pt x="113" y="268"/>
                      </a:lnTo>
                      <a:lnTo>
                        <a:pt x="121" y="239"/>
                      </a:lnTo>
                      <a:lnTo>
                        <a:pt x="136" y="209"/>
                      </a:lnTo>
                      <a:lnTo>
                        <a:pt x="146" y="195"/>
                      </a:lnTo>
                      <a:lnTo>
                        <a:pt x="157" y="181"/>
                      </a:lnTo>
                      <a:lnTo>
                        <a:pt x="184" y="159"/>
                      </a:lnTo>
                      <a:lnTo>
                        <a:pt x="244" y="130"/>
                      </a:lnTo>
                      <a:lnTo>
                        <a:pt x="281" y="105"/>
                      </a:lnTo>
                      <a:lnTo>
                        <a:pt x="277" y="84"/>
                      </a:lnTo>
                      <a:lnTo>
                        <a:pt x="261" y="66"/>
                      </a:lnTo>
                      <a:lnTo>
                        <a:pt x="233" y="37"/>
                      </a:lnTo>
                      <a:lnTo>
                        <a:pt x="214" y="28"/>
                      </a:lnTo>
                      <a:lnTo>
                        <a:pt x="197" y="21"/>
                      </a:lnTo>
                      <a:lnTo>
                        <a:pt x="160" y="17"/>
                      </a:lnTo>
                      <a:lnTo>
                        <a:pt x="124" y="22"/>
                      </a:lnTo>
                      <a:lnTo>
                        <a:pt x="87" y="37"/>
                      </a:lnTo>
                      <a:lnTo>
                        <a:pt x="41" y="82"/>
                      </a:lnTo>
                      <a:lnTo>
                        <a:pt x="16" y="146"/>
                      </a:lnTo>
                      <a:lnTo>
                        <a:pt x="5" y="151"/>
                      </a:lnTo>
                      <a:lnTo>
                        <a:pt x="0" y="140"/>
                      </a:lnTo>
                      <a:lnTo>
                        <a:pt x="12" y="104"/>
                      </a:lnTo>
                      <a:lnTo>
                        <a:pt x="28" y="71"/>
                      </a:lnTo>
                      <a:lnTo>
                        <a:pt x="38" y="57"/>
                      </a:lnTo>
                      <a:lnTo>
                        <a:pt x="49" y="44"/>
                      </a:lnTo>
                      <a:lnTo>
                        <a:pt x="63" y="32"/>
                      </a:lnTo>
                      <a:lnTo>
                        <a:pt x="80" y="22"/>
                      </a:lnTo>
                      <a:lnTo>
                        <a:pt x="100" y="12"/>
                      </a:lnTo>
                      <a:lnTo>
                        <a:pt x="120" y="6"/>
                      </a:lnTo>
                      <a:lnTo>
                        <a:pt x="160" y="0"/>
                      </a:lnTo>
                      <a:lnTo>
                        <a:pt x="200" y="6"/>
                      </a:lnTo>
                      <a:lnTo>
                        <a:pt x="241" y="22"/>
                      </a:lnTo>
                      <a:lnTo>
                        <a:pt x="272" y="54"/>
                      </a:lnTo>
                      <a:lnTo>
                        <a:pt x="292" y="77"/>
                      </a:lnTo>
                      <a:lnTo>
                        <a:pt x="298" y="107"/>
                      </a:lnTo>
                      <a:lnTo>
                        <a:pt x="289" y="139"/>
                      </a:lnTo>
                      <a:lnTo>
                        <a:pt x="281" y="152"/>
                      </a:lnTo>
                      <a:lnTo>
                        <a:pt x="269" y="164"/>
                      </a:lnTo>
                      <a:lnTo>
                        <a:pt x="238" y="180"/>
                      </a:lnTo>
                      <a:lnTo>
                        <a:pt x="206" y="196"/>
                      </a:lnTo>
                      <a:lnTo>
                        <a:pt x="152" y="219"/>
                      </a:lnTo>
                      <a:lnTo>
                        <a:pt x="131" y="271"/>
                      </a:lnTo>
                      <a:lnTo>
                        <a:pt x="128" y="299"/>
                      </a:lnTo>
                      <a:lnTo>
                        <a:pt x="131" y="329"/>
                      </a:lnTo>
                      <a:lnTo>
                        <a:pt x="124" y="339"/>
                      </a:lnTo>
                      <a:lnTo>
                        <a:pt x="114" y="333"/>
                      </a:lnTo>
                      <a:close/>
                    </a:path>
                  </a:pathLst>
                </a:custGeom>
                <a:solidFill>
                  <a:srgbClr val="000000"/>
                </a:solidFill>
                <a:ln w="9525">
                  <a:noFill/>
                  <a:round/>
                  <a:headEnd/>
                  <a:tailEnd/>
                </a:ln>
              </p:spPr>
              <p:txBody>
                <a:bodyPr/>
                <a:lstStyle/>
                <a:p>
                  <a:endParaRPr lang="fr-FR"/>
                </a:p>
              </p:txBody>
            </p:sp>
            <p:sp>
              <p:nvSpPr>
                <p:cNvPr id="18525" name="Freeform 492"/>
                <p:cNvSpPr>
                  <a:spLocks/>
                </p:cNvSpPr>
                <p:nvPr/>
              </p:nvSpPr>
              <p:spPr bwMode="auto">
                <a:xfrm>
                  <a:off x="2081" y="3366"/>
                  <a:ext cx="36" cy="40"/>
                </a:xfrm>
                <a:custGeom>
                  <a:avLst/>
                  <a:gdLst>
                    <a:gd name="T0" fmla="*/ 0 w 108"/>
                    <a:gd name="T1" fmla="*/ 0 h 120"/>
                    <a:gd name="T2" fmla="*/ 0 w 108"/>
                    <a:gd name="T3" fmla="*/ 0 h 120"/>
                    <a:gd name="T4" fmla="*/ 0 w 108"/>
                    <a:gd name="T5" fmla="*/ 0 h 120"/>
                    <a:gd name="T6" fmla="*/ 0 w 108"/>
                    <a:gd name="T7" fmla="*/ 0 h 120"/>
                    <a:gd name="T8" fmla="*/ 0 w 108"/>
                    <a:gd name="T9" fmla="*/ 0 h 120"/>
                    <a:gd name="T10" fmla="*/ 0 w 108"/>
                    <a:gd name="T11" fmla="*/ 0 h 120"/>
                    <a:gd name="T12" fmla="*/ 0 w 108"/>
                    <a:gd name="T13" fmla="*/ 0 h 120"/>
                    <a:gd name="T14" fmla="*/ 0 w 108"/>
                    <a:gd name="T15" fmla="*/ 0 h 120"/>
                    <a:gd name="T16" fmla="*/ 0 w 108"/>
                    <a:gd name="T17" fmla="*/ 0 h 120"/>
                    <a:gd name="T18" fmla="*/ 0 w 108"/>
                    <a:gd name="T19" fmla="*/ 0 h 120"/>
                    <a:gd name="T20" fmla="*/ 0 w 108"/>
                    <a:gd name="T21" fmla="*/ 0 h 120"/>
                    <a:gd name="T22" fmla="*/ 0 w 108"/>
                    <a:gd name="T23" fmla="*/ 0 h 120"/>
                    <a:gd name="T24" fmla="*/ 0 w 108"/>
                    <a:gd name="T25" fmla="*/ 0 h 120"/>
                    <a:gd name="T26" fmla="*/ 0 w 108"/>
                    <a:gd name="T27" fmla="*/ 0 h 120"/>
                    <a:gd name="T28" fmla="*/ 0 w 108"/>
                    <a:gd name="T29" fmla="*/ 0 h 120"/>
                    <a:gd name="T30" fmla="*/ 0 w 108"/>
                    <a:gd name="T31" fmla="*/ 0 h 120"/>
                    <a:gd name="T32" fmla="*/ 0 w 108"/>
                    <a:gd name="T33" fmla="*/ 0 h 120"/>
                    <a:gd name="T34" fmla="*/ 0 w 108"/>
                    <a:gd name="T35" fmla="*/ 0 h 120"/>
                    <a:gd name="T36" fmla="*/ 0 w 108"/>
                    <a:gd name="T37" fmla="*/ 0 h 120"/>
                    <a:gd name="T38" fmla="*/ 0 w 108"/>
                    <a:gd name="T39" fmla="*/ 0 h 120"/>
                    <a:gd name="T40" fmla="*/ 0 w 108"/>
                    <a:gd name="T41" fmla="*/ 0 h 120"/>
                    <a:gd name="T42" fmla="*/ 0 w 108"/>
                    <a:gd name="T43" fmla="*/ 0 h 120"/>
                    <a:gd name="T44" fmla="*/ 0 w 108"/>
                    <a:gd name="T45" fmla="*/ 0 h 120"/>
                    <a:gd name="T46" fmla="*/ 0 w 108"/>
                    <a:gd name="T47" fmla="*/ 0 h 120"/>
                    <a:gd name="T48" fmla="*/ 0 w 108"/>
                    <a:gd name="T49" fmla="*/ 0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8"/>
                    <a:gd name="T76" fmla="*/ 0 h 120"/>
                    <a:gd name="T77" fmla="*/ 108 w 108"/>
                    <a:gd name="T78" fmla="*/ 120 h 1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8" h="120">
                      <a:moveTo>
                        <a:pt x="51" y="104"/>
                      </a:moveTo>
                      <a:lnTo>
                        <a:pt x="77" y="86"/>
                      </a:lnTo>
                      <a:lnTo>
                        <a:pt x="87" y="54"/>
                      </a:lnTo>
                      <a:lnTo>
                        <a:pt x="74" y="29"/>
                      </a:lnTo>
                      <a:lnTo>
                        <a:pt x="64" y="20"/>
                      </a:lnTo>
                      <a:lnTo>
                        <a:pt x="51" y="17"/>
                      </a:lnTo>
                      <a:lnTo>
                        <a:pt x="26" y="22"/>
                      </a:lnTo>
                      <a:lnTo>
                        <a:pt x="14" y="48"/>
                      </a:lnTo>
                      <a:lnTo>
                        <a:pt x="18" y="80"/>
                      </a:lnTo>
                      <a:lnTo>
                        <a:pt x="9" y="89"/>
                      </a:lnTo>
                      <a:lnTo>
                        <a:pt x="1" y="81"/>
                      </a:lnTo>
                      <a:lnTo>
                        <a:pt x="0" y="41"/>
                      </a:lnTo>
                      <a:lnTo>
                        <a:pt x="3" y="24"/>
                      </a:lnTo>
                      <a:lnTo>
                        <a:pt x="14" y="9"/>
                      </a:lnTo>
                      <a:lnTo>
                        <a:pt x="31" y="2"/>
                      </a:lnTo>
                      <a:lnTo>
                        <a:pt x="52" y="0"/>
                      </a:lnTo>
                      <a:lnTo>
                        <a:pt x="89" y="17"/>
                      </a:lnTo>
                      <a:lnTo>
                        <a:pt x="108" y="53"/>
                      </a:lnTo>
                      <a:lnTo>
                        <a:pt x="102" y="77"/>
                      </a:lnTo>
                      <a:lnTo>
                        <a:pt x="91" y="96"/>
                      </a:lnTo>
                      <a:lnTo>
                        <a:pt x="76" y="111"/>
                      </a:lnTo>
                      <a:lnTo>
                        <a:pt x="56" y="120"/>
                      </a:lnTo>
                      <a:lnTo>
                        <a:pt x="44" y="114"/>
                      </a:lnTo>
                      <a:lnTo>
                        <a:pt x="51" y="104"/>
                      </a:lnTo>
                      <a:close/>
                    </a:path>
                  </a:pathLst>
                </a:custGeom>
                <a:solidFill>
                  <a:srgbClr val="000000"/>
                </a:solidFill>
                <a:ln w="9525">
                  <a:noFill/>
                  <a:round/>
                  <a:headEnd/>
                  <a:tailEnd/>
                </a:ln>
              </p:spPr>
              <p:txBody>
                <a:bodyPr/>
                <a:lstStyle/>
                <a:p>
                  <a:endParaRPr lang="fr-FR"/>
                </a:p>
              </p:txBody>
            </p:sp>
            <p:sp>
              <p:nvSpPr>
                <p:cNvPr id="18526" name="Freeform 493"/>
                <p:cNvSpPr>
                  <a:spLocks/>
                </p:cNvSpPr>
                <p:nvPr/>
              </p:nvSpPr>
              <p:spPr bwMode="auto">
                <a:xfrm>
                  <a:off x="2103" y="3376"/>
                  <a:ext cx="46" cy="41"/>
                </a:xfrm>
                <a:custGeom>
                  <a:avLst/>
                  <a:gdLst>
                    <a:gd name="T0" fmla="*/ 0 w 137"/>
                    <a:gd name="T1" fmla="*/ 0 h 122"/>
                    <a:gd name="T2" fmla="*/ 0 w 137"/>
                    <a:gd name="T3" fmla="*/ 0 h 122"/>
                    <a:gd name="T4" fmla="*/ 0 w 137"/>
                    <a:gd name="T5" fmla="*/ 0 h 122"/>
                    <a:gd name="T6" fmla="*/ 0 w 137"/>
                    <a:gd name="T7" fmla="*/ 0 h 122"/>
                    <a:gd name="T8" fmla="*/ 0 w 137"/>
                    <a:gd name="T9" fmla="*/ 0 h 122"/>
                    <a:gd name="T10" fmla="*/ 0 w 137"/>
                    <a:gd name="T11" fmla="*/ 0 h 122"/>
                    <a:gd name="T12" fmla="*/ 0 w 137"/>
                    <a:gd name="T13" fmla="*/ 0 h 122"/>
                    <a:gd name="T14" fmla="*/ 0 w 137"/>
                    <a:gd name="T15" fmla="*/ 0 h 122"/>
                    <a:gd name="T16" fmla="*/ 0 w 137"/>
                    <a:gd name="T17" fmla="*/ 0 h 122"/>
                    <a:gd name="T18" fmla="*/ 0 w 137"/>
                    <a:gd name="T19" fmla="*/ 0 h 122"/>
                    <a:gd name="T20" fmla="*/ 0 w 137"/>
                    <a:gd name="T21" fmla="*/ 0 h 122"/>
                    <a:gd name="T22" fmla="*/ 0 w 137"/>
                    <a:gd name="T23" fmla="*/ 0 h 122"/>
                    <a:gd name="T24" fmla="*/ 0 w 137"/>
                    <a:gd name="T25" fmla="*/ 0 h 122"/>
                    <a:gd name="T26" fmla="*/ 0 w 137"/>
                    <a:gd name="T27" fmla="*/ 0 h 122"/>
                    <a:gd name="T28" fmla="*/ 0 w 137"/>
                    <a:gd name="T29" fmla="*/ 0 h 122"/>
                    <a:gd name="T30" fmla="*/ 0 w 137"/>
                    <a:gd name="T31" fmla="*/ 0 h 122"/>
                    <a:gd name="T32" fmla="*/ 0 w 137"/>
                    <a:gd name="T33" fmla="*/ 0 h 122"/>
                    <a:gd name="T34" fmla="*/ 0 w 137"/>
                    <a:gd name="T35" fmla="*/ 0 h 122"/>
                    <a:gd name="T36" fmla="*/ 0 w 137"/>
                    <a:gd name="T37" fmla="*/ 0 h 122"/>
                    <a:gd name="T38" fmla="*/ 0 w 137"/>
                    <a:gd name="T39" fmla="*/ 0 h 122"/>
                    <a:gd name="T40" fmla="*/ 0 w 137"/>
                    <a:gd name="T41" fmla="*/ 0 h 122"/>
                    <a:gd name="T42" fmla="*/ 0 w 137"/>
                    <a:gd name="T43" fmla="*/ 0 h 122"/>
                    <a:gd name="T44" fmla="*/ 0 w 137"/>
                    <a:gd name="T45" fmla="*/ 0 h 122"/>
                    <a:gd name="T46" fmla="*/ 0 w 137"/>
                    <a:gd name="T47" fmla="*/ 0 h 122"/>
                    <a:gd name="T48" fmla="*/ 0 w 137"/>
                    <a:gd name="T49" fmla="*/ 0 h 122"/>
                    <a:gd name="T50" fmla="*/ 0 w 137"/>
                    <a:gd name="T51" fmla="*/ 0 h 1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122"/>
                    <a:gd name="T80" fmla="*/ 137 w 137"/>
                    <a:gd name="T81" fmla="*/ 122 h 12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122">
                      <a:moveTo>
                        <a:pt x="13" y="87"/>
                      </a:moveTo>
                      <a:lnTo>
                        <a:pt x="32" y="101"/>
                      </a:lnTo>
                      <a:lnTo>
                        <a:pt x="54" y="102"/>
                      </a:lnTo>
                      <a:lnTo>
                        <a:pt x="77" y="93"/>
                      </a:lnTo>
                      <a:lnTo>
                        <a:pt x="97" y="77"/>
                      </a:lnTo>
                      <a:lnTo>
                        <a:pt x="115" y="29"/>
                      </a:lnTo>
                      <a:lnTo>
                        <a:pt x="106" y="20"/>
                      </a:lnTo>
                      <a:lnTo>
                        <a:pt x="93" y="18"/>
                      </a:lnTo>
                      <a:lnTo>
                        <a:pt x="64" y="25"/>
                      </a:lnTo>
                      <a:lnTo>
                        <a:pt x="54" y="21"/>
                      </a:lnTo>
                      <a:lnTo>
                        <a:pt x="58" y="10"/>
                      </a:lnTo>
                      <a:lnTo>
                        <a:pt x="81" y="3"/>
                      </a:lnTo>
                      <a:lnTo>
                        <a:pt x="102" y="0"/>
                      </a:lnTo>
                      <a:lnTo>
                        <a:pt x="121" y="4"/>
                      </a:lnTo>
                      <a:lnTo>
                        <a:pt x="134" y="18"/>
                      </a:lnTo>
                      <a:lnTo>
                        <a:pt x="137" y="54"/>
                      </a:lnTo>
                      <a:lnTo>
                        <a:pt x="130" y="73"/>
                      </a:lnTo>
                      <a:lnTo>
                        <a:pt x="120" y="92"/>
                      </a:lnTo>
                      <a:lnTo>
                        <a:pt x="106" y="104"/>
                      </a:lnTo>
                      <a:lnTo>
                        <a:pt x="92" y="113"/>
                      </a:lnTo>
                      <a:lnTo>
                        <a:pt x="58" y="122"/>
                      </a:lnTo>
                      <a:lnTo>
                        <a:pt x="25" y="118"/>
                      </a:lnTo>
                      <a:lnTo>
                        <a:pt x="0" y="95"/>
                      </a:lnTo>
                      <a:lnTo>
                        <a:pt x="2" y="84"/>
                      </a:lnTo>
                      <a:lnTo>
                        <a:pt x="13" y="87"/>
                      </a:lnTo>
                      <a:close/>
                    </a:path>
                  </a:pathLst>
                </a:custGeom>
                <a:solidFill>
                  <a:srgbClr val="000000"/>
                </a:solidFill>
                <a:ln w="9525">
                  <a:noFill/>
                  <a:round/>
                  <a:headEnd/>
                  <a:tailEnd/>
                </a:ln>
              </p:spPr>
              <p:txBody>
                <a:bodyPr/>
                <a:lstStyle/>
                <a:p>
                  <a:endParaRPr lang="fr-FR"/>
                </a:p>
              </p:txBody>
            </p:sp>
            <p:sp>
              <p:nvSpPr>
                <p:cNvPr id="18527" name="Freeform 494"/>
                <p:cNvSpPr>
                  <a:spLocks/>
                </p:cNvSpPr>
                <p:nvPr/>
              </p:nvSpPr>
              <p:spPr bwMode="auto">
                <a:xfrm>
                  <a:off x="2115" y="3415"/>
                  <a:ext cx="40" cy="101"/>
                </a:xfrm>
                <a:custGeom>
                  <a:avLst/>
                  <a:gdLst>
                    <a:gd name="T0" fmla="*/ 0 w 120"/>
                    <a:gd name="T1" fmla="*/ 0 h 302"/>
                    <a:gd name="T2" fmla="*/ 0 w 120"/>
                    <a:gd name="T3" fmla="*/ 0 h 302"/>
                    <a:gd name="T4" fmla="*/ 0 w 120"/>
                    <a:gd name="T5" fmla="*/ 0 h 302"/>
                    <a:gd name="T6" fmla="*/ 0 w 120"/>
                    <a:gd name="T7" fmla="*/ 0 h 302"/>
                    <a:gd name="T8" fmla="*/ 0 w 120"/>
                    <a:gd name="T9" fmla="*/ 0 h 302"/>
                    <a:gd name="T10" fmla="*/ 0 w 120"/>
                    <a:gd name="T11" fmla="*/ 0 h 302"/>
                    <a:gd name="T12" fmla="*/ 0 w 120"/>
                    <a:gd name="T13" fmla="*/ 0 h 302"/>
                    <a:gd name="T14" fmla="*/ 0 w 120"/>
                    <a:gd name="T15" fmla="*/ 0 h 302"/>
                    <a:gd name="T16" fmla="*/ 0 w 120"/>
                    <a:gd name="T17" fmla="*/ 0 h 302"/>
                    <a:gd name="T18" fmla="*/ 0 w 120"/>
                    <a:gd name="T19" fmla="*/ 0 h 302"/>
                    <a:gd name="T20" fmla="*/ 0 w 120"/>
                    <a:gd name="T21" fmla="*/ 0 h 302"/>
                    <a:gd name="T22" fmla="*/ 0 w 120"/>
                    <a:gd name="T23" fmla="*/ 0 h 302"/>
                    <a:gd name="T24" fmla="*/ 0 w 120"/>
                    <a:gd name="T25" fmla="*/ 0 h 302"/>
                    <a:gd name="T26" fmla="*/ 0 w 120"/>
                    <a:gd name="T27" fmla="*/ 0 h 302"/>
                    <a:gd name="T28" fmla="*/ 0 w 120"/>
                    <a:gd name="T29" fmla="*/ 0 h 302"/>
                    <a:gd name="T30" fmla="*/ 0 w 120"/>
                    <a:gd name="T31" fmla="*/ 0 h 302"/>
                    <a:gd name="T32" fmla="*/ 0 w 120"/>
                    <a:gd name="T33" fmla="*/ 0 h 302"/>
                    <a:gd name="T34" fmla="*/ 0 w 120"/>
                    <a:gd name="T35" fmla="*/ 0 h 302"/>
                    <a:gd name="T36" fmla="*/ 0 w 120"/>
                    <a:gd name="T37" fmla="*/ 0 h 302"/>
                    <a:gd name="T38" fmla="*/ 0 w 120"/>
                    <a:gd name="T39" fmla="*/ 0 h 302"/>
                    <a:gd name="T40" fmla="*/ 0 w 120"/>
                    <a:gd name="T41" fmla="*/ 0 h 302"/>
                    <a:gd name="T42" fmla="*/ 0 w 120"/>
                    <a:gd name="T43" fmla="*/ 0 h 302"/>
                    <a:gd name="T44" fmla="*/ 0 w 120"/>
                    <a:gd name="T45" fmla="*/ 0 h 30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
                    <a:gd name="T70" fmla="*/ 0 h 302"/>
                    <a:gd name="T71" fmla="*/ 120 w 120"/>
                    <a:gd name="T72" fmla="*/ 302 h 30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 h="302">
                      <a:moveTo>
                        <a:pt x="10" y="0"/>
                      </a:moveTo>
                      <a:lnTo>
                        <a:pt x="54" y="17"/>
                      </a:lnTo>
                      <a:lnTo>
                        <a:pt x="87" y="43"/>
                      </a:lnTo>
                      <a:lnTo>
                        <a:pt x="109" y="77"/>
                      </a:lnTo>
                      <a:lnTo>
                        <a:pt x="120" y="121"/>
                      </a:lnTo>
                      <a:lnTo>
                        <a:pt x="110" y="170"/>
                      </a:lnTo>
                      <a:lnTo>
                        <a:pt x="95" y="211"/>
                      </a:lnTo>
                      <a:lnTo>
                        <a:pt x="75" y="252"/>
                      </a:lnTo>
                      <a:lnTo>
                        <a:pt x="51" y="298"/>
                      </a:lnTo>
                      <a:lnTo>
                        <a:pt x="40" y="302"/>
                      </a:lnTo>
                      <a:lnTo>
                        <a:pt x="37" y="291"/>
                      </a:lnTo>
                      <a:lnTo>
                        <a:pt x="56" y="246"/>
                      </a:lnTo>
                      <a:lnTo>
                        <a:pt x="71" y="207"/>
                      </a:lnTo>
                      <a:lnTo>
                        <a:pt x="89" y="120"/>
                      </a:lnTo>
                      <a:lnTo>
                        <a:pt x="81" y="84"/>
                      </a:lnTo>
                      <a:lnTo>
                        <a:pt x="66" y="54"/>
                      </a:lnTo>
                      <a:lnTo>
                        <a:pt x="40" y="31"/>
                      </a:lnTo>
                      <a:lnTo>
                        <a:pt x="25" y="22"/>
                      </a:lnTo>
                      <a:lnTo>
                        <a:pt x="6" y="15"/>
                      </a:lnTo>
                      <a:lnTo>
                        <a:pt x="0" y="5"/>
                      </a:lnTo>
                      <a:lnTo>
                        <a:pt x="4" y="0"/>
                      </a:lnTo>
                      <a:lnTo>
                        <a:pt x="10" y="0"/>
                      </a:lnTo>
                      <a:close/>
                    </a:path>
                  </a:pathLst>
                </a:custGeom>
                <a:solidFill>
                  <a:srgbClr val="000000"/>
                </a:solidFill>
                <a:ln w="9525">
                  <a:noFill/>
                  <a:round/>
                  <a:headEnd/>
                  <a:tailEnd/>
                </a:ln>
              </p:spPr>
              <p:txBody>
                <a:bodyPr/>
                <a:lstStyle/>
                <a:p>
                  <a:endParaRPr lang="fr-FR"/>
                </a:p>
              </p:txBody>
            </p:sp>
            <p:sp>
              <p:nvSpPr>
                <p:cNvPr id="18528" name="Freeform 495"/>
                <p:cNvSpPr>
                  <a:spLocks/>
                </p:cNvSpPr>
                <p:nvPr/>
              </p:nvSpPr>
              <p:spPr bwMode="auto">
                <a:xfrm>
                  <a:off x="1953" y="3432"/>
                  <a:ext cx="57" cy="56"/>
                </a:xfrm>
                <a:custGeom>
                  <a:avLst/>
                  <a:gdLst>
                    <a:gd name="T0" fmla="*/ 0 w 171"/>
                    <a:gd name="T1" fmla="*/ 0 h 167"/>
                    <a:gd name="T2" fmla="*/ 0 w 171"/>
                    <a:gd name="T3" fmla="*/ 0 h 167"/>
                    <a:gd name="T4" fmla="*/ 0 w 171"/>
                    <a:gd name="T5" fmla="*/ 0 h 167"/>
                    <a:gd name="T6" fmla="*/ 0 w 171"/>
                    <a:gd name="T7" fmla="*/ 0 h 167"/>
                    <a:gd name="T8" fmla="*/ 0 w 171"/>
                    <a:gd name="T9" fmla="*/ 0 h 167"/>
                    <a:gd name="T10" fmla="*/ 0 w 171"/>
                    <a:gd name="T11" fmla="*/ 0 h 167"/>
                    <a:gd name="T12" fmla="*/ 0 w 171"/>
                    <a:gd name="T13" fmla="*/ 0 h 167"/>
                    <a:gd name="T14" fmla="*/ 0 w 171"/>
                    <a:gd name="T15" fmla="*/ 0 h 167"/>
                    <a:gd name="T16" fmla="*/ 0 w 171"/>
                    <a:gd name="T17" fmla="*/ 0 h 167"/>
                    <a:gd name="T18" fmla="*/ 0 w 171"/>
                    <a:gd name="T19" fmla="*/ 0 h 167"/>
                    <a:gd name="T20" fmla="*/ 0 w 171"/>
                    <a:gd name="T21" fmla="*/ 0 h 167"/>
                    <a:gd name="T22" fmla="*/ 0 w 171"/>
                    <a:gd name="T23" fmla="*/ 0 h 167"/>
                    <a:gd name="T24" fmla="*/ 0 w 171"/>
                    <a:gd name="T25" fmla="*/ 0 h 167"/>
                    <a:gd name="T26" fmla="*/ 0 w 171"/>
                    <a:gd name="T27" fmla="*/ 0 h 167"/>
                    <a:gd name="T28" fmla="*/ 0 w 171"/>
                    <a:gd name="T29" fmla="*/ 0 h 167"/>
                    <a:gd name="T30" fmla="*/ 0 w 171"/>
                    <a:gd name="T31" fmla="*/ 0 h 167"/>
                    <a:gd name="T32" fmla="*/ 0 w 171"/>
                    <a:gd name="T33" fmla="*/ 0 h 167"/>
                    <a:gd name="T34" fmla="*/ 0 w 171"/>
                    <a:gd name="T35" fmla="*/ 0 h 167"/>
                    <a:gd name="T36" fmla="*/ 0 w 171"/>
                    <a:gd name="T37" fmla="*/ 0 h 167"/>
                    <a:gd name="T38" fmla="*/ 0 w 171"/>
                    <a:gd name="T39" fmla="*/ 0 h 167"/>
                    <a:gd name="T40" fmla="*/ 0 w 171"/>
                    <a:gd name="T41" fmla="*/ 0 h 167"/>
                    <a:gd name="T42" fmla="*/ 0 w 171"/>
                    <a:gd name="T43" fmla="*/ 0 h 167"/>
                    <a:gd name="T44" fmla="*/ 0 w 171"/>
                    <a:gd name="T45" fmla="*/ 0 h 167"/>
                    <a:gd name="T46" fmla="*/ 0 w 171"/>
                    <a:gd name="T47" fmla="*/ 0 h 167"/>
                    <a:gd name="T48" fmla="*/ 0 w 171"/>
                    <a:gd name="T49" fmla="*/ 0 h 167"/>
                    <a:gd name="T50" fmla="*/ 0 w 171"/>
                    <a:gd name="T51" fmla="*/ 0 h 1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1"/>
                    <a:gd name="T79" fmla="*/ 0 h 167"/>
                    <a:gd name="T80" fmla="*/ 171 w 171"/>
                    <a:gd name="T81" fmla="*/ 167 h 1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1" h="167">
                      <a:moveTo>
                        <a:pt x="166" y="15"/>
                      </a:moveTo>
                      <a:lnTo>
                        <a:pt x="116" y="35"/>
                      </a:lnTo>
                      <a:lnTo>
                        <a:pt x="71" y="54"/>
                      </a:lnTo>
                      <a:lnTo>
                        <a:pt x="42" y="68"/>
                      </a:lnTo>
                      <a:lnTo>
                        <a:pt x="27" y="93"/>
                      </a:lnTo>
                      <a:lnTo>
                        <a:pt x="34" y="105"/>
                      </a:lnTo>
                      <a:lnTo>
                        <a:pt x="46" y="115"/>
                      </a:lnTo>
                      <a:lnTo>
                        <a:pt x="97" y="134"/>
                      </a:lnTo>
                      <a:lnTo>
                        <a:pt x="152" y="150"/>
                      </a:lnTo>
                      <a:lnTo>
                        <a:pt x="159" y="160"/>
                      </a:lnTo>
                      <a:lnTo>
                        <a:pt x="155" y="165"/>
                      </a:lnTo>
                      <a:lnTo>
                        <a:pt x="149" y="167"/>
                      </a:lnTo>
                      <a:lnTo>
                        <a:pt x="83" y="162"/>
                      </a:lnTo>
                      <a:lnTo>
                        <a:pt x="53" y="150"/>
                      </a:lnTo>
                      <a:lnTo>
                        <a:pt x="22" y="134"/>
                      </a:lnTo>
                      <a:lnTo>
                        <a:pt x="5" y="117"/>
                      </a:lnTo>
                      <a:lnTo>
                        <a:pt x="0" y="93"/>
                      </a:lnTo>
                      <a:lnTo>
                        <a:pt x="6" y="72"/>
                      </a:lnTo>
                      <a:lnTo>
                        <a:pt x="21" y="58"/>
                      </a:lnTo>
                      <a:lnTo>
                        <a:pt x="42" y="48"/>
                      </a:lnTo>
                      <a:lnTo>
                        <a:pt x="64" y="39"/>
                      </a:lnTo>
                      <a:lnTo>
                        <a:pt x="111" y="20"/>
                      </a:lnTo>
                      <a:lnTo>
                        <a:pt x="160" y="0"/>
                      </a:lnTo>
                      <a:lnTo>
                        <a:pt x="171" y="4"/>
                      </a:lnTo>
                      <a:lnTo>
                        <a:pt x="166" y="15"/>
                      </a:lnTo>
                      <a:close/>
                    </a:path>
                  </a:pathLst>
                </a:custGeom>
                <a:solidFill>
                  <a:srgbClr val="000000"/>
                </a:solidFill>
                <a:ln w="9525">
                  <a:noFill/>
                  <a:round/>
                  <a:headEnd/>
                  <a:tailEnd/>
                </a:ln>
              </p:spPr>
              <p:txBody>
                <a:bodyPr/>
                <a:lstStyle/>
                <a:p>
                  <a:endParaRPr lang="fr-FR"/>
                </a:p>
              </p:txBody>
            </p:sp>
            <p:sp>
              <p:nvSpPr>
                <p:cNvPr id="18529" name="Freeform 496"/>
                <p:cNvSpPr>
                  <a:spLocks/>
                </p:cNvSpPr>
                <p:nvPr/>
              </p:nvSpPr>
              <p:spPr bwMode="auto">
                <a:xfrm>
                  <a:off x="2013" y="3515"/>
                  <a:ext cx="18" cy="25"/>
                </a:xfrm>
                <a:custGeom>
                  <a:avLst/>
                  <a:gdLst>
                    <a:gd name="T0" fmla="*/ 0 w 52"/>
                    <a:gd name="T1" fmla="*/ 0 h 76"/>
                    <a:gd name="T2" fmla="*/ 0 w 52"/>
                    <a:gd name="T3" fmla="*/ 0 h 76"/>
                    <a:gd name="T4" fmla="*/ 0 w 52"/>
                    <a:gd name="T5" fmla="*/ 0 h 76"/>
                    <a:gd name="T6" fmla="*/ 0 w 52"/>
                    <a:gd name="T7" fmla="*/ 0 h 76"/>
                    <a:gd name="T8" fmla="*/ 0 w 52"/>
                    <a:gd name="T9" fmla="*/ 0 h 76"/>
                    <a:gd name="T10" fmla="*/ 0 w 52"/>
                    <a:gd name="T11" fmla="*/ 0 h 76"/>
                    <a:gd name="T12" fmla="*/ 0 w 52"/>
                    <a:gd name="T13" fmla="*/ 0 h 76"/>
                    <a:gd name="T14" fmla="*/ 0 w 52"/>
                    <a:gd name="T15" fmla="*/ 0 h 76"/>
                    <a:gd name="T16" fmla="*/ 0 w 52"/>
                    <a:gd name="T17" fmla="*/ 0 h 76"/>
                    <a:gd name="T18" fmla="*/ 0 w 52"/>
                    <a:gd name="T19" fmla="*/ 0 h 76"/>
                    <a:gd name="T20" fmla="*/ 0 w 52"/>
                    <a:gd name="T21" fmla="*/ 0 h 76"/>
                    <a:gd name="T22" fmla="*/ 0 w 52"/>
                    <a:gd name="T23" fmla="*/ 0 h 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2"/>
                    <a:gd name="T37" fmla="*/ 0 h 76"/>
                    <a:gd name="T38" fmla="*/ 52 w 52"/>
                    <a:gd name="T39" fmla="*/ 76 h 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2" h="76">
                      <a:moveTo>
                        <a:pt x="49" y="12"/>
                      </a:moveTo>
                      <a:lnTo>
                        <a:pt x="15" y="70"/>
                      </a:lnTo>
                      <a:lnTo>
                        <a:pt x="11" y="75"/>
                      </a:lnTo>
                      <a:lnTo>
                        <a:pt x="5" y="76"/>
                      </a:lnTo>
                      <a:lnTo>
                        <a:pt x="0" y="66"/>
                      </a:lnTo>
                      <a:lnTo>
                        <a:pt x="13" y="30"/>
                      </a:lnTo>
                      <a:lnTo>
                        <a:pt x="24" y="15"/>
                      </a:lnTo>
                      <a:lnTo>
                        <a:pt x="37" y="0"/>
                      </a:lnTo>
                      <a:lnTo>
                        <a:pt x="49" y="0"/>
                      </a:lnTo>
                      <a:lnTo>
                        <a:pt x="52" y="5"/>
                      </a:lnTo>
                      <a:lnTo>
                        <a:pt x="49" y="12"/>
                      </a:lnTo>
                      <a:close/>
                    </a:path>
                  </a:pathLst>
                </a:custGeom>
                <a:solidFill>
                  <a:srgbClr val="000000"/>
                </a:solidFill>
                <a:ln w="9525">
                  <a:noFill/>
                  <a:round/>
                  <a:headEnd/>
                  <a:tailEnd/>
                </a:ln>
              </p:spPr>
              <p:txBody>
                <a:bodyPr/>
                <a:lstStyle/>
                <a:p>
                  <a:endParaRPr lang="fr-FR"/>
                </a:p>
              </p:txBody>
            </p:sp>
            <p:sp>
              <p:nvSpPr>
                <p:cNvPr id="18530" name="Freeform 497"/>
                <p:cNvSpPr>
                  <a:spLocks/>
                </p:cNvSpPr>
                <p:nvPr/>
              </p:nvSpPr>
              <p:spPr bwMode="auto">
                <a:xfrm>
                  <a:off x="1986" y="3493"/>
                  <a:ext cx="27" cy="43"/>
                </a:xfrm>
                <a:custGeom>
                  <a:avLst/>
                  <a:gdLst>
                    <a:gd name="T0" fmla="*/ 0 w 80"/>
                    <a:gd name="T1" fmla="*/ 0 h 129"/>
                    <a:gd name="T2" fmla="*/ 0 w 80"/>
                    <a:gd name="T3" fmla="*/ 0 h 129"/>
                    <a:gd name="T4" fmla="*/ 0 w 80"/>
                    <a:gd name="T5" fmla="*/ 0 h 129"/>
                    <a:gd name="T6" fmla="*/ 0 w 80"/>
                    <a:gd name="T7" fmla="*/ 0 h 129"/>
                    <a:gd name="T8" fmla="*/ 0 w 80"/>
                    <a:gd name="T9" fmla="*/ 0 h 129"/>
                    <a:gd name="T10" fmla="*/ 0 w 80"/>
                    <a:gd name="T11" fmla="*/ 0 h 129"/>
                    <a:gd name="T12" fmla="*/ 0 w 80"/>
                    <a:gd name="T13" fmla="*/ 0 h 129"/>
                    <a:gd name="T14" fmla="*/ 0 w 80"/>
                    <a:gd name="T15" fmla="*/ 0 h 129"/>
                    <a:gd name="T16" fmla="*/ 0 w 80"/>
                    <a:gd name="T17" fmla="*/ 0 h 129"/>
                    <a:gd name="T18" fmla="*/ 0 w 80"/>
                    <a:gd name="T19" fmla="*/ 0 h 129"/>
                    <a:gd name="T20" fmla="*/ 0 w 80"/>
                    <a:gd name="T21" fmla="*/ 0 h 129"/>
                    <a:gd name="T22" fmla="*/ 0 w 80"/>
                    <a:gd name="T23" fmla="*/ 0 h 129"/>
                    <a:gd name="T24" fmla="*/ 0 w 80"/>
                    <a:gd name="T25" fmla="*/ 0 h 129"/>
                    <a:gd name="T26" fmla="*/ 0 w 80"/>
                    <a:gd name="T27" fmla="*/ 0 h 129"/>
                    <a:gd name="T28" fmla="*/ 0 w 80"/>
                    <a:gd name="T29" fmla="*/ 0 h 129"/>
                    <a:gd name="T30" fmla="*/ 0 w 80"/>
                    <a:gd name="T31" fmla="*/ 0 h 129"/>
                    <a:gd name="T32" fmla="*/ 0 w 80"/>
                    <a:gd name="T33" fmla="*/ 0 h 129"/>
                    <a:gd name="T34" fmla="*/ 0 w 80"/>
                    <a:gd name="T35" fmla="*/ 0 h 129"/>
                    <a:gd name="T36" fmla="*/ 0 w 80"/>
                    <a:gd name="T37" fmla="*/ 0 h 129"/>
                    <a:gd name="T38" fmla="*/ 0 w 80"/>
                    <a:gd name="T39" fmla="*/ 0 h 129"/>
                    <a:gd name="T40" fmla="*/ 0 w 80"/>
                    <a:gd name="T41" fmla="*/ 0 h 129"/>
                    <a:gd name="T42" fmla="*/ 0 w 80"/>
                    <a:gd name="T43" fmla="*/ 0 h 129"/>
                    <a:gd name="T44" fmla="*/ 0 w 80"/>
                    <a:gd name="T45" fmla="*/ 0 h 129"/>
                    <a:gd name="T46" fmla="*/ 0 w 80"/>
                    <a:gd name="T47" fmla="*/ 0 h 1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129"/>
                    <a:gd name="T74" fmla="*/ 80 w 80"/>
                    <a:gd name="T75" fmla="*/ 129 h 1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129">
                      <a:moveTo>
                        <a:pt x="62" y="67"/>
                      </a:moveTo>
                      <a:lnTo>
                        <a:pt x="66" y="38"/>
                      </a:lnTo>
                      <a:lnTo>
                        <a:pt x="64" y="26"/>
                      </a:lnTo>
                      <a:lnTo>
                        <a:pt x="55" y="19"/>
                      </a:lnTo>
                      <a:lnTo>
                        <a:pt x="44" y="23"/>
                      </a:lnTo>
                      <a:lnTo>
                        <a:pt x="35" y="36"/>
                      </a:lnTo>
                      <a:lnTo>
                        <a:pt x="23" y="79"/>
                      </a:lnTo>
                      <a:lnTo>
                        <a:pt x="24" y="98"/>
                      </a:lnTo>
                      <a:lnTo>
                        <a:pt x="33" y="118"/>
                      </a:lnTo>
                      <a:lnTo>
                        <a:pt x="30" y="129"/>
                      </a:lnTo>
                      <a:lnTo>
                        <a:pt x="18" y="127"/>
                      </a:lnTo>
                      <a:lnTo>
                        <a:pt x="0" y="75"/>
                      </a:lnTo>
                      <a:lnTo>
                        <a:pt x="0" y="48"/>
                      </a:lnTo>
                      <a:lnTo>
                        <a:pt x="7" y="18"/>
                      </a:lnTo>
                      <a:lnTo>
                        <a:pt x="20" y="9"/>
                      </a:lnTo>
                      <a:lnTo>
                        <a:pt x="32" y="2"/>
                      </a:lnTo>
                      <a:lnTo>
                        <a:pt x="60" y="0"/>
                      </a:lnTo>
                      <a:lnTo>
                        <a:pt x="74" y="10"/>
                      </a:lnTo>
                      <a:lnTo>
                        <a:pt x="80" y="27"/>
                      </a:lnTo>
                      <a:lnTo>
                        <a:pt x="77" y="70"/>
                      </a:lnTo>
                      <a:lnTo>
                        <a:pt x="74" y="76"/>
                      </a:lnTo>
                      <a:lnTo>
                        <a:pt x="68" y="77"/>
                      </a:lnTo>
                      <a:lnTo>
                        <a:pt x="62" y="67"/>
                      </a:lnTo>
                      <a:close/>
                    </a:path>
                  </a:pathLst>
                </a:custGeom>
                <a:solidFill>
                  <a:srgbClr val="000000"/>
                </a:solidFill>
                <a:ln w="9525">
                  <a:noFill/>
                  <a:round/>
                  <a:headEnd/>
                  <a:tailEnd/>
                </a:ln>
              </p:spPr>
              <p:txBody>
                <a:bodyPr/>
                <a:lstStyle/>
                <a:p>
                  <a:endParaRPr lang="fr-FR"/>
                </a:p>
              </p:txBody>
            </p:sp>
            <p:sp>
              <p:nvSpPr>
                <p:cNvPr id="18531" name="Freeform 498"/>
                <p:cNvSpPr>
                  <a:spLocks/>
                </p:cNvSpPr>
                <p:nvPr/>
              </p:nvSpPr>
              <p:spPr bwMode="auto">
                <a:xfrm>
                  <a:off x="1941" y="3478"/>
                  <a:ext cx="39" cy="18"/>
                </a:xfrm>
                <a:custGeom>
                  <a:avLst/>
                  <a:gdLst>
                    <a:gd name="T0" fmla="*/ 0 w 118"/>
                    <a:gd name="T1" fmla="*/ 0 h 55"/>
                    <a:gd name="T2" fmla="*/ 0 w 118"/>
                    <a:gd name="T3" fmla="*/ 0 h 55"/>
                    <a:gd name="T4" fmla="*/ 0 w 118"/>
                    <a:gd name="T5" fmla="*/ 0 h 55"/>
                    <a:gd name="T6" fmla="*/ 0 w 118"/>
                    <a:gd name="T7" fmla="*/ 0 h 55"/>
                    <a:gd name="T8" fmla="*/ 0 w 118"/>
                    <a:gd name="T9" fmla="*/ 0 h 55"/>
                    <a:gd name="T10" fmla="*/ 0 w 118"/>
                    <a:gd name="T11" fmla="*/ 0 h 55"/>
                    <a:gd name="T12" fmla="*/ 0 w 118"/>
                    <a:gd name="T13" fmla="*/ 0 h 55"/>
                    <a:gd name="T14" fmla="*/ 0 w 118"/>
                    <a:gd name="T15" fmla="*/ 0 h 55"/>
                    <a:gd name="T16" fmla="*/ 0 w 118"/>
                    <a:gd name="T17" fmla="*/ 0 h 55"/>
                    <a:gd name="T18" fmla="*/ 0 w 118"/>
                    <a:gd name="T19" fmla="*/ 0 h 55"/>
                    <a:gd name="T20" fmla="*/ 0 w 118"/>
                    <a:gd name="T21" fmla="*/ 0 h 55"/>
                    <a:gd name="T22" fmla="*/ 0 w 118"/>
                    <a:gd name="T23" fmla="*/ 0 h 55"/>
                    <a:gd name="T24" fmla="*/ 0 w 118"/>
                    <a:gd name="T25" fmla="*/ 0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8"/>
                    <a:gd name="T40" fmla="*/ 0 h 55"/>
                    <a:gd name="T41" fmla="*/ 118 w 118"/>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8" h="55">
                      <a:moveTo>
                        <a:pt x="109" y="22"/>
                      </a:moveTo>
                      <a:lnTo>
                        <a:pt x="81" y="30"/>
                      </a:lnTo>
                      <a:lnTo>
                        <a:pt x="42" y="45"/>
                      </a:lnTo>
                      <a:lnTo>
                        <a:pt x="11" y="55"/>
                      </a:lnTo>
                      <a:lnTo>
                        <a:pt x="0" y="52"/>
                      </a:lnTo>
                      <a:lnTo>
                        <a:pt x="2" y="41"/>
                      </a:lnTo>
                      <a:lnTo>
                        <a:pt x="30" y="17"/>
                      </a:lnTo>
                      <a:lnTo>
                        <a:pt x="52" y="7"/>
                      </a:lnTo>
                      <a:lnTo>
                        <a:pt x="77" y="0"/>
                      </a:lnTo>
                      <a:lnTo>
                        <a:pt x="109" y="5"/>
                      </a:lnTo>
                      <a:lnTo>
                        <a:pt x="118" y="13"/>
                      </a:lnTo>
                      <a:lnTo>
                        <a:pt x="109" y="22"/>
                      </a:lnTo>
                      <a:close/>
                    </a:path>
                  </a:pathLst>
                </a:custGeom>
                <a:solidFill>
                  <a:srgbClr val="000000"/>
                </a:solidFill>
                <a:ln w="9525">
                  <a:noFill/>
                  <a:round/>
                  <a:headEnd/>
                  <a:tailEnd/>
                </a:ln>
              </p:spPr>
              <p:txBody>
                <a:bodyPr/>
                <a:lstStyle/>
                <a:p>
                  <a:endParaRPr lang="fr-FR"/>
                </a:p>
              </p:txBody>
            </p:sp>
            <p:sp>
              <p:nvSpPr>
                <p:cNvPr id="18532" name="Freeform 499"/>
                <p:cNvSpPr>
                  <a:spLocks/>
                </p:cNvSpPr>
                <p:nvPr/>
              </p:nvSpPr>
              <p:spPr bwMode="auto">
                <a:xfrm>
                  <a:off x="1943" y="3503"/>
                  <a:ext cx="53" cy="129"/>
                </a:xfrm>
                <a:custGeom>
                  <a:avLst/>
                  <a:gdLst>
                    <a:gd name="T0" fmla="*/ 0 w 160"/>
                    <a:gd name="T1" fmla="*/ 0 h 388"/>
                    <a:gd name="T2" fmla="*/ 0 w 160"/>
                    <a:gd name="T3" fmla="*/ 0 h 388"/>
                    <a:gd name="T4" fmla="*/ 0 w 160"/>
                    <a:gd name="T5" fmla="*/ 0 h 388"/>
                    <a:gd name="T6" fmla="*/ 0 w 160"/>
                    <a:gd name="T7" fmla="*/ 0 h 388"/>
                    <a:gd name="T8" fmla="*/ 0 w 160"/>
                    <a:gd name="T9" fmla="*/ 0 h 388"/>
                    <a:gd name="T10" fmla="*/ 0 w 160"/>
                    <a:gd name="T11" fmla="*/ 0 h 388"/>
                    <a:gd name="T12" fmla="*/ 0 w 160"/>
                    <a:gd name="T13" fmla="*/ 0 h 388"/>
                    <a:gd name="T14" fmla="*/ 0 w 160"/>
                    <a:gd name="T15" fmla="*/ 0 h 388"/>
                    <a:gd name="T16" fmla="*/ 0 w 160"/>
                    <a:gd name="T17" fmla="*/ 0 h 388"/>
                    <a:gd name="T18" fmla="*/ 0 w 160"/>
                    <a:gd name="T19" fmla="*/ 0 h 388"/>
                    <a:gd name="T20" fmla="*/ 0 w 160"/>
                    <a:gd name="T21" fmla="*/ 0 h 388"/>
                    <a:gd name="T22" fmla="*/ 0 w 160"/>
                    <a:gd name="T23" fmla="*/ 0 h 388"/>
                    <a:gd name="T24" fmla="*/ 0 w 160"/>
                    <a:gd name="T25" fmla="*/ 0 h 388"/>
                    <a:gd name="T26" fmla="*/ 0 w 160"/>
                    <a:gd name="T27" fmla="*/ 0 h 388"/>
                    <a:gd name="T28" fmla="*/ 0 w 160"/>
                    <a:gd name="T29" fmla="*/ 0 h 388"/>
                    <a:gd name="T30" fmla="*/ 0 w 160"/>
                    <a:gd name="T31" fmla="*/ 0 h 388"/>
                    <a:gd name="T32" fmla="*/ 0 w 160"/>
                    <a:gd name="T33" fmla="*/ 0 h 388"/>
                    <a:gd name="T34" fmla="*/ 0 w 160"/>
                    <a:gd name="T35" fmla="*/ 0 h 388"/>
                    <a:gd name="T36" fmla="*/ 0 w 160"/>
                    <a:gd name="T37" fmla="*/ 0 h 388"/>
                    <a:gd name="T38" fmla="*/ 0 w 160"/>
                    <a:gd name="T39" fmla="*/ 0 h 388"/>
                    <a:gd name="T40" fmla="*/ 0 w 160"/>
                    <a:gd name="T41" fmla="*/ 0 h 388"/>
                    <a:gd name="T42" fmla="*/ 0 w 160"/>
                    <a:gd name="T43" fmla="*/ 0 h 388"/>
                    <a:gd name="T44" fmla="*/ 0 w 160"/>
                    <a:gd name="T45" fmla="*/ 0 h 388"/>
                    <a:gd name="T46" fmla="*/ 0 w 160"/>
                    <a:gd name="T47" fmla="*/ 0 h 388"/>
                    <a:gd name="T48" fmla="*/ 0 w 160"/>
                    <a:gd name="T49" fmla="*/ 0 h 388"/>
                    <a:gd name="T50" fmla="*/ 0 w 160"/>
                    <a:gd name="T51" fmla="*/ 0 h 3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0"/>
                    <a:gd name="T79" fmla="*/ 0 h 388"/>
                    <a:gd name="T80" fmla="*/ 160 w 160"/>
                    <a:gd name="T81" fmla="*/ 388 h 3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0" h="388">
                      <a:moveTo>
                        <a:pt x="12" y="0"/>
                      </a:moveTo>
                      <a:lnTo>
                        <a:pt x="28" y="11"/>
                      </a:lnTo>
                      <a:lnTo>
                        <a:pt x="44" y="22"/>
                      </a:lnTo>
                      <a:lnTo>
                        <a:pt x="74" y="47"/>
                      </a:lnTo>
                      <a:lnTo>
                        <a:pt x="100" y="73"/>
                      </a:lnTo>
                      <a:lnTo>
                        <a:pt x="121" y="101"/>
                      </a:lnTo>
                      <a:lnTo>
                        <a:pt x="150" y="166"/>
                      </a:lnTo>
                      <a:lnTo>
                        <a:pt x="160" y="242"/>
                      </a:lnTo>
                      <a:lnTo>
                        <a:pt x="158" y="279"/>
                      </a:lnTo>
                      <a:lnTo>
                        <a:pt x="151" y="311"/>
                      </a:lnTo>
                      <a:lnTo>
                        <a:pt x="135" y="380"/>
                      </a:lnTo>
                      <a:lnTo>
                        <a:pt x="126" y="388"/>
                      </a:lnTo>
                      <a:lnTo>
                        <a:pt x="118" y="379"/>
                      </a:lnTo>
                      <a:lnTo>
                        <a:pt x="122" y="311"/>
                      </a:lnTo>
                      <a:lnTo>
                        <a:pt x="118" y="244"/>
                      </a:lnTo>
                      <a:lnTo>
                        <a:pt x="112" y="173"/>
                      </a:lnTo>
                      <a:lnTo>
                        <a:pt x="104" y="141"/>
                      </a:lnTo>
                      <a:lnTo>
                        <a:pt x="92" y="111"/>
                      </a:lnTo>
                      <a:lnTo>
                        <a:pt x="76" y="83"/>
                      </a:lnTo>
                      <a:lnTo>
                        <a:pt x="56" y="58"/>
                      </a:lnTo>
                      <a:lnTo>
                        <a:pt x="32" y="35"/>
                      </a:lnTo>
                      <a:lnTo>
                        <a:pt x="17" y="24"/>
                      </a:lnTo>
                      <a:lnTo>
                        <a:pt x="3" y="14"/>
                      </a:lnTo>
                      <a:lnTo>
                        <a:pt x="0" y="2"/>
                      </a:lnTo>
                      <a:lnTo>
                        <a:pt x="12" y="0"/>
                      </a:lnTo>
                      <a:close/>
                    </a:path>
                  </a:pathLst>
                </a:custGeom>
                <a:solidFill>
                  <a:srgbClr val="000000"/>
                </a:solidFill>
                <a:ln w="9525">
                  <a:noFill/>
                  <a:round/>
                  <a:headEnd/>
                  <a:tailEnd/>
                </a:ln>
              </p:spPr>
              <p:txBody>
                <a:bodyPr/>
                <a:lstStyle/>
                <a:p>
                  <a:endParaRPr lang="fr-FR"/>
                </a:p>
              </p:txBody>
            </p:sp>
            <p:sp>
              <p:nvSpPr>
                <p:cNvPr id="18533" name="Freeform 500"/>
                <p:cNvSpPr>
                  <a:spLocks/>
                </p:cNvSpPr>
                <p:nvPr/>
              </p:nvSpPr>
              <p:spPr bwMode="auto">
                <a:xfrm>
                  <a:off x="1983" y="3629"/>
                  <a:ext cx="58" cy="101"/>
                </a:xfrm>
                <a:custGeom>
                  <a:avLst/>
                  <a:gdLst>
                    <a:gd name="T0" fmla="*/ 0 w 175"/>
                    <a:gd name="T1" fmla="*/ 0 h 303"/>
                    <a:gd name="T2" fmla="*/ 0 w 175"/>
                    <a:gd name="T3" fmla="*/ 0 h 303"/>
                    <a:gd name="T4" fmla="*/ 0 w 175"/>
                    <a:gd name="T5" fmla="*/ 0 h 303"/>
                    <a:gd name="T6" fmla="*/ 0 w 175"/>
                    <a:gd name="T7" fmla="*/ 0 h 303"/>
                    <a:gd name="T8" fmla="*/ 0 w 175"/>
                    <a:gd name="T9" fmla="*/ 0 h 303"/>
                    <a:gd name="T10" fmla="*/ 0 w 175"/>
                    <a:gd name="T11" fmla="*/ 0 h 303"/>
                    <a:gd name="T12" fmla="*/ 0 w 175"/>
                    <a:gd name="T13" fmla="*/ 0 h 303"/>
                    <a:gd name="T14" fmla="*/ 0 w 175"/>
                    <a:gd name="T15" fmla="*/ 0 h 303"/>
                    <a:gd name="T16" fmla="*/ 0 w 175"/>
                    <a:gd name="T17" fmla="*/ 0 h 303"/>
                    <a:gd name="T18" fmla="*/ 0 w 175"/>
                    <a:gd name="T19" fmla="*/ 0 h 303"/>
                    <a:gd name="T20" fmla="*/ 0 w 175"/>
                    <a:gd name="T21" fmla="*/ 0 h 303"/>
                    <a:gd name="T22" fmla="*/ 0 w 175"/>
                    <a:gd name="T23" fmla="*/ 0 h 303"/>
                    <a:gd name="T24" fmla="*/ 0 w 175"/>
                    <a:gd name="T25" fmla="*/ 0 h 303"/>
                    <a:gd name="T26" fmla="*/ 0 w 175"/>
                    <a:gd name="T27" fmla="*/ 0 h 303"/>
                    <a:gd name="T28" fmla="*/ 0 w 175"/>
                    <a:gd name="T29" fmla="*/ 0 h 303"/>
                    <a:gd name="T30" fmla="*/ 0 w 175"/>
                    <a:gd name="T31" fmla="*/ 0 h 303"/>
                    <a:gd name="T32" fmla="*/ 0 w 175"/>
                    <a:gd name="T33" fmla="*/ 0 h 303"/>
                    <a:gd name="T34" fmla="*/ 0 w 175"/>
                    <a:gd name="T35" fmla="*/ 0 h 303"/>
                    <a:gd name="T36" fmla="*/ 0 w 175"/>
                    <a:gd name="T37" fmla="*/ 0 h 303"/>
                    <a:gd name="T38" fmla="*/ 0 w 175"/>
                    <a:gd name="T39" fmla="*/ 0 h 303"/>
                    <a:gd name="T40" fmla="*/ 0 w 175"/>
                    <a:gd name="T41" fmla="*/ 0 h 303"/>
                    <a:gd name="T42" fmla="*/ 0 w 175"/>
                    <a:gd name="T43" fmla="*/ 0 h 303"/>
                    <a:gd name="T44" fmla="*/ 0 w 175"/>
                    <a:gd name="T45" fmla="*/ 0 h 303"/>
                    <a:gd name="T46" fmla="*/ 0 w 175"/>
                    <a:gd name="T47" fmla="*/ 0 h 303"/>
                    <a:gd name="T48" fmla="*/ 0 w 175"/>
                    <a:gd name="T49" fmla="*/ 0 h 303"/>
                    <a:gd name="T50" fmla="*/ 0 w 175"/>
                    <a:gd name="T51" fmla="*/ 0 h 303"/>
                    <a:gd name="T52" fmla="*/ 0 w 175"/>
                    <a:gd name="T53" fmla="*/ 0 h 303"/>
                    <a:gd name="T54" fmla="*/ 0 w 175"/>
                    <a:gd name="T55" fmla="*/ 0 h 303"/>
                    <a:gd name="T56" fmla="*/ 0 w 175"/>
                    <a:gd name="T57" fmla="*/ 0 h 303"/>
                    <a:gd name="T58" fmla="*/ 0 w 175"/>
                    <a:gd name="T59" fmla="*/ 0 h 303"/>
                    <a:gd name="T60" fmla="*/ 0 w 175"/>
                    <a:gd name="T61" fmla="*/ 0 h 303"/>
                    <a:gd name="T62" fmla="*/ 0 w 175"/>
                    <a:gd name="T63" fmla="*/ 0 h 303"/>
                    <a:gd name="T64" fmla="*/ 0 w 175"/>
                    <a:gd name="T65" fmla="*/ 0 h 303"/>
                    <a:gd name="T66" fmla="*/ 0 w 175"/>
                    <a:gd name="T67" fmla="*/ 0 h 303"/>
                    <a:gd name="T68" fmla="*/ 0 w 175"/>
                    <a:gd name="T69" fmla="*/ 0 h 30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5"/>
                    <a:gd name="T106" fmla="*/ 0 h 303"/>
                    <a:gd name="T107" fmla="*/ 175 w 175"/>
                    <a:gd name="T108" fmla="*/ 303 h 30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5" h="303">
                      <a:moveTo>
                        <a:pt x="15" y="6"/>
                      </a:moveTo>
                      <a:lnTo>
                        <a:pt x="22" y="19"/>
                      </a:lnTo>
                      <a:lnTo>
                        <a:pt x="32" y="27"/>
                      </a:lnTo>
                      <a:lnTo>
                        <a:pt x="58" y="40"/>
                      </a:lnTo>
                      <a:lnTo>
                        <a:pt x="125" y="71"/>
                      </a:lnTo>
                      <a:lnTo>
                        <a:pt x="163" y="102"/>
                      </a:lnTo>
                      <a:lnTo>
                        <a:pt x="175" y="119"/>
                      </a:lnTo>
                      <a:lnTo>
                        <a:pt x="174" y="138"/>
                      </a:lnTo>
                      <a:lnTo>
                        <a:pt x="156" y="154"/>
                      </a:lnTo>
                      <a:lnTo>
                        <a:pt x="133" y="164"/>
                      </a:lnTo>
                      <a:lnTo>
                        <a:pt x="105" y="187"/>
                      </a:lnTo>
                      <a:lnTo>
                        <a:pt x="84" y="219"/>
                      </a:lnTo>
                      <a:lnTo>
                        <a:pt x="70" y="240"/>
                      </a:lnTo>
                      <a:lnTo>
                        <a:pt x="55" y="258"/>
                      </a:lnTo>
                      <a:lnTo>
                        <a:pt x="27" y="299"/>
                      </a:lnTo>
                      <a:lnTo>
                        <a:pt x="16" y="303"/>
                      </a:lnTo>
                      <a:lnTo>
                        <a:pt x="13" y="291"/>
                      </a:lnTo>
                      <a:lnTo>
                        <a:pt x="33" y="244"/>
                      </a:lnTo>
                      <a:lnTo>
                        <a:pt x="42" y="221"/>
                      </a:lnTo>
                      <a:lnTo>
                        <a:pt x="55" y="198"/>
                      </a:lnTo>
                      <a:lnTo>
                        <a:pt x="70" y="180"/>
                      </a:lnTo>
                      <a:lnTo>
                        <a:pt x="84" y="164"/>
                      </a:lnTo>
                      <a:lnTo>
                        <a:pt x="101" y="150"/>
                      </a:lnTo>
                      <a:lnTo>
                        <a:pt x="122" y="138"/>
                      </a:lnTo>
                      <a:lnTo>
                        <a:pt x="152" y="127"/>
                      </a:lnTo>
                      <a:lnTo>
                        <a:pt x="149" y="117"/>
                      </a:lnTo>
                      <a:lnTo>
                        <a:pt x="132" y="105"/>
                      </a:lnTo>
                      <a:lnTo>
                        <a:pt x="113" y="96"/>
                      </a:lnTo>
                      <a:lnTo>
                        <a:pt x="80" y="79"/>
                      </a:lnTo>
                      <a:lnTo>
                        <a:pt x="45" y="65"/>
                      </a:lnTo>
                      <a:lnTo>
                        <a:pt x="16" y="42"/>
                      </a:lnTo>
                      <a:lnTo>
                        <a:pt x="0" y="11"/>
                      </a:lnTo>
                      <a:lnTo>
                        <a:pt x="5" y="0"/>
                      </a:lnTo>
                      <a:lnTo>
                        <a:pt x="15" y="6"/>
                      </a:lnTo>
                      <a:close/>
                    </a:path>
                  </a:pathLst>
                </a:custGeom>
                <a:solidFill>
                  <a:srgbClr val="000000"/>
                </a:solidFill>
                <a:ln w="9525">
                  <a:noFill/>
                  <a:round/>
                  <a:headEnd/>
                  <a:tailEnd/>
                </a:ln>
              </p:spPr>
              <p:txBody>
                <a:bodyPr/>
                <a:lstStyle/>
                <a:p>
                  <a:endParaRPr lang="fr-FR"/>
                </a:p>
              </p:txBody>
            </p:sp>
            <p:sp>
              <p:nvSpPr>
                <p:cNvPr id="18534" name="Freeform 501"/>
                <p:cNvSpPr>
                  <a:spLocks/>
                </p:cNvSpPr>
                <p:nvPr/>
              </p:nvSpPr>
              <p:spPr bwMode="auto">
                <a:xfrm>
                  <a:off x="2007" y="3569"/>
                  <a:ext cx="31" cy="19"/>
                </a:xfrm>
                <a:custGeom>
                  <a:avLst/>
                  <a:gdLst>
                    <a:gd name="T0" fmla="*/ 0 w 94"/>
                    <a:gd name="T1" fmla="*/ 0 h 57"/>
                    <a:gd name="T2" fmla="*/ 0 w 94"/>
                    <a:gd name="T3" fmla="*/ 0 h 57"/>
                    <a:gd name="T4" fmla="*/ 0 w 94"/>
                    <a:gd name="T5" fmla="*/ 0 h 57"/>
                    <a:gd name="T6" fmla="*/ 0 w 94"/>
                    <a:gd name="T7" fmla="*/ 0 h 57"/>
                    <a:gd name="T8" fmla="*/ 0 w 94"/>
                    <a:gd name="T9" fmla="*/ 0 h 57"/>
                    <a:gd name="T10" fmla="*/ 0 w 94"/>
                    <a:gd name="T11" fmla="*/ 0 h 57"/>
                    <a:gd name="T12" fmla="*/ 0 w 94"/>
                    <a:gd name="T13" fmla="*/ 0 h 57"/>
                    <a:gd name="T14" fmla="*/ 0 w 94"/>
                    <a:gd name="T15" fmla="*/ 0 h 57"/>
                    <a:gd name="T16" fmla="*/ 0 w 94"/>
                    <a:gd name="T17" fmla="*/ 0 h 57"/>
                    <a:gd name="T18" fmla="*/ 0 w 94"/>
                    <a:gd name="T19" fmla="*/ 0 h 57"/>
                    <a:gd name="T20" fmla="*/ 0 w 94"/>
                    <a:gd name="T21" fmla="*/ 0 h 57"/>
                    <a:gd name="T22" fmla="*/ 0 w 94"/>
                    <a:gd name="T23" fmla="*/ 0 h 57"/>
                    <a:gd name="T24" fmla="*/ 0 w 94"/>
                    <a:gd name="T25" fmla="*/ 0 h 57"/>
                    <a:gd name="T26" fmla="*/ 0 w 94"/>
                    <a:gd name="T27" fmla="*/ 0 h 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4"/>
                    <a:gd name="T43" fmla="*/ 0 h 57"/>
                    <a:gd name="T44" fmla="*/ 94 w 94"/>
                    <a:gd name="T45" fmla="*/ 57 h 5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4" h="57">
                      <a:moveTo>
                        <a:pt x="0" y="46"/>
                      </a:moveTo>
                      <a:lnTo>
                        <a:pt x="15" y="21"/>
                      </a:lnTo>
                      <a:lnTo>
                        <a:pt x="25" y="12"/>
                      </a:lnTo>
                      <a:lnTo>
                        <a:pt x="36" y="6"/>
                      </a:lnTo>
                      <a:lnTo>
                        <a:pt x="62" y="0"/>
                      </a:lnTo>
                      <a:lnTo>
                        <a:pt x="89" y="5"/>
                      </a:lnTo>
                      <a:lnTo>
                        <a:pt x="94" y="15"/>
                      </a:lnTo>
                      <a:lnTo>
                        <a:pt x="90" y="19"/>
                      </a:lnTo>
                      <a:lnTo>
                        <a:pt x="83" y="20"/>
                      </a:lnTo>
                      <a:lnTo>
                        <a:pt x="43" y="21"/>
                      </a:lnTo>
                      <a:lnTo>
                        <a:pt x="15" y="52"/>
                      </a:lnTo>
                      <a:lnTo>
                        <a:pt x="4" y="57"/>
                      </a:lnTo>
                      <a:lnTo>
                        <a:pt x="0" y="46"/>
                      </a:lnTo>
                      <a:close/>
                    </a:path>
                  </a:pathLst>
                </a:custGeom>
                <a:solidFill>
                  <a:srgbClr val="000000"/>
                </a:solidFill>
                <a:ln w="9525">
                  <a:noFill/>
                  <a:round/>
                  <a:headEnd/>
                  <a:tailEnd/>
                </a:ln>
              </p:spPr>
              <p:txBody>
                <a:bodyPr/>
                <a:lstStyle/>
                <a:p>
                  <a:endParaRPr lang="fr-FR"/>
                </a:p>
              </p:txBody>
            </p:sp>
            <p:sp>
              <p:nvSpPr>
                <p:cNvPr id="18535" name="Freeform 502"/>
                <p:cNvSpPr>
                  <a:spLocks/>
                </p:cNvSpPr>
                <p:nvPr/>
              </p:nvSpPr>
              <p:spPr bwMode="auto">
                <a:xfrm>
                  <a:off x="2018" y="3574"/>
                  <a:ext cx="20" cy="35"/>
                </a:xfrm>
                <a:custGeom>
                  <a:avLst/>
                  <a:gdLst>
                    <a:gd name="T0" fmla="*/ 0 w 60"/>
                    <a:gd name="T1" fmla="*/ 0 h 106"/>
                    <a:gd name="T2" fmla="*/ 0 w 60"/>
                    <a:gd name="T3" fmla="*/ 0 h 106"/>
                    <a:gd name="T4" fmla="*/ 0 w 60"/>
                    <a:gd name="T5" fmla="*/ 0 h 106"/>
                    <a:gd name="T6" fmla="*/ 0 w 60"/>
                    <a:gd name="T7" fmla="*/ 0 h 106"/>
                    <a:gd name="T8" fmla="*/ 0 w 60"/>
                    <a:gd name="T9" fmla="*/ 0 h 106"/>
                    <a:gd name="T10" fmla="*/ 0 w 60"/>
                    <a:gd name="T11" fmla="*/ 0 h 106"/>
                    <a:gd name="T12" fmla="*/ 0 w 60"/>
                    <a:gd name="T13" fmla="*/ 0 h 106"/>
                    <a:gd name="T14" fmla="*/ 0 w 60"/>
                    <a:gd name="T15" fmla="*/ 0 h 106"/>
                    <a:gd name="T16" fmla="*/ 0 w 60"/>
                    <a:gd name="T17" fmla="*/ 0 h 106"/>
                    <a:gd name="T18" fmla="*/ 0 w 60"/>
                    <a:gd name="T19" fmla="*/ 0 h 106"/>
                    <a:gd name="T20" fmla="*/ 0 w 60"/>
                    <a:gd name="T21" fmla="*/ 0 h 1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106"/>
                    <a:gd name="T35" fmla="*/ 60 w 60"/>
                    <a:gd name="T36" fmla="*/ 106 h 1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106">
                      <a:moveTo>
                        <a:pt x="16" y="4"/>
                      </a:moveTo>
                      <a:lnTo>
                        <a:pt x="36" y="41"/>
                      </a:lnTo>
                      <a:lnTo>
                        <a:pt x="43" y="70"/>
                      </a:lnTo>
                      <a:lnTo>
                        <a:pt x="59" y="95"/>
                      </a:lnTo>
                      <a:lnTo>
                        <a:pt x="60" y="106"/>
                      </a:lnTo>
                      <a:lnTo>
                        <a:pt x="48" y="106"/>
                      </a:lnTo>
                      <a:lnTo>
                        <a:pt x="7" y="50"/>
                      </a:lnTo>
                      <a:lnTo>
                        <a:pt x="0" y="11"/>
                      </a:lnTo>
                      <a:lnTo>
                        <a:pt x="5" y="0"/>
                      </a:lnTo>
                      <a:lnTo>
                        <a:pt x="16" y="4"/>
                      </a:lnTo>
                      <a:close/>
                    </a:path>
                  </a:pathLst>
                </a:custGeom>
                <a:solidFill>
                  <a:srgbClr val="000000"/>
                </a:solidFill>
                <a:ln w="9525">
                  <a:noFill/>
                  <a:round/>
                  <a:headEnd/>
                  <a:tailEnd/>
                </a:ln>
              </p:spPr>
              <p:txBody>
                <a:bodyPr/>
                <a:lstStyle/>
                <a:p>
                  <a:endParaRPr lang="fr-FR"/>
                </a:p>
              </p:txBody>
            </p:sp>
            <p:sp>
              <p:nvSpPr>
                <p:cNvPr id="18536" name="Freeform 503"/>
                <p:cNvSpPr>
                  <a:spLocks/>
                </p:cNvSpPr>
                <p:nvPr/>
              </p:nvSpPr>
              <p:spPr bwMode="auto">
                <a:xfrm>
                  <a:off x="2005" y="3611"/>
                  <a:ext cx="59" cy="30"/>
                </a:xfrm>
                <a:custGeom>
                  <a:avLst/>
                  <a:gdLst>
                    <a:gd name="T0" fmla="*/ 0 w 178"/>
                    <a:gd name="T1" fmla="*/ 0 h 89"/>
                    <a:gd name="T2" fmla="*/ 0 w 178"/>
                    <a:gd name="T3" fmla="*/ 0 h 89"/>
                    <a:gd name="T4" fmla="*/ 0 w 178"/>
                    <a:gd name="T5" fmla="*/ 0 h 89"/>
                    <a:gd name="T6" fmla="*/ 0 w 178"/>
                    <a:gd name="T7" fmla="*/ 0 h 89"/>
                    <a:gd name="T8" fmla="*/ 0 w 178"/>
                    <a:gd name="T9" fmla="*/ 0 h 89"/>
                    <a:gd name="T10" fmla="*/ 0 w 178"/>
                    <a:gd name="T11" fmla="*/ 0 h 89"/>
                    <a:gd name="T12" fmla="*/ 0 w 178"/>
                    <a:gd name="T13" fmla="*/ 0 h 89"/>
                    <a:gd name="T14" fmla="*/ 0 w 178"/>
                    <a:gd name="T15" fmla="*/ 0 h 89"/>
                    <a:gd name="T16" fmla="*/ 0 w 178"/>
                    <a:gd name="T17" fmla="*/ 0 h 89"/>
                    <a:gd name="T18" fmla="*/ 0 w 178"/>
                    <a:gd name="T19" fmla="*/ 0 h 89"/>
                    <a:gd name="T20" fmla="*/ 0 w 178"/>
                    <a:gd name="T21" fmla="*/ 0 h 89"/>
                    <a:gd name="T22" fmla="*/ 0 w 178"/>
                    <a:gd name="T23" fmla="*/ 0 h 89"/>
                    <a:gd name="T24" fmla="*/ 0 w 178"/>
                    <a:gd name="T25" fmla="*/ 0 h 89"/>
                    <a:gd name="T26" fmla="*/ 0 w 178"/>
                    <a:gd name="T27" fmla="*/ 0 h 89"/>
                    <a:gd name="T28" fmla="*/ 0 w 178"/>
                    <a:gd name="T29" fmla="*/ 0 h 89"/>
                    <a:gd name="T30" fmla="*/ 0 w 178"/>
                    <a:gd name="T31" fmla="*/ 0 h 89"/>
                    <a:gd name="T32" fmla="*/ 0 w 178"/>
                    <a:gd name="T33" fmla="*/ 0 h 8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8"/>
                    <a:gd name="T52" fmla="*/ 0 h 89"/>
                    <a:gd name="T53" fmla="*/ 178 w 178"/>
                    <a:gd name="T54" fmla="*/ 89 h 8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8" h="89">
                      <a:moveTo>
                        <a:pt x="11" y="0"/>
                      </a:moveTo>
                      <a:lnTo>
                        <a:pt x="39" y="27"/>
                      </a:lnTo>
                      <a:lnTo>
                        <a:pt x="51" y="40"/>
                      </a:lnTo>
                      <a:lnTo>
                        <a:pt x="68" y="51"/>
                      </a:lnTo>
                      <a:lnTo>
                        <a:pt x="121" y="70"/>
                      </a:lnTo>
                      <a:lnTo>
                        <a:pt x="131" y="53"/>
                      </a:lnTo>
                      <a:lnTo>
                        <a:pt x="141" y="39"/>
                      </a:lnTo>
                      <a:lnTo>
                        <a:pt x="166" y="12"/>
                      </a:lnTo>
                      <a:lnTo>
                        <a:pt x="178" y="11"/>
                      </a:lnTo>
                      <a:lnTo>
                        <a:pt x="178" y="23"/>
                      </a:lnTo>
                      <a:lnTo>
                        <a:pt x="132" y="84"/>
                      </a:lnTo>
                      <a:lnTo>
                        <a:pt x="122" y="89"/>
                      </a:lnTo>
                      <a:lnTo>
                        <a:pt x="60" y="65"/>
                      </a:lnTo>
                      <a:lnTo>
                        <a:pt x="1" y="12"/>
                      </a:lnTo>
                      <a:lnTo>
                        <a:pt x="0" y="1"/>
                      </a:lnTo>
                      <a:lnTo>
                        <a:pt x="11" y="0"/>
                      </a:lnTo>
                      <a:close/>
                    </a:path>
                  </a:pathLst>
                </a:custGeom>
                <a:solidFill>
                  <a:srgbClr val="000000"/>
                </a:solidFill>
                <a:ln w="9525">
                  <a:noFill/>
                  <a:round/>
                  <a:headEnd/>
                  <a:tailEnd/>
                </a:ln>
              </p:spPr>
              <p:txBody>
                <a:bodyPr/>
                <a:lstStyle/>
                <a:p>
                  <a:endParaRPr lang="fr-FR"/>
                </a:p>
              </p:txBody>
            </p:sp>
            <p:sp>
              <p:nvSpPr>
                <p:cNvPr id="18537" name="Freeform 504"/>
                <p:cNvSpPr>
                  <a:spLocks/>
                </p:cNvSpPr>
                <p:nvPr/>
              </p:nvSpPr>
              <p:spPr bwMode="auto">
                <a:xfrm>
                  <a:off x="2050" y="3581"/>
                  <a:ext cx="41" cy="43"/>
                </a:xfrm>
                <a:custGeom>
                  <a:avLst/>
                  <a:gdLst>
                    <a:gd name="T0" fmla="*/ 0 w 125"/>
                    <a:gd name="T1" fmla="*/ 0 h 129"/>
                    <a:gd name="T2" fmla="*/ 0 w 125"/>
                    <a:gd name="T3" fmla="*/ 0 h 129"/>
                    <a:gd name="T4" fmla="*/ 0 w 125"/>
                    <a:gd name="T5" fmla="*/ 0 h 129"/>
                    <a:gd name="T6" fmla="*/ 0 w 125"/>
                    <a:gd name="T7" fmla="*/ 0 h 129"/>
                    <a:gd name="T8" fmla="*/ 0 w 125"/>
                    <a:gd name="T9" fmla="*/ 0 h 129"/>
                    <a:gd name="T10" fmla="*/ 0 w 125"/>
                    <a:gd name="T11" fmla="*/ 0 h 129"/>
                    <a:gd name="T12" fmla="*/ 0 w 125"/>
                    <a:gd name="T13" fmla="*/ 0 h 129"/>
                    <a:gd name="T14" fmla="*/ 0 w 125"/>
                    <a:gd name="T15" fmla="*/ 0 h 129"/>
                    <a:gd name="T16" fmla="*/ 0 w 125"/>
                    <a:gd name="T17" fmla="*/ 0 h 129"/>
                    <a:gd name="T18" fmla="*/ 0 w 125"/>
                    <a:gd name="T19" fmla="*/ 0 h 129"/>
                    <a:gd name="T20" fmla="*/ 0 w 125"/>
                    <a:gd name="T21" fmla="*/ 0 h 129"/>
                    <a:gd name="T22" fmla="*/ 0 w 125"/>
                    <a:gd name="T23" fmla="*/ 0 h 129"/>
                    <a:gd name="T24" fmla="*/ 0 w 125"/>
                    <a:gd name="T25" fmla="*/ 0 h 129"/>
                    <a:gd name="T26" fmla="*/ 0 w 125"/>
                    <a:gd name="T27" fmla="*/ 0 h 129"/>
                    <a:gd name="T28" fmla="*/ 0 w 125"/>
                    <a:gd name="T29" fmla="*/ 0 h 129"/>
                    <a:gd name="T30" fmla="*/ 0 w 125"/>
                    <a:gd name="T31" fmla="*/ 0 h 129"/>
                    <a:gd name="T32" fmla="*/ 0 w 125"/>
                    <a:gd name="T33" fmla="*/ 0 h 129"/>
                    <a:gd name="T34" fmla="*/ 0 w 125"/>
                    <a:gd name="T35" fmla="*/ 0 h 129"/>
                    <a:gd name="T36" fmla="*/ 0 w 125"/>
                    <a:gd name="T37" fmla="*/ 0 h 129"/>
                    <a:gd name="T38" fmla="*/ 0 w 125"/>
                    <a:gd name="T39" fmla="*/ 0 h 129"/>
                    <a:gd name="T40" fmla="*/ 0 w 125"/>
                    <a:gd name="T41" fmla="*/ 0 h 1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5"/>
                    <a:gd name="T64" fmla="*/ 0 h 129"/>
                    <a:gd name="T65" fmla="*/ 125 w 125"/>
                    <a:gd name="T66" fmla="*/ 129 h 12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5" h="129">
                      <a:moveTo>
                        <a:pt x="125" y="11"/>
                      </a:moveTo>
                      <a:lnTo>
                        <a:pt x="101" y="62"/>
                      </a:lnTo>
                      <a:lnTo>
                        <a:pt x="88" y="120"/>
                      </a:lnTo>
                      <a:lnTo>
                        <a:pt x="63" y="129"/>
                      </a:lnTo>
                      <a:lnTo>
                        <a:pt x="33" y="126"/>
                      </a:lnTo>
                      <a:lnTo>
                        <a:pt x="12" y="104"/>
                      </a:lnTo>
                      <a:lnTo>
                        <a:pt x="0" y="72"/>
                      </a:lnTo>
                      <a:lnTo>
                        <a:pt x="4" y="61"/>
                      </a:lnTo>
                      <a:lnTo>
                        <a:pt x="15" y="65"/>
                      </a:lnTo>
                      <a:lnTo>
                        <a:pt x="27" y="79"/>
                      </a:lnTo>
                      <a:lnTo>
                        <a:pt x="45" y="84"/>
                      </a:lnTo>
                      <a:lnTo>
                        <a:pt x="62" y="97"/>
                      </a:lnTo>
                      <a:lnTo>
                        <a:pt x="68" y="104"/>
                      </a:lnTo>
                      <a:lnTo>
                        <a:pt x="75" y="103"/>
                      </a:lnTo>
                      <a:lnTo>
                        <a:pt x="83" y="82"/>
                      </a:lnTo>
                      <a:lnTo>
                        <a:pt x="85" y="56"/>
                      </a:lnTo>
                      <a:lnTo>
                        <a:pt x="96" y="27"/>
                      </a:lnTo>
                      <a:lnTo>
                        <a:pt x="111" y="2"/>
                      </a:lnTo>
                      <a:lnTo>
                        <a:pt x="122" y="0"/>
                      </a:lnTo>
                      <a:lnTo>
                        <a:pt x="125" y="11"/>
                      </a:lnTo>
                      <a:close/>
                    </a:path>
                  </a:pathLst>
                </a:custGeom>
                <a:solidFill>
                  <a:srgbClr val="000000"/>
                </a:solidFill>
                <a:ln w="9525">
                  <a:noFill/>
                  <a:round/>
                  <a:headEnd/>
                  <a:tailEnd/>
                </a:ln>
              </p:spPr>
              <p:txBody>
                <a:bodyPr/>
                <a:lstStyle/>
                <a:p>
                  <a:endParaRPr lang="fr-FR"/>
                </a:p>
              </p:txBody>
            </p:sp>
            <p:sp>
              <p:nvSpPr>
                <p:cNvPr id="18538" name="Freeform 505"/>
                <p:cNvSpPr>
                  <a:spLocks/>
                </p:cNvSpPr>
                <p:nvPr/>
              </p:nvSpPr>
              <p:spPr bwMode="auto">
                <a:xfrm>
                  <a:off x="2043" y="3562"/>
                  <a:ext cx="22" cy="10"/>
                </a:xfrm>
                <a:custGeom>
                  <a:avLst/>
                  <a:gdLst>
                    <a:gd name="T0" fmla="*/ 0 w 67"/>
                    <a:gd name="T1" fmla="*/ 0 h 30"/>
                    <a:gd name="T2" fmla="*/ 0 w 67"/>
                    <a:gd name="T3" fmla="*/ 0 h 30"/>
                    <a:gd name="T4" fmla="*/ 0 w 67"/>
                    <a:gd name="T5" fmla="*/ 0 h 30"/>
                    <a:gd name="T6" fmla="*/ 0 w 67"/>
                    <a:gd name="T7" fmla="*/ 0 h 30"/>
                    <a:gd name="T8" fmla="*/ 0 w 67"/>
                    <a:gd name="T9" fmla="*/ 0 h 30"/>
                    <a:gd name="T10" fmla="*/ 0 w 67"/>
                    <a:gd name="T11" fmla="*/ 0 h 30"/>
                    <a:gd name="T12" fmla="*/ 0 w 67"/>
                    <a:gd name="T13" fmla="*/ 0 h 30"/>
                    <a:gd name="T14" fmla="*/ 0 w 67"/>
                    <a:gd name="T15" fmla="*/ 0 h 30"/>
                    <a:gd name="T16" fmla="*/ 0 w 67"/>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
                    <a:gd name="T28" fmla="*/ 0 h 30"/>
                    <a:gd name="T29" fmla="*/ 67 w 67"/>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 h="30">
                      <a:moveTo>
                        <a:pt x="8" y="0"/>
                      </a:moveTo>
                      <a:lnTo>
                        <a:pt x="38" y="5"/>
                      </a:lnTo>
                      <a:lnTo>
                        <a:pt x="61" y="19"/>
                      </a:lnTo>
                      <a:lnTo>
                        <a:pt x="67" y="30"/>
                      </a:lnTo>
                      <a:lnTo>
                        <a:pt x="40" y="30"/>
                      </a:lnTo>
                      <a:lnTo>
                        <a:pt x="6" y="16"/>
                      </a:lnTo>
                      <a:lnTo>
                        <a:pt x="0" y="6"/>
                      </a:lnTo>
                      <a:lnTo>
                        <a:pt x="8" y="0"/>
                      </a:lnTo>
                      <a:close/>
                    </a:path>
                  </a:pathLst>
                </a:custGeom>
                <a:solidFill>
                  <a:srgbClr val="000000"/>
                </a:solidFill>
                <a:ln w="9525">
                  <a:noFill/>
                  <a:round/>
                  <a:headEnd/>
                  <a:tailEnd/>
                </a:ln>
              </p:spPr>
              <p:txBody>
                <a:bodyPr/>
                <a:lstStyle/>
                <a:p>
                  <a:endParaRPr lang="fr-FR"/>
                </a:p>
              </p:txBody>
            </p:sp>
            <p:sp>
              <p:nvSpPr>
                <p:cNvPr id="18539" name="Freeform 506"/>
                <p:cNvSpPr>
                  <a:spLocks/>
                </p:cNvSpPr>
                <p:nvPr/>
              </p:nvSpPr>
              <p:spPr bwMode="auto">
                <a:xfrm>
                  <a:off x="2088" y="3616"/>
                  <a:ext cx="104" cy="101"/>
                </a:xfrm>
                <a:custGeom>
                  <a:avLst/>
                  <a:gdLst>
                    <a:gd name="T0" fmla="*/ 0 w 312"/>
                    <a:gd name="T1" fmla="*/ 0 h 304"/>
                    <a:gd name="T2" fmla="*/ 0 w 312"/>
                    <a:gd name="T3" fmla="*/ 0 h 304"/>
                    <a:gd name="T4" fmla="*/ 0 w 312"/>
                    <a:gd name="T5" fmla="*/ 0 h 304"/>
                    <a:gd name="T6" fmla="*/ 0 w 312"/>
                    <a:gd name="T7" fmla="*/ 0 h 304"/>
                    <a:gd name="T8" fmla="*/ 0 w 312"/>
                    <a:gd name="T9" fmla="*/ 0 h 304"/>
                    <a:gd name="T10" fmla="*/ 0 w 312"/>
                    <a:gd name="T11" fmla="*/ 0 h 304"/>
                    <a:gd name="T12" fmla="*/ 0 w 312"/>
                    <a:gd name="T13" fmla="*/ 0 h 304"/>
                    <a:gd name="T14" fmla="*/ 0 w 312"/>
                    <a:gd name="T15" fmla="*/ 0 h 304"/>
                    <a:gd name="T16" fmla="*/ 0 w 312"/>
                    <a:gd name="T17" fmla="*/ 0 h 304"/>
                    <a:gd name="T18" fmla="*/ 0 w 312"/>
                    <a:gd name="T19" fmla="*/ 0 h 304"/>
                    <a:gd name="T20" fmla="*/ 0 w 312"/>
                    <a:gd name="T21" fmla="*/ 0 h 304"/>
                    <a:gd name="T22" fmla="*/ 0 w 312"/>
                    <a:gd name="T23" fmla="*/ 0 h 304"/>
                    <a:gd name="T24" fmla="*/ 0 w 312"/>
                    <a:gd name="T25" fmla="*/ 0 h 304"/>
                    <a:gd name="T26" fmla="*/ 0 w 312"/>
                    <a:gd name="T27" fmla="*/ 0 h 304"/>
                    <a:gd name="T28" fmla="*/ 0 w 312"/>
                    <a:gd name="T29" fmla="*/ 0 h 304"/>
                    <a:gd name="T30" fmla="*/ 0 w 312"/>
                    <a:gd name="T31" fmla="*/ 0 h 304"/>
                    <a:gd name="T32" fmla="*/ 0 w 312"/>
                    <a:gd name="T33" fmla="*/ 0 h 304"/>
                    <a:gd name="T34" fmla="*/ 0 w 312"/>
                    <a:gd name="T35" fmla="*/ 0 h 304"/>
                    <a:gd name="T36" fmla="*/ 0 w 312"/>
                    <a:gd name="T37" fmla="*/ 0 h 304"/>
                    <a:gd name="T38" fmla="*/ 0 w 312"/>
                    <a:gd name="T39" fmla="*/ 0 h 304"/>
                    <a:gd name="T40" fmla="*/ 0 w 312"/>
                    <a:gd name="T41" fmla="*/ 0 h 304"/>
                    <a:gd name="T42" fmla="*/ 0 w 312"/>
                    <a:gd name="T43" fmla="*/ 0 h 304"/>
                    <a:gd name="T44" fmla="*/ 0 w 312"/>
                    <a:gd name="T45" fmla="*/ 0 h 304"/>
                    <a:gd name="T46" fmla="*/ 0 w 312"/>
                    <a:gd name="T47" fmla="*/ 0 h 304"/>
                    <a:gd name="T48" fmla="*/ 0 w 312"/>
                    <a:gd name="T49" fmla="*/ 0 h 304"/>
                    <a:gd name="T50" fmla="*/ 0 w 312"/>
                    <a:gd name="T51" fmla="*/ 0 h 304"/>
                    <a:gd name="T52" fmla="*/ 0 w 312"/>
                    <a:gd name="T53" fmla="*/ 0 h 304"/>
                    <a:gd name="T54" fmla="*/ 0 w 312"/>
                    <a:gd name="T55" fmla="*/ 0 h 304"/>
                    <a:gd name="T56" fmla="*/ 0 w 312"/>
                    <a:gd name="T57" fmla="*/ 0 h 304"/>
                    <a:gd name="T58" fmla="*/ 0 w 312"/>
                    <a:gd name="T59" fmla="*/ 0 h 304"/>
                    <a:gd name="T60" fmla="*/ 0 w 312"/>
                    <a:gd name="T61" fmla="*/ 0 h 304"/>
                    <a:gd name="T62" fmla="*/ 0 w 312"/>
                    <a:gd name="T63" fmla="*/ 0 h 304"/>
                    <a:gd name="T64" fmla="*/ 0 w 312"/>
                    <a:gd name="T65" fmla="*/ 0 h 304"/>
                    <a:gd name="T66" fmla="*/ 0 w 312"/>
                    <a:gd name="T67" fmla="*/ 0 h 304"/>
                    <a:gd name="T68" fmla="*/ 0 w 312"/>
                    <a:gd name="T69" fmla="*/ 0 h 304"/>
                    <a:gd name="T70" fmla="*/ 0 w 312"/>
                    <a:gd name="T71" fmla="*/ 0 h 3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304"/>
                    <a:gd name="T110" fmla="*/ 312 w 312"/>
                    <a:gd name="T111" fmla="*/ 304 h 30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304">
                      <a:moveTo>
                        <a:pt x="0" y="295"/>
                      </a:moveTo>
                      <a:lnTo>
                        <a:pt x="9" y="232"/>
                      </a:lnTo>
                      <a:lnTo>
                        <a:pt x="22" y="179"/>
                      </a:lnTo>
                      <a:lnTo>
                        <a:pt x="32" y="154"/>
                      </a:lnTo>
                      <a:lnTo>
                        <a:pt x="44" y="129"/>
                      </a:lnTo>
                      <a:lnTo>
                        <a:pt x="60" y="105"/>
                      </a:lnTo>
                      <a:lnTo>
                        <a:pt x="80" y="79"/>
                      </a:lnTo>
                      <a:lnTo>
                        <a:pt x="93" y="62"/>
                      </a:lnTo>
                      <a:lnTo>
                        <a:pt x="108" y="48"/>
                      </a:lnTo>
                      <a:lnTo>
                        <a:pt x="124" y="36"/>
                      </a:lnTo>
                      <a:lnTo>
                        <a:pt x="143" y="23"/>
                      </a:lnTo>
                      <a:lnTo>
                        <a:pt x="172" y="9"/>
                      </a:lnTo>
                      <a:lnTo>
                        <a:pt x="199" y="0"/>
                      </a:lnTo>
                      <a:lnTo>
                        <a:pt x="258" y="0"/>
                      </a:lnTo>
                      <a:lnTo>
                        <a:pt x="283" y="10"/>
                      </a:lnTo>
                      <a:lnTo>
                        <a:pt x="303" y="29"/>
                      </a:lnTo>
                      <a:lnTo>
                        <a:pt x="311" y="46"/>
                      </a:lnTo>
                      <a:lnTo>
                        <a:pt x="312" y="64"/>
                      </a:lnTo>
                      <a:lnTo>
                        <a:pt x="304" y="106"/>
                      </a:lnTo>
                      <a:lnTo>
                        <a:pt x="297" y="114"/>
                      </a:lnTo>
                      <a:lnTo>
                        <a:pt x="289" y="105"/>
                      </a:lnTo>
                      <a:lnTo>
                        <a:pt x="291" y="40"/>
                      </a:lnTo>
                      <a:lnTo>
                        <a:pt x="274" y="29"/>
                      </a:lnTo>
                      <a:lnTo>
                        <a:pt x="253" y="25"/>
                      </a:lnTo>
                      <a:lnTo>
                        <a:pt x="205" y="30"/>
                      </a:lnTo>
                      <a:lnTo>
                        <a:pt x="184" y="41"/>
                      </a:lnTo>
                      <a:lnTo>
                        <a:pt x="161" y="55"/>
                      </a:lnTo>
                      <a:lnTo>
                        <a:pt x="109" y="100"/>
                      </a:lnTo>
                      <a:lnTo>
                        <a:pt x="90" y="124"/>
                      </a:lnTo>
                      <a:lnTo>
                        <a:pt x="73" y="146"/>
                      </a:lnTo>
                      <a:lnTo>
                        <a:pt x="47" y="190"/>
                      </a:lnTo>
                      <a:lnTo>
                        <a:pt x="28" y="239"/>
                      </a:lnTo>
                      <a:lnTo>
                        <a:pt x="17" y="296"/>
                      </a:lnTo>
                      <a:lnTo>
                        <a:pt x="8" y="304"/>
                      </a:lnTo>
                      <a:lnTo>
                        <a:pt x="0" y="295"/>
                      </a:lnTo>
                      <a:close/>
                    </a:path>
                  </a:pathLst>
                </a:custGeom>
                <a:solidFill>
                  <a:srgbClr val="000000"/>
                </a:solidFill>
                <a:ln w="9525">
                  <a:noFill/>
                  <a:round/>
                  <a:headEnd/>
                  <a:tailEnd/>
                </a:ln>
              </p:spPr>
              <p:txBody>
                <a:bodyPr/>
                <a:lstStyle/>
                <a:p>
                  <a:endParaRPr lang="fr-FR"/>
                </a:p>
              </p:txBody>
            </p:sp>
            <p:sp>
              <p:nvSpPr>
                <p:cNvPr id="18540" name="Freeform 507"/>
                <p:cNvSpPr>
                  <a:spLocks/>
                </p:cNvSpPr>
                <p:nvPr/>
              </p:nvSpPr>
              <p:spPr bwMode="auto">
                <a:xfrm>
                  <a:off x="2056" y="3588"/>
                  <a:ext cx="138" cy="132"/>
                </a:xfrm>
                <a:custGeom>
                  <a:avLst/>
                  <a:gdLst>
                    <a:gd name="T0" fmla="*/ 0 w 412"/>
                    <a:gd name="T1" fmla="*/ 0 h 395"/>
                    <a:gd name="T2" fmla="*/ 0 w 412"/>
                    <a:gd name="T3" fmla="*/ 0 h 395"/>
                    <a:gd name="T4" fmla="*/ 0 w 412"/>
                    <a:gd name="T5" fmla="*/ 0 h 395"/>
                    <a:gd name="T6" fmla="*/ 0 w 412"/>
                    <a:gd name="T7" fmla="*/ 0 h 395"/>
                    <a:gd name="T8" fmla="*/ 0 w 412"/>
                    <a:gd name="T9" fmla="*/ 0 h 395"/>
                    <a:gd name="T10" fmla="*/ 0 w 412"/>
                    <a:gd name="T11" fmla="*/ 0 h 395"/>
                    <a:gd name="T12" fmla="*/ 0 w 412"/>
                    <a:gd name="T13" fmla="*/ 0 h 395"/>
                    <a:gd name="T14" fmla="*/ 0 w 412"/>
                    <a:gd name="T15" fmla="*/ 0 h 395"/>
                    <a:gd name="T16" fmla="*/ 0 w 412"/>
                    <a:gd name="T17" fmla="*/ 0 h 395"/>
                    <a:gd name="T18" fmla="*/ 0 w 412"/>
                    <a:gd name="T19" fmla="*/ 0 h 395"/>
                    <a:gd name="T20" fmla="*/ 0 w 412"/>
                    <a:gd name="T21" fmla="*/ 0 h 395"/>
                    <a:gd name="T22" fmla="*/ 0 w 412"/>
                    <a:gd name="T23" fmla="*/ 0 h 395"/>
                    <a:gd name="T24" fmla="*/ 0 w 412"/>
                    <a:gd name="T25" fmla="*/ 0 h 395"/>
                    <a:gd name="T26" fmla="*/ 0 w 412"/>
                    <a:gd name="T27" fmla="*/ 0 h 395"/>
                    <a:gd name="T28" fmla="*/ 0 w 412"/>
                    <a:gd name="T29" fmla="*/ 0 h 395"/>
                    <a:gd name="T30" fmla="*/ 0 w 412"/>
                    <a:gd name="T31" fmla="*/ 0 h 395"/>
                    <a:gd name="T32" fmla="*/ 0 w 412"/>
                    <a:gd name="T33" fmla="*/ 0 h 395"/>
                    <a:gd name="T34" fmla="*/ 0 w 412"/>
                    <a:gd name="T35" fmla="*/ 0 h 395"/>
                    <a:gd name="T36" fmla="*/ 0 w 412"/>
                    <a:gd name="T37" fmla="*/ 0 h 395"/>
                    <a:gd name="T38" fmla="*/ 0 w 412"/>
                    <a:gd name="T39" fmla="*/ 0 h 395"/>
                    <a:gd name="T40" fmla="*/ 0 w 412"/>
                    <a:gd name="T41" fmla="*/ 0 h 395"/>
                    <a:gd name="T42" fmla="*/ 0 w 412"/>
                    <a:gd name="T43" fmla="*/ 0 h 395"/>
                    <a:gd name="T44" fmla="*/ 0 w 412"/>
                    <a:gd name="T45" fmla="*/ 0 h 395"/>
                    <a:gd name="T46" fmla="*/ 0 w 412"/>
                    <a:gd name="T47" fmla="*/ 0 h 395"/>
                    <a:gd name="T48" fmla="*/ 0 w 412"/>
                    <a:gd name="T49" fmla="*/ 0 h 395"/>
                    <a:gd name="T50" fmla="*/ 0 w 412"/>
                    <a:gd name="T51" fmla="*/ 0 h 395"/>
                    <a:gd name="T52" fmla="*/ 0 w 412"/>
                    <a:gd name="T53" fmla="*/ 0 h 395"/>
                    <a:gd name="T54" fmla="*/ 0 w 412"/>
                    <a:gd name="T55" fmla="*/ 0 h 395"/>
                    <a:gd name="T56" fmla="*/ 0 w 412"/>
                    <a:gd name="T57" fmla="*/ 0 h 395"/>
                    <a:gd name="T58" fmla="*/ 0 w 412"/>
                    <a:gd name="T59" fmla="*/ 0 h 395"/>
                    <a:gd name="T60" fmla="*/ 0 w 412"/>
                    <a:gd name="T61" fmla="*/ 0 h 395"/>
                    <a:gd name="T62" fmla="*/ 0 w 412"/>
                    <a:gd name="T63" fmla="*/ 0 h 395"/>
                    <a:gd name="T64" fmla="*/ 0 w 412"/>
                    <a:gd name="T65" fmla="*/ 0 h 395"/>
                    <a:gd name="T66" fmla="*/ 0 w 412"/>
                    <a:gd name="T67" fmla="*/ 0 h 395"/>
                    <a:gd name="T68" fmla="*/ 0 w 412"/>
                    <a:gd name="T69" fmla="*/ 0 h 395"/>
                    <a:gd name="T70" fmla="*/ 0 w 412"/>
                    <a:gd name="T71" fmla="*/ 0 h 395"/>
                    <a:gd name="T72" fmla="*/ 0 w 412"/>
                    <a:gd name="T73" fmla="*/ 0 h 395"/>
                    <a:gd name="T74" fmla="*/ 0 w 412"/>
                    <a:gd name="T75" fmla="*/ 0 h 395"/>
                    <a:gd name="T76" fmla="*/ 0 w 412"/>
                    <a:gd name="T77" fmla="*/ 0 h 395"/>
                    <a:gd name="T78" fmla="*/ 0 w 412"/>
                    <a:gd name="T79" fmla="*/ 0 h 395"/>
                    <a:gd name="T80" fmla="*/ 0 w 412"/>
                    <a:gd name="T81" fmla="*/ 0 h 395"/>
                    <a:gd name="T82" fmla="*/ 0 w 412"/>
                    <a:gd name="T83" fmla="*/ 0 h 39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2"/>
                    <a:gd name="T127" fmla="*/ 0 h 395"/>
                    <a:gd name="T128" fmla="*/ 412 w 412"/>
                    <a:gd name="T129" fmla="*/ 395 h 39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2" h="395">
                      <a:moveTo>
                        <a:pt x="0" y="387"/>
                      </a:moveTo>
                      <a:lnTo>
                        <a:pt x="0" y="356"/>
                      </a:lnTo>
                      <a:lnTo>
                        <a:pt x="1" y="328"/>
                      </a:lnTo>
                      <a:lnTo>
                        <a:pt x="10" y="277"/>
                      </a:lnTo>
                      <a:lnTo>
                        <a:pt x="17" y="251"/>
                      </a:lnTo>
                      <a:lnTo>
                        <a:pt x="27" y="227"/>
                      </a:lnTo>
                      <a:lnTo>
                        <a:pt x="40" y="201"/>
                      </a:lnTo>
                      <a:lnTo>
                        <a:pt x="54" y="174"/>
                      </a:lnTo>
                      <a:lnTo>
                        <a:pt x="66" y="156"/>
                      </a:lnTo>
                      <a:lnTo>
                        <a:pt x="78" y="139"/>
                      </a:lnTo>
                      <a:lnTo>
                        <a:pt x="105" y="104"/>
                      </a:lnTo>
                      <a:lnTo>
                        <a:pt x="128" y="80"/>
                      </a:lnTo>
                      <a:lnTo>
                        <a:pt x="150" y="61"/>
                      </a:lnTo>
                      <a:lnTo>
                        <a:pt x="172" y="43"/>
                      </a:lnTo>
                      <a:lnTo>
                        <a:pt x="200" y="28"/>
                      </a:lnTo>
                      <a:lnTo>
                        <a:pt x="230" y="15"/>
                      </a:lnTo>
                      <a:lnTo>
                        <a:pt x="257" y="7"/>
                      </a:lnTo>
                      <a:lnTo>
                        <a:pt x="312" y="0"/>
                      </a:lnTo>
                      <a:lnTo>
                        <a:pt x="362" y="9"/>
                      </a:lnTo>
                      <a:lnTo>
                        <a:pt x="411" y="38"/>
                      </a:lnTo>
                      <a:lnTo>
                        <a:pt x="412" y="49"/>
                      </a:lnTo>
                      <a:lnTo>
                        <a:pt x="399" y="50"/>
                      </a:lnTo>
                      <a:lnTo>
                        <a:pt x="378" y="35"/>
                      </a:lnTo>
                      <a:lnTo>
                        <a:pt x="357" y="28"/>
                      </a:lnTo>
                      <a:lnTo>
                        <a:pt x="313" y="25"/>
                      </a:lnTo>
                      <a:lnTo>
                        <a:pt x="266" y="39"/>
                      </a:lnTo>
                      <a:lnTo>
                        <a:pt x="241" y="49"/>
                      </a:lnTo>
                      <a:lnTo>
                        <a:pt x="214" y="60"/>
                      </a:lnTo>
                      <a:lnTo>
                        <a:pt x="171" y="89"/>
                      </a:lnTo>
                      <a:lnTo>
                        <a:pt x="153" y="105"/>
                      </a:lnTo>
                      <a:lnTo>
                        <a:pt x="132" y="127"/>
                      </a:lnTo>
                      <a:lnTo>
                        <a:pt x="118" y="143"/>
                      </a:lnTo>
                      <a:lnTo>
                        <a:pt x="105" y="158"/>
                      </a:lnTo>
                      <a:lnTo>
                        <a:pt x="81" y="189"/>
                      </a:lnTo>
                      <a:lnTo>
                        <a:pt x="66" y="214"/>
                      </a:lnTo>
                      <a:lnTo>
                        <a:pt x="54" y="238"/>
                      </a:lnTo>
                      <a:lnTo>
                        <a:pt x="32" y="283"/>
                      </a:lnTo>
                      <a:lnTo>
                        <a:pt x="18" y="331"/>
                      </a:lnTo>
                      <a:lnTo>
                        <a:pt x="16" y="386"/>
                      </a:lnTo>
                      <a:lnTo>
                        <a:pt x="8" y="395"/>
                      </a:lnTo>
                      <a:lnTo>
                        <a:pt x="0" y="387"/>
                      </a:lnTo>
                      <a:close/>
                    </a:path>
                  </a:pathLst>
                </a:custGeom>
                <a:solidFill>
                  <a:srgbClr val="000000"/>
                </a:solidFill>
                <a:ln w="9525">
                  <a:noFill/>
                  <a:round/>
                  <a:headEnd/>
                  <a:tailEnd/>
                </a:ln>
              </p:spPr>
              <p:txBody>
                <a:bodyPr/>
                <a:lstStyle/>
                <a:p>
                  <a:endParaRPr lang="fr-FR"/>
                </a:p>
              </p:txBody>
            </p:sp>
            <p:sp>
              <p:nvSpPr>
                <p:cNvPr id="18541" name="Freeform 508"/>
                <p:cNvSpPr>
                  <a:spLocks/>
                </p:cNvSpPr>
                <p:nvPr/>
              </p:nvSpPr>
              <p:spPr bwMode="auto">
                <a:xfrm>
                  <a:off x="2134" y="3627"/>
                  <a:ext cx="72" cy="110"/>
                </a:xfrm>
                <a:custGeom>
                  <a:avLst/>
                  <a:gdLst>
                    <a:gd name="T0" fmla="*/ 0 w 217"/>
                    <a:gd name="T1" fmla="*/ 0 h 332"/>
                    <a:gd name="T2" fmla="*/ 0 w 217"/>
                    <a:gd name="T3" fmla="*/ 0 h 332"/>
                    <a:gd name="T4" fmla="*/ 0 w 217"/>
                    <a:gd name="T5" fmla="*/ 0 h 332"/>
                    <a:gd name="T6" fmla="*/ 0 w 217"/>
                    <a:gd name="T7" fmla="*/ 0 h 332"/>
                    <a:gd name="T8" fmla="*/ 0 w 217"/>
                    <a:gd name="T9" fmla="*/ 0 h 332"/>
                    <a:gd name="T10" fmla="*/ 0 w 217"/>
                    <a:gd name="T11" fmla="*/ 0 h 332"/>
                    <a:gd name="T12" fmla="*/ 0 w 217"/>
                    <a:gd name="T13" fmla="*/ 0 h 332"/>
                    <a:gd name="T14" fmla="*/ 0 w 217"/>
                    <a:gd name="T15" fmla="*/ 0 h 332"/>
                    <a:gd name="T16" fmla="*/ 0 w 217"/>
                    <a:gd name="T17" fmla="*/ 0 h 332"/>
                    <a:gd name="T18" fmla="*/ 0 w 217"/>
                    <a:gd name="T19" fmla="*/ 0 h 332"/>
                    <a:gd name="T20" fmla="*/ 0 w 217"/>
                    <a:gd name="T21" fmla="*/ 0 h 332"/>
                    <a:gd name="T22" fmla="*/ 0 w 217"/>
                    <a:gd name="T23" fmla="*/ 0 h 332"/>
                    <a:gd name="T24" fmla="*/ 0 w 217"/>
                    <a:gd name="T25" fmla="*/ 0 h 332"/>
                    <a:gd name="T26" fmla="*/ 0 w 217"/>
                    <a:gd name="T27" fmla="*/ 0 h 332"/>
                    <a:gd name="T28" fmla="*/ 0 w 217"/>
                    <a:gd name="T29" fmla="*/ 0 h 332"/>
                    <a:gd name="T30" fmla="*/ 0 w 217"/>
                    <a:gd name="T31" fmla="*/ 0 h 332"/>
                    <a:gd name="T32" fmla="*/ 0 w 217"/>
                    <a:gd name="T33" fmla="*/ 0 h 332"/>
                    <a:gd name="T34" fmla="*/ 0 w 217"/>
                    <a:gd name="T35" fmla="*/ 0 h 332"/>
                    <a:gd name="T36" fmla="*/ 0 w 217"/>
                    <a:gd name="T37" fmla="*/ 0 h 332"/>
                    <a:gd name="T38" fmla="*/ 0 w 217"/>
                    <a:gd name="T39" fmla="*/ 0 h 332"/>
                    <a:gd name="T40" fmla="*/ 0 w 217"/>
                    <a:gd name="T41" fmla="*/ 0 h 332"/>
                    <a:gd name="T42" fmla="*/ 0 w 217"/>
                    <a:gd name="T43" fmla="*/ 0 h 332"/>
                    <a:gd name="T44" fmla="*/ 0 w 217"/>
                    <a:gd name="T45" fmla="*/ 0 h 332"/>
                    <a:gd name="T46" fmla="*/ 0 w 217"/>
                    <a:gd name="T47" fmla="*/ 0 h 332"/>
                    <a:gd name="T48" fmla="*/ 0 w 217"/>
                    <a:gd name="T49" fmla="*/ 0 h 332"/>
                    <a:gd name="T50" fmla="*/ 0 w 217"/>
                    <a:gd name="T51" fmla="*/ 0 h 332"/>
                    <a:gd name="T52" fmla="*/ 0 w 217"/>
                    <a:gd name="T53" fmla="*/ 0 h 332"/>
                    <a:gd name="T54" fmla="*/ 0 w 217"/>
                    <a:gd name="T55" fmla="*/ 0 h 332"/>
                    <a:gd name="T56" fmla="*/ 0 w 217"/>
                    <a:gd name="T57" fmla="*/ 0 h 332"/>
                    <a:gd name="T58" fmla="*/ 0 w 217"/>
                    <a:gd name="T59" fmla="*/ 0 h 33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7"/>
                    <a:gd name="T91" fmla="*/ 0 h 332"/>
                    <a:gd name="T92" fmla="*/ 217 w 217"/>
                    <a:gd name="T93" fmla="*/ 332 h 33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7" h="332">
                      <a:moveTo>
                        <a:pt x="209" y="7"/>
                      </a:moveTo>
                      <a:lnTo>
                        <a:pt x="217" y="82"/>
                      </a:lnTo>
                      <a:lnTo>
                        <a:pt x="215" y="117"/>
                      </a:lnTo>
                      <a:lnTo>
                        <a:pt x="206" y="156"/>
                      </a:lnTo>
                      <a:lnTo>
                        <a:pt x="190" y="192"/>
                      </a:lnTo>
                      <a:lnTo>
                        <a:pt x="181" y="212"/>
                      </a:lnTo>
                      <a:lnTo>
                        <a:pt x="172" y="226"/>
                      </a:lnTo>
                      <a:lnTo>
                        <a:pt x="162" y="243"/>
                      </a:lnTo>
                      <a:lnTo>
                        <a:pt x="149" y="258"/>
                      </a:lnTo>
                      <a:lnTo>
                        <a:pt x="134" y="273"/>
                      </a:lnTo>
                      <a:lnTo>
                        <a:pt x="117" y="287"/>
                      </a:lnTo>
                      <a:lnTo>
                        <a:pt x="100" y="300"/>
                      </a:lnTo>
                      <a:lnTo>
                        <a:pt x="82" y="311"/>
                      </a:lnTo>
                      <a:lnTo>
                        <a:pt x="64" y="322"/>
                      </a:lnTo>
                      <a:lnTo>
                        <a:pt x="46" y="332"/>
                      </a:lnTo>
                      <a:lnTo>
                        <a:pt x="0" y="330"/>
                      </a:lnTo>
                      <a:lnTo>
                        <a:pt x="16" y="320"/>
                      </a:lnTo>
                      <a:lnTo>
                        <a:pt x="35" y="306"/>
                      </a:lnTo>
                      <a:lnTo>
                        <a:pt x="55" y="293"/>
                      </a:lnTo>
                      <a:lnTo>
                        <a:pt x="76" y="277"/>
                      </a:lnTo>
                      <a:lnTo>
                        <a:pt x="114" y="244"/>
                      </a:lnTo>
                      <a:lnTo>
                        <a:pt x="139" y="211"/>
                      </a:lnTo>
                      <a:lnTo>
                        <a:pt x="156" y="177"/>
                      </a:lnTo>
                      <a:lnTo>
                        <a:pt x="173" y="143"/>
                      </a:lnTo>
                      <a:lnTo>
                        <a:pt x="192" y="76"/>
                      </a:lnTo>
                      <a:lnTo>
                        <a:pt x="195" y="46"/>
                      </a:lnTo>
                      <a:lnTo>
                        <a:pt x="192" y="10"/>
                      </a:lnTo>
                      <a:lnTo>
                        <a:pt x="200" y="0"/>
                      </a:lnTo>
                      <a:lnTo>
                        <a:pt x="209" y="7"/>
                      </a:lnTo>
                      <a:close/>
                    </a:path>
                  </a:pathLst>
                </a:custGeom>
                <a:solidFill>
                  <a:srgbClr val="000000"/>
                </a:solidFill>
                <a:ln w="9525">
                  <a:noFill/>
                  <a:round/>
                  <a:headEnd/>
                  <a:tailEnd/>
                </a:ln>
              </p:spPr>
              <p:txBody>
                <a:bodyPr/>
                <a:lstStyle/>
                <a:p>
                  <a:endParaRPr lang="fr-FR"/>
                </a:p>
              </p:txBody>
            </p:sp>
            <p:sp>
              <p:nvSpPr>
                <p:cNvPr id="18542" name="Freeform 509"/>
                <p:cNvSpPr>
                  <a:spLocks/>
                </p:cNvSpPr>
                <p:nvPr/>
              </p:nvSpPr>
              <p:spPr bwMode="auto">
                <a:xfrm>
                  <a:off x="2100" y="3663"/>
                  <a:ext cx="73" cy="62"/>
                </a:xfrm>
                <a:custGeom>
                  <a:avLst/>
                  <a:gdLst>
                    <a:gd name="T0" fmla="*/ 0 w 219"/>
                    <a:gd name="T1" fmla="*/ 0 h 185"/>
                    <a:gd name="T2" fmla="*/ 0 w 219"/>
                    <a:gd name="T3" fmla="*/ 0 h 185"/>
                    <a:gd name="T4" fmla="*/ 0 w 219"/>
                    <a:gd name="T5" fmla="*/ 0 h 185"/>
                    <a:gd name="T6" fmla="*/ 0 w 219"/>
                    <a:gd name="T7" fmla="*/ 0 h 185"/>
                    <a:gd name="T8" fmla="*/ 0 w 219"/>
                    <a:gd name="T9" fmla="*/ 0 h 185"/>
                    <a:gd name="T10" fmla="*/ 0 w 219"/>
                    <a:gd name="T11" fmla="*/ 0 h 185"/>
                    <a:gd name="T12" fmla="*/ 0 w 219"/>
                    <a:gd name="T13" fmla="*/ 0 h 185"/>
                    <a:gd name="T14" fmla="*/ 0 w 219"/>
                    <a:gd name="T15" fmla="*/ 0 h 185"/>
                    <a:gd name="T16" fmla="*/ 0 w 219"/>
                    <a:gd name="T17" fmla="*/ 0 h 185"/>
                    <a:gd name="T18" fmla="*/ 0 w 219"/>
                    <a:gd name="T19" fmla="*/ 0 h 185"/>
                    <a:gd name="T20" fmla="*/ 0 w 219"/>
                    <a:gd name="T21" fmla="*/ 0 h 185"/>
                    <a:gd name="T22" fmla="*/ 0 w 219"/>
                    <a:gd name="T23" fmla="*/ 0 h 185"/>
                    <a:gd name="T24" fmla="*/ 0 w 219"/>
                    <a:gd name="T25" fmla="*/ 0 h 185"/>
                    <a:gd name="T26" fmla="*/ 0 w 219"/>
                    <a:gd name="T27" fmla="*/ 0 h 185"/>
                    <a:gd name="T28" fmla="*/ 0 w 219"/>
                    <a:gd name="T29" fmla="*/ 0 h 185"/>
                    <a:gd name="T30" fmla="*/ 0 w 219"/>
                    <a:gd name="T31" fmla="*/ 0 h 185"/>
                    <a:gd name="T32" fmla="*/ 0 w 219"/>
                    <a:gd name="T33" fmla="*/ 0 h 185"/>
                    <a:gd name="T34" fmla="*/ 0 w 219"/>
                    <a:gd name="T35" fmla="*/ 0 h 185"/>
                    <a:gd name="T36" fmla="*/ 0 w 219"/>
                    <a:gd name="T37" fmla="*/ 0 h 185"/>
                    <a:gd name="T38" fmla="*/ 0 w 219"/>
                    <a:gd name="T39" fmla="*/ 0 h 185"/>
                    <a:gd name="T40" fmla="*/ 0 w 219"/>
                    <a:gd name="T41" fmla="*/ 0 h 185"/>
                    <a:gd name="T42" fmla="*/ 0 w 219"/>
                    <a:gd name="T43" fmla="*/ 0 h 185"/>
                    <a:gd name="T44" fmla="*/ 0 w 219"/>
                    <a:gd name="T45" fmla="*/ 0 h 185"/>
                    <a:gd name="T46" fmla="*/ 0 w 219"/>
                    <a:gd name="T47" fmla="*/ 0 h 185"/>
                    <a:gd name="T48" fmla="*/ 0 w 219"/>
                    <a:gd name="T49" fmla="*/ 0 h 185"/>
                    <a:gd name="T50" fmla="*/ 0 w 219"/>
                    <a:gd name="T51" fmla="*/ 0 h 1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9"/>
                    <a:gd name="T79" fmla="*/ 0 h 185"/>
                    <a:gd name="T80" fmla="*/ 219 w 219"/>
                    <a:gd name="T81" fmla="*/ 185 h 18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9" h="185">
                      <a:moveTo>
                        <a:pt x="219" y="12"/>
                      </a:moveTo>
                      <a:lnTo>
                        <a:pt x="207" y="34"/>
                      </a:lnTo>
                      <a:lnTo>
                        <a:pt x="196" y="54"/>
                      </a:lnTo>
                      <a:lnTo>
                        <a:pt x="185" y="72"/>
                      </a:lnTo>
                      <a:lnTo>
                        <a:pt x="172" y="88"/>
                      </a:lnTo>
                      <a:lnTo>
                        <a:pt x="159" y="104"/>
                      </a:lnTo>
                      <a:lnTo>
                        <a:pt x="142" y="118"/>
                      </a:lnTo>
                      <a:lnTo>
                        <a:pt x="124" y="133"/>
                      </a:lnTo>
                      <a:lnTo>
                        <a:pt x="104" y="147"/>
                      </a:lnTo>
                      <a:lnTo>
                        <a:pt x="83" y="164"/>
                      </a:lnTo>
                      <a:lnTo>
                        <a:pt x="60" y="177"/>
                      </a:lnTo>
                      <a:lnTo>
                        <a:pt x="10" y="185"/>
                      </a:lnTo>
                      <a:lnTo>
                        <a:pt x="0" y="181"/>
                      </a:lnTo>
                      <a:lnTo>
                        <a:pt x="4" y="171"/>
                      </a:lnTo>
                      <a:lnTo>
                        <a:pt x="24" y="155"/>
                      </a:lnTo>
                      <a:lnTo>
                        <a:pt x="33" y="148"/>
                      </a:lnTo>
                      <a:lnTo>
                        <a:pt x="45" y="142"/>
                      </a:lnTo>
                      <a:lnTo>
                        <a:pt x="81" y="117"/>
                      </a:lnTo>
                      <a:lnTo>
                        <a:pt x="100" y="104"/>
                      </a:lnTo>
                      <a:lnTo>
                        <a:pt x="119" y="92"/>
                      </a:lnTo>
                      <a:lnTo>
                        <a:pt x="135" y="80"/>
                      </a:lnTo>
                      <a:lnTo>
                        <a:pt x="152" y="69"/>
                      </a:lnTo>
                      <a:lnTo>
                        <a:pt x="203" y="5"/>
                      </a:lnTo>
                      <a:lnTo>
                        <a:pt x="214" y="0"/>
                      </a:lnTo>
                      <a:lnTo>
                        <a:pt x="219" y="12"/>
                      </a:lnTo>
                      <a:close/>
                    </a:path>
                  </a:pathLst>
                </a:custGeom>
                <a:solidFill>
                  <a:srgbClr val="000000"/>
                </a:solidFill>
                <a:ln w="9525">
                  <a:noFill/>
                  <a:round/>
                  <a:headEnd/>
                  <a:tailEnd/>
                </a:ln>
              </p:spPr>
              <p:txBody>
                <a:bodyPr/>
                <a:lstStyle/>
                <a:p>
                  <a:endParaRPr lang="fr-FR"/>
                </a:p>
              </p:txBody>
            </p:sp>
            <p:sp>
              <p:nvSpPr>
                <p:cNvPr id="18543" name="Freeform 510"/>
                <p:cNvSpPr>
                  <a:spLocks/>
                </p:cNvSpPr>
                <p:nvPr/>
              </p:nvSpPr>
              <p:spPr bwMode="auto">
                <a:xfrm>
                  <a:off x="2002" y="3634"/>
                  <a:ext cx="29" cy="16"/>
                </a:xfrm>
                <a:custGeom>
                  <a:avLst/>
                  <a:gdLst>
                    <a:gd name="T0" fmla="*/ 0 w 88"/>
                    <a:gd name="T1" fmla="*/ 0 h 48"/>
                    <a:gd name="T2" fmla="*/ 0 w 88"/>
                    <a:gd name="T3" fmla="*/ 0 h 48"/>
                    <a:gd name="T4" fmla="*/ 0 w 88"/>
                    <a:gd name="T5" fmla="*/ 0 h 48"/>
                    <a:gd name="T6" fmla="*/ 0 w 88"/>
                    <a:gd name="T7" fmla="*/ 0 h 48"/>
                    <a:gd name="T8" fmla="*/ 0 w 88"/>
                    <a:gd name="T9" fmla="*/ 0 h 48"/>
                    <a:gd name="T10" fmla="*/ 0 w 88"/>
                    <a:gd name="T11" fmla="*/ 0 h 48"/>
                    <a:gd name="T12" fmla="*/ 0 w 88"/>
                    <a:gd name="T13" fmla="*/ 0 h 48"/>
                    <a:gd name="T14" fmla="*/ 0 w 88"/>
                    <a:gd name="T15" fmla="*/ 0 h 48"/>
                    <a:gd name="T16" fmla="*/ 0 w 88"/>
                    <a:gd name="T17" fmla="*/ 0 h 48"/>
                    <a:gd name="T18" fmla="*/ 0 w 88"/>
                    <a:gd name="T19" fmla="*/ 0 h 48"/>
                    <a:gd name="T20" fmla="*/ 0 w 88"/>
                    <a:gd name="T21" fmla="*/ 0 h 48"/>
                    <a:gd name="T22" fmla="*/ 0 w 88"/>
                    <a:gd name="T23" fmla="*/ 0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8"/>
                    <a:gd name="T37" fmla="*/ 0 h 48"/>
                    <a:gd name="T38" fmla="*/ 88 w 88"/>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8" h="48">
                      <a:moveTo>
                        <a:pt x="4" y="32"/>
                      </a:moveTo>
                      <a:lnTo>
                        <a:pt x="16" y="14"/>
                      </a:lnTo>
                      <a:lnTo>
                        <a:pt x="79" y="0"/>
                      </a:lnTo>
                      <a:lnTo>
                        <a:pt x="88" y="6"/>
                      </a:lnTo>
                      <a:lnTo>
                        <a:pt x="81" y="15"/>
                      </a:lnTo>
                      <a:lnTo>
                        <a:pt x="56" y="26"/>
                      </a:lnTo>
                      <a:lnTo>
                        <a:pt x="33" y="40"/>
                      </a:lnTo>
                      <a:lnTo>
                        <a:pt x="19" y="48"/>
                      </a:lnTo>
                      <a:lnTo>
                        <a:pt x="4" y="46"/>
                      </a:lnTo>
                      <a:lnTo>
                        <a:pt x="0" y="40"/>
                      </a:lnTo>
                      <a:lnTo>
                        <a:pt x="4" y="32"/>
                      </a:lnTo>
                      <a:close/>
                    </a:path>
                  </a:pathLst>
                </a:custGeom>
                <a:solidFill>
                  <a:srgbClr val="000000"/>
                </a:solidFill>
                <a:ln w="9525">
                  <a:noFill/>
                  <a:round/>
                  <a:headEnd/>
                  <a:tailEnd/>
                </a:ln>
              </p:spPr>
              <p:txBody>
                <a:bodyPr/>
                <a:lstStyle/>
                <a:p>
                  <a:endParaRPr lang="fr-FR"/>
                </a:p>
              </p:txBody>
            </p:sp>
            <p:sp>
              <p:nvSpPr>
                <p:cNvPr id="18544" name="Freeform 511"/>
                <p:cNvSpPr>
                  <a:spLocks/>
                </p:cNvSpPr>
                <p:nvPr/>
              </p:nvSpPr>
              <p:spPr bwMode="auto">
                <a:xfrm>
                  <a:off x="2047" y="3489"/>
                  <a:ext cx="62" cy="30"/>
                </a:xfrm>
                <a:custGeom>
                  <a:avLst/>
                  <a:gdLst>
                    <a:gd name="T0" fmla="*/ 0 w 185"/>
                    <a:gd name="T1" fmla="*/ 0 h 88"/>
                    <a:gd name="T2" fmla="*/ 0 w 185"/>
                    <a:gd name="T3" fmla="*/ 0 h 88"/>
                    <a:gd name="T4" fmla="*/ 0 w 185"/>
                    <a:gd name="T5" fmla="*/ 0 h 88"/>
                    <a:gd name="T6" fmla="*/ 0 w 185"/>
                    <a:gd name="T7" fmla="*/ 0 h 88"/>
                    <a:gd name="T8" fmla="*/ 0 w 185"/>
                    <a:gd name="T9" fmla="*/ 0 h 88"/>
                    <a:gd name="T10" fmla="*/ 0 w 185"/>
                    <a:gd name="T11" fmla="*/ 0 h 88"/>
                    <a:gd name="T12" fmla="*/ 0 w 185"/>
                    <a:gd name="T13" fmla="*/ 0 h 88"/>
                    <a:gd name="T14" fmla="*/ 0 w 185"/>
                    <a:gd name="T15" fmla="*/ 0 h 88"/>
                    <a:gd name="T16" fmla="*/ 0 w 185"/>
                    <a:gd name="T17" fmla="*/ 0 h 88"/>
                    <a:gd name="T18" fmla="*/ 0 w 185"/>
                    <a:gd name="T19" fmla="*/ 0 h 88"/>
                    <a:gd name="T20" fmla="*/ 0 w 185"/>
                    <a:gd name="T21" fmla="*/ 0 h 88"/>
                    <a:gd name="T22" fmla="*/ 0 w 185"/>
                    <a:gd name="T23" fmla="*/ 0 h 88"/>
                    <a:gd name="T24" fmla="*/ 0 w 185"/>
                    <a:gd name="T25" fmla="*/ 0 h 88"/>
                    <a:gd name="T26" fmla="*/ 0 w 185"/>
                    <a:gd name="T27" fmla="*/ 0 h 88"/>
                    <a:gd name="T28" fmla="*/ 0 w 185"/>
                    <a:gd name="T29" fmla="*/ 0 h 88"/>
                    <a:gd name="T30" fmla="*/ 0 w 185"/>
                    <a:gd name="T31" fmla="*/ 0 h 88"/>
                    <a:gd name="T32" fmla="*/ 0 w 185"/>
                    <a:gd name="T33" fmla="*/ 0 h 88"/>
                    <a:gd name="T34" fmla="*/ 0 w 185"/>
                    <a:gd name="T35" fmla="*/ 0 h 88"/>
                    <a:gd name="T36" fmla="*/ 0 w 185"/>
                    <a:gd name="T37" fmla="*/ 0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5"/>
                    <a:gd name="T58" fmla="*/ 0 h 88"/>
                    <a:gd name="T59" fmla="*/ 185 w 185"/>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5" h="88">
                      <a:moveTo>
                        <a:pt x="18" y="7"/>
                      </a:moveTo>
                      <a:lnTo>
                        <a:pt x="25" y="11"/>
                      </a:lnTo>
                      <a:lnTo>
                        <a:pt x="36" y="12"/>
                      </a:lnTo>
                      <a:lnTo>
                        <a:pt x="53" y="26"/>
                      </a:lnTo>
                      <a:lnTo>
                        <a:pt x="70" y="36"/>
                      </a:lnTo>
                      <a:lnTo>
                        <a:pt x="86" y="46"/>
                      </a:lnTo>
                      <a:lnTo>
                        <a:pt x="102" y="53"/>
                      </a:lnTo>
                      <a:lnTo>
                        <a:pt x="138" y="64"/>
                      </a:lnTo>
                      <a:lnTo>
                        <a:pt x="179" y="72"/>
                      </a:lnTo>
                      <a:lnTo>
                        <a:pt x="185" y="81"/>
                      </a:lnTo>
                      <a:lnTo>
                        <a:pt x="176" y="88"/>
                      </a:lnTo>
                      <a:lnTo>
                        <a:pt x="84" y="79"/>
                      </a:lnTo>
                      <a:lnTo>
                        <a:pt x="43" y="69"/>
                      </a:lnTo>
                      <a:lnTo>
                        <a:pt x="4" y="46"/>
                      </a:lnTo>
                      <a:lnTo>
                        <a:pt x="0" y="29"/>
                      </a:lnTo>
                      <a:lnTo>
                        <a:pt x="1" y="9"/>
                      </a:lnTo>
                      <a:lnTo>
                        <a:pt x="8" y="0"/>
                      </a:lnTo>
                      <a:lnTo>
                        <a:pt x="18" y="7"/>
                      </a:lnTo>
                      <a:close/>
                    </a:path>
                  </a:pathLst>
                </a:custGeom>
                <a:solidFill>
                  <a:srgbClr val="000000"/>
                </a:solidFill>
                <a:ln w="9525">
                  <a:noFill/>
                  <a:round/>
                  <a:headEnd/>
                  <a:tailEnd/>
                </a:ln>
              </p:spPr>
              <p:txBody>
                <a:bodyPr/>
                <a:lstStyle/>
                <a:p>
                  <a:endParaRPr lang="fr-FR"/>
                </a:p>
              </p:txBody>
            </p:sp>
            <p:sp>
              <p:nvSpPr>
                <p:cNvPr id="18545" name="Freeform 512"/>
                <p:cNvSpPr>
                  <a:spLocks/>
                </p:cNvSpPr>
                <p:nvPr/>
              </p:nvSpPr>
              <p:spPr bwMode="auto">
                <a:xfrm>
                  <a:off x="1904" y="3781"/>
                  <a:ext cx="26" cy="69"/>
                </a:xfrm>
                <a:custGeom>
                  <a:avLst/>
                  <a:gdLst>
                    <a:gd name="T0" fmla="*/ 0 w 77"/>
                    <a:gd name="T1" fmla="*/ 0 h 206"/>
                    <a:gd name="T2" fmla="*/ 0 w 77"/>
                    <a:gd name="T3" fmla="*/ 0 h 206"/>
                    <a:gd name="T4" fmla="*/ 0 w 77"/>
                    <a:gd name="T5" fmla="*/ 0 h 206"/>
                    <a:gd name="T6" fmla="*/ 0 w 77"/>
                    <a:gd name="T7" fmla="*/ 0 h 206"/>
                    <a:gd name="T8" fmla="*/ 0 w 77"/>
                    <a:gd name="T9" fmla="*/ 0 h 206"/>
                    <a:gd name="T10" fmla="*/ 0 w 77"/>
                    <a:gd name="T11" fmla="*/ 0 h 206"/>
                    <a:gd name="T12" fmla="*/ 0 w 77"/>
                    <a:gd name="T13" fmla="*/ 0 h 206"/>
                    <a:gd name="T14" fmla="*/ 0 w 77"/>
                    <a:gd name="T15" fmla="*/ 0 h 206"/>
                    <a:gd name="T16" fmla="*/ 0 w 77"/>
                    <a:gd name="T17" fmla="*/ 0 h 206"/>
                    <a:gd name="T18" fmla="*/ 0 w 77"/>
                    <a:gd name="T19" fmla="*/ 0 h 206"/>
                    <a:gd name="T20" fmla="*/ 0 w 77"/>
                    <a:gd name="T21" fmla="*/ 0 h 206"/>
                    <a:gd name="T22" fmla="*/ 0 w 77"/>
                    <a:gd name="T23" fmla="*/ 0 h 206"/>
                    <a:gd name="T24" fmla="*/ 0 w 77"/>
                    <a:gd name="T25" fmla="*/ 0 h 206"/>
                    <a:gd name="T26" fmla="*/ 0 w 77"/>
                    <a:gd name="T27" fmla="*/ 0 h 206"/>
                    <a:gd name="T28" fmla="*/ 0 w 77"/>
                    <a:gd name="T29" fmla="*/ 0 h 206"/>
                    <a:gd name="T30" fmla="*/ 0 w 77"/>
                    <a:gd name="T31" fmla="*/ 0 h 206"/>
                    <a:gd name="T32" fmla="*/ 0 w 77"/>
                    <a:gd name="T33" fmla="*/ 0 h 206"/>
                    <a:gd name="T34" fmla="*/ 0 w 77"/>
                    <a:gd name="T35" fmla="*/ 0 h 20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7"/>
                    <a:gd name="T55" fmla="*/ 0 h 206"/>
                    <a:gd name="T56" fmla="*/ 77 w 77"/>
                    <a:gd name="T57" fmla="*/ 206 h 20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7" h="206">
                      <a:moveTo>
                        <a:pt x="14" y="201"/>
                      </a:moveTo>
                      <a:lnTo>
                        <a:pt x="0" y="137"/>
                      </a:lnTo>
                      <a:lnTo>
                        <a:pt x="4" y="106"/>
                      </a:lnTo>
                      <a:lnTo>
                        <a:pt x="16" y="71"/>
                      </a:lnTo>
                      <a:lnTo>
                        <a:pt x="30" y="40"/>
                      </a:lnTo>
                      <a:lnTo>
                        <a:pt x="47" y="9"/>
                      </a:lnTo>
                      <a:lnTo>
                        <a:pt x="57" y="0"/>
                      </a:lnTo>
                      <a:lnTo>
                        <a:pt x="69" y="1"/>
                      </a:lnTo>
                      <a:lnTo>
                        <a:pt x="77" y="23"/>
                      </a:lnTo>
                      <a:lnTo>
                        <a:pt x="66" y="39"/>
                      </a:lnTo>
                      <a:lnTo>
                        <a:pt x="52" y="50"/>
                      </a:lnTo>
                      <a:lnTo>
                        <a:pt x="31" y="77"/>
                      </a:lnTo>
                      <a:lnTo>
                        <a:pt x="18" y="137"/>
                      </a:lnTo>
                      <a:lnTo>
                        <a:pt x="20" y="166"/>
                      </a:lnTo>
                      <a:lnTo>
                        <a:pt x="29" y="196"/>
                      </a:lnTo>
                      <a:lnTo>
                        <a:pt x="24" y="206"/>
                      </a:lnTo>
                      <a:lnTo>
                        <a:pt x="14" y="201"/>
                      </a:lnTo>
                      <a:close/>
                    </a:path>
                  </a:pathLst>
                </a:custGeom>
                <a:solidFill>
                  <a:srgbClr val="000000"/>
                </a:solidFill>
                <a:ln w="9525">
                  <a:noFill/>
                  <a:round/>
                  <a:headEnd/>
                  <a:tailEnd/>
                </a:ln>
              </p:spPr>
              <p:txBody>
                <a:bodyPr/>
                <a:lstStyle/>
                <a:p>
                  <a:endParaRPr lang="fr-FR"/>
                </a:p>
              </p:txBody>
            </p:sp>
            <p:sp>
              <p:nvSpPr>
                <p:cNvPr id="18546" name="Freeform 513"/>
                <p:cNvSpPr>
                  <a:spLocks/>
                </p:cNvSpPr>
                <p:nvPr/>
              </p:nvSpPr>
              <p:spPr bwMode="auto">
                <a:xfrm>
                  <a:off x="1936" y="3766"/>
                  <a:ext cx="41" cy="92"/>
                </a:xfrm>
                <a:custGeom>
                  <a:avLst/>
                  <a:gdLst>
                    <a:gd name="T0" fmla="*/ 0 w 122"/>
                    <a:gd name="T1" fmla="*/ 0 h 275"/>
                    <a:gd name="T2" fmla="*/ 0 w 122"/>
                    <a:gd name="T3" fmla="*/ 0 h 275"/>
                    <a:gd name="T4" fmla="*/ 0 w 122"/>
                    <a:gd name="T5" fmla="*/ 0 h 275"/>
                    <a:gd name="T6" fmla="*/ 0 w 122"/>
                    <a:gd name="T7" fmla="*/ 0 h 275"/>
                    <a:gd name="T8" fmla="*/ 0 w 122"/>
                    <a:gd name="T9" fmla="*/ 0 h 275"/>
                    <a:gd name="T10" fmla="*/ 0 w 122"/>
                    <a:gd name="T11" fmla="*/ 0 h 275"/>
                    <a:gd name="T12" fmla="*/ 0 w 122"/>
                    <a:gd name="T13" fmla="*/ 0 h 275"/>
                    <a:gd name="T14" fmla="*/ 0 w 122"/>
                    <a:gd name="T15" fmla="*/ 0 h 275"/>
                    <a:gd name="T16" fmla="*/ 0 w 122"/>
                    <a:gd name="T17" fmla="*/ 0 h 275"/>
                    <a:gd name="T18" fmla="*/ 0 w 122"/>
                    <a:gd name="T19" fmla="*/ 0 h 275"/>
                    <a:gd name="T20" fmla="*/ 0 w 122"/>
                    <a:gd name="T21" fmla="*/ 0 h 275"/>
                    <a:gd name="T22" fmla="*/ 0 w 122"/>
                    <a:gd name="T23" fmla="*/ 0 h 275"/>
                    <a:gd name="T24" fmla="*/ 0 w 122"/>
                    <a:gd name="T25" fmla="*/ 0 h 275"/>
                    <a:gd name="T26" fmla="*/ 0 w 122"/>
                    <a:gd name="T27" fmla="*/ 0 h 275"/>
                    <a:gd name="T28" fmla="*/ 0 w 122"/>
                    <a:gd name="T29" fmla="*/ 0 h 275"/>
                    <a:gd name="T30" fmla="*/ 0 w 122"/>
                    <a:gd name="T31" fmla="*/ 0 h 275"/>
                    <a:gd name="T32" fmla="*/ 0 w 122"/>
                    <a:gd name="T33" fmla="*/ 0 h 275"/>
                    <a:gd name="T34" fmla="*/ 0 w 122"/>
                    <a:gd name="T35" fmla="*/ 0 h 275"/>
                    <a:gd name="T36" fmla="*/ 0 w 122"/>
                    <a:gd name="T37" fmla="*/ 0 h 275"/>
                    <a:gd name="T38" fmla="*/ 0 w 122"/>
                    <a:gd name="T39" fmla="*/ 0 h 275"/>
                    <a:gd name="T40" fmla="*/ 0 w 122"/>
                    <a:gd name="T41" fmla="*/ 0 h 275"/>
                    <a:gd name="T42" fmla="*/ 0 w 122"/>
                    <a:gd name="T43" fmla="*/ 0 h 2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2"/>
                    <a:gd name="T67" fmla="*/ 0 h 275"/>
                    <a:gd name="T68" fmla="*/ 122 w 122"/>
                    <a:gd name="T69" fmla="*/ 275 h 2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2" h="275">
                      <a:moveTo>
                        <a:pt x="12" y="12"/>
                      </a:moveTo>
                      <a:lnTo>
                        <a:pt x="64" y="0"/>
                      </a:lnTo>
                      <a:lnTo>
                        <a:pt x="77" y="4"/>
                      </a:lnTo>
                      <a:lnTo>
                        <a:pt x="81" y="16"/>
                      </a:lnTo>
                      <a:lnTo>
                        <a:pt x="76" y="102"/>
                      </a:lnTo>
                      <a:lnTo>
                        <a:pt x="84" y="189"/>
                      </a:lnTo>
                      <a:lnTo>
                        <a:pt x="100" y="229"/>
                      </a:lnTo>
                      <a:lnTo>
                        <a:pt x="109" y="246"/>
                      </a:lnTo>
                      <a:lnTo>
                        <a:pt x="122" y="264"/>
                      </a:lnTo>
                      <a:lnTo>
                        <a:pt x="121" y="275"/>
                      </a:lnTo>
                      <a:lnTo>
                        <a:pt x="109" y="274"/>
                      </a:lnTo>
                      <a:lnTo>
                        <a:pt x="93" y="256"/>
                      </a:lnTo>
                      <a:lnTo>
                        <a:pt x="79" y="239"/>
                      </a:lnTo>
                      <a:lnTo>
                        <a:pt x="55" y="195"/>
                      </a:lnTo>
                      <a:lnTo>
                        <a:pt x="46" y="113"/>
                      </a:lnTo>
                      <a:lnTo>
                        <a:pt x="49" y="34"/>
                      </a:lnTo>
                      <a:lnTo>
                        <a:pt x="21" y="44"/>
                      </a:lnTo>
                      <a:lnTo>
                        <a:pt x="7" y="42"/>
                      </a:lnTo>
                      <a:lnTo>
                        <a:pt x="0" y="32"/>
                      </a:lnTo>
                      <a:lnTo>
                        <a:pt x="1" y="20"/>
                      </a:lnTo>
                      <a:lnTo>
                        <a:pt x="12" y="12"/>
                      </a:lnTo>
                      <a:close/>
                    </a:path>
                  </a:pathLst>
                </a:custGeom>
                <a:solidFill>
                  <a:srgbClr val="000000"/>
                </a:solidFill>
                <a:ln w="9525">
                  <a:noFill/>
                  <a:round/>
                  <a:headEnd/>
                  <a:tailEnd/>
                </a:ln>
              </p:spPr>
              <p:txBody>
                <a:bodyPr/>
                <a:lstStyle/>
                <a:p>
                  <a:endParaRPr lang="fr-FR"/>
                </a:p>
              </p:txBody>
            </p:sp>
            <p:sp>
              <p:nvSpPr>
                <p:cNvPr id="18547" name="Freeform 514"/>
                <p:cNvSpPr>
                  <a:spLocks/>
                </p:cNvSpPr>
                <p:nvPr/>
              </p:nvSpPr>
              <p:spPr bwMode="auto">
                <a:xfrm>
                  <a:off x="1967" y="3758"/>
                  <a:ext cx="37" cy="85"/>
                </a:xfrm>
                <a:custGeom>
                  <a:avLst/>
                  <a:gdLst>
                    <a:gd name="T0" fmla="*/ 0 w 110"/>
                    <a:gd name="T1" fmla="*/ 0 h 253"/>
                    <a:gd name="T2" fmla="*/ 0 w 110"/>
                    <a:gd name="T3" fmla="*/ 0 h 253"/>
                    <a:gd name="T4" fmla="*/ 0 w 110"/>
                    <a:gd name="T5" fmla="*/ 0 h 253"/>
                    <a:gd name="T6" fmla="*/ 0 w 110"/>
                    <a:gd name="T7" fmla="*/ 0 h 253"/>
                    <a:gd name="T8" fmla="*/ 0 w 110"/>
                    <a:gd name="T9" fmla="*/ 0 h 253"/>
                    <a:gd name="T10" fmla="*/ 0 w 110"/>
                    <a:gd name="T11" fmla="*/ 0 h 253"/>
                    <a:gd name="T12" fmla="*/ 0 w 110"/>
                    <a:gd name="T13" fmla="*/ 0 h 253"/>
                    <a:gd name="T14" fmla="*/ 0 w 110"/>
                    <a:gd name="T15" fmla="*/ 0 h 253"/>
                    <a:gd name="T16" fmla="*/ 0 w 110"/>
                    <a:gd name="T17" fmla="*/ 0 h 253"/>
                    <a:gd name="T18" fmla="*/ 0 w 110"/>
                    <a:gd name="T19" fmla="*/ 0 h 253"/>
                    <a:gd name="T20" fmla="*/ 0 w 110"/>
                    <a:gd name="T21" fmla="*/ 0 h 253"/>
                    <a:gd name="T22" fmla="*/ 0 w 110"/>
                    <a:gd name="T23" fmla="*/ 0 h 253"/>
                    <a:gd name="T24" fmla="*/ 0 w 110"/>
                    <a:gd name="T25" fmla="*/ 0 h 253"/>
                    <a:gd name="T26" fmla="*/ 0 w 110"/>
                    <a:gd name="T27" fmla="*/ 0 h 253"/>
                    <a:gd name="T28" fmla="*/ 0 w 110"/>
                    <a:gd name="T29" fmla="*/ 0 h 253"/>
                    <a:gd name="T30" fmla="*/ 0 w 110"/>
                    <a:gd name="T31" fmla="*/ 0 h 253"/>
                    <a:gd name="T32" fmla="*/ 0 w 110"/>
                    <a:gd name="T33" fmla="*/ 0 h 253"/>
                    <a:gd name="T34" fmla="*/ 0 w 110"/>
                    <a:gd name="T35" fmla="*/ 0 h 253"/>
                    <a:gd name="T36" fmla="*/ 0 w 110"/>
                    <a:gd name="T37" fmla="*/ 0 h 253"/>
                    <a:gd name="T38" fmla="*/ 0 w 110"/>
                    <a:gd name="T39" fmla="*/ 0 h 253"/>
                    <a:gd name="T40" fmla="*/ 0 w 110"/>
                    <a:gd name="T41" fmla="*/ 0 h 253"/>
                    <a:gd name="T42" fmla="*/ 0 w 110"/>
                    <a:gd name="T43" fmla="*/ 0 h 2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0"/>
                    <a:gd name="T67" fmla="*/ 0 h 253"/>
                    <a:gd name="T68" fmla="*/ 110 w 110"/>
                    <a:gd name="T69" fmla="*/ 253 h 25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0" h="253">
                      <a:moveTo>
                        <a:pt x="85" y="17"/>
                      </a:moveTo>
                      <a:lnTo>
                        <a:pt x="65" y="25"/>
                      </a:lnTo>
                      <a:lnTo>
                        <a:pt x="54" y="42"/>
                      </a:lnTo>
                      <a:lnTo>
                        <a:pt x="44" y="95"/>
                      </a:lnTo>
                      <a:lnTo>
                        <a:pt x="50" y="149"/>
                      </a:lnTo>
                      <a:lnTo>
                        <a:pt x="59" y="174"/>
                      </a:lnTo>
                      <a:lnTo>
                        <a:pt x="70" y="201"/>
                      </a:lnTo>
                      <a:lnTo>
                        <a:pt x="85" y="223"/>
                      </a:lnTo>
                      <a:lnTo>
                        <a:pt x="93" y="230"/>
                      </a:lnTo>
                      <a:lnTo>
                        <a:pt x="105" y="237"/>
                      </a:lnTo>
                      <a:lnTo>
                        <a:pt x="110" y="248"/>
                      </a:lnTo>
                      <a:lnTo>
                        <a:pt x="99" y="253"/>
                      </a:lnTo>
                      <a:lnTo>
                        <a:pt x="32" y="225"/>
                      </a:lnTo>
                      <a:lnTo>
                        <a:pt x="9" y="159"/>
                      </a:lnTo>
                      <a:lnTo>
                        <a:pt x="0" y="91"/>
                      </a:lnTo>
                      <a:lnTo>
                        <a:pt x="10" y="57"/>
                      </a:lnTo>
                      <a:lnTo>
                        <a:pt x="28" y="28"/>
                      </a:lnTo>
                      <a:lnTo>
                        <a:pt x="53" y="8"/>
                      </a:lnTo>
                      <a:lnTo>
                        <a:pt x="85" y="0"/>
                      </a:lnTo>
                      <a:lnTo>
                        <a:pt x="94" y="9"/>
                      </a:lnTo>
                      <a:lnTo>
                        <a:pt x="85" y="17"/>
                      </a:lnTo>
                      <a:close/>
                    </a:path>
                  </a:pathLst>
                </a:custGeom>
                <a:solidFill>
                  <a:srgbClr val="000000"/>
                </a:solidFill>
                <a:ln w="9525">
                  <a:noFill/>
                  <a:round/>
                  <a:headEnd/>
                  <a:tailEnd/>
                </a:ln>
              </p:spPr>
              <p:txBody>
                <a:bodyPr/>
                <a:lstStyle/>
                <a:p>
                  <a:endParaRPr lang="fr-FR"/>
                </a:p>
              </p:txBody>
            </p:sp>
            <p:sp>
              <p:nvSpPr>
                <p:cNvPr id="18548" name="Freeform 515"/>
                <p:cNvSpPr>
                  <a:spLocks/>
                </p:cNvSpPr>
                <p:nvPr/>
              </p:nvSpPr>
              <p:spPr bwMode="auto">
                <a:xfrm>
                  <a:off x="1989" y="3723"/>
                  <a:ext cx="61" cy="44"/>
                </a:xfrm>
                <a:custGeom>
                  <a:avLst/>
                  <a:gdLst>
                    <a:gd name="T0" fmla="*/ 0 w 183"/>
                    <a:gd name="T1" fmla="*/ 0 h 132"/>
                    <a:gd name="T2" fmla="*/ 0 w 183"/>
                    <a:gd name="T3" fmla="*/ 0 h 132"/>
                    <a:gd name="T4" fmla="*/ 0 w 183"/>
                    <a:gd name="T5" fmla="*/ 0 h 132"/>
                    <a:gd name="T6" fmla="*/ 0 w 183"/>
                    <a:gd name="T7" fmla="*/ 0 h 132"/>
                    <a:gd name="T8" fmla="*/ 0 w 183"/>
                    <a:gd name="T9" fmla="*/ 0 h 132"/>
                    <a:gd name="T10" fmla="*/ 0 w 183"/>
                    <a:gd name="T11" fmla="*/ 0 h 132"/>
                    <a:gd name="T12" fmla="*/ 0 w 183"/>
                    <a:gd name="T13" fmla="*/ 0 h 132"/>
                    <a:gd name="T14" fmla="*/ 0 w 183"/>
                    <a:gd name="T15" fmla="*/ 0 h 132"/>
                    <a:gd name="T16" fmla="*/ 0 w 183"/>
                    <a:gd name="T17" fmla="*/ 0 h 132"/>
                    <a:gd name="T18" fmla="*/ 0 w 183"/>
                    <a:gd name="T19" fmla="*/ 0 h 132"/>
                    <a:gd name="T20" fmla="*/ 0 w 183"/>
                    <a:gd name="T21" fmla="*/ 0 h 132"/>
                    <a:gd name="T22" fmla="*/ 0 w 183"/>
                    <a:gd name="T23" fmla="*/ 0 h 132"/>
                    <a:gd name="T24" fmla="*/ 0 w 183"/>
                    <a:gd name="T25" fmla="*/ 0 h 132"/>
                    <a:gd name="T26" fmla="*/ 0 w 183"/>
                    <a:gd name="T27" fmla="*/ 0 h 132"/>
                    <a:gd name="T28" fmla="*/ 0 w 183"/>
                    <a:gd name="T29" fmla="*/ 0 h 132"/>
                    <a:gd name="T30" fmla="*/ 0 w 183"/>
                    <a:gd name="T31" fmla="*/ 0 h 132"/>
                    <a:gd name="T32" fmla="*/ 0 w 183"/>
                    <a:gd name="T33" fmla="*/ 0 h 132"/>
                    <a:gd name="T34" fmla="*/ 0 w 183"/>
                    <a:gd name="T35" fmla="*/ 0 h 132"/>
                    <a:gd name="T36" fmla="*/ 0 w 183"/>
                    <a:gd name="T37" fmla="*/ 0 h 132"/>
                    <a:gd name="T38" fmla="*/ 0 w 183"/>
                    <a:gd name="T39" fmla="*/ 0 h 132"/>
                    <a:gd name="T40" fmla="*/ 0 w 183"/>
                    <a:gd name="T41" fmla="*/ 0 h 132"/>
                    <a:gd name="T42" fmla="*/ 0 w 183"/>
                    <a:gd name="T43" fmla="*/ 0 h 132"/>
                    <a:gd name="T44" fmla="*/ 0 w 183"/>
                    <a:gd name="T45" fmla="*/ 0 h 132"/>
                    <a:gd name="T46" fmla="*/ 0 w 183"/>
                    <a:gd name="T47" fmla="*/ 0 h 1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83"/>
                    <a:gd name="T73" fmla="*/ 0 h 132"/>
                    <a:gd name="T74" fmla="*/ 183 w 183"/>
                    <a:gd name="T75" fmla="*/ 132 h 13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83" h="132">
                      <a:moveTo>
                        <a:pt x="4" y="115"/>
                      </a:moveTo>
                      <a:lnTo>
                        <a:pt x="40" y="84"/>
                      </a:lnTo>
                      <a:lnTo>
                        <a:pt x="58" y="38"/>
                      </a:lnTo>
                      <a:lnTo>
                        <a:pt x="73" y="10"/>
                      </a:lnTo>
                      <a:lnTo>
                        <a:pt x="96" y="0"/>
                      </a:lnTo>
                      <a:lnTo>
                        <a:pt x="121" y="2"/>
                      </a:lnTo>
                      <a:lnTo>
                        <a:pt x="148" y="12"/>
                      </a:lnTo>
                      <a:lnTo>
                        <a:pt x="177" y="22"/>
                      </a:lnTo>
                      <a:lnTo>
                        <a:pt x="183" y="32"/>
                      </a:lnTo>
                      <a:lnTo>
                        <a:pt x="179" y="36"/>
                      </a:lnTo>
                      <a:lnTo>
                        <a:pt x="173" y="37"/>
                      </a:lnTo>
                      <a:lnTo>
                        <a:pt x="148" y="28"/>
                      </a:lnTo>
                      <a:lnTo>
                        <a:pt x="125" y="18"/>
                      </a:lnTo>
                      <a:lnTo>
                        <a:pt x="104" y="14"/>
                      </a:lnTo>
                      <a:lnTo>
                        <a:pt x="84" y="22"/>
                      </a:lnTo>
                      <a:lnTo>
                        <a:pt x="74" y="45"/>
                      </a:lnTo>
                      <a:lnTo>
                        <a:pt x="63" y="72"/>
                      </a:lnTo>
                      <a:lnTo>
                        <a:pt x="51" y="96"/>
                      </a:lnTo>
                      <a:lnTo>
                        <a:pt x="35" y="117"/>
                      </a:lnTo>
                      <a:lnTo>
                        <a:pt x="24" y="125"/>
                      </a:lnTo>
                      <a:lnTo>
                        <a:pt x="10" y="132"/>
                      </a:lnTo>
                      <a:lnTo>
                        <a:pt x="0" y="126"/>
                      </a:lnTo>
                      <a:lnTo>
                        <a:pt x="4" y="115"/>
                      </a:lnTo>
                      <a:close/>
                    </a:path>
                  </a:pathLst>
                </a:custGeom>
                <a:solidFill>
                  <a:srgbClr val="000000"/>
                </a:solidFill>
                <a:ln w="9525">
                  <a:noFill/>
                  <a:round/>
                  <a:headEnd/>
                  <a:tailEnd/>
                </a:ln>
              </p:spPr>
              <p:txBody>
                <a:bodyPr/>
                <a:lstStyle/>
                <a:p>
                  <a:endParaRPr lang="fr-FR"/>
                </a:p>
              </p:txBody>
            </p:sp>
            <p:sp>
              <p:nvSpPr>
                <p:cNvPr id="18549" name="Freeform 516"/>
                <p:cNvSpPr>
                  <a:spLocks/>
                </p:cNvSpPr>
                <p:nvPr/>
              </p:nvSpPr>
              <p:spPr bwMode="auto">
                <a:xfrm>
                  <a:off x="2031" y="3726"/>
                  <a:ext cx="36" cy="32"/>
                </a:xfrm>
                <a:custGeom>
                  <a:avLst/>
                  <a:gdLst>
                    <a:gd name="T0" fmla="*/ 0 w 109"/>
                    <a:gd name="T1" fmla="*/ 0 h 96"/>
                    <a:gd name="T2" fmla="*/ 0 w 109"/>
                    <a:gd name="T3" fmla="*/ 0 h 96"/>
                    <a:gd name="T4" fmla="*/ 0 w 109"/>
                    <a:gd name="T5" fmla="*/ 0 h 96"/>
                    <a:gd name="T6" fmla="*/ 0 w 109"/>
                    <a:gd name="T7" fmla="*/ 0 h 96"/>
                    <a:gd name="T8" fmla="*/ 0 w 109"/>
                    <a:gd name="T9" fmla="*/ 0 h 96"/>
                    <a:gd name="T10" fmla="*/ 0 w 109"/>
                    <a:gd name="T11" fmla="*/ 0 h 96"/>
                    <a:gd name="T12" fmla="*/ 0 w 109"/>
                    <a:gd name="T13" fmla="*/ 0 h 96"/>
                    <a:gd name="T14" fmla="*/ 0 w 109"/>
                    <a:gd name="T15" fmla="*/ 0 h 96"/>
                    <a:gd name="T16" fmla="*/ 0 w 109"/>
                    <a:gd name="T17" fmla="*/ 0 h 96"/>
                    <a:gd name="T18" fmla="*/ 0 w 109"/>
                    <a:gd name="T19" fmla="*/ 0 h 96"/>
                    <a:gd name="T20" fmla="*/ 0 w 109"/>
                    <a:gd name="T21" fmla="*/ 0 h 96"/>
                    <a:gd name="T22" fmla="*/ 0 w 109"/>
                    <a:gd name="T23" fmla="*/ 0 h 96"/>
                    <a:gd name="T24" fmla="*/ 0 w 109"/>
                    <a:gd name="T25" fmla="*/ 0 h 96"/>
                    <a:gd name="T26" fmla="*/ 0 w 109"/>
                    <a:gd name="T27" fmla="*/ 0 h 96"/>
                    <a:gd name="T28" fmla="*/ 0 w 109"/>
                    <a:gd name="T29" fmla="*/ 0 h 96"/>
                    <a:gd name="T30" fmla="*/ 0 w 109"/>
                    <a:gd name="T31" fmla="*/ 0 h 96"/>
                    <a:gd name="T32" fmla="*/ 0 w 109"/>
                    <a:gd name="T33" fmla="*/ 0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9"/>
                    <a:gd name="T52" fmla="*/ 0 h 96"/>
                    <a:gd name="T53" fmla="*/ 109 w 109"/>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9" h="96">
                      <a:moveTo>
                        <a:pt x="109" y="12"/>
                      </a:moveTo>
                      <a:lnTo>
                        <a:pt x="94" y="39"/>
                      </a:lnTo>
                      <a:lnTo>
                        <a:pt x="72" y="59"/>
                      </a:lnTo>
                      <a:lnTo>
                        <a:pt x="35" y="77"/>
                      </a:lnTo>
                      <a:lnTo>
                        <a:pt x="34" y="80"/>
                      </a:lnTo>
                      <a:lnTo>
                        <a:pt x="29" y="93"/>
                      </a:lnTo>
                      <a:lnTo>
                        <a:pt x="18" y="96"/>
                      </a:lnTo>
                      <a:lnTo>
                        <a:pt x="1" y="80"/>
                      </a:lnTo>
                      <a:lnTo>
                        <a:pt x="0" y="69"/>
                      </a:lnTo>
                      <a:lnTo>
                        <a:pt x="4" y="57"/>
                      </a:lnTo>
                      <a:lnTo>
                        <a:pt x="17" y="49"/>
                      </a:lnTo>
                      <a:lnTo>
                        <a:pt x="32" y="48"/>
                      </a:lnTo>
                      <a:lnTo>
                        <a:pt x="63" y="43"/>
                      </a:lnTo>
                      <a:lnTo>
                        <a:pt x="93" y="5"/>
                      </a:lnTo>
                      <a:lnTo>
                        <a:pt x="104" y="0"/>
                      </a:lnTo>
                      <a:lnTo>
                        <a:pt x="109" y="12"/>
                      </a:lnTo>
                      <a:close/>
                    </a:path>
                  </a:pathLst>
                </a:custGeom>
                <a:solidFill>
                  <a:srgbClr val="000000"/>
                </a:solidFill>
                <a:ln w="9525">
                  <a:noFill/>
                  <a:round/>
                  <a:headEnd/>
                  <a:tailEnd/>
                </a:ln>
              </p:spPr>
              <p:txBody>
                <a:bodyPr/>
                <a:lstStyle/>
                <a:p>
                  <a:endParaRPr lang="fr-FR"/>
                </a:p>
              </p:txBody>
            </p:sp>
            <p:sp>
              <p:nvSpPr>
                <p:cNvPr id="18550" name="Freeform 517"/>
                <p:cNvSpPr>
                  <a:spLocks/>
                </p:cNvSpPr>
                <p:nvPr/>
              </p:nvSpPr>
              <p:spPr bwMode="auto">
                <a:xfrm>
                  <a:off x="1988" y="3797"/>
                  <a:ext cx="29" cy="26"/>
                </a:xfrm>
                <a:custGeom>
                  <a:avLst/>
                  <a:gdLst>
                    <a:gd name="T0" fmla="*/ 0 w 85"/>
                    <a:gd name="T1" fmla="*/ 0 h 79"/>
                    <a:gd name="T2" fmla="*/ 0 w 85"/>
                    <a:gd name="T3" fmla="*/ 0 h 79"/>
                    <a:gd name="T4" fmla="*/ 0 w 85"/>
                    <a:gd name="T5" fmla="*/ 0 h 79"/>
                    <a:gd name="T6" fmla="*/ 0 w 85"/>
                    <a:gd name="T7" fmla="*/ 0 h 79"/>
                    <a:gd name="T8" fmla="*/ 0 w 85"/>
                    <a:gd name="T9" fmla="*/ 0 h 79"/>
                    <a:gd name="T10" fmla="*/ 0 w 85"/>
                    <a:gd name="T11" fmla="*/ 0 h 79"/>
                    <a:gd name="T12" fmla="*/ 0 w 85"/>
                    <a:gd name="T13" fmla="*/ 0 h 79"/>
                    <a:gd name="T14" fmla="*/ 0 w 85"/>
                    <a:gd name="T15" fmla="*/ 0 h 79"/>
                    <a:gd name="T16" fmla="*/ 0 w 85"/>
                    <a:gd name="T17" fmla="*/ 0 h 79"/>
                    <a:gd name="T18" fmla="*/ 0 w 85"/>
                    <a:gd name="T19" fmla="*/ 0 h 79"/>
                    <a:gd name="T20" fmla="*/ 0 w 85"/>
                    <a:gd name="T21" fmla="*/ 0 h 79"/>
                    <a:gd name="T22" fmla="*/ 0 w 85"/>
                    <a:gd name="T23" fmla="*/ 0 h 79"/>
                    <a:gd name="T24" fmla="*/ 0 w 85"/>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
                    <a:gd name="T40" fmla="*/ 0 h 79"/>
                    <a:gd name="T41" fmla="*/ 85 w 85"/>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 h="79">
                      <a:moveTo>
                        <a:pt x="16" y="4"/>
                      </a:moveTo>
                      <a:lnTo>
                        <a:pt x="33" y="31"/>
                      </a:lnTo>
                      <a:lnTo>
                        <a:pt x="56" y="53"/>
                      </a:lnTo>
                      <a:lnTo>
                        <a:pt x="79" y="63"/>
                      </a:lnTo>
                      <a:lnTo>
                        <a:pt x="85" y="73"/>
                      </a:lnTo>
                      <a:lnTo>
                        <a:pt x="81" y="79"/>
                      </a:lnTo>
                      <a:lnTo>
                        <a:pt x="75" y="79"/>
                      </a:lnTo>
                      <a:lnTo>
                        <a:pt x="45" y="70"/>
                      </a:lnTo>
                      <a:lnTo>
                        <a:pt x="19" y="43"/>
                      </a:lnTo>
                      <a:lnTo>
                        <a:pt x="0" y="11"/>
                      </a:lnTo>
                      <a:lnTo>
                        <a:pt x="5" y="0"/>
                      </a:lnTo>
                      <a:lnTo>
                        <a:pt x="16" y="4"/>
                      </a:lnTo>
                      <a:close/>
                    </a:path>
                  </a:pathLst>
                </a:custGeom>
                <a:solidFill>
                  <a:srgbClr val="000000"/>
                </a:solidFill>
                <a:ln w="9525">
                  <a:noFill/>
                  <a:round/>
                  <a:headEnd/>
                  <a:tailEnd/>
                </a:ln>
              </p:spPr>
              <p:txBody>
                <a:bodyPr/>
                <a:lstStyle/>
                <a:p>
                  <a:endParaRPr lang="fr-FR"/>
                </a:p>
              </p:txBody>
            </p:sp>
            <p:sp>
              <p:nvSpPr>
                <p:cNvPr id="18551" name="Freeform 518"/>
                <p:cNvSpPr>
                  <a:spLocks/>
                </p:cNvSpPr>
                <p:nvPr/>
              </p:nvSpPr>
              <p:spPr bwMode="auto">
                <a:xfrm>
                  <a:off x="2004" y="3799"/>
                  <a:ext cx="28" cy="18"/>
                </a:xfrm>
                <a:custGeom>
                  <a:avLst/>
                  <a:gdLst>
                    <a:gd name="T0" fmla="*/ 0 w 86"/>
                    <a:gd name="T1" fmla="*/ 0 h 55"/>
                    <a:gd name="T2" fmla="*/ 0 w 86"/>
                    <a:gd name="T3" fmla="*/ 0 h 55"/>
                    <a:gd name="T4" fmla="*/ 0 w 86"/>
                    <a:gd name="T5" fmla="*/ 0 h 55"/>
                    <a:gd name="T6" fmla="*/ 0 w 86"/>
                    <a:gd name="T7" fmla="*/ 0 h 55"/>
                    <a:gd name="T8" fmla="*/ 0 w 86"/>
                    <a:gd name="T9" fmla="*/ 0 h 55"/>
                    <a:gd name="T10" fmla="*/ 0 w 86"/>
                    <a:gd name="T11" fmla="*/ 0 h 55"/>
                    <a:gd name="T12" fmla="*/ 0 w 86"/>
                    <a:gd name="T13" fmla="*/ 0 h 55"/>
                    <a:gd name="T14" fmla="*/ 0 w 86"/>
                    <a:gd name="T15" fmla="*/ 0 h 55"/>
                    <a:gd name="T16" fmla="*/ 0 w 86"/>
                    <a:gd name="T17" fmla="*/ 0 h 55"/>
                    <a:gd name="T18" fmla="*/ 0 w 86"/>
                    <a:gd name="T19" fmla="*/ 0 h 55"/>
                    <a:gd name="T20" fmla="*/ 0 w 86"/>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55"/>
                    <a:gd name="T35" fmla="*/ 86 w 86"/>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55">
                      <a:moveTo>
                        <a:pt x="2" y="42"/>
                      </a:moveTo>
                      <a:lnTo>
                        <a:pt x="21" y="19"/>
                      </a:lnTo>
                      <a:lnTo>
                        <a:pt x="48" y="8"/>
                      </a:lnTo>
                      <a:lnTo>
                        <a:pt x="76" y="0"/>
                      </a:lnTo>
                      <a:lnTo>
                        <a:pt x="86" y="6"/>
                      </a:lnTo>
                      <a:lnTo>
                        <a:pt x="81" y="17"/>
                      </a:lnTo>
                      <a:lnTo>
                        <a:pt x="36" y="42"/>
                      </a:lnTo>
                      <a:lnTo>
                        <a:pt x="11" y="55"/>
                      </a:lnTo>
                      <a:lnTo>
                        <a:pt x="0" y="53"/>
                      </a:lnTo>
                      <a:lnTo>
                        <a:pt x="2" y="42"/>
                      </a:lnTo>
                      <a:close/>
                    </a:path>
                  </a:pathLst>
                </a:custGeom>
                <a:solidFill>
                  <a:srgbClr val="000000"/>
                </a:solidFill>
                <a:ln w="9525">
                  <a:noFill/>
                  <a:round/>
                  <a:headEnd/>
                  <a:tailEnd/>
                </a:ln>
              </p:spPr>
              <p:txBody>
                <a:bodyPr/>
                <a:lstStyle/>
                <a:p>
                  <a:endParaRPr lang="fr-FR"/>
                </a:p>
              </p:txBody>
            </p:sp>
            <p:sp>
              <p:nvSpPr>
                <p:cNvPr id="18552" name="Freeform 519"/>
                <p:cNvSpPr>
                  <a:spLocks/>
                </p:cNvSpPr>
                <p:nvPr/>
              </p:nvSpPr>
              <p:spPr bwMode="auto">
                <a:xfrm>
                  <a:off x="2077" y="3720"/>
                  <a:ext cx="162" cy="25"/>
                </a:xfrm>
                <a:custGeom>
                  <a:avLst/>
                  <a:gdLst>
                    <a:gd name="T0" fmla="*/ 0 w 485"/>
                    <a:gd name="T1" fmla="*/ 0 h 76"/>
                    <a:gd name="T2" fmla="*/ 0 w 485"/>
                    <a:gd name="T3" fmla="*/ 0 h 76"/>
                    <a:gd name="T4" fmla="*/ 0 w 485"/>
                    <a:gd name="T5" fmla="*/ 0 h 76"/>
                    <a:gd name="T6" fmla="*/ 0 w 485"/>
                    <a:gd name="T7" fmla="*/ 0 h 76"/>
                    <a:gd name="T8" fmla="*/ 0 w 485"/>
                    <a:gd name="T9" fmla="*/ 0 h 76"/>
                    <a:gd name="T10" fmla="*/ 0 w 485"/>
                    <a:gd name="T11" fmla="*/ 0 h 76"/>
                    <a:gd name="T12" fmla="*/ 0 w 485"/>
                    <a:gd name="T13" fmla="*/ 0 h 76"/>
                    <a:gd name="T14" fmla="*/ 0 w 485"/>
                    <a:gd name="T15" fmla="*/ 0 h 76"/>
                    <a:gd name="T16" fmla="*/ 0 w 485"/>
                    <a:gd name="T17" fmla="*/ 0 h 76"/>
                    <a:gd name="T18" fmla="*/ 0 w 485"/>
                    <a:gd name="T19" fmla="*/ 0 h 76"/>
                    <a:gd name="T20" fmla="*/ 0 w 485"/>
                    <a:gd name="T21" fmla="*/ 0 h 76"/>
                    <a:gd name="T22" fmla="*/ 0 w 485"/>
                    <a:gd name="T23" fmla="*/ 0 h 76"/>
                    <a:gd name="T24" fmla="*/ 0 w 485"/>
                    <a:gd name="T25" fmla="*/ 0 h 76"/>
                    <a:gd name="T26" fmla="*/ 0 w 485"/>
                    <a:gd name="T27" fmla="*/ 0 h 76"/>
                    <a:gd name="T28" fmla="*/ 0 w 485"/>
                    <a:gd name="T29" fmla="*/ 0 h 76"/>
                    <a:gd name="T30" fmla="*/ 0 w 485"/>
                    <a:gd name="T31" fmla="*/ 0 h 76"/>
                    <a:gd name="T32" fmla="*/ 0 w 485"/>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5"/>
                    <a:gd name="T52" fmla="*/ 0 h 76"/>
                    <a:gd name="T53" fmla="*/ 485 w 485"/>
                    <a:gd name="T54" fmla="*/ 76 h 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5" h="76">
                      <a:moveTo>
                        <a:pt x="9" y="53"/>
                      </a:moveTo>
                      <a:lnTo>
                        <a:pt x="117" y="56"/>
                      </a:lnTo>
                      <a:lnTo>
                        <a:pt x="224" y="46"/>
                      </a:lnTo>
                      <a:lnTo>
                        <a:pt x="388" y="18"/>
                      </a:lnTo>
                      <a:lnTo>
                        <a:pt x="474" y="0"/>
                      </a:lnTo>
                      <a:lnTo>
                        <a:pt x="485" y="4"/>
                      </a:lnTo>
                      <a:lnTo>
                        <a:pt x="480" y="15"/>
                      </a:lnTo>
                      <a:lnTo>
                        <a:pt x="438" y="32"/>
                      </a:lnTo>
                      <a:lnTo>
                        <a:pt x="393" y="43"/>
                      </a:lnTo>
                      <a:lnTo>
                        <a:pt x="311" y="60"/>
                      </a:lnTo>
                      <a:lnTo>
                        <a:pt x="226" y="71"/>
                      </a:lnTo>
                      <a:lnTo>
                        <a:pt x="117" y="76"/>
                      </a:lnTo>
                      <a:lnTo>
                        <a:pt x="7" y="70"/>
                      </a:lnTo>
                      <a:lnTo>
                        <a:pt x="0" y="60"/>
                      </a:lnTo>
                      <a:lnTo>
                        <a:pt x="2" y="55"/>
                      </a:lnTo>
                      <a:lnTo>
                        <a:pt x="9" y="53"/>
                      </a:lnTo>
                      <a:close/>
                    </a:path>
                  </a:pathLst>
                </a:custGeom>
                <a:solidFill>
                  <a:srgbClr val="000000"/>
                </a:solidFill>
                <a:ln w="9525">
                  <a:noFill/>
                  <a:round/>
                  <a:headEnd/>
                  <a:tailEnd/>
                </a:ln>
              </p:spPr>
              <p:txBody>
                <a:bodyPr/>
                <a:lstStyle/>
                <a:p>
                  <a:endParaRPr lang="fr-FR"/>
                </a:p>
              </p:txBody>
            </p:sp>
            <p:sp>
              <p:nvSpPr>
                <p:cNvPr id="18553" name="Freeform 520"/>
                <p:cNvSpPr>
                  <a:spLocks/>
                </p:cNvSpPr>
                <p:nvPr/>
              </p:nvSpPr>
              <p:spPr bwMode="auto">
                <a:xfrm>
                  <a:off x="2218" y="3695"/>
                  <a:ext cx="14" cy="35"/>
                </a:xfrm>
                <a:custGeom>
                  <a:avLst/>
                  <a:gdLst>
                    <a:gd name="T0" fmla="*/ 0 w 42"/>
                    <a:gd name="T1" fmla="*/ 0 h 105"/>
                    <a:gd name="T2" fmla="*/ 0 w 42"/>
                    <a:gd name="T3" fmla="*/ 0 h 105"/>
                    <a:gd name="T4" fmla="*/ 0 w 42"/>
                    <a:gd name="T5" fmla="*/ 0 h 105"/>
                    <a:gd name="T6" fmla="*/ 0 w 42"/>
                    <a:gd name="T7" fmla="*/ 0 h 105"/>
                    <a:gd name="T8" fmla="*/ 0 w 42"/>
                    <a:gd name="T9" fmla="*/ 0 h 105"/>
                    <a:gd name="T10" fmla="*/ 0 w 42"/>
                    <a:gd name="T11" fmla="*/ 0 h 105"/>
                    <a:gd name="T12" fmla="*/ 0 w 42"/>
                    <a:gd name="T13" fmla="*/ 0 h 105"/>
                    <a:gd name="T14" fmla="*/ 0 w 42"/>
                    <a:gd name="T15" fmla="*/ 0 h 105"/>
                    <a:gd name="T16" fmla="*/ 0 w 42"/>
                    <a:gd name="T17" fmla="*/ 0 h 105"/>
                    <a:gd name="T18" fmla="*/ 0 w 42"/>
                    <a:gd name="T19" fmla="*/ 0 h 105"/>
                    <a:gd name="T20" fmla="*/ 0 w 42"/>
                    <a:gd name="T21" fmla="*/ 0 h 105"/>
                    <a:gd name="T22" fmla="*/ 0 w 42"/>
                    <a:gd name="T23" fmla="*/ 0 h 105"/>
                    <a:gd name="T24" fmla="*/ 0 w 42"/>
                    <a:gd name="T25" fmla="*/ 0 h 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105"/>
                    <a:gd name="T41" fmla="*/ 42 w 42"/>
                    <a:gd name="T42" fmla="*/ 105 h 1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105">
                      <a:moveTo>
                        <a:pt x="7" y="97"/>
                      </a:moveTo>
                      <a:lnTo>
                        <a:pt x="5" y="55"/>
                      </a:lnTo>
                      <a:lnTo>
                        <a:pt x="0" y="19"/>
                      </a:lnTo>
                      <a:lnTo>
                        <a:pt x="3" y="6"/>
                      </a:lnTo>
                      <a:lnTo>
                        <a:pt x="13" y="0"/>
                      </a:lnTo>
                      <a:lnTo>
                        <a:pt x="26" y="2"/>
                      </a:lnTo>
                      <a:lnTo>
                        <a:pt x="32" y="13"/>
                      </a:lnTo>
                      <a:lnTo>
                        <a:pt x="42" y="52"/>
                      </a:lnTo>
                      <a:lnTo>
                        <a:pt x="40" y="85"/>
                      </a:lnTo>
                      <a:lnTo>
                        <a:pt x="22" y="101"/>
                      </a:lnTo>
                      <a:lnTo>
                        <a:pt x="12" y="105"/>
                      </a:lnTo>
                      <a:lnTo>
                        <a:pt x="7" y="97"/>
                      </a:lnTo>
                      <a:close/>
                    </a:path>
                  </a:pathLst>
                </a:custGeom>
                <a:solidFill>
                  <a:srgbClr val="000000"/>
                </a:solidFill>
                <a:ln w="9525">
                  <a:noFill/>
                  <a:round/>
                  <a:headEnd/>
                  <a:tailEnd/>
                </a:ln>
              </p:spPr>
              <p:txBody>
                <a:bodyPr/>
                <a:lstStyle/>
                <a:p>
                  <a:endParaRPr lang="fr-FR"/>
                </a:p>
              </p:txBody>
            </p:sp>
            <p:sp>
              <p:nvSpPr>
                <p:cNvPr id="18554" name="Freeform 521"/>
                <p:cNvSpPr>
                  <a:spLocks/>
                </p:cNvSpPr>
                <p:nvPr/>
              </p:nvSpPr>
              <p:spPr bwMode="auto">
                <a:xfrm>
                  <a:off x="2260" y="3697"/>
                  <a:ext cx="11" cy="88"/>
                </a:xfrm>
                <a:custGeom>
                  <a:avLst/>
                  <a:gdLst>
                    <a:gd name="T0" fmla="*/ 0 w 33"/>
                    <a:gd name="T1" fmla="*/ 0 h 262"/>
                    <a:gd name="T2" fmla="*/ 0 w 33"/>
                    <a:gd name="T3" fmla="*/ 0 h 262"/>
                    <a:gd name="T4" fmla="*/ 0 w 33"/>
                    <a:gd name="T5" fmla="*/ 0 h 262"/>
                    <a:gd name="T6" fmla="*/ 0 w 33"/>
                    <a:gd name="T7" fmla="*/ 0 h 262"/>
                    <a:gd name="T8" fmla="*/ 0 w 33"/>
                    <a:gd name="T9" fmla="*/ 0 h 262"/>
                    <a:gd name="T10" fmla="*/ 0 w 33"/>
                    <a:gd name="T11" fmla="*/ 0 h 262"/>
                    <a:gd name="T12" fmla="*/ 0 w 33"/>
                    <a:gd name="T13" fmla="*/ 0 h 262"/>
                    <a:gd name="T14" fmla="*/ 0 w 33"/>
                    <a:gd name="T15" fmla="*/ 0 h 262"/>
                    <a:gd name="T16" fmla="*/ 0 w 33"/>
                    <a:gd name="T17" fmla="*/ 0 h 262"/>
                    <a:gd name="T18" fmla="*/ 0 w 33"/>
                    <a:gd name="T19" fmla="*/ 0 h 262"/>
                    <a:gd name="T20" fmla="*/ 0 w 33"/>
                    <a:gd name="T21" fmla="*/ 0 h 2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262"/>
                    <a:gd name="T35" fmla="*/ 33 w 33"/>
                    <a:gd name="T36" fmla="*/ 262 h 2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262">
                      <a:moveTo>
                        <a:pt x="33" y="9"/>
                      </a:moveTo>
                      <a:lnTo>
                        <a:pt x="30" y="148"/>
                      </a:lnTo>
                      <a:lnTo>
                        <a:pt x="22" y="253"/>
                      </a:lnTo>
                      <a:lnTo>
                        <a:pt x="20" y="260"/>
                      </a:lnTo>
                      <a:lnTo>
                        <a:pt x="15" y="262"/>
                      </a:lnTo>
                      <a:lnTo>
                        <a:pt x="5" y="257"/>
                      </a:lnTo>
                      <a:lnTo>
                        <a:pt x="0" y="144"/>
                      </a:lnTo>
                      <a:lnTo>
                        <a:pt x="16" y="6"/>
                      </a:lnTo>
                      <a:lnTo>
                        <a:pt x="25" y="0"/>
                      </a:lnTo>
                      <a:lnTo>
                        <a:pt x="33" y="9"/>
                      </a:lnTo>
                      <a:close/>
                    </a:path>
                  </a:pathLst>
                </a:custGeom>
                <a:solidFill>
                  <a:srgbClr val="000000"/>
                </a:solidFill>
                <a:ln w="9525">
                  <a:noFill/>
                  <a:round/>
                  <a:headEnd/>
                  <a:tailEnd/>
                </a:ln>
              </p:spPr>
              <p:txBody>
                <a:bodyPr/>
                <a:lstStyle/>
                <a:p>
                  <a:endParaRPr lang="fr-FR"/>
                </a:p>
              </p:txBody>
            </p:sp>
            <p:sp>
              <p:nvSpPr>
                <p:cNvPr id="18555" name="Freeform 522"/>
                <p:cNvSpPr>
                  <a:spLocks/>
                </p:cNvSpPr>
                <p:nvPr/>
              </p:nvSpPr>
              <p:spPr bwMode="auto">
                <a:xfrm>
                  <a:off x="2275" y="3701"/>
                  <a:ext cx="14" cy="123"/>
                </a:xfrm>
                <a:custGeom>
                  <a:avLst/>
                  <a:gdLst>
                    <a:gd name="T0" fmla="*/ 0 w 40"/>
                    <a:gd name="T1" fmla="*/ 0 h 370"/>
                    <a:gd name="T2" fmla="*/ 0 w 40"/>
                    <a:gd name="T3" fmla="*/ 0 h 370"/>
                    <a:gd name="T4" fmla="*/ 0 w 40"/>
                    <a:gd name="T5" fmla="*/ 0 h 370"/>
                    <a:gd name="T6" fmla="*/ 0 w 40"/>
                    <a:gd name="T7" fmla="*/ 0 h 370"/>
                    <a:gd name="T8" fmla="*/ 0 w 40"/>
                    <a:gd name="T9" fmla="*/ 0 h 370"/>
                    <a:gd name="T10" fmla="*/ 0 w 40"/>
                    <a:gd name="T11" fmla="*/ 0 h 370"/>
                    <a:gd name="T12" fmla="*/ 0 w 40"/>
                    <a:gd name="T13" fmla="*/ 0 h 370"/>
                    <a:gd name="T14" fmla="*/ 0 w 40"/>
                    <a:gd name="T15" fmla="*/ 0 h 370"/>
                    <a:gd name="T16" fmla="*/ 0 w 40"/>
                    <a:gd name="T17" fmla="*/ 0 h 370"/>
                    <a:gd name="T18" fmla="*/ 0 w 40"/>
                    <a:gd name="T19" fmla="*/ 0 h 370"/>
                    <a:gd name="T20" fmla="*/ 0 w 40"/>
                    <a:gd name="T21" fmla="*/ 0 h 370"/>
                    <a:gd name="T22" fmla="*/ 0 w 40"/>
                    <a:gd name="T23" fmla="*/ 0 h 370"/>
                    <a:gd name="T24" fmla="*/ 0 w 40"/>
                    <a:gd name="T25" fmla="*/ 0 h 370"/>
                    <a:gd name="T26" fmla="*/ 0 w 40"/>
                    <a:gd name="T27" fmla="*/ 0 h 370"/>
                    <a:gd name="T28" fmla="*/ 0 w 40"/>
                    <a:gd name="T29" fmla="*/ 0 h 370"/>
                    <a:gd name="T30" fmla="*/ 0 w 40"/>
                    <a:gd name="T31" fmla="*/ 0 h 370"/>
                    <a:gd name="T32" fmla="*/ 0 w 40"/>
                    <a:gd name="T33" fmla="*/ 0 h 370"/>
                    <a:gd name="T34" fmla="*/ 0 w 40"/>
                    <a:gd name="T35" fmla="*/ 0 h 37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370"/>
                    <a:gd name="T56" fmla="*/ 40 w 40"/>
                    <a:gd name="T57" fmla="*/ 370 h 37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370">
                      <a:moveTo>
                        <a:pt x="35" y="10"/>
                      </a:moveTo>
                      <a:lnTo>
                        <a:pt x="29" y="90"/>
                      </a:lnTo>
                      <a:lnTo>
                        <a:pt x="34" y="170"/>
                      </a:lnTo>
                      <a:lnTo>
                        <a:pt x="40" y="221"/>
                      </a:lnTo>
                      <a:lnTo>
                        <a:pt x="34" y="292"/>
                      </a:lnTo>
                      <a:lnTo>
                        <a:pt x="18" y="363"/>
                      </a:lnTo>
                      <a:lnTo>
                        <a:pt x="15" y="369"/>
                      </a:lnTo>
                      <a:lnTo>
                        <a:pt x="8" y="370"/>
                      </a:lnTo>
                      <a:lnTo>
                        <a:pt x="2" y="360"/>
                      </a:lnTo>
                      <a:lnTo>
                        <a:pt x="9" y="291"/>
                      </a:lnTo>
                      <a:lnTo>
                        <a:pt x="7" y="223"/>
                      </a:lnTo>
                      <a:lnTo>
                        <a:pt x="0" y="172"/>
                      </a:lnTo>
                      <a:lnTo>
                        <a:pt x="4" y="90"/>
                      </a:lnTo>
                      <a:lnTo>
                        <a:pt x="19" y="6"/>
                      </a:lnTo>
                      <a:lnTo>
                        <a:pt x="22" y="1"/>
                      </a:lnTo>
                      <a:lnTo>
                        <a:pt x="28" y="0"/>
                      </a:lnTo>
                      <a:lnTo>
                        <a:pt x="35" y="10"/>
                      </a:lnTo>
                      <a:close/>
                    </a:path>
                  </a:pathLst>
                </a:custGeom>
                <a:solidFill>
                  <a:srgbClr val="000000"/>
                </a:solidFill>
                <a:ln w="9525">
                  <a:noFill/>
                  <a:round/>
                  <a:headEnd/>
                  <a:tailEnd/>
                </a:ln>
              </p:spPr>
              <p:txBody>
                <a:bodyPr/>
                <a:lstStyle/>
                <a:p>
                  <a:endParaRPr lang="fr-FR"/>
                </a:p>
              </p:txBody>
            </p:sp>
            <p:sp>
              <p:nvSpPr>
                <p:cNvPr id="18556" name="Freeform 523"/>
                <p:cNvSpPr>
                  <a:spLocks/>
                </p:cNvSpPr>
                <p:nvPr/>
              </p:nvSpPr>
              <p:spPr bwMode="auto">
                <a:xfrm>
                  <a:off x="2217" y="3657"/>
                  <a:ext cx="89" cy="27"/>
                </a:xfrm>
                <a:custGeom>
                  <a:avLst/>
                  <a:gdLst>
                    <a:gd name="T0" fmla="*/ 0 w 267"/>
                    <a:gd name="T1" fmla="*/ 0 h 81"/>
                    <a:gd name="T2" fmla="*/ 0 w 267"/>
                    <a:gd name="T3" fmla="*/ 0 h 81"/>
                    <a:gd name="T4" fmla="*/ 0 w 267"/>
                    <a:gd name="T5" fmla="*/ 0 h 81"/>
                    <a:gd name="T6" fmla="*/ 0 w 267"/>
                    <a:gd name="T7" fmla="*/ 0 h 81"/>
                    <a:gd name="T8" fmla="*/ 0 w 267"/>
                    <a:gd name="T9" fmla="*/ 0 h 81"/>
                    <a:gd name="T10" fmla="*/ 0 w 267"/>
                    <a:gd name="T11" fmla="*/ 0 h 81"/>
                    <a:gd name="T12" fmla="*/ 0 w 267"/>
                    <a:gd name="T13" fmla="*/ 0 h 81"/>
                    <a:gd name="T14" fmla="*/ 0 w 267"/>
                    <a:gd name="T15" fmla="*/ 0 h 81"/>
                    <a:gd name="T16" fmla="*/ 0 w 267"/>
                    <a:gd name="T17" fmla="*/ 0 h 81"/>
                    <a:gd name="T18" fmla="*/ 0 w 267"/>
                    <a:gd name="T19" fmla="*/ 0 h 81"/>
                    <a:gd name="T20" fmla="*/ 0 w 267"/>
                    <a:gd name="T21" fmla="*/ 0 h 81"/>
                    <a:gd name="T22" fmla="*/ 0 w 267"/>
                    <a:gd name="T23" fmla="*/ 0 h 81"/>
                    <a:gd name="T24" fmla="*/ 0 w 267"/>
                    <a:gd name="T25" fmla="*/ 0 h 81"/>
                    <a:gd name="T26" fmla="*/ 0 w 267"/>
                    <a:gd name="T27" fmla="*/ 0 h 81"/>
                    <a:gd name="T28" fmla="*/ 0 w 267"/>
                    <a:gd name="T29" fmla="*/ 0 h 81"/>
                    <a:gd name="T30" fmla="*/ 0 w 267"/>
                    <a:gd name="T31" fmla="*/ 0 h 81"/>
                    <a:gd name="T32" fmla="*/ 0 w 267"/>
                    <a:gd name="T33" fmla="*/ 0 h 81"/>
                    <a:gd name="T34" fmla="*/ 0 w 267"/>
                    <a:gd name="T35" fmla="*/ 0 h 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7"/>
                    <a:gd name="T55" fmla="*/ 0 h 81"/>
                    <a:gd name="T56" fmla="*/ 267 w 267"/>
                    <a:gd name="T57" fmla="*/ 81 h 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7" h="81">
                      <a:moveTo>
                        <a:pt x="6" y="11"/>
                      </a:moveTo>
                      <a:lnTo>
                        <a:pt x="81" y="0"/>
                      </a:lnTo>
                      <a:lnTo>
                        <a:pt x="153" y="4"/>
                      </a:lnTo>
                      <a:lnTo>
                        <a:pt x="254" y="44"/>
                      </a:lnTo>
                      <a:lnTo>
                        <a:pt x="265" y="54"/>
                      </a:lnTo>
                      <a:lnTo>
                        <a:pt x="267" y="75"/>
                      </a:lnTo>
                      <a:lnTo>
                        <a:pt x="259" y="81"/>
                      </a:lnTo>
                      <a:lnTo>
                        <a:pt x="246" y="79"/>
                      </a:lnTo>
                      <a:lnTo>
                        <a:pt x="235" y="72"/>
                      </a:lnTo>
                      <a:lnTo>
                        <a:pt x="214" y="56"/>
                      </a:lnTo>
                      <a:lnTo>
                        <a:pt x="194" y="42"/>
                      </a:lnTo>
                      <a:lnTo>
                        <a:pt x="174" y="30"/>
                      </a:lnTo>
                      <a:lnTo>
                        <a:pt x="150" y="20"/>
                      </a:lnTo>
                      <a:lnTo>
                        <a:pt x="80" y="16"/>
                      </a:lnTo>
                      <a:lnTo>
                        <a:pt x="9" y="27"/>
                      </a:lnTo>
                      <a:lnTo>
                        <a:pt x="0" y="20"/>
                      </a:lnTo>
                      <a:lnTo>
                        <a:pt x="6" y="11"/>
                      </a:lnTo>
                      <a:close/>
                    </a:path>
                  </a:pathLst>
                </a:custGeom>
                <a:solidFill>
                  <a:srgbClr val="000000"/>
                </a:solidFill>
                <a:ln w="9525">
                  <a:noFill/>
                  <a:round/>
                  <a:headEnd/>
                  <a:tailEnd/>
                </a:ln>
              </p:spPr>
              <p:txBody>
                <a:bodyPr/>
                <a:lstStyle/>
                <a:p>
                  <a:endParaRPr lang="fr-FR"/>
                </a:p>
              </p:txBody>
            </p:sp>
            <p:sp>
              <p:nvSpPr>
                <p:cNvPr id="18557" name="Freeform 524"/>
                <p:cNvSpPr>
                  <a:spLocks/>
                </p:cNvSpPr>
                <p:nvPr/>
              </p:nvSpPr>
              <p:spPr bwMode="auto">
                <a:xfrm>
                  <a:off x="2294" y="3679"/>
                  <a:ext cx="12" cy="32"/>
                </a:xfrm>
                <a:custGeom>
                  <a:avLst/>
                  <a:gdLst>
                    <a:gd name="T0" fmla="*/ 0 w 38"/>
                    <a:gd name="T1" fmla="*/ 0 h 96"/>
                    <a:gd name="T2" fmla="*/ 0 w 38"/>
                    <a:gd name="T3" fmla="*/ 0 h 96"/>
                    <a:gd name="T4" fmla="*/ 0 w 38"/>
                    <a:gd name="T5" fmla="*/ 0 h 96"/>
                    <a:gd name="T6" fmla="*/ 0 w 38"/>
                    <a:gd name="T7" fmla="*/ 0 h 96"/>
                    <a:gd name="T8" fmla="*/ 0 w 38"/>
                    <a:gd name="T9" fmla="*/ 0 h 96"/>
                    <a:gd name="T10" fmla="*/ 0 w 38"/>
                    <a:gd name="T11" fmla="*/ 0 h 96"/>
                    <a:gd name="T12" fmla="*/ 0 w 38"/>
                    <a:gd name="T13" fmla="*/ 0 h 96"/>
                    <a:gd name="T14" fmla="*/ 0 w 38"/>
                    <a:gd name="T15" fmla="*/ 0 h 96"/>
                    <a:gd name="T16" fmla="*/ 0 w 38"/>
                    <a:gd name="T17" fmla="*/ 0 h 96"/>
                    <a:gd name="T18" fmla="*/ 0 w 38"/>
                    <a:gd name="T19" fmla="*/ 0 h 96"/>
                    <a:gd name="T20" fmla="*/ 0 w 38"/>
                    <a:gd name="T21" fmla="*/ 0 h 96"/>
                    <a:gd name="T22" fmla="*/ 0 w 38"/>
                    <a:gd name="T23" fmla="*/ 0 h 96"/>
                    <a:gd name="T24" fmla="*/ 0 w 38"/>
                    <a:gd name="T25" fmla="*/ 0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96"/>
                    <a:gd name="T41" fmla="*/ 38 w 38"/>
                    <a:gd name="T42" fmla="*/ 96 h 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96">
                      <a:moveTo>
                        <a:pt x="38" y="10"/>
                      </a:moveTo>
                      <a:lnTo>
                        <a:pt x="35" y="56"/>
                      </a:lnTo>
                      <a:lnTo>
                        <a:pt x="18" y="88"/>
                      </a:lnTo>
                      <a:lnTo>
                        <a:pt x="14" y="95"/>
                      </a:lnTo>
                      <a:lnTo>
                        <a:pt x="7" y="96"/>
                      </a:lnTo>
                      <a:lnTo>
                        <a:pt x="0" y="84"/>
                      </a:lnTo>
                      <a:lnTo>
                        <a:pt x="3" y="47"/>
                      </a:lnTo>
                      <a:lnTo>
                        <a:pt x="13" y="27"/>
                      </a:lnTo>
                      <a:lnTo>
                        <a:pt x="22" y="7"/>
                      </a:lnTo>
                      <a:lnTo>
                        <a:pt x="26" y="1"/>
                      </a:lnTo>
                      <a:lnTo>
                        <a:pt x="32" y="0"/>
                      </a:lnTo>
                      <a:lnTo>
                        <a:pt x="38" y="10"/>
                      </a:lnTo>
                      <a:close/>
                    </a:path>
                  </a:pathLst>
                </a:custGeom>
                <a:solidFill>
                  <a:srgbClr val="000000"/>
                </a:solidFill>
                <a:ln w="9525">
                  <a:noFill/>
                  <a:round/>
                  <a:headEnd/>
                  <a:tailEnd/>
                </a:ln>
              </p:spPr>
              <p:txBody>
                <a:bodyPr/>
                <a:lstStyle/>
                <a:p>
                  <a:endParaRPr lang="fr-FR"/>
                </a:p>
              </p:txBody>
            </p:sp>
            <p:sp>
              <p:nvSpPr>
                <p:cNvPr id="18558" name="Freeform 525"/>
                <p:cNvSpPr>
                  <a:spLocks/>
                </p:cNvSpPr>
                <p:nvPr/>
              </p:nvSpPr>
              <p:spPr bwMode="auto">
                <a:xfrm>
                  <a:off x="2208" y="3691"/>
                  <a:ext cx="91" cy="24"/>
                </a:xfrm>
                <a:custGeom>
                  <a:avLst/>
                  <a:gdLst>
                    <a:gd name="T0" fmla="*/ 0 w 274"/>
                    <a:gd name="T1" fmla="*/ 0 h 71"/>
                    <a:gd name="T2" fmla="*/ 0 w 274"/>
                    <a:gd name="T3" fmla="*/ 0 h 71"/>
                    <a:gd name="T4" fmla="*/ 0 w 274"/>
                    <a:gd name="T5" fmla="*/ 0 h 71"/>
                    <a:gd name="T6" fmla="*/ 0 w 274"/>
                    <a:gd name="T7" fmla="*/ 0 h 71"/>
                    <a:gd name="T8" fmla="*/ 0 w 274"/>
                    <a:gd name="T9" fmla="*/ 0 h 71"/>
                    <a:gd name="T10" fmla="*/ 0 w 274"/>
                    <a:gd name="T11" fmla="*/ 0 h 71"/>
                    <a:gd name="T12" fmla="*/ 0 w 274"/>
                    <a:gd name="T13" fmla="*/ 0 h 71"/>
                    <a:gd name="T14" fmla="*/ 0 w 274"/>
                    <a:gd name="T15" fmla="*/ 0 h 71"/>
                    <a:gd name="T16" fmla="*/ 0 w 274"/>
                    <a:gd name="T17" fmla="*/ 0 h 71"/>
                    <a:gd name="T18" fmla="*/ 0 w 274"/>
                    <a:gd name="T19" fmla="*/ 0 h 71"/>
                    <a:gd name="T20" fmla="*/ 0 w 274"/>
                    <a:gd name="T21" fmla="*/ 0 h 71"/>
                    <a:gd name="T22" fmla="*/ 0 w 274"/>
                    <a:gd name="T23" fmla="*/ 0 h 71"/>
                    <a:gd name="T24" fmla="*/ 0 w 274"/>
                    <a:gd name="T25" fmla="*/ 0 h 71"/>
                    <a:gd name="T26" fmla="*/ 0 w 274"/>
                    <a:gd name="T27" fmla="*/ 0 h 71"/>
                    <a:gd name="T28" fmla="*/ 0 w 274"/>
                    <a:gd name="T29" fmla="*/ 0 h 71"/>
                    <a:gd name="T30" fmla="*/ 0 w 274"/>
                    <a:gd name="T31" fmla="*/ 0 h 7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4"/>
                    <a:gd name="T49" fmla="*/ 0 h 71"/>
                    <a:gd name="T50" fmla="*/ 274 w 274"/>
                    <a:gd name="T51" fmla="*/ 71 h 7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4" h="71">
                      <a:moveTo>
                        <a:pt x="7" y="8"/>
                      </a:moveTo>
                      <a:lnTo>
                        <a:pt x="82" y="0"/>
                      </a:lnTo>
                      <a:lnTo>
                        <a:pt x="158" y="2"/>
                      </a:lnTo>
                      <a:lnTo>
                        <a:pt x="259" y="29"/>
                      </a:lnTo>
                      <a:lnTo>
                        <a:pt x="273" y="40"/>
                      </a:lnTo>
                      <a:lnTo>
                        <a:pt x="274" y="57"/>
                      </a:lnTo>
                      <a:lnTo>
                        <a:pt x="265" y="70"/>
                      </a:lnTo>
                      <a:lnTo>
                        <a:pt x="248" y="71"/>
                      </a:lnTo>
                      <a:lnTo>
                        <a:pt x="200" y="52"/>
                      </a:lnTo>
                      <a:lnTo>
                        <a:pt x="179" y="41"/>
                      </a:lnTo>
                      <a:lnTo>
                        <a:pt x="152" y="32"/>
                      </a:lnTo>
                      <a:lnTo>
                        <a:pt x="80" y="23"/>
                      </a:lnTo>
                      <a:lnTo>
                        <a:pt x="9" y="24"/>
                      </a:lnTo>
                      <a:lnTo>
                        <a:pt x="0" y="17"/>
                      </a:lnTo>
                      <a:lnTo>
                        <a:pt x="7" y="8"/>
                      </a:lnTo>
                      <a:close/>
                    </a:path>
                  </a:pathLst>
                </a:custGeom>
                <a:solidFill>
                  <a:srgbClr val="000000"/>
                </a:solidFill>
                <a:ln w="9525">
                  <a:noFill/>
                  <a:round/>
                  <a:headEnd/>
                  <a:tailEnd/>
                </a:ln>
              </p:spPr>
              <p:txBody>
                <a:bodyPr/>
                <a:lstStyle/>
                <a:p>
                  <a:endParaRPr lang="fr-FR"/>
                </a:p>
              </p:txBody>
            </p:sp>
            <p:sp>
              <p:nvSpPr>
                <p:cNvPr id="18559" name="Freeform 526"/>
                <p:cNvSpPr>
                  <a:spLocks/>
                </p:cNvSpPr>
                <p:nvPr/>
              </p:nvSpPr>
              <p:spPr bwMode="auto">
                <a:xfrm>
                  <a:off x="2207" y="3672"/>
                  <a:ext cx="9" cy="26"/>
                </a:xfrm>
                <a:custGeom>
                  <a:avLst/>
                  <a:gdLst>
                    <a:gd name="T0" fmla="*/ 0 w 25"/>
                    <a:gd name="T1" fmla="*/ 0 h 78"/>
                    <a:gd name="T2" fmla="*/ 0 w 25"/>
                    <a:gd name="T3" fmla="*/ 0 h 78"/>
                    <a:gd name="T4" fmla="*/ 0 w 25"/>
                    <a:gd name="T5" fmla="*/ 0 h 78"/>
                    <a:gd name="T6" fmla="*/ 0 w 25"/>
                    <a:gd name="T7" fmla="*/ 0 h 78"/>
                    <a:gd name="T8" fmla="*/ 0 w 25"/>
                    <a:gd name="T9" fmla="*/ 0 h 78"/>
                    <a:gd name="T10" fmla="*/ 0 w 25"/>
                    <a:gd name="T11" fmla="*/ 0 h 78"/>
                    <a:gd name="T12" fmla="*/ 0 w 25"/>
                    <a:gd name="T13" fmla="*/ 0 h 78"/>
                    <a:gd name="T14" fmla="*/ 0 w 25"/>
                    <a:gd name="T15" fmla="*/ 0 h 78"/>
                    <a:gd name="T16" fmla="*/ 0 w 25"/>
                    <a:gd name="T17" fmla="*/ 0 h 78"/>
                    <a:gd name="T18" fmla="*/ 0 w 25"/>
                    <a:gd name="T19" fmla="*/ 0 h 78"/>
                    <a:gd name="T20" fmla="*/ 0 w 25"/>
                    <a:gd name="T21" fmla="*/ 0 h 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78"/>
                    <a:gd name="T35" fmla="*/ 25 w 25"/>
                    <a:gd name="T36" fmla="*/ 78 h 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78">
                      <a:moveTo>
                        <a:pt x="25" y="12"/>
                      </a:moveTo>
                      <a:lnTo>
                        <a:pt x="19" y="53"/>
                      </a:lnTo>
                      <a:lnTo>
                        <a:pt x="21" y="66"/>
                      </a:lnTo>
                      <a:lnTo>
                        <a:pt x="14" y="78"/>
                      </a:lnTo>
                      <a:lnTo>
                        <a:pt x="2" y="70"/>
                      </a:lnTo>
                      <a:lnTo>
                        <a:pt x="0" y="54"/>
                      </a:lnTo>
                      <a:lnTo>
                        <a:pt x="1" y="28"/>
                      </a:lnTo>
                      <a:lnTo>
                        <a:pt x="12" y="3"/>
                      </a:lnTo>
                      <a:lnTo>
                        <a:pt x="23" y="0"/>
                      </a:lnTo>
                      <a:lnTo>
                        <a:pt x="25" y="12"/>
                      </a:lnTo>
                      <a:close/>
                    </a:path>
                  </a:pathLst>
                </a:custGeom>
                <a:solidFill>
                  <a:srgbClr val="000000"/>
                </a:solidFill>
                <a:ln w="9525">
                  <a:noFill/>
                  <a:round/>
                  <a:headEnd/>
                  <a:tailEnd/>
                </a:ln>
              </p:spPr>
              <p:txBody>
                <a:bodyPr/>
                <a:lstStyle/>
                <a:p>
                  <a:endParaRPr lang="fr-FR"/>
                </a:p>
              </p:txBody>
            </p:sp>
            <p:sp>
              <p:nvSpPr>
                <p:cNvPr id="18560" name="Freeform 527"/>
                <p:cNvSpPr>
                  <a:spLocks/>
                </p:cNvSpPr>
                <p:nvPr/>
              </p:nvSpPr>
              <p:spPr bwMode="auto">
                <a:xfrm>
                  <a:off x="2255" y="3669"/>
                  <a:ext cx="9" cy="28"/>
                </a:xfrm>
                <a:custGeom>
                  <a:avLst/>
                  <a:gdLst>
                    <a:gd name="T0" fmla="*/ 0 w 28"/>
                    <a:gd name="T1" fmla="*/ 0 h 83"/>
                    <a:gd name="T2" fmla="*/ 0 w 28"/>
                    <a:gd name="T3" fmla="*/ 0 h 83"/>
                    <a:gd name="T4" fmla="*/ 0 w 28"/>
                    <a:gd name="T5" fmla="*/ 0 h 83"/>
                    <a:gd name="T6" fmla="*/ 0 w 28"/>
                    <a:gd name="T7" fmla="*/ 0 h 83"/>
                    <a:gd name="T8" fmla="*/ 0 w 28"/>
                    <a:gd name="T9" fmla="*/ 0 h 83"/>
                    <a:gd name="T10" fmla="*/ 0 w 28"/>
                    <a:gd name="T11" fmla="*/ 0 h 83"/>
                    <a:gd name="T12" fmla="*/ 0 w 28"/>
                    <a:gd name="T13" fmla="*/ 0 h 83"/>
                    <a:gd name="T14" fmla="*/ 0 w 28"/>
                    <a:gd name="T15" fmla="*/ 0 h 83"/>
                    <a:gd name="T16" fmla="*/ 0 w 28"/>
                    <a:gd name="T17" fmla="*/ 0 h 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83"/>
                    <a:gd name="T29" fmla="*/ 28 w 28"/>
                    <a:gd name="T30" fmla="*/ 83 h 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83">
                      <a:moveTo>
                        <a:pt x="28" y="9"/>
                      </a:moveTo>
                      <a:lnTo>
                        <a:pt x="25" y="70"/>
                      </a:lnTo>
                      <a:lnTo>
                        <a:pt x="21" y="80"/>
                      </a:lnTo>
                      <a:lnTo>
                        <a:pt x="12" y="83"/>
                      </a:lnTo>
                      <a:lnTo>
                        <a:pt x="0" y="70"/>
                      </a:lnTo>
                      <a:lnTo>
                        <a:pt x="11" y="8"/>
                      </a:lnTo>
                      <a:lnTo>
                        <a:pt x="20" y="0"/>
                      </a:lnTo>
                      <a:lnTo>
                        <a:pt x="28" y="9"/>
                      </a:lnTo>
                      <a:close/>
                    </a:path>
                  </a:pathLst>
                </a:custGeom>
                <a:solidFill>
                  <a:srgbClr val="000000"/>
                </a:solidFill>
                <a:ln w="9525">
                  <a:noFill/>
                  <a:round/>
                  <a:headEnd/>
                  <a:tailEnd/>
                </a:ln>
              </p:spPr>
              <p:txBody>
                <a:bodyPr/>
                <a:lstStyle/>
                <a:p>
                  <a:endParaRPr lang="fr-FR"/>
                </a:p>
              </p:txBody>
            </p:sp>
            <p:sp>
              <p:nvSpPr>
                <p:cNvPr id="18561" name="Freeform 528"/>
                <p:cNvSpPr>
                  <a:spLocks/>
                </p:cNvSpPr>
                <p:nvPr/>
              </p:nvSpPr>
              <p:spPr bwMode="auto">
                <a:xfrm>
                  <a:off x="1670" y="4100"/>
                  <a:ext cx="143" cy="76"/>
                </a:xfrm>
                <a:custGeom>
                  <a:avLst/>
                  <a:gdLst>
                    <a:gd name="T0" fmla="*/ 0 w 430"/>
                    <a:gd name="T1" fmla="*/ 0 h 227"/>
                    <a:gd name="T2" fmla="*/ 0 w 430"/>
                    <a:gd name="T3" fmla="*/ 0 h 227"/>
                    <a:gd name="T4" fmla="*/ 0 w 430"/>
                    <a:gd name="T5" fmla="*/ 0 h 227"/>
                    <a:gd name="T6" fmla="*/ 0 w 430"/>
                    <a:gd name="T7" fmla="*/ 0 h 227"/>
                    <a:gd name="T8" fmla="*/ 0 w 430"/>
                    <a:gd name="T9" fmla="*/ 0 h 227"/>
                    <a:gd name="T10" fmla="*/ 0 w 430"/>
                    <a:gd name="T11" fmla="*/ 0 h 227"/>
                    <a:gd name="T12" fmla="*/ 0 w 430"/>
                    <a:gd name="T13" fmla="*/ 0 h 227"/>
                    <a:gd name="T14" fmla="*/ 0 w 430"/>
                    <a:gd name="T15" fmla="*/ 0 h 227"/>
                    <a:gd name="T16" fmla="*/ 0 w 430"/>
                    <a:gd name="T17" fmla="*/ 0 h 227"/>
                    <a:gd name="T18" fmla="*/ 0 w 430"/>
                    <a:gd name="T19" fmla="*/ 0 h 227"/>
                    <a:gd name="T20" fmla="*/ 0 w 430"/>
                    <a:gd name="T21" fmla="*/ 0 h 227"/>
                    <a:gd name="T22" fmla="*/ 0 w 430"/>
                    <a:gd name="T23" fmla="*/ 0 h 227"/>
                    <a:gd name="T24" fmla="*/ 0 w 430"/>
                    <a:gd name="T25" fmla="*/ 0 h 227"/>
                    <a:gd name="T26" fmla="*/ 0 w 430"/>
                    <a:gd name="T27" fmla="*/ 0 h 227"/>
                    <a:gd name="T28" fmla="*/ 0 w 430"/>
                    <a:gd name="T29" fmla="*/ 0 h 227"/>
                    <a:gd name="T30" fmla="*/ 0 w 430"/>
                    <a:gd name="T31" fmla="*/ 0 h 227"/>
                    <a:gd name="T32" fmla="*/ 0 w 430"/>
                    <a:gd name="T33" fmla="*/ 0 h 227"/>
                    <a:gd name="T34" fmla="*/ 0 w 430"/>
                    <a:gd name="T35" fmla="*/ 0 h 227"/>
                    <a:gd name="T36" fmla="*/ 0 w 430"/>
                    <a:gd name="T37" fmla="*/ 0 h 227"/>
                    <a:gd name="T38" fmla="*/ 0 w 430"/>
                    <a:gd name="T39" fmla="*/ 0 h 227"/>
                    <a:gd name="T40" fmla="*/ 0 w 430"/>
                    <a:gd name="T41" fmla="*/ 0 h 227"/>
                    <a:gd name="T42" fmla="*/ 0 w 430"/>
                    <a:gd name="T43" fmla="*/ 0 h 227"/>
                    <a:gd name="T44" fmla="*/ 0 w 430"/>
                    <a:gd name="T45" fmla="*/ 0 h 227"/>
                    <a:gd name="T46" fmla="*/ 0 w 430"/>
                    <a:gd name="T47" fmla="*/ 0 h 227"/>
                    <a:gd name="T48" fmla="*/ 0 w 430"/>
                    <a:gd name="T49" fmla="*/ 0 h 227"/>
                    <a:gd name="T50" fmla="*/ 0 w 430"/>
                    <a:gd name="T51" fmla="*/ 0 h 227"/>
                    <a:gd name="T52" fmla="*/ 0 w 430"/>
                    <a:gd name="T53" fmla="*/ 0 h 227"/>
                    <a:gd name="T54" fmla="*/ 0 w 430"/>
                    <a:gd name="T55" fmla="*/ 0 h 227"/>
                    <a:gd name="T56" fmla="*/ 0 w 430"/>
                    <a:gd name="T57" fmla="*/ 0 h 227"/>
                    <a:gd name="T58" fmla="*/ 0 w 430"/>
                    <a:gd name="T59" fmla="*/ 0 h 227"/>
                    <a:gd name="T60" fmla="*/ 0 w 430"/>
                    <a:gd name="T61" fmla="*/ 0 h 227"/>
                    <a:gd name="T62" fmla="*/ 0 w 430"/>
                    <a:gd name="T63" fmla="*/ 0 h 227"/>
                    <a:gd name="T64" fmla="*/ 0 w 430"/>
                    <a:gd name="T65" fmla="*/ 0 h 227"/>
                    <a:gd name="T66" fmla="*/ 0 w 430"/>
                    <a:gd name="T67" fmla="*/ 0 h 227"/>
                    <a:gd name="T68" fmla="*/ 0 w 430"/>
                    <a:gd name="T69" fmla="*/ 0 h 227"/>
                    <a:gd name="T70" fmla="*/ 0 w 430"/>
                    <a:gd name="T71" fmla="*/ 0 h 2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0"/>
                    <a:gd name="T109" fmla="*/ 0 h 227"/>
                    <a:gd name="T110" fmla="*/ 430 w 430"/>
                    <a:gd name="T111" fmla="*/ 227 h 2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0" h="227">
                      <a:moveTo>
                        <a:pt x="0" y="217"/>
                      </a:moveTo>
                      <a:lnTo>
                        <a:pt x="9" y="188"/>
                      </a:lnTo>
                      <a:lnTo>
                        <a:pt x="24" y="165"/>
                      </a:lnTo>
                      <a:lnTo>
                        <a:pt x="44" y="147"/>
                      </a:lnTo>
                      <a:lnTo>
                        <a:pt x="73" y="136"/>
                      </a:lnTo>
                      <a:lnTo>
                        <a:pt x="148" y="112"/>
                      </a:lnTo>
                      <a:lnTo>
                        <a:pt x="179" y="95"/>
                      </a:lnTo>
                      <a:lnTo>
                        <a:pt x="207" y="80"/>
                      </a:lnTo>
                      <a:lnTo>
                        <a:pt x="233" y="63"/>
                      </a:lnTo>
                      <a:lnTo>
                        <a:pt x="262" y="38"/>
                      </a:lnTo>
                      <a:lnTo>
                        <a:pt x="277" y="26"/>
                      </a:lnTo>
                      <a:lnTo>
                        <a:pt x="287" y="17"/>
                      </a:lnTo>
                      <a:lnTo>
                        <a:pt x="298" y="10"/>
                      </a:lnTo>
                      <a:lnTo>
                        <a:pt x="324" y="0"/>
                      </a:lnTo>
                      <a:lnTo>
                        <a:pt x="380" y="6"/>
                      </a:lnTo>
                      <a:lnTo>
                        <a:pt x="420" y="45"/>
                      </a:lnTo>
                      <a:lnTo>
                        <a:pt x="430" y="79"/>
                      </a:lnTo>
                      <a:lnTo>
                        <a:pt x="428" y="90"/>
                      </a:lnTo>
                      <a:lnTo>
                        <a:pt x="417" y="88"/>
                      </a:lnTo>
                      <a:lnTo>
                        <a:pt x="391" y="65"/>
                      </a:lnTo>
                      <a:lnTo>
                        <a:pt x="364" y="38"/>
                      </a:lnTo>
                      <a:lnTo>
                        <a:pt x="327" y="27"/>
                      </a:lnTo>
                      <a:lnTo>
                        <a:pt x="298" y="51"/>
                      </a:lnTo>
                      <a:lnTo>
                        <a:pt x="284" y="63"/>
                      </a:lnTo>
                      <a:lnTo>
                        <a:pt x="269" y="76"/>
                      </a:lnTo>
                      <a:lnTo>
                        <a:pt x="253" y="86"/>
                      </a:lnTo>
                      <a:lnTo>
                        <a:pt x="222" y="103"/>
                      </a:lnTo>
                      <a:lnTo>
                        <a:pt x="191" y="116"/>
                      </a:lnTo>
                      <a:lnTo>
                        <a:pt x="157" y="132"/>
                      </a:lnTo>
                      <a:lnTo>
                        <a:pt x="80" y="156"/>
                      </a:lnTo>
                      <a:lnTo>
                        <a:pt x="38" y="179"/>
                      </a:lnTo>
                      <a:lnTo>
                        <a:pt x="16" y="222"/>
                      </a:lnTo>
                      <a:lnTo>
                        <a:pt x="11" y="227"/>
                      </a:lnTo>
                      <a:lnTo>
                        <a:pt x="6" y="227"/>
                      </a:lnTo>
                      <a:lnTo>
                        <a:pt x="0" y="217"/>
                      </a:lnTo>
                      <a:close/>
                    </a:path>
                  </a:pathLst>
                </a:custGeom>
                <a:solidFill>
                  <a:srgbClr val="000000"/>
                </a:solidFill>
                <a:ln w="9525">
                  <a:noFill/>
                  <a:round/>
                  <a:headEnd/>
                  <a:tailEnd/>
                </a:ln>
              </p:spPr>
              <p:txBody>
                <a:bodyPr/>
                <a:lstStyle/>
                <a:p>
                  <a:endParaRPr lang="fr-FR"/>
                </a:p>
              </p:txBody>
            </p:sp>
            <p:sp>
              <p:nvSpPr>
                <p:cNvPr id="18562" name="Freeform 529"/>
                <p:cNvSpPr>
                  <a:spLocks/>
                </p:cNvSpPr>
                <p:nvPr/>
              </p:nvSpPr>
              <p:spPr bwMode="auto">
                <a:xfrm>
                  <a:off x="1817" y="4100"/>
                  <a:ext cx="28" cy="27"/>
                </a:xfrm>
                <a:custGeom>
                  <a:avLst/>
                  <a:gdLst>
                    <a:gd name="T0" fmla="*/ 0 w 84"/>
                    <a:gd name="T1" fmla="*/ 0 h 81"/>
                    <a:gd name="T2" fmla="*/ 0 w 84"/>
                    <a:gd name="T3" fmla="*/ 0 h 81"/>
                    <a:gd name="T4" fmla="*/ 0 w 84"/>
                    <a:gd name="T5" fmla="*/ 0 h 81"/>
                    <a:gd name="T6" fmla="*/ 0 w 84"/>
                    <a:gd name="T7" fmla="*/ 0 h 81"/>
                    <a:gd name="T8" fmla="*/ 0 w 84"/>
                    <a:gd name="T9" fmla="*/ 0 h 81"/>
                    <a:gd name="T10" fmla="*/ 0 w 84"/>
                    <a:gd name="T11" fmla="*/ 0 h 81"/>
                    <a:gd name="T12" fmla="*/ 0 w 84"/>
                    <a:gd name="T13" fmla="*/ 0 h 81"/>
                    <a:gd name="T14" fmla="*/ 0 w 84"/>
                    <a:gd name="T15" fmla="*/ 0 h 81"/>
                    <a:gd name="T16" fmla="*/ 0 w 84"/>
                    <a:gd name="T17" fmla="*/ 0 h 81"/>
                    <a:gd name="T18" fmla="*/ 0 w 84"/>
                    <a:gd name="T19" fmla="*/ 0 h 81"/>
                    <a:gd name="T20" fmla="*/ 0 w 84"/>
                    <a:gd name="T21" fmla="*/ 0 h 81"/>
                    <a:gd name="T22" fmla="*/ 0 w 84"/>
                    <a:gd name="T23" fmla="*/ 0 h 81"/>
                    <a:gd name="T24" fmla="*/ 0 w 84"/>
                    <a:gd name="T25" fmla="*/ 0 h 81"/>
                    <a:gd name="T26" fmla="*/ 0 w 84"/>
                    <a:gd name="T27" fmla="*/ 0 h 8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
                    <a:gd name="T43" fmla="*/ 0 h 81"/>
                    <a:gd name="T44" fmla="*/ 84 w 84"/>
                    <a:gd name="T45" fmla="*/ 81 h 8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 h="81">
                      <a:moveTo>
                        <a:pt x="7" y="65"/>
                      </a:moveTo>
                      <a:lnTo>
                        <a:pt x="29" y="52"/>
                      </a:lnTo>
                      <a:lnTo>
                        <a:pt x="46" y="33"/>
                      </a:lnTo>
                      <a:lnTo>
                        <a:pt x="64" y="9"/>
                      </a:lnTo>
                      <a:lnTo>
                        <a:pt x="76" y="0"/>
                      </a:lnTo>
                      <a:lnTo>
                        <a:pt x="84" y="10"/>
                      </a:lnTo>
                      <a:lnTo>
                        <a:pt x="74" y="29"/>
                      </a:lnTo>
                      <a:lnTo>
                        <a:pt x="59" y="45"/>
                      </a:lnTo>
                      <a:lnTo>
                        <a:pt x="38" y="67"/>
                      </a:lnTo>
                      <a:lnTo>
                        <a:pt x="26" y="75"/>
                      </a:lnTo>
                      <a:lnTo>
                        <a:pt x="10" y="81"/>
                      </a:lnTo>
                      <a:lnTo>
                        <a:pt x="0" y="75"/>
                      </a:lnTo>
                      <a:lnTo>
                        <a:pt x="7" y="65"/>
                      </a:lnTo>
                      <a:close/>
                    </a:path>
                  </a:pathLst>
                </a:custGeom>
                <a:solidFill>
                  <a:srgbClr val="000000"/>
                </a:solidFill>
                <a:ln w="9525">
                  <a:noFill/>
                  <a:round/>
                  <a:headEnd/>
                  <a:tailEnd/>
                </a:ln>
              </p:spPr>
              <p:txBody>
                <a:bodyPr/>
                <a:lstStyle/>
                <a:p>
                  <a:endParaRPr lang="fr-FR"/>
                </a:p>
              </p:txBody>
            </p:sp>
            <p:sp>
              <p:nvSpPr>
                <p:cNvPr id="18563" name="Freeform 530"/>
                <p:cNvSpPr>
                  <a:spLocks/>
                </p:cNvSpPr>
                <p:nvPr/>
              </p:nvSpPr>
              <p:spPr bwMode="auto">
                <a:xfrm>
                  <a:off x="1841" y="4103"/>
                  <a:ext cx="28" cy="54"/>
                </a:xfrm>
                <a:custGeom>
                  <a:avLst/>
                  <a:gdLst>
                    <a:gd name="T0" fmla="*/ 0 w 83"/>
                    <a:gd name="T1" fmla="*/ 0 h 162"/>
                    <a:gd name="T2" fmla="*/ 0 w 83"/>
                    <a:gd name="T3" fmla="*/ 0 h 162"/>
                    <a:gd name="T4" fmla="*/ 0 w 83"/>
                    <a:gd name="T5" fmla="*/ 0 h 162"/>
                    <a:gd name="T6" fmla="*/ 0 w 83"/>
                    <a:gd name="T7" fmla="*/ 0 h 162"/>
                    <a:gd name="T8" fmla="*/ 0 w 83"/>
                    <a:gd name="T9" fmla="*/ 0 h 162"/>
                    <a:gd name="T10" fmla="*/ 0 w 83"/>
                    <a:gd name="T11" fmla="*/ 0 h 162"/>
                    <a:gd name="T12" fmla="*/ 0 w 83"/>
                    <a:gd name="T13" fmla="*/ 0 h 162"/>
                    <a:gd name="T14" fmla="*/ 0 w 83"/>
                    <a:gd name="T15" fmla="*/ 0 h 162"/>
                    <a:gd name="T16" fmla="*/ 0 w 83"/>
                    <a:gd name="T17" fmla="*/ 0 h 162"/>
                    <a:gd name="T18" fmla="*/ 0 w 83"/>
                    <a:gd name="T19" fmla="*/ 0 h 162"/>
                    <a:gd name="T20" fmla="*/ 0 w 83"/>
                    <a:gd name="T21" fmla="*/ 0 h 162"/>
                    <a:gd name="T22" fmla="*/ 0 w 83"/>
                    <a:gd name="T23" fmla="*/ 0 h 162"/>
                    <a:gd name="T24" fmla="*/ 0 w 83"/>
                    <a:gd name="T25" fmla="*/ 0 h 1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3"/>
                    <a:gd name="T40" fmla="*/ 0 h 162"/>
                    <a:gd name="T41" fmla="*/ 83 w 83"/>
                    <a:gd name="T42" fmla="*/ 162 h 1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3" h="162">
                      <a:moveTo>
                        <a:pt x="11" y="0"/>
                      </a:moveTo>
                      <a:lnTo>
                        <a:pt x="71" y="51"/>
                      </a:lnTo>
                      <a:lnTo>
                        <a:pt x="83" y="111"/>
                      </a:lnTo>
                      <a:lnTo>
                        <a:pt x="79" y="153"/>
                      </a:lnTo>
                      <a:lnTo>
                        <a:pt x="71" y="162"/>
                      </a:lnTo>
                      <a:lnTo>
                        <a:pt x="63" y="155"/>
                      </a:lnTo>
                      <a:lnTo>
                        <a:pt x="50" y="113"/>
                      </a:lnTo>
                      <a:lnTo>
                        <a:pt x="43" y="66"/>
                      </a:lnTo>
                      <a:lnTo>
                        <a:pt x="25" y="37"/>
                      </a:lnTo>
                      <a:lnTo>
                        <a:pt x="3" y="14"/>
                      </a:lnTo>
                      <a:lnTo>
                        <a:pt x="0" y="3"/>
                      </a:lnTo>
                      <a:lnTo>
                        <a:pt x="11" y="0"/>
                      </a:lnTo>
                      <a:close/>
                    </a:path>
                  </a:pathLst>
                </a:custGeom>
                <a:solidFill>
                  <a:srgbClr val="000000"/>
                </a:solidFill>
                <a:ln w="9525">
                  <a:noFill/>
                  <a:round/>
                  <a:headEnd/>
                  <a:tailEnd/>
                </a:ln>
              </p:spPr>
              <p:txBody>
                <a:bodyPr/>
                <a:lstStyle/>
                <a:p>
                  <a:endParaRPr lang="fr-FR"/>
                </a:p>
              </p:txBody>
            </p:sp>
            <p:sp>
              <p:nvSpPr>
                <p:cNvPr id="18564" name="Freeform 531"/>
                <p:cNvSpPr>
                  <a:spLocks/>
                </p:cNvSpPr>
                <p:nvPr/>
              </p:nvSpPr>
              <p:spPr bwMode="auto">
                <a:xfrm>
                  <a:off x="1680" y="4157"/>
                  <a:ext cx="146" cy="35"/>
                </a:xfrm>
                <a:custGeom>
                  <a:avLst/>
                  <a:gdLst>
                    <a:gd name="T0" fmla="*/ 0 w 440"/>
                    <a:gd name="T1" fmla="*/ 0 h 106"/>
                    <a:gd name="T2" fmla="*/ 0 w 440"/>
                    <a:gd name="T3" fmla="*/ 0 h 106"/>
                    <a:gd name="T4" fmla="*/ 0 w 440"/>
                    <a:gd name="T5" fmla="*/ 0 h 106"/>
                    <a:gd name="T6" fmla="*/ 0 w 440"/>
                    <a:gd name="T7" fmla="*/ 0 h 106"/>
                    <a:gd name="T8" fmla="*/ 0 w 440"/>
                    <a:gd name="T9" fmla="*/ 0 h 106"/>
                    <a:gd name="T10" fmla="*/ 0 w 440"/>
                    <a:gd name="T11" fmla="*/ 0 h 106"/>
                    <a:gd name="T12" fmla="*/ 0 w 440"/>
                    <a:gd name="T13" fmla="*/ 0 h 106"/>
                    <a:gd name="T14" fmla="*/ 0 w 440"/>
                    <a:gd name="T15" fmla="*/ 0 h 106"/>
                    <a:gd name="T16" fmla="*/ 0 w 440"/>
                    <a:gd name="T17" fmla="*/ 0 h 106"/>
                    <a:gd name="T18" fmla="*/ 0 w 440"/>
                    <a:gd name="T19" fmla="*/ 0 h 106"/>
                    <a:gd name="T20" fmla="*/ 0 w 440"/>
                    <a:gd name="T21" fmla="*/ 0 h 106"/>
                    <a:gd name="T22" fmla="*/ 0 w 440"/>
                    <a:gd name="T23" fmla="*/ 0 h 106"/>
                    <a:gd name="T24" fmla="*/ 0 w 440"/>
                    <a:gd name="T25" fmla="*/ 0 h 106"/>
                    <a:gd name="T26" fmla="*/ 0 w 440"/>
                    <a:gd name="T27" fmla="*/ 0 h 106"/>
                    <a:gd name="T28" fmla="*/ 0 w 440"/>
                    <a:gd name="T29" fmla="*/ 0 h 106"/>
                    <a:gd name="T30" fmla="*/ 0 w 440"/>
                    <a:gd name="T31" fmla="*/ 0 h 106"/>
                    <a:gd name="T32" fmla="*/ 0 w 440"/>
                    <a:gd name="T33" fmla="*/ 0 h 106"/>
                    <a:gd name="T34" fmla="*/ 0 w 440"/>
                    <a:gd name="T35" fmla="*/ 0 h 106"/>
                    <a:gd name="T36" fmla="*/ 0 w 440"/>
                    <a:gd name="T37" fmla="*/ 0 h 106"/>
                    <a:gd name="T38" fmla="*/ 0 w 440"/>
                    <a:gd name="T39" fmla="*/ 0 h 106"/>
                    <a:gd name="T40" fmla="*/ 0 w 440"/>
                    <a:gd name="T41" fmla="*/ 0 h 106"/>
                    <a:gd name="T42" fmla="*/ 0 w 440"/>
                    <a:gd name="T43" fmla="*/ 0 h 106"/>
                    <a:gd name="T44" fmla="*/ 0 w 440"/>
                    <a:gd name="T45" fmla="*/ 0 h 106"/>
                    <a:gd name="T46" fmla="*/ 0 w 440"/>
                    <a:gd name="T47" fmla="*/ 0 h 106"/>
                    <a:gd name="T48" fmla="*/ 0 w 440"/>
                    <a:gd name="T49" fmla="*/ 0 h 106"/>
                    <a:gd name="T50" fmla="*/ 0 w 440"/>
                    <a:gd name="T51" fmla="*/ 0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0"/>
                    <a:gd name="T79" fmla="*/ 0 h 106"/>
                    <a:gd name="T80" fmla="*/ 440 w 440"/>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0" h="106">
                      <a:moveTo>
                        <a:pt x="10" y="68"/>
                      </a:moveTo>
                      <a:lnTo>
                        <a:pt x="75" y="76"/>
                      </a:lnTo>
                      <a:lnTo>
                        <a:pt x="140" y="73"/>
                      </a:lnTo>
                      <a:lnTo>
                        <a:pt x="221" y="75"/>
                      </a:lnTo>
                      <a:lnTo>
                        <a:pt x="302" y="68"/>
                      </a:lnTo>
                      <a:lnTo>
                        <a:pt x="332" y="59"/>
                      </a:lnTo>
                      <a:lnTo>
                        <a:pt x="359" y="41"/>
                      </a:lnTo>
                      <a:lnTo>
                        <a:pt x="380" y="24"/>
                      </a:lnTo>
                      <a:lnTo>
                        <a:pt x="391" y="16"/>
                      </a:lnTo>
                      <a:lnTo>
                        <a:pt x="402" y="8"/>
                      </a:lnTo>
                      <a:lnTo>
                        <a:pt x="431" y="0"/>
                      </a:lnTo>
                      <a:lnTo>
                        <a:pt x="440" y="7"/>
                      </a:lnTo>
                      <a:lnTo>
                        <a:pt x="433" y="16"/>
                      </a:lnTo>
                      <a:lnTo>
                        <a:pt x="406" y="28"/>
                      </a:lnTo>
                      <a:lnTo>
                        <a:pt x="389" y="49"/>
                      </a:lnTo>
                      <a:lnTo>
                        <a:pt x="371" y="75"/>
                      </a:lnTo>
                      <a:lnTo>
                        <a:pt x="346" y="95"/>
                      </a:lnTo>
                      <a:lnTo>
                        <a:pt x="310" y="106"/>
                      </a:lnTo>
                      <a:lnTo>
                        <a:pt x="225" y="106"/>
                      </a:lnTo>
                      <a:lnTo>
                        <a:pt x="140" y="98"/>
                      </a:lnTo>
                      <a:lnTo>
                        <a:pt x="72" y="97"/>
                      </a:lnTo>
                      <a:lnTo>
                        <a:pt x="5" y="84"/>
                      </a:lnTo>
                      <a:lnTo>
                        <a:pt x="0" y="73"/>
                      </a:lnTo>
                      <a:lnTo>
                        <a:pt x="3" y="68"/>
                      </a:lnTo>
                      <a:lnTo>
                        <a:pt x="10" y="68"/>
                      </a:lnTo>
                      <a:close/>
                    </a:path>
                  </a:pathLst>
                </a:custGeom>
                <a:solidFill>
                  <a:srgbClr val="000000"/>
                </a:solidFill>
                <a:ln w="9525">
                  <a:noFill/>
                  <a:round/>
                  <a:headEnd/>
                  <a:tailEnd/>
                </a:ln>
              </p:spPr>
              <p:txBody>
                <a:bodyPr/>
                <a:lstStyle/>
                <a:p>
                  <a:endParaRPr lang="fr-FR"/>
                </a:p>
              </p:txBody>
            </p:sp>
            <p:sp>
              <p:nvSpPr>
                <p:cNvPr id="18565" name="Freeform 532"/>
                <p:cNvSpPr>
                  <a:spLocks/>
                </p:cNvSpPr>
                <p:nvPr/>
              </p:nvSpPr>
              <p:spPr bwMode="auto">
                <a:xfrm>
                  <a:off x="1824" y="4163"/>
                  <a:ext cx="43" cy="13"/>
                </a:xfrm>
                <a:custGeom>
                  <a:avLst/>
                  <a:gdLst>
                    <a:gd name="T0" fmla="*/ 0 w 128"/>
                    <a:gd name="T1" fmla="*/ 0 h 37"/>
                    <a:gd name="T2" fmla="*/ 0 w 128"/>
                    <a:gd name="T3" fmla="*/ 0 h 37"/>
                    <a:gd name="T4" fmla="*/ 0 w 128"/>
                    <a:gd name="T5" fmla="*/ 0 h 37"/>
                    <a:gd name="T6" fmla="*/ 0 w 128"/>
                    <a:gd name="T7" fmla="*/ 0 h 37"/>
                    <a:gd name="T8" fmla="*/ 0 w 128"/>
                    <a:gd name="T9" fmla="*/ 0 h 37"/>
                    <a:gd name="T10" fmla="*/ 0 w 128"/>
                    <a:gd name="T11" fmla="*/ 0 h 37"/>
                    <a:gd name="T12" fmla="*/ 0 w 128"/>
                    <a:gd name="T13" fmla="*/ 0 h 37"/>
                    <a:gd name="T14" fmla="*/ 0 w 128"/>
                    <a:gd name="T15" fmla="*/ 0 h 37"/>
                    <a:gd name="T16" fmla="*/ 0 w 128"/>
                    <a:gd name="T17" fmla="*/ 0 h 37"/>
                    <a:gd name="T18" fmla="*/ 0 w 128"/>
                    <a:gd name="T19" fmla="*/ 0 h 37"/>
                    <a:gd name="T20" fmla="*/ 0 w 128"/>
                    <a:gd name="T21" fmla="*/ 0 h 37"/>
                    <a:gd name="T22" fmla="*/ 0 w 128"/>
                    <a:gd name="T23" fmla="*/ 0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8"/>
                    <a:gd name="T37" fmla="*/ 0 h 37"/>
                    <a:gd name="T38" fmla="*/ 128 w 128"/>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8" h="37">
                      <a:moveTo>
                        <a:pt x="8" y="20"/>
                      </a:moveTo>
                      <a:lnTo>
                        <a:pt x="62" y="10"/>
                      </a:lnTo>
                      <a:lnTo>
                        <a:pt x="105" y="3"/>
                      </a:lnTo>
                      <a:lnTo>
                        <a:pt x="117" y="0"/>
                      </a:lnTo>
                      <a:lnTo>
                        <a:pt x="128" y="5"/>
                      </a:lnTo>
                      <a:lnTo>
                        <a:pt x="123" y="15"/>
                      </a:lnTo>
                      <a:lnTo>
                        <a:pt x="111" y="24"/>
                      </a:lnTo>
                      <a:lnTo>
                        <a:pt x="66" y="33"/>
                      </a:lnTo>
                      <a:lnTo>
                        <a:pt x="10" y="37"/>
                      </a:lnTo>
                      <a:lnTo>
                        <a:pt x="0" y="29"/>
                      </a:lnTo>
                      <a:lnTo>
                        <a:pt x="8" y="20"/>
                      </a:lnTo>
                      <a:close/>
                    </a:path>
                  </a:pathLst>
                </a:custGeom>
                <a:solidFill>
                  <a:srgbClr val="000000"/>
                </a:solidFill>
                <a:ln w="9525">
                  <a:noFill/>
                  <a:round/>
                  <a:headEnd/>
                  <a:tailEnd/>
                </a:ln>
              </p:spPr>
              <p:txBody>
                <a:bodyPr/>
                <a:lstStyle/>
                <a:p>
                  <a:endParaRPr lang="fr-FR"/>
                </a:p>
              </p:txBody>
            </p:sp>
            <p:sp>
              <p:nvSpPr>
                <p:cNvPr id="18566" name="Freeform 533"/>
                <p:cNvSpPr>
                  <a:spLocks/>
                </p:cNvSpPr>
                <p:nvPr/>
              </p:nvSpPr>
              <p:spPr bwMode="auto">
                <a:xfrm>
                  <a:off x="1827" y="4078"/>
                  <a:ext cx="14" cy="26"/>
                </a:xfrm>
                <a:custGeom>
                  <a:avLst/>
                  <a:gdLst>
                    <a:gd name="T0" fmla="*/ 0 w 40"/>
                    <a:gd name="T1" fmla="*/ 0 h 77"/>
                    <a:gd name="T2" fmla="*/ 0 w 40"/>
                    <a:gd name="T3" fmla="*/ 0 h 77"/>
                    <a:gd name="T4" fmla="*/ 0 w 40"/>
                    <a:gd name="T5" fmla="*/ 0 h 77"/>
                    <a:gd name="T6" fmla="*/ 0 w 40"/>
                    <a:gd name="T7" fmla="*/ 0 h 77"/>
                    <a:gd name="T8" fmla="*/ 0 w 40"/>
                    <a:gd name="T9" fmla="*/ 0 h 77"/>
                    <a:gd name="T10" fmla="*/ 0 w 40"/>
                    <a:gd name="T11" fmla="*/ 0 h 77"/>
                    <a:gd name="T12" fmla="*/ 0 w 40"/>
                    <a:gd name="T13" fmla="*/ 0 h 77"/>
                    <a:gd name="T14" fmla="*/ 0 w 40"/>
                    <a:gd name="T15" fmla="*/ 0 h 77"/>
                    <a:gd name="T16" fmla="*/ 0 w 40"/>
                    <a:gd name="T17" fmla="*/ 0 h 77"/>
                    <a:gd name="T18" fmla="*/ 0 w 40"/>
                    <a:gd name="T19" fmla="*/ 0 h 77"/>
                    <a:gd name="T20" fmla="*/ 0 w 40"/>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77"/>
                    <a:gd name="T35" fmla="*/ 40 w 40"/>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77">
                      <a:moveTo>
                        <a:pt x="22" y="7"/>
                      </a:moveTo>
                      <a:lnTo>
                        <a:pt x="26" y="25"/>
                      </a:lnTo>
                      <a:lnTo>
                        <a:pt x="29" y="47"/>
                      </a:lnTo>
                      <a:lnTo>
                        <a:pt x="40" y="65"/>
                      </a:lnTo>
                      <a:lnTo>
                        <a:pt x="39" y="77"/>
                      </a:lnTo>
                      <a:lnTo>
                        <a:pt x="27" y="76"/>
                      </a:lnTo>
                      <a:lnTo>
                        <a:pt x="0" y="25"/>
                      </a:lnTo>
                      <a:lnTo>
                        <a:pt x="6" y="7"/>
                      </a:lnTo>
                      <a:lnTo>
                        <a:pt x="15" y="0"/>
                      </a:lnTo>
                      <a:lnTo>
                        <a:pt x="22" y="7"/>
                      </a:lnTo>
                      <a:close/>
                    </a:path>
                  </a:pathLst>
                </a:custGeom>
                <a:solidFill>
                  <a:srgbClr val="000000"/>
                </a:solidFill>
                <a:ln w="9525">
                  <a:noFill/>
                  <a:round/>
                  <a:headEnd/>
                  <a:tailEnd/>
                </a:ln>
              </p:spPr>
              <p:txBody>
                <a:bodyPr/>
                <a:lstStyle/>
                <a:p>
                  <a:endParaRPr lang="fr-FR"/>
                </a:p>
              </p:txBody>
            </p:sp>
            <p:sp>
              <p:nvSpPr>
                <p:cNvPr id="18567" name="Freeform 534"/>
                <p:cNvSpPr>
                  <a:spLocks/>
                </p:cNvSpPr>
                <p:nvPr/>
              </p:nvSpPr>
              <p:spPr bwMode="auto">
                <a:xfrm>
                  <a:off x="1776" y="4084"/>
                  <a:ext cx="11" cy="21"/>
                </a:xfrm>
                <a:custGeom>
                  <a:avLst/>
                  <a:gdLst>
                    <a:gd name="T0" fmla="*/ 0 w 33"/>
                    <a:gd name="T1" fmla="*/ 0 h 63"/>
                    <a:gd name="T2" fmla="*/ 0 w 33"/>
                    <a:gd name="T3" fmla="*/ 0 h 63"/>
                    <a:gd name="T4" fmla="*/ 0 w 33"/>
                    <a:gd name="T5" fmla="*/ 0 h 63"/>
                    <a:gd name="T6" fmla="*/ 0 w 33"/>
                    <a:gd name="T7" fmla="*/ 0 h 63"/>
                    <a:gd name="T8" fmla="*/ 0 w 33"/>
                    <a:gd name="T9" fmla="*/ 0 h 63"/>
                    <a:gd name="T10" fmla="*/ 0 w 33"/>
                    <a:gd name="T11" fmla="*/ 0 h 63"/>
                    <a:gd name="T12" fmla="*/ 0 w 33"/>
                    <a:gd name="T13" fmla="*/ 0 h 63"/>
                    <a:gd name="T14" fmla="*/ 0 w 33"/>
                    <a:gd name="T15" fmla="*/ 0 h 63"/>
                    <a:gd name="T16" fmla="*/ 0 w 33"/>
                    <a:gd name="T17" fmla="*/ 0 h 63"/>
                    <a:gd name="T18" fmla="*/ 0 w 33"/>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63"/>
                    <a:gd name="T32" fmla="*/ 33 w 33"/>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63">
                      <a:moveTo>
                        <a:pt x="14" y="4"/>
                      </a:moveTo>
                      <a:lnTo>
                        <a:pt x="30" y="29"/>
                      </a:lnTo>
                      <a:lnTo>
                        <a:pt x="33" y="51"/>
                      </a:lnTo>
                      <a:lnTo>
                        <a:pt x="29" y="63"/>
                      </a:lnTo>
                      <a:lnTo>
                        <a:pt x="19" y="58"/>
                      </a:lnTo>
                      <a:lnTo>
                        <a:pt x="5" y="37"/>
                      </a:lnTo>
                      <a:lnTo>
                        <a:pt x="0" y="11"/>
                      </a:lnTo>
                      <a:lnTo>
                        <a:pt x="3" y="0"/>
                      </a:lnTo>
                      <a:lnTo>
                        <a:pt x="14" y="4"/>
                      </a:lnTo>
                      <a:close/>
                    </a:path>
                  </a:pathLst>
                </a:custGeom>
                <a:solidFill>
                  <a:srgbClr val="000000"/>
                </a:solidFill>
                <a:ln w="9525">
                  <a:noFill/>
                  <a:round/>
                  <a:headEnd/>
                  <a:tailEnd/>
                </a:ln>
              </p:spPr>
              <p:txBody>
                <a:bodyPr/>
                <a:lstStyle/>
                <a:p>
                  <a:endParaRPr lang="fr-FR"/>
                </a:p>
              </p:txBody>
            </p:sp>
            <p:sp>
              <p:nvSpPr>
                <p:cNvPr id="18568" name="Freeform 535"/>
                <p:cNvSpPr>
                  <a:spLocks/>
                </p:cNvSpPr>
                <p:nvPr/>
              </p:nvSpPr>
              <p:spPr bwMode="auto">
                <a:xfrm>
                  <a:off x="1748" y="4049"/>
                  <a:ext cx="96" cy="16"/>
                </a:xfrm>
                <a:custGeom>
                  <a:avLst/>
                  <a:gdLst>
                    <a:gd name="T0" fmla="*/ 0 w 287"/>
                    <a:gd name="T1" fmla="*/ 0 h 46"/>
                    <a:gd name="T2" fmla="*/ 0 w 287"/>
                    <a:gd name="T3" fmla="*/ 0 h 46"/>
                    <a:gd name="T4" fmla="*/ 0 w 287"/>
                    <a:gd name="T5" fmla="*/ 0 h 46"/>
                    <a:gd name="T6" fmla="*/ 0 w 287"/>
                    <a:gd name="T7" fmla="*/ 0 h 46"/>
                    <a:gd name="T8" fmla="*/ 0 w 287"/>
                    <a:gd name="T9" fmla="*/ 0 h 46"/>
                    <a:gd name="T10" fmla="*/ 0 w 287"/>
                    <a:gd name="T11" fmla="*/ 0 h 46"/>
                    <a:gd name="T12" fmla="*/ 0 w 287"/>
                    <a:gd name="T13" fmla="*/ 0 h 46"/>
                    <a:gd name="T14" fmla="*/ 0 w 287"/>
                    <a:gd name="T15" fmla="*/ 0 h 46"/>
                    <a:gd name="T16" fmla="*/ 0 w 287"/>
                    <a:gd name="T17" fmla="*/ 0 h 46"/>
                    <a:gd name="T18" fmla="*/ 0 w 287"/>
                    <a:gd name="T19" fmla="*/ 0 h 46"/>
                    <a:gd name="T20" fmla="*/ 0 w 287"/>
                    <a:gd name="T21" fmla="*/ 0 h 46"/>
                    <a:gd name="T22" fmla="*/ 0 w 287"/>
                    <a:gd name="T23" fmla="*/ 0 h 46"/>
                    <a:gd name="T24" fmla="*/ 0 w 287"/>
                    <a:gd name="T25" fmla="*/ 0 h 46"/>
                    <a:gd name="T26" fmla="*/ 0 w 287"/>
                    <a:gd name="T27" fmla="*/ 0 h 46"/>
                    <a:gd name="T28" fmla="*/ 0 w 287"/>
                    <a:gd name="T29" fmla="*/ 0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7"/>
                    <a:gd name="T46" fmla="*/ 0 h 46"/>
                    <a:gd name="T47" fmla="*/ 287 w 287"/>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7" h="46">
                      <a:moveTo>
                        <a:pt x="7" y="4"/>
                      </a:moveTo>
                      <a:lnTo>
                        <a:pt x="75" y="0"/>
                      </a:lnTo>
                      <a:lnTo>
                        <a:pt x="143" y="13"/>
                      </a:lnTo>
                      <a:lnTo>
                        <a:pt x="208" y="21"/>
                      </a:lnTo>
                      <a:lnTo>
                        <a:pt x="273" y="18"/>
                      </a:lnTo>
                      <a:lnTo>
                        <a:pt x="287" y="30"/>
                      </a:lnTo>
                      <a:lnTo>
                        <a:pt x="285" y="40"/>
                      </a:lnTo>
                      <a:lnTo>
                        <a:pt x="275" y="46"/>
                      </a:lnTo>
                      <a:lnTo>
                        <a:pt x="207" y="44"/>
                      </a:lnTo>
                      <a:lnTo>
                        <a:pt x="139" y="32"/>
                      </a:lnTo>
                      <a:lnTo>
                        <a:pt x="75" y="18"/>
                      </a:lnTo>
                      <a:lnTo>
                        <a:pt x="10" y="20"/>
                      </a:lnTo>
                      <a:lnTo>
                        <a:pt x="0" y="13"/>
                      </a:lnTo>
                      <a:lnTo>
                        <a:pt x="7" y="4"/>
                      </a:lnTo>
                      <a:close/>
                    </a:path>
                  </a:pathLst>
                </a:custGeom>
                <a:solidFill>
                  <a:srgbClr val="000000"/>
                </a:solidFill>
                <a:ln w="9525">
                  <a:noFill/>
                  <a:round/>
                  <a:headEnd/>
                  <a:tailEnd/>
                </a:ln>
              </p:spPr>
              <p:txBody>
                <a:bodyPr/>
                <a:lstStyle/>
                <a:p>
                  <a:endParaRPr lang="fr-FR"/>
                </a:p>
              </p:txBody>
            </p:sp>
            <p:sp>
              <p:nvSpPr>
                <p:cNvPr id="18569" name="Freeform 536"/>
                <p:cNvSpPr>
                  <a:spLocks/>
                </p:cNvSpPr>
                <p:nvPr/>
              </p:nvSpPr>
              <p:spPr bwMode="auto">
                <a:xfrm>
                  <a:off x="1835" y="4055"/>
                  <a:ext cx="19" cy="26"/>
                </a:xfrm>
                <a:custGeom>
                  <a:avLst/>
                  <a:gdLst>
                    <a:gd name="T0" fmla="*/ 0 w 57"/>
                    <a:gd name="T1" fmla="*/ 0 h 78"/>
                    <a:gd name="T2" fmla="*/ 0 w 57"/>
                    <a:gd name="T3" fmla="*/ 0 h 78"/>
                    <a:gd name="T4" fmla="*/ 0 w 57"/>
                    <a:gd name="T5" fmla="*/ 0 h 78"/>
                    <a:gd name="T6" fmla="*/ 0 w 57"/>
                    <a:gd name="T7" fmla="*/ 0 h 78"/>
                    <a:gd name="T8" fmla="*/ 0 w 57"/>
                    <a:gd name="T9" fmla="*/ 0 h 78"/>
                    <a:gd name="T10" fmla="*/ 0 w 57"/>
                    <a:gd name="T11" fmla="*/ 0 h 78"/>
                    <a:gd name="T12" fmla="*/ 0 w 57"/>
                    <a:gd name="T13" fmla="*/ 0 h 78"/>
                    <a:gd name="T14" fmla="*/ 0 w 57"/>
                    <a:gd name="T15" fmla="*/ 0 h 78"/>
                    <a:gd name="T16" fmla="*/ 0 w 57"/>
                    <a:gd name="T17" fmla="*/ 0 h 78"/>
                    <a:gd name="T18" fmla="*/ 0 w 57"/>
                    <a:gd name="T19" fmla="*/ 0 h 78"/>
                    <a:gd name="T20" fmla="*/ 0 w 57"/>
                    <a:gd name="T21" fmla="*/ 0 h 78"/>
                    <a:gd name="T22" fmla="*/ 0 w 57"/>
                    <a:gd name="T23" fmla="*/ 0 h 78"/>
                    <a:gd name="T24" fmla="*/ 0 w 57"/>
                    <a:gd name="T25" fmla="*/ 0 h 78"/>
                    <a:gd name="T26" fmla="*/ 0 w 57"/>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7"/>
                    <a:gd name="T43" fmla="*/ 0 h 78"/>
                    <a:gd name="T44" fmla="*/ 57 w 57"/>
                    <a:gd name="T45" fmla="*/ 78 h 7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7" h="78">
                      <a:moveTo>
                        <a:pt x="24" y="5"/>
                      </a:moveTo>
                      <a:lnTo>
                        <a:pt x="38" y="15"/>
                      </a:lnTo>
                      <a:lnTo>
                        <a:pt x="45" y="35"/>
                      </a:lnTo>
                      <a:lnTo>
                        <a:pt x="55" y="55"/>
                      </a:lnTo>
                      <a:lnTo>
                        <a:pt x="57" y="69"/>
                      </a:lnTo>
                      <a:lnTo>
                        <a:pt x="50" y="78"/>
                      </a:lnTo>
                      <a:lnTo>
                        <a:pt x="27" y="73"/>
                      </a:lnTo>
                      <a:lnTo>
                        <a:pt x="23" y="40"/>
                      </a:lnTo>
                      <a:lnTo>
                        <a:pt x="3" y="23"/>
                      </a:lnTo>
                      <a:lnTo>
                        <a:pt x="0" y="13"/>
                      </a:lnTo>
                      <a:lnTo>
                        <a:pt x="8" y="4"/>
                      </a:lnTo>
                      <a:lnTo>
                        <a:pt x="18" y="0"/>
                      </a:lnTo>
                      <a:lnTo>
                        <a:pt x="24" y="5"/>
                      </a:lnTo>
                      <a:close/>
                    </a:path>
                  </a:pathLst>
                </a:custGeom>
                <a:solidFill>
                  <a:srgbClr val="000000"/>
                </a:solidFill>
                <a:ln w="9525">
                  <a:noFill/>
                  <a:round/>
                  <a:headEnd/>
                  <a:tailEnd/>
                </a:ln>
              </p:spPr>
              <p:txBody>
                <a:bodyPr/>
                <a:lstStyle/>
                <a:p>
                  <a:endParaRPr lang="fr-FR"/>
                </a:p>
              </p:txBody>
            </p:sp>
            <p:sp>
              <p:nvSpPr>
                <p:cNvPr id="18570" name="Freeform 537"/>
                <p:cNvSpPr>
                  <a:spLocks/>
                </p:cNvSpPr>
                <p:nvPr/>
              </p:nvSpPr>
              <p:spPr bwMode="auto">
                <a:xfrm>
                  <a:off x="1731" y="4143"/>
                  <a:ext cx="31" cy="44"/>
                </a:xfrm>
                <a:custGeom>
                  <a:avLst/>
                  <a:gdLst>
                    <a:gd name="T0" fmla="*/ 0 w 95"/>
                    <a:gd name="T1" fmla="*/ 0 h 131"/>
                    <a:gd name="T2" fmla="*/ 0 w 95"/>
                    <a:gd name="T3" fmla="*/ 0 h 131"/>
                    <a:gd name="T4" fmla="*/ 0 w 95"/>
                    <a:gd name="T5" fmla="*/ 0 h 131"/>
                    <a:gd name="T6" fmla="*/ 0 w 95"/>
                    <a:gd name="T7" fmla="*/ 0 h 131"/>
                    <a:gd name="T8" fmla="*/ 0 w 95"/>
                    <a:gd name="T9" fmla="*/ 0 h 131"/>
                    <a:gd name="T10" fmla="*/ 0 w 95"/>
                    <a:gd name="T11" fmla="*/ 0 h 131"/>
                    <a:gd name="T12" fmla="*/ 0 w 95"/>
                    <a:gd name="T13" fmla="*/ 0 h 131"/>
                    <a:gd name="T14" fmla="*/ 0 w 95"/>
                    <a:gd name="T15" fmla="*/ 0 h 131"/>
                    <a:gd name="T16" fmla="*/ 0 w 95"/>
                    <a:gd name="T17" fmla="*/ 0 h 131"/>
                    <a:gd name="T18" fmla="*/ 0 w 95"/>
                    <a:gd name="T19" fmla="*/ 0 h 131"/>
                    <a:gd name="T20" fmla="*/ 0 w 95"/>
                    <a:gd name="T21" fmla="*/ 0 h 131"/>
                    <a:gd name="T22" fmla="*/ 0 w 95"/>
                    <a:gd name="T23" fmla="*/ 0 h 131"/>
                    <a:gd name="T24" fmla="*/ 0 w 95"/>
                    <a:gd name="T25" fmla="*/ 0 h 131"/>
                    <a:gd name="T26" fmla="*/ 0 w 95"/>
                    <a:gd name="T27" fmla="*/ 0 h 131"/>
                    <a:gd name="T28" fmla="*/ 0 w 95"/>
                    <a:gd name="T29" fmla="*/ 0 h 131"/>
                    <a:gd name="T30" fmla="*/ 0 w 95"/>
                    <a:gd name="T31" fmla="*/ 0 h 1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5"/>
                    <a:gd name="T49" fmla="*/ 0 h 131"/>
                    <a:gd name="T50" fmla="*/ 95 w 95"/>
                    <a:gd name="T51" fmla="*/ 131 h 1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5" h="131">
                      <a:moveTo>
                        <a:pt x="11" y="0"/>
                      </a:moveTo>
                      <a:lnTo>
                        <a:pt x="58" y="21"/>
                      </a:lnTo>
                      <a:lnTo>
                        <a:pt x="86" y="61"/>
                      </a:lnTo>
                      <a:lnTo>
                        <a:pt x="95" y="106"/>
                      </a:lnTo>
                      <a:lnTo>
                        <a:pt x="87" y="125"/>
                      </a:lnTo>
                      <a:lnTo>
                        <a:pt x="69" y="131"/>
                      </a:lnTo>
                      <a:lnTo>
                        <a:pt x="51" y="125"/>
                      </a:lnTo>
                      <a:lnTo>
                        <a:pt x="43" y="106"/>
                      </a:lnTo>
                      <a:lnTo>
                        <a:pt x="46" y="70"/>
                      </a:lnTo>
                      <a:lnTo>
                        <a:pt x="32" y="36"/>
                      </a:lnTo>
                      <a:lnTo>
                        <a:pt x="22" y="25"/>
                      </a:lnTo>
                      <a:lnTo>
                        <a:pt x="6" y="16"/>
                      </a:lnTo>
                      <a:lnTo>
                        <a:pt x="0" y="5"/>
                      </a:lnTo>
                      <a:lnTo>
                        <a:pt x="5" y="0"/>
                      </a:lnTo>
                      <a:lnTo>
                        <a:pt x="11" y="0"/>
                      </a:lnTo>
                      <a:close/>
                    </a:path>
                  </a:pathLst>
                </a:custGeom>
                <a:solidFill>
                  <a:srgbClr val="000000"/>
                </a:solidFill>
                <a:ln w="9525">
                  <a:noFill/>
                  <a:round/>
                  <a:headEnd/>
                  <a:tailEnd/>
                </a:ln>
              </p:spPr>
              <p:txBody>
                <a:bodyPr/>
                <a:lstStyle/>
                <a:p>
                  <a:endParaRPr lang="fr-FR"/>
                </a:p>
              </p:txBody>
            </p:sp>
            <p:sp>
              <p:nvSpPr>
                <p:cNvPr id="18571" name="Freeform 538"/>
                <p:cNvSpPr>
                  <a:spLocks/>
                </p:cNvSpPr>
                <p:nvPr/>
              </p:nvSpPr>
              <p:spPr bwMode="auto">
                <a:xfrm>
                  <a:off x="2085" y="3586"/>
                  <a:ext cx="24" cy="19"/>
                </a:xfrm>
                <a:custGeom>
                  <a:avLst/>
                  <a:gdLst>
                    <a:gd name="T0" fmla="*/ 0 w 71"/>
                    <a:gd name="T1" fmla="*/ 0 h 55"/>
                    <a:gd name="T2" fmla="*/ 0 w 71"/>
                    <a:gd name="T3" fmla="*/ 0 h 55"/>
                    <a:gd name="T4" fmla="*/ 0 w 71"/>
                    <a:gd name="T5" fmla="*/ 0 h 55"/>
                    <a:gd name="T6" fmla="*/ 0 w 71"/>
                    <a:gd name="T7" fmla="*/ 0 h 55"/>
                    <a:gd name="T8" fmla="*/ 0 w 71"/>
                    <a:gd name="T9" fmla="*/ 0 h 55"/>
                    <a:gd name="T10" fmla="*/ 0 w 71"/>
                    <a:gd name="T11" fmla="*/ 0 h 55"/>
                    <a:gd name="T12" fmla="*/ 0 w 71"/>
                    <a:gd name="T13" fmla="*/ 0 h 55"/>
                    <a:gd name="T14" fmla="*/ 0 w 71"/>
                    <a:gd name="T15" fmla="*/ 0 h 55"/>
                    <a:gd name="T16" fmla="*/ 0 w 71"/>
                    <a:gd name="T17" fmla="*/ 0 h 55"/>
                    <a:gd name="T18" fmla="*/ 0 w 71"/>
                    <a:gd name="T19" fmla="*/ 0 h 55"/>
                    <a:gd name="T20" fmla="*/ 0 w 71"/>
                    <a:gd name="T21" fmla="*/ 0 h 55"/>
                    <a:gd name="T22" fmla="*/ 0 w 71"/>
                    <a:gd name="T23" fmla="*/ 0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1"/>
                    <a:gd name="T37" fmla="*/ 0 h 55"/>
                    <a:gd name="T38" fmla="*/ 71 w 71"/>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1" h="55">
                      <a:moveTo>
                        <a:pt x="16" y="0"/>
                      </a:moveTo>
                      <a:lnTo>
                        <a:pt x="45" y="18"/>
                      </a:lnTo>
                      <a:lnTo>
                        <a:pt x="68" y="44"/>
                      </a:lnTo>
                      <a:lnTo>
                        <a:pt x="71" y="49"/>
                      </a:lnTo>
                      <a:lnTo>
                        <a:pt x="68" y="55"/>
                      </a:lnTo>
                      <a:lnTo>
                        <a:pt x="57" y="55"/>
                      </a:lnTo>
                      <a:lnTo>
                        <a:pt x="34" y="36"/>
                      </a:lnTo>
                      <a:lnTo>
                        <a:pt x="7" y="24"/>
                      </a:lnTo>
                      <a:lnTo>
                        <a:pt x="0" y="8"/>
                      </a:lnTo>
                      <a:lnTo>
                        <a:pt x="6" y="0"/>
                      </a:lnTo>
                      <a:lnTo>
                        <a:pt x="16" y="0"/>
                      </a:lnTo>
                      <a:close/>
                    </a:path>
                  </a:pathLst>
                </a:custGeom>
                <a:solidFill>
                  <a:srgbClr val="000000"/>
                </a:solidFill>
                <a:ln w="9525">
                  <a:noFill/>
                  <a:round/>
                  <a:headEnd/>
                  <a:tailEnd/>
                </a:ln>
              </p:spPr>
              <p:txBody>
                <a:bodyPr/>
                <a:lstStyle/>
                <a:p>
                  <a:endParaRPr lang="fr-FR"/>
                </a:p>
              </p:txBody>
            </p:sp>
            <p:sp>
              <p:nvSpPr>
                <p:cNvPr id="18572" name="Freeform 539"/>
                <p:cNvSpPr>
                  <a:spLocks/>
                </p:cNvSpPr>
                <p:nvPr/>
              </p:nvSpPr>
              <p:spPr bwMode="auto">
                <a:xfrm>
                  <a:off x="2125" y="3655"/>
                  <a:ext cx="22" cy="44"/>
                </a:xfrm>
                <a:custGeom>
                  <a:avLst/>
                  <a:gdLst>
                    <a:gd name="T0" fmla="*/ 0 w 67"/>
                    <a:gd name="T1" fmla="*/ 0 h 131"/>
                    <a:gd name="T2" fmla="*/ 0 w 67"/>
                    <a:gd name="T3" fmla="*/ 0 h 131"/>
                    <a:gd name="T4" fmla="*/ 0 w 67"/>
                    <a:gd name="T5" fmla="*/ 0 h 131"/>
                    <a:gd name="T6" fmla="*/ 0 w 67"/>
                    <a:gd name="T7" fmla="*/ 0 h 131"/>
                    <a:gd name="T8" fmla="*/ 0 w 67"/>
                    <a:gd name="T9" fmla="*/ 0 h 131"/>
                    <a:gd name="T10" fmla="*/ 0 w 67"/>
                    <a:gd name="T11" fmla="*/ 0 h 131"/>
                    <a:gd name="T12" fmla="*/ 0 w 67"/>
                    <a:gd name="T13" fmla="*/ 0 h 131"/>
                    <a:gd name="T14" fmla="*/ 0 w 67"/>
                    <a:gd name="T15" fmla="*/ 0 h 131"/>
                    <a:gd name="T16" fmla="*/ 0 w 67"/>
                    <a:gd name="T17" fmla="*/ 0 h 131"/>
                    <a:gd name="T18" fmla="*/ 0 w 67"/>
                    <a:gd name="T19" fmla="*/ 0 h 131"/>
                    <a:gd name="T20" fmla="*/ 0 w 67"/>
                    <a:gd name="T21" fmla="*/ 0 h 131"/>
                    <a:gd name="T22" fmla="*/ 0 w 67"/>
                    <a:gd name="T23" fmla="*/ 0 h 131"/>
                    <a:gd name="T24" fmla="*/ 0 w 67"/>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
                    <a:gd name="T40" fmla="*/ 0 h 131"/>
                    <a:gd name="T41" fmla="*/ 67 w 67"/>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 h="131">
                      <a:moveTo>
                        <a:pt x="16" y="6"/>
                      </a:moveTo>
                      <a:lnTo>
                        <a:pt x="27" y="33"/>
                      </a:lnTo>
                      <a:lnTo>
                        <a:pt x="40" y="60"/>
                      </a:lnTo>
                      <a:lnTo>
                        <a:pt x="67" y="120"/>
                      </a:lnTo>
                      <a:lnTo>
                        <a:pt x="62" y="131"/>
                      </a:lnTo>
                      <a:lnTo>
                        <a:pt x="51" y="128"/>
                      </a:lnTo>
                      <a:lnTo>
                        <a:pt x="42" y="112"/>
                      </a:lnTo>
                      <a:lnTo>
                        <a:pt x="32" y="100"/>
                      </a:lnTo>
                      <a:lnTo>
                        <a:pt x="15" y="70"/>
                      </a:lnTo>
                      <a:lnTo>
                        <a:pt x="0" y="10"/>
                      </a:lnTo>
                      <a:lnTo>
                        <a:pt x="6" y="0"/>
                      </a:lnTo>
                      <a:lnTo>
                        <a:pt x="16" y="6"/>
                      </a:lnTo>
                      <a:close/>
                    </a:path>
                  </a:pathLst>
                </a:custGeom>
                <a:solidFill>
                  <a:srgbClr val="000000"/>
                </a:solidFill>
                <a:ln w="9525">
                  <a:noFill/>
                  <a:round/>
                  <a:headEnd/>
                  <a:tailEnd/>
                </a:ln>
              </p:spPr>
              <p:txBody>
                <a:bodyPr/>
                <a:lstStyle/>
                <a:p>
                  <a:endParaRPr lang="fr-FR"/>
                </a:p>
              </p:txBody>
            </p:sp>
            <p:sp>
              <p:nvSpPr>
                <p:cNvPr id="18573" name="Freeform 540"/>
                <p:cNvSpPr>
                  <a:spLocks/>
                </p:cNvSpPr>
                <p:nvPr/>
              </p:nvSpPr>
              <p:spPr bwMode="auto">
                <a:xfrm>
                  <a:off x="1931" y="3504"/>
                  <a:ext cx="35" cy="99"/>
                </a:xfrm>
                <a:custGeom>
                  <a:avLst/>
                  <a:gdLst>
                    <a:gd name="T0" fmla="*/ 0 w 106"/>
                    <a:gd name="T1" fmla="*/ 0 h 298"/>
                    <a:gd name="T2" fmla="*/ 0 w 106"/>
                    <a:gd name="T3" fmla="*/ 0 h 298"/>
                    <a:gd name="T4" fmla="*/ 0 w 106"/>
                    <a:gd name="T5" fmla="*/ 0 h 298"/>
                    <a:gd name="T6" fmla="*/ 0 w 106"/>
                    <a:gd name="T7" fmla="*/ 0 h 298"/>
                    <a:gd name="T8" fmla="*/ 0 w 106"/>
                    <a:gd name="T9" fmla="*/ 0 h 298"/>
                    <a:gd name="T10" fmla="*/ 0 w 106"/>
                    <a:gd name="T11" fmla="*/ 0 h 298"/>
                    <a:gd name="T12" fmla="*/ 0 w 106"/>
                    <a:gd name="T13" fmla="*/ 0 h 298"/>
                    <a:gd name="T14" fmla="*/ 0 w 106"/>
                    <a:gd name="T15" fmla="*/ 0 h 298"/>
                    <a:gd name="T16" fmla="*/ 0 w 106"/>
                    <a:gd name="T17" fmla="*/ 0 h 298"/>
                    <a:gd name="T18" fmla="*/ 0 w 106"/>
                    <a:gd name="T19" fmla="*/ 0 h 298"/>
                    <a:gd name="T20" fmla="*/ 0 w 106"/>
                    <a:gd name="T21" fmla="*/ 0 h 298"/>
                    <a:gd name="T22" fmla="*/ 0 w 106"/>
                    <a:gd name="T23" fmla="*/ 0 h 298"/>
                    <a:gd name="T24" fmla="*/ 0 w 106"/>
                    <a:gd name="T25" fmla="*/ 0 h 298"/>
                    <a:gd name="T26" fmla="*/ 0 w 106"/>
                    <a:gd name="T27" fmla="*/ 0 h 298"/>
                    <a:gd name="T28" fmla="*/ 0 w 106"/>
                    <a:gd name="T29" fmla="*/ 0 h 298"/>
                    <a:gd name="T30" fmla="*/ 0 w 106"/>
                    <a:gd name="T31" fmla="*/ 0 h 298"/>
                    <a:gd name="T32" fmla="*/ 0 w 106"/>
                    <a:gd name="T33" fmla="*/ 0 h 298"/>
                    <a:gd name="T34" fmla="*/ 0 w 106"/>
                    <a:gd name="T35" fmla="*/ 0 h 298"/>
                    <a:gd name="T36" fmla="*/ 0 w 106"/>
                    <a:gd name="T37" fmla="*/ 0 h 2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6"/>
                    <a:gd name="T58" fmla="*/ 0 h 298"/>
                    <a:gd name="T59" fmla="*/ 106 w 106"/>
                    <a:gd name="T60" fmla="*/ 298 h 2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6" h="298">
                      <a:moveTo>
                        <a:pt x="16" y="9"/>
                      </a:moveTo>
                      <a:lnTo>
                        <a:pt x="19" y="30"/>
                      </a:lnTo>
                      <a:lnTo>
                        <a:pt x="27" y="48"/>
                      </a:lnTo>
                      <a:lnTo>
                        <a:pt x="38" y="65"/>
                      </a:lnTo>
                      <a:lnTo>
                        <a:pt x="51" y="84"/>
                      </a:lnTo>
                      <a:lnTo>
                        <a:pt x="96" y="170"/>
                      </a:lnTo>
                      <a:lnTo>
                        <a:pt x="102" y="229"/>
                      </a:lnTo>
                      <a:lnTo>
                        <a:pt x="106" y="291"/>
                      </a:lnTo>
                      <a:lnTo>
                        <a:pt x="98" y="298"/>
                      </a:lnTo>
                      <a:lnTo>
                        <a:pt x="89" y="291"/>
                      </a:lnTo>
                      <a:lnTo>
                        <a:pt x="78" y="233"/>
                      </a:lnTo>
                      <a:lnTo>
                        <a:pt x="71" y="176"/>
                      </a:lnTo>
                      <a:lnTo>
                        <a:pt x="57" y="132"/>
                      </a:lnTo>
                      <a:lnTo>
                        <a:pt x="49" y="113"/>
                      </a:lnTo>
                      <a:lnTo>
                        <a:pt x="37" y="93"/>
                      </a:lnTo>
                      <a:lnTo>
                        <a:pt x="0" y="8"/>
                      </a:lnTo>
                      <a:lnTo>
                        <a:pt x="8" y="0"/>
                      </a:lnTo>
                      <a:lnTo>
                        <a:pt x="16" y="9"/>
                      </a:lnTo>
                      <a:close/>
                    </a:path>
                  </a:pathLst>
                </a:custGeom>
                <a:solidFill>
                  <a:srgbClr val="000000"/>
                </a:solidFill>
                <a:ln w="9525">
                  <a:noFill/>
                  <a:round/>
                  <a:headEnd/>
                  <a:tailEnd/>
                </a:ln>
              </p:spPr>
              <p:txBody>
                <a:bodyPr/>
                <a:lstStyle/>
                <a:p>
                  <a:endParaRPr lang="fr-FR"/>
                </a:p>
              </p:txBody>
            </p:sp>
            <p:sp>
              <p:nvSpPr>
                <p:cNvPr id="18574" name="Freeform 541"/>
                <p:cNvSpPr>
                  <a:spLocks/>
                </p:cNvSpPr>
                <p:nvPr/>
              </p:nvSpPr>
              <p:spPr bwMode="auto">
                <a:xfrm>
                  <a:off x="1924" y="3805"/>
                  <a:ext cx="17" cy="20"/>
                </a:xfrm>
                <a:custGeom>
                  <a:avLst/>
                  <a:gdLst>
                    <a:gd name="T0" fmla="*/ 0 w 52"/>
                    <a:gd name="T1" fmla="*/ 0 h 61"/>
                    <a:gd name="T2" fmla="*/ 0 w 52"/>
                    <a:gd name="T3" fmla="*/ 0 h 61"/>
                    <a:gd name="T4" fmla="*/ 0 w 52"/>
                    <a:gd name="T5" fmla="*/ 0 h 61"/>
                    <a:gd name="T6" fmla="*/ 0 w 52"/>
                    <a:gd name="T7" fmla="*/ 0 h 61"/>
                    <a:gd name="T8" fmla="*/ 0 w 52"/>
                    <a:gd name="T9" fmla="*/ 0 h 61"/>
                    <a:gd name="T10" fmla="*/ 0 w 52"/>
                    <a:gd name="T11" fmla="*/ 0 h 61"/>
                    <a:gd name="T12" fmla="*/ 0 w 52"/>
                    <a:gd name="T13" fmla="*/ 0 h 61"/>
                    <a:gd name="T14" fmla="*/ 0 w 52"/>
                    <a:gd name="T15" fmla="*/ 0 h 61"/>
                    <a:gd name="T16" fmla="*/ 0 w 52"/>
                    <a:gd name="T17" fmla="*/ 0 h 61"/>
                    <a:gd name="T18" fmla="*/ 0 w 52"/>
                    <a:gd name="T19" fmla="*/ 0 h 61"/>
                    <a:gd name="T20" fmla="*/ 0 w 52"/>
                    <a:gd name="T21" fmla="*/ 0 h 61"/>
                    <a:gd name="T22" fmla="*/ 0 w 52"/>
                    <a:gd name="T23" fmla="*/ 0 h 61"/>
                    <a:gd name="T24" fmla="*/ 0 w 52"/>
                    <a:gd name="T25" fmla="*/ 0 h 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61"/>
                    <a:gd name="T41" fmla="*/ 52 w 52"/>
                    <a:gd name="T42" fmla="*/ 61 h 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61">
                      <a:moveTo>
                        <a:pt x="17" y="9"/>
                      </a:moveTo>
                      <a:lnTo>
                        <a:pt x="20" y="25"/>
                      </a:lnTo>
                      <a:lnTo>
                        <a:pt x="31" y="29"/>
                      </a:lnTo>
                      <a:lnTo>
                        <a:pt x="36" y="14"/>
                      </a:lnTo>
                      <a:lnTo>
                        <a:pt x="44" y="6"/>
                      </a:lnTo>
                      <a:lnTo>
                        <a:pt x="52" y="14"/>
                      </a:lnTo>
                      <a:lnTo>
                        <a:pt x="46" y="61"/>
                      </a:lnTo>
                      <a:lnTo>
                        <a:pt x="29" y="60"/>
                      </a:lnTo>
                      <a:lnTo>
                        <a:pt x="13" y="47"/>
                      </a:lnTo>
                      <a:lnTo>
                        <a:pt x="0" y="8"/>
                      </a:lnTo>
                      <a:lnTo>
                        <a:pt x="9" y="0"/>
                      </a:lnTo>
                      <a:lnTo>
                        <a:pt x="17" y="9"/>
                      </a:lnTo>
                      <a:close/>
                    </a:path>
                  </a:pathLst>
                </a:custGeom>
                <a:solidFill>
                  <a:srgbClr val="000000"/>
                </a:solidFill>
                <a:ln w="9525">
                  <a:noFill/>
                  <a:round/>
                  <a:headEnd/>
                  <a:tailEnd/>
                </a:ln>
              </p:spPr>
              <p:txBody>
                <a:bodyPr/>
                <a:lstStyle/>
                <a:p>
                  <a:endParaRPr lang="fr-FR"/>
                </a:p>
              </p:txBody>
            </p:sp>
          </p:grpSp>
          <p:sp>
            <p:nvSpPr>
              <p:cNvPr id="277" name="Rectangle 542"/>
              <p:cNvSpPr>
                <a:spLocks noChangeArrowheads="1"/>
              </p:cNvSpPr>
              <p:nvPr/>
            </p:nvSpPr>
            <p:spPr bwMode="auto">
              <a:xfrm>
                <a:off x="4702" y="2557"/>
                <a:ext cx="851" cy="430"/>
              </a:xfrm>
              <a:prstGeom prst="rect">
                <a:avLst/>
              </a:prstGeom>
              <a:solidFill>
                <a:srgbClr val="CCFFFF"/>
              </a:solidFill>
              <a:ln w="12700">
                <a:solidFill>
                  <a:srgbClr val="081D58"/>
                </a:solidFill>
                <a:miter lim="800000"/>
                <a:headEnd/>
                <a:tailEnd/>
              </a:ln>
              <a:effectLst>
                <a:outerShdw dist="107763" dir="2700000" algn="ctr" rotWithShape="0">
                  <a:schemeClr val="bg2">
                    <a:alpha val="50000"/>
                  </a:schemeClr>
                </a:outerShdw>
              </a:effectLst>
            </p:spPr>
            <p:txBody>
              <a:bodyPr lIns="90488" tIns="44450" rIns="90488" bIns="44450">
                <a:spAutoFit/>
              </a:bodyPr>
              <a:lstStyle/>
              <a:p>
                <a:pPr algn="ctr" defTabSz="762000" eaLnBrk="0" hangingPunct="0">
                  <a:spcBef>
                    <a:spcPct val="50000"/>
                  </a:spcBef>
                  <a:defRPr/>
                </a:pPr>
                <a:r>
                  <a:rPr lang="fr-FR" sz="900" b="1" dirty="0">
                    <a:solidFill>
                      <a:srgbClr val="000066"/>
                    </a:solidFill>
                    <a:cs typeface="+mn-cs"/>
                  </a:rPr>
                  <a:t>Cour des Comptes</a:t>
                </a:r>
              </a:p>
              <a:p>
                <a:pPr algn="ctr" defTabSz="762000" eaLnBrk="0" hangingPunct="0">
                  <a:spcBef>
                    <a:spcPct val="50000"/>
                  </a:spcBef>
                  <a:defRPr/>
                </a:pPr>
                <a:r>
                  <a:rPr lang="fr-FR" sz="900" b="1" dirty="0">
                    <a:solidFill>
                      <a:srgbClr val="000066"/>
                    </a:solidFill>
                    <a:cs typeface="+mn-cs"/>
                  </a:rPr>
                  <a:t>IGF</a:t>
                </a:r>
              </a:p>
              <a:p>
                <a:pPr algn="ctr" defTabSz="762000" eaLnBrk="0" hangingPunct="0">
                  <a:spcBef>
                    <a:spcPct val="50000"/>
                  </a:spcBef>
                  <a:defRPr/>
                </a:pPr>
                <a:r>
                  <a:rPr lang="fr-FR" sz="900" b="1" dirty="0">
                    <a:solidFill>
                      <a:srgbClr val="000066"/>
                    </a:solidFill>
                    <a:cs typeface="+mn-cs"/>
                  </a:rPr>
                  <a:t>Parlement</a:t>
                </a:r>
              </a:p>
              <a:p>
                <a:pPr algn="ctr" defTabSz="762000" eaLnBrk="0" hangingPunct="0">
                  <a:spcBef>
                    <a:spcPct val="50000"/>
                  </a:spcBef>
                  <a:defRPr/>
                </a:pPr>
                <a:r>
                  <a:rPr lang="fr-FR" sz="900" b="1" dirty="0">
                    <a:solidFill>
                      <a:srgbClr val="000066"/>
                    </a:solidFill>
                    <a:cs typeface="+mn-cs"/>
                  </a:rPr>
                  <a:t>Bailleurs de fonds</a:t>
                </a:r>
                <a:endParaRPr lang="fr-FR" sz="900" b="1" dirty="0">
                  <a:cs typeface="+mn-cs"/>
                </a:endParaRPr>
              </a:p>
            </p:txBody>
          </p:sp>
          <p:sp>
            <p:nvSpPr>
              <p:cNvPr id="18451" name="Line 543"/>
              <p:cNvSpPr>
                <a:spLocks noChangeShapeType="1"/>
              </p:cNvSpPr>
              <p:nvPr/>
            </p:nvSpPr>
            <p:spPr bwMode="auto">
              <a:xfrm>
                <a:off x="3202" y="1189"/>
                <a:ext cx="1800" cy="1269"/>
              </a:xfrm>
              <a:prstGeom prst="line">
                <a:avLst/>
              </a:prstGeom>
              <a:noFill/>
              <a:ln w="38100">
                <a:solidFill>
                  <a:srgbClr val="000080"/>
                </a:solidFill>
                <a:round/>
                <a:headEnd/>
                <a:tailEnd type="triangle" w="med" len="med"/>
              </a:ln>
            </p:spPr>
            <p:txBody>
              <a:bodyPr lIns="90488" tIns="44450" rIns="90488" bIns="44450" anchor="ctr">
                <a:spAutoFit/>
              </a:bodyPr>
              <a:lstStyle/>
              <a:p>
                <a:endParaRPr lang="fr-FR"/>
              </a:p>
            </p:txBody>
          </p:sp>
          <p:sp>
            <p:nvSpPr>
              <p:cNvPr id="18452" name="Line 544"/>
              <p:cNvSpPr>
                <a:spLocks noChangeShapeType="1"/>
              </p:cNvSpPr>
              <p:nvPr/>
            </p:nvSpPr>
            <p:spPr bwMode="auto">
              <a:xfrm>
                <a:off x="3813" y="2299"/>
                <a:ext cx="653" cy="159"/>
              </a:xfrm>
              <a:prstGeom prst="line">
                <a:avLst/>
              </a:prstGeom>
              <a:noFill/>
              <a:ln w="38100">
                <a:solidFill>
                  <a:srgbClr val="000080"/>
                </a:solidFill>
                <a:round/>
                <a:headEnd/>
                <a:tailEnd type="triangle" w="med" len="med"/>
              </a:ln>
            </p:spPr>
            <p:txBody>
              <a:bodyPr lIns="90488" tIns="44450" rIns="90488" bIns="44450" anchor="ctr">
                <a:spAutoFit/>
              </a:bodyPr>
              <a:lstStyle/>
              <a:p>
                <a:endParaRPr lang="fr-FR"/>
              </a:p>
            </p:txBody>
          </p:sp>
          <p:grpSp>
            <p:nvGrpSpPr>
              <p:cNvPr id="18453" name="Group 545"/>
              <p:cNvGrpSpPr>
                <a:grpSpLocks/>
              </p:cNvGrpSpPr>
              <p:nvPr/>
            </p:nvGrpSpPr>
            <p:grpSpPr bwMode="auto">
              <a:xfrm>
                <a:off x="1509" y="1096"/>
                <a:ext cx="506" cy="440"/>
                <a:chOff x="657" y="1434"/>
                <a:chExt cx="600" cy="646"/>
              </a:xfrm>
            </p:grpSpPr>
            <p:sp>
              <p:nvSpPr>
                <p:cNvPr id="18486" name="Line 546"/>
                <p:cNvSpPr>
                  <a:spLocks noChangeShapeType="1"/>
                </p:cNvSpPr>
                <p:nvPr/>
              </p:nvSpPr>
              <p:spPr bwMode="auto">
                <a:xfrm rot="-4448000">
                  <a:off x="877" y="1700"/>
                  <a:ext cx="479" cy="281"/>
                </a:xfrm>
                <a:prstGeom prst="line">
                  <a:avLst/>
                </a:prstGeom>
                <a:noFill/>
                <a:ln w="38100">
                  <a:solidFill>
                    <a:srgbClr val="000080"/>
                  </a:solidFill>
                  <a:round/>
                  <a:headEnd/>
                  <a:tailEnd type="triangle" w="med" len="med"/>
                </a:ln>
              </p:spPr>
              <p:txBody>
                <a:bodyPr lIns="90488" tIns="44450" rIns="90488" bIns="44450" anchor="ctr">
                  <a:spAutoFit/>
                </a:bodyPr>
                <a:lstStyle/>
                <a:p>
                  <a:endParaRPr lang="fr-FR"/>
                </a:p>
              </p:txBody>
            </p:sp>
            <p:sp>
              <p:nvSpPr>
                <p:cNvPr id="18487" name="Rectangle 547"/>
                <p:cNvSpPr>
                  <a:spLocks noChangeArrowheads="1"/>
                </p:cNvSpPr>
                <p:nvPr/>
              </p:nvSpPr>
              <p:spPr bwMode="auto">
                <a:xfrm>
                  <a:off x="657" y="1434"/>
                  <a:ext cx="480" cy="240"/>
                </a:xfrm>
                <a:prstGeom prst="rect">
                  <a:avLst/>
                </a:prstGeom>
                <a:noFill/>
                <a:ln w="12700">
                  <a:noFill/>
                  <a:miter lim="800000"/>
                  <a:headEnd type="none" w="sm" len="sm"/>
                  <a:tailEnd type="none" w="sm" len="sm"/>
                </a:ln>
              </p:spPr>
              <p:txBody>
                <a:bodyPr wrap="none" anchor="ctr"/>
                <a:lstStyle/>
                <a:p>
                  <a:pPr algn="ctr" defTabSz="762000" eaLnBrk="0" hangingPunct="0"/>
                  <a:r>
                    <a:rPr lang="fr-FR" sz="900" b="1" i="1">
                      <a:solidFill>
                        <a:srgbClr val="A50021"/>
                      </a:solidFill>
                    </a:rPr>
                    <a:t>Livraison &amp; facture</a:t>
                  </a:r>
                  <a:endParaRPr lang="fr-FR" sz="900"/>
                </a:p>
              </p:txBody>
            </p:sp>
          </p:grpSp>
          <p:grpSp>
            <p:nvGrpSpPr>
              <p:cNvPr id="18454" name="Group 548"/>
              <p:cNvGrpSpPr>
                <a:grpSpLocks/>
              </p:cNvGrpSpPr>
              <p:nvPr/>
            </p:nvGrpSpPr>
            <p:grpSpPr bwMode="auto">
              <a:xfrm>
                <a:off x="1861" y="1313"/>
                <a:ext cx="522" cy="286"/>
                <a:chOff x="1065" y="1752"/>
                <a:chExt cx="617" cy="421"/>
              </a:xfrm>
            </p:grpSpPr>
            <p:sp>
              <p:nvSpPr>
                <p:cNvPr id="18484" name="Line 549"/>
                <p:cNvSpPr>
                  <a:spLocks noChangeShapeType="1"/>
                </p:cNvSpPr>
                <p:nvPr/>
              </p:nvSpPr>
              <p:spPr bwMode="auto">
                <a:xfrm rot="-5431564" flipH="1" flipV="1">
                  <a:off x="1065" y="1752"/>
                  <a:ext cx="317" cy="318"/>
                </a:xfrm>
                <a:prstGeom prst="line">
                  <a:avLst/>
                </a:prstGeom>
                <a:noFill/>
                <a:ln w="38100">
                  <a:solidFill>
                    <a:srgbClr val="000080"/>
                  </a:solidFill>
                  <a:round/>
                  <a:headEnd/>
                  <a:tailEnd type="triangle" w="med" len="med"/>
                </a:ln>
              </p:spPr>
              <p:txBody>
                <a:bodyPr lIns="90488" tIns="44450" rIns="90488" bIns="44450" anchor="ctr">
                  <a:spAutoFit/>
                </a:bodyPr>
                <a:lstStyle/>
                <a:p>
                  <a:endParaRPr lang="fr-FR"/>
                </a:p>
              </p:txBody>
            </p:sp>
            <p:sp>
              <p:nvSpPr>
                <p:cNvPr id="18485" name="Rectangle 550"/>
                <p:cNvSpPr>
                  <a:spLocks noChangeArrowheads="1"/>
                </p:cNvSpPr>
                <p:nvPr/>
              </p:nvSpPr>
              <p:spPr bwMode="auto">
                <a:xfrm>
                  <a:off x="1202" y="1933"/>
                  <a:ext cx="480" cy="240"/>
                </a:xfrm>
                <a:prstGeom prst="rect">
                  <a:avLst/>
                </a:prstGeom>
                <a:noFill/>
                <a:ln w="12700">
                  <a:noFill/>
                  <a:miter lim="800000"/>
                  <a:headEnd type="none" w="sm" len="sm"/>
                  <a:tailEnd type="none" w="sm" len="sm"/>
                </a:ln>
              </p:spPr>
              <p:txBody>
                <a:bodyPr wrap="none" anchor="ctr"/>
                <a:lstStyle/>
                <a:p>
                  <a:pPr algn="ctr" defTabSz="762000" eaLnBrk="0" hangingPunct="0"/>
                  <a:r>
                    <a:rPr lang="fr-FR" sz="900" b="1" i="1">
                      <a:solidFill>
                        <a:srgbClr val="A50021"/>
                      </a:solidFill>
                    </a:rPr>
                    <a:t>Commande</a:t>
                  </a:r>
                  <a:endParaRPr lang="fr-FR" sz="900"/>
                </a:p>
              </p:txBody>
            </p:sp>
          </p:grpSp>
          <p:grpSp>
            <p:nvGrpSpPr>
              <p:cNvPr id="18455" name="Group 551"/>
              <p:cNvGrpSpPr>
                <a:grpSpLocks/>
              </p:cNvGrpSpPr>
              <p:nvPr/>
            </p:nvGrpSpPr>
            <p:grpSpPr bwMode="auto">
              <a:xfrm>
                <a:off x="1327" y="1684"/>
                <a:ext cx="593" cy="621"/>
                <a:chOff x="371" y="2296"/>
                <a:chExt cx="877" cy="1310"/>
              </a:xfrm>
            </p:grpSpPr>
            <p:sp>
              <p:nvSpPr>
                <p:cNvPr id="18482" name="Line 552"/>
                <p:cNvSpPr>
                  <a:spLocks noChangeShapeType="1"/>
                </p:cNvSpPr>
                <p:nvPr/>
              </p:nvSpPr>
              <p:spPr bwMode="auto">
                <a:xfrm flipV="1">
                  <a:off x="371" y="2296"/>
                  <a:ext cx="513" cy="1310"/>
                </a:xfrm>
                <a:prstGeom prst="line">
                  <a:avLst/>
                </a:prstGeom>
                <a:noFill/>
                <a:ln w="38100">
                  <a:solidFill>
                    <a:srgbClr val="000080"/>
                  </a:solidFill>
                  <a:round/>
                  <a:headEnd/>
                  <a:tailEnd type="triangle" w="med" len="med"/>
                </a:ln>
              </p:spPr>
              <p:txBody>
                <a:bodyPr lIns="90488" tIns="44450" rIns="90488" bIns="44450" anchor="ctr">
                  <a:spAutoFit/>
                </a:bodyPr>
                <a:lstStyle/>
                <a:p>
                  <a:endParaRPr lang="fr-FR"/>
                </a:p>
              </p:txBody>
            </p:sp>
            <p:sp>
              <p:nvSpPr>
                <p:cNvPr id="18483" name="Rectangle 553"/>
                <p:cNvSpPr>
                  <a:spLocks noChangeArrowheads="1"/>
                </p:cNvSpPr>
                <p:nvPr/>
              </p:nvSpPr>
              <p:spPr bwMode="auto">
                <a:xfrm>
                  <a:off x="768" y="2922"/>
                  <a:ext cx="480" cy="240"/>
                </a:xfrm>
                <a:prstGeom prst="rect">
                  <a:avLst/>
                </a:prstGeom>
                <a:noFill/>
                <a:ln w="12700">
                  <a:noFill/>
                  <a:miter lim="800000"/>
                  <a:headEnd type="none" w="sm" len="sm"/>
                  <a:tailEnd type="none" w="sm" len="sm"/>
                </a:ln>
              </p:spPr>
              <p:txBody>
                <a:bodyPr wrap="none" anchor="ctr"/>
                <a:lstStyle/>
                <a:p>
                  <a:pPr algn="ctr" defTabSz="762000" eaLnBrk="0" hangingPunct="0"/>
                  <a:r>
                    <a:rPr lang="fr-FR" sz="900" b="1" i="1">
                      <a:solidFill>
                        <a:srgbClr val="A50021"/>
                      </a:solidFill>
                    </a:rPr>
                    <a:t>Virement</a:t>
                  </a:r>
                  <a:endParaRPr lang="fr-FR" sz="900"/>
                </a:p>
              </p:txBody>
            </p:sp>
          </p:grpSp>
          <p:sp>
            <p:nvSpPr>
              <p:cNvPr id="18456" name="Line 554"/>
              <p:cNvSpPr>
                <a:spLocks noChangeShapeType="1"/>
              </p:cNvSpPr>
              <p:nvPr/>
            </p:nvSpPr>
            <p:spPr bwMode="auto">
              <a:xfrm>
                <a:off x="2925" y="1253"/>
                <a:ext cx="471" cy="616"/>
              </a:xfrm>
              <a:prstGeom prst="line">
                <a:avLst/>
              </a:prstGeom>
              <a:noFill/>
              <a:ln w="38100">
                <a:solidFill>
                  <a:srgbClr val="000080"/>
                </a:solidFill>
                <a:round/>
                <a:headEnd/>
                <a:tailEnd type="triangle" w="med" len="med"/>
              </a:ln>
            </p:spPr>
            <p:txBody>
              <a:bodyPr lIns="90488" tIns="44450" rIns="90488" bIns="44450" anchor="ctr">
                <a:spAutoFit/>
              </a:bodyPr>
              <a:lstStyle/>
              <a:p>
                <a:endParaRPr lang="fr-FR"/>
              </a:p>
            </p:txBody>
          </p:sp>
          <p:sp>
            <p:nvSpPr>
              <p:cNvPr id="284" name="Rectangle 555"/>
              <p:cNvSpPr>
                <a:spLocks noChangeArrowheads="1"/>
              </p:cNvSpPr>
              <p:nvPr/>
            </p:nvSpPr>
            <p:spPr bwMode="auto">
              <a:xfrm>
                <a:off x="1020" y="2341"/>
                <a:ext cx="575" cy="115"/>
              </a:xfrm>
              <a:prstGeom prst="rect">
                <a:avLst/>
              </a:prstGeom>
              <a:solidFill>
                <a:srgbClr val="CCFFFF"/>
              </a:solidFill>
              <a:ln w="12700">
                <a:solidFill>
                  <a:srgbClr val="081D58"/>
                </a:solidFill>
                <a:miter lim="800000"/>
                <a:headEnd/>
                <a:tailEnd/>
              </a:ln>
              <a:effectLst>
                <a:outerShdw dist="107763" dir="2700000" algn="ctr" rotWithShape="0">
                  <a:schemeClr val="bg2">
                    <a:alpha val="50000"/>
                  </a:schemeClr>
                </a:outerShdw>
              </a:effectLst>
            </p:spPr>
            <p:txBody>
              <a:bodyPr lIns="90488" tIns="44450" rIns="90488" bIns="44450">
                <a:spAutoFit/>
              </a:bodyPr>
              <a:lstStyle/>
              <a:p>
                <a:pPr algn="ctr" defTabSz="762000" eaLnBrk="0" hangingPunct="0">
                  <a:spcBef>
                    <a:spcPct val="50000"/>
                  </a:spcBef>
                  <a:defRPr/>
                </a:pPr>
                <a:r>
                  <a:rPr lang="fr-FR" sz="900" b="1" dirty="0">
                    <a:solidFill>
                      <a:srgbClr val="000066"/>
                    </a:solidFill>
                    <a:cs typeface="+mn-cs"/>
                  </a:rPr>
                  <a:t>Bank </a:t>
                </a:r>
                <a:r>
                  <a:rPr lang="fr-FR" sz="900" b="1" dirty="0" err="1">
                    <a:solidFill>
                      <a:srgbClr val="000066"/>
                    </a:solidFill>
                    <a:cs typeface="+mn-cs"/>
                  </a:rPr>
                  <a:t>Almaghrib</a:t>
                </a:r>
                <a:endParaRPr lang="fr-FR" sz="900" b="1" dirty="0">
                  <a:cs typeface="+mn-cs"/>
                </a:endParaRPr>
              </a:p>
            </p:txBody>
          </p:sp>
          <p:sp>
            <p:nvSpPr>
              <p:cNvPr id="18458" name="Rectangle 556"/>
              <p:cNvSpPr>
                <a:spLocks noChangeArrowheads="1"/>
              </p:cNvSpPr>
              <p:nvPr/>
            </p:nvSpPr>
            <p:spPr bwMode="auto">
              <a:xfrm>
                <a:off x="2967" y="2797"/>
                <a:ext cx="1236" cy="124"/>
              </a:xfrm>
              <a:prstGeom prst="rect">
                <a:avLst/>
              </a:prstGeom>
              <a:solidFill>
                <a:srgbClr val="FFCCFF"/>
              </a:solidFill>
              <a:ln w="3175">
                <a:solidFill>
                  <a:schemeClr val="tx1"/>
                </a:solidFill>
                <a:miter lim="800000"/>
                <a:headEnd/>
                <a:tailEnd/>
              </a:ln>
            </p:spPr>
            <p:txBody>
              <a:bodyPr wrap="none" anchor="ctr"/>
              <a:lstStyle/>
              <a:p>
                <a:pPr algn="ctr" defTabSz="957263"/>
                <a:endParaRPr lang="fr-FR" sz="1900" b="1"/>
              </a:p>
            </p:txBody>
          </p:sp>
          <p:sp>
            <p:nvSpPr>
              <p:cNvPr id="18459" name="Text Box 557"/>
              <p:cNvSpPr txBox="1">
                <a:spLocks noChangeArrowheads="1"/>
              </p:cNvSpPr>
              <p:nvPr/>
            </p:nvSpPr>
            <p:spPr bwMode="auto">
              <a:xfrm>
                <a:off x="3129" y="2796"/>
                <a:ext cx="1355" cy="145"/>
              </a:xfrm>
              <a:prstGeom prst="rect">
                <a:avLst/>
              </a:prstGeom>
              <a:noFill/>
              <a:ln w="9525">
                <a:noFill/>
                <a:miter lim="800000"/>
                <a:headEnd/>
                <a:tailEnd/>
              </a:ln>
            </p:spPr>
            <p:txBody>
              <a:bodyPr>
                <a:spAutoFit/>
              </a:bodyPr>
              <a:lstStyle/>
              <a:p>
                <a:pPr eaLnBrk="0" hangingPunct="0">
                  <a:lnSpc>
                    <a:spcPct val="90000"/>
                  </a:lnSpc>
                  <a:spcBef>
                    <a:spcPct val="50000"/>
                  </a:spcBef>
                </a:pPr>
                <a:r>
                  <a:rPr lang="fr-FR" sz="1000" b="1">
                    <a:solidFill>
                      <a:srgbClr val="000066"/>
                    </a:solidFill>
                  </a:rPr>
                  <a:t>Projet de loi de règlement</a:t>
                </a:r>
                <a:endParaRPr lang="fr-FR" sz="1000">
                  <a:solidFill>
                    <a:srgbClr val="333399"/>
                  </a:solidFill>
                </a:endParaRPr>
              </a:p>
            </p:txBody>
          </p:sp>
          <p:grpSp>
            <p:nvGrpSpPr>
              <p:cNvPr id="18460" name="Group 558"/>
              <p:cNvGrpSpPr>
                <a:grpSpLocks/>
              </p:cNvGrpSpPr>
              <p:nvPr/>
            </p:nvGrpSpPr>
            <p:grpSpPr bwMode="auto">
              <a:xfrm>
                <a:off x="1020" y="1157"/>
                <a:ext cx="849" cy="804"/>
                <a:chOff x="68" y="1525"/>
                <a:chExt cx="1006" cy="1179"/>
              </a:xfrm>
            </p:grpSpPr>
            <p:sp>
              <p:nvSpPr>
                <p:cNvPr id="306" name="Rectangle 559"/>
                <p:cNvSpPr>
                  <a:spLocks noChangeArrowheads="1"/>
                </p:cNvSpPr>
                <p:nvPr/>
              </p:nvSpPr>
              <p:spPr bwMode="auto">
                <a:xfrm>
                  <a:off x="68" y="2071"/>
                  <a:ext cx="1006" cy="217"/>
                </a:xfrm>
                <a:prstGeom prst="rect">
                  <a:avLst/>
                </a:prstGeom>
                <a:solidFill>
                  <a:srgbClr val="FFCC99"/>
                </a:solidFill>
                <a:ln w="12700">
                  <a:solidFill>
                    <a:srgbClr val="081D58"/>
                  </a:solidFill>
                  <a:miter lim="800000"/>
                  <a:headEnd/>
                  <a:tailEnd/>
                </a:ln>
                <a:effectLst>
                  <a:outerShdw dist="107763" dir="2700000" algn="ctr" rotWithShape="0">
                    <a:schemeClr val="bg2">
                      <a:alpha val="50000"/>
                    </a:schemeClr>
                  </a:outerShdw>
                </a:effectLst>
              </p:spPr>
              <p:txBody>
                <a:bodyPr lIns="90488" tIns="44450" rIns="90488" bIns="44450">
                  <a:spAutoFit/>
                </a:bodyPr>
                <a:lstStyle/>
                <a:p>
                  <a:pPr algn="ctr" defTabSz="762000" eaLnBrk="0" hangingPunct="0">
                    <a:spcBef>
                      <a:spcPct val="50000"/>
                    </a:spcBef>
                    <a:defRPr/>
                  </a:pPr>
                  <a:r>
                    <a:rPr lang="fr-FR" sz="900" b="1">
                      <a:solidFill>
                        <a:srgbClr val="000066"/>
                      </a:solidFill>
                      <a:cs typeface="+mn-cs"/>
                    </a:rPr>
                    <a:t>Fournisseurs</a:t>
                  </a:r>
                </a:p>
              </p:txBody>
            </p:sp>
            <p:pic>
              <p:nvPicPr>
                <p:cNvPr id="18480" name="Picture 560" descr="j0291984"/>
                <p:cNvPicPr>
                  <a:picLocks noChangeAspect="1" noChangeArrowheads="1"/>
                </p:cNvPicPr>
                <p:nvPr/>
              </p:nvPicPr>
              <p:blipFill>
                <a:blip r:embed="rId2"/>
                <a:srcRect/>
                <a:stretch>
                  <a:fillRect/>
                </a:stretch>
              </p:blipFill>
              <p:spPr bwMode="auto">
                <a:xfrm>
                  <a:off x="68" y="1525"/>
                  <a:ext cx="471" cy="499"/>
                </a:xfrm>
                <a:prstGeom prst="rect">
                  <a:avLst/>
                </a:prstGeom>
                <a:noFill/>
                <a:ln w="9525">
                  <a:noFill/>
                  <a:miter lim="800000"/>
                  <a:headEnd/>
                  <a:tailEnd/>
                </a:ln>
              </p:spPr>
            </p:pic>
            <p:pic>
              <p:nvPicPr>
                <p:cNvPr id="18481" name="Picture 561" descr="j0240695"/>
                <p:cNvPicPr>
                  <a:picLocks noChangeAspect="1" noChangeArrowheads="1"/>
                </p:cNvPicPr>
                <p:nvPr/>
              </p:nvPicPr>
              <p:blipFill>
                <a:blip r:embed="rId3"/>
                <a:srcRect/>
                <a:stretch>
                  <a:fillRect/>
                </a:stretch>
              </p:blipFill>
              <p:spPr bwMode="auto">
                <a:xfrm>
                  <a:off x="68" y="2305"/>
                  <a:ext cx="499" cy="399"/>
                </a:xfrm>
                <a:prstGeom prst="rect">
                  <a:avLst/>
                </a:prstGeom>
                <a:noFill/>
                <a:ln w="9525">
                  <a:noFill/>
                  <a:miter lim="800000"/>
                  <a:headEnd/>
                  <a:tailEnd/>
                </a:ln>
              </p:spPr>
            </p:pic>
          </p:grpSp>
          <p:sp>
            <p:nvSpPr>
              <p:cNvPr id="18461" name="Oval 562"/>
              <p:cNvSpPr>
                <a:spLocks noChangeArrowheads="1"/>
              </p:cNvSpPr>
              <p:nvPr/>
            </p:nvSpPr>
            <p:spPr bwMode="auto">
              <a:xfrm rot="-728503">
                <a:off x="2024" y="723"/>
                <a:ext cx="1302" cy="650"/>
              </a:xfrm>
              <a:prstGeom prst="ellipse">
                <a:avLst/>
              </a:prstGeom>
              <a:solidFill>
                <a:srgbClr val="FFFF99">
                  <a:alpha val="50195"/>
                </a:srgbClr>
              </a:solidFill>
              <a:ln w="12700">
                <a:solidFill>
                  <a:srgbClr val="081D58"/>
                </a:solidFill>
                <a:round/>
                <a:headEnd/>
                <a:tailEnd/>
              </a:ln>
            </p:spPr>
            <p:txBody>
              <a:bodyPr lIns="90488" tIns="44450" rIns="90488" bIns="44450" anchor="ctr">
                <a:spAutoFit/>
              </a:bodyPr>
              <a:lstStyle/>
              <a:p>
                <a:pPr algn="ctr"/>
                <a:endParaRPr lang="fr-FR"/>
              </a:p>
            </p:txBody>
          </p:sp>
          <p:sp>
            <p:nvSpPr>
              <p:cNvPr id="289" name="Rectangle 563"/>
              <p:cNvSpPr>
                <a:spLocks noChangeArrowheads="1"/>
              </p:cNvSpPr>
              <p:nvPr/>
            </p:nvSpPr>
            <p:spPr bwMode="auto">
              <a:xfrm>
                <a:off x="2200" y="1065"/>
                <a:ext cx="851" cy="150"/>
              </a:xfrm>
              <a:prstGeom prst="rect">
                <a:avLst/>
              </a:prstGeom>
              <a:solidFill>
                <a:srgbClr val="A2C1FE"/>
              </a:solidFill>
              <a:ln w="12700">
                <a:solidFill>
                  <a:srgbClr val="081D58"/>
                </a:solidFill>
                <a:miter lim="800000"/>
                <a:headEnd/>
                <a:tailEnd/>
              </a:ln>
              <a:effectLst>
                <a:outerShdw dist="107763" dir="2700000" algn="ctr" rotWithShape="0">
                  <a:schemeClr val="bg2">
                    <a:alpha val="50000"/>
                  </a:schemeClr>
                </a:outerShdw>
              </a:effectLst>
            </p:spPr>
            <p:txBody>
              <a:bodyPr lIns="90488" tIns="44450" rIns="90488" bIns="44450">
                <a:spAutoFit/>
              </a:bodyPr>
              <a:lstStyle/>
              <a:p>
                <a:pPr algn="ctr" defTabSz="762000" eaLnBrk="0" hangingPunct="0">
                  <a:spcBef>
                    <a:spcPct val="50000"/>
                  </a:spcBef>
                  <a:defRPr/>
                </a:pPr>
                <a:r>
                  <a:rPr lang="fr-FR" sz="900" b="1">
                    <a:solidFill>
                      <a:srgbClr val="000066"/>
                    </a:solidFill>
                    <a:cs typeface="+mn-cs"/>
                  </a:rPr>
                  <a:t>Ordonnateurs</a:t>
                </a:r>
                <a:endParaRPr lang="fr-FR" sz="900" b="1">
                  <a:cs typeface="+mn-cs"/>
                </a:endParaRPr>
              </a:p>
            </p:txBody>
          </p:sp>
          <p:pic>
            <p:nvPicPr>
              <p:cNvPr id="18463" name="Picture 564" descr="pe01561_"/>
              <p:cNvPicPr>
                <a:picLocks noChangeAspect="1" noChangeArrowheads="1"/>
              </p:cNvPicPr>
              <p:nvPr/>
            </p:nvPicPr>
            <p:blipFill>
              <a:blip r:embed="rId4"/>
              <a:srcRect/>
              <a:stretch>
                <a:fillRect/>
              </a:stretch>
            </p:blipFill>
            <p:spPr bwMode="auto">
              <a:xfrm>
                <a:off x="2399" y="755"/>
                <a:ext cx="519" cy="279"/>
              </a:xfrm>
              <a:prstGeom prst="rect">
                <a:avLst/>
              </a:prstGeom>
              <a:noFill/>
              <a:ln w="9525">
                <a:noFill/>
                <a:miter lim="800000"/>
                <a:headEnd/>
                <a:tailEnd/>
              </a:ln>
            </p:spPr>
          </p:pic>
          <p:sp>
            <p:nvSpPr>
              <p:cNvPr id="291" name="Rectangle 565"/>
              <p:cNvSpPr>
                <a:spLocks noChangeArrowheads="1"/>
              </p:cNvSpPr>
              <p:nvPr/>
            </p:nvSpPr>
            <p:spPr bwMode="auto">
              <a:xfrm>
                <a:off x="3165" y="2005"/>
                <a:ext cx="648" cy="144"/>
              </a:xfrm>
              <a:prstGeom prst="rect">
                <a:avLst/>
              </a:prstGeom>
              <a:solidFill>
                <a:srgbClr val="A2C1FE"/>
              </a:solidFill>
              <a:ln w="12700">
                <a:solidFill>
                  <a:srgbClr val="081D58"/>
                </a:solidFill>
                <a:miter lim="800000"/>
                <a:headEnd/>
                <a:tailEnd/>
              </a:ln>
              <a:effectLst>
                <a:outerShdw dist="107763" dir="2700000" algn="ctr" rotWithShape="0">
                  <a:schemeClr val="bg2">
                    <a:alpha val="50000"/>
                  </a:schemeClr>
                </a:outerShdw>
              </a:effectLst>
            </p:spPr>
            <p:txBody>
              <a:bodyPr lIns="90488" tIns="44450" rIns="90488" bIns="44450">
                <a:spAutoFit/>
              </a:bodyPr>
              <a:lstStyle/>
              <a:p>
                <a:pPr algn="ctr" defTabSz="762000" eaLnBrk="0" hangingPunct="0">
                  <a:spcBef>
                    <a:spcPct val="50000"/>
                  </a:spcBef>
                  <a:defRPr/>
                </a:pPr>
                <a:r>
                  <a:rPr lang="fr-FR" sz="900" b="1">
                    <a:solidFill>
                      <a:srgbClr val="000066"/>
                    </a:solidFill>
                    <a:cs typeface="+mn-cs"/>
                  </a:rPr>
                  <a:t>Trésoriers</a:t>
                </a:r>
                <a:endParaRPr lang="fr-FR" sz="900" b="1">
                  <a:cs typeface="+mn-cs"/>
                </a:endParaRPr>
              </a:p>
            </p:txBody>
          </p:sp>
          <p:pic>
            <p:nvPicPr>
              <p:cNvPr id="18465" name="Picture 566" descr="PE02032_"/>
              <p:cNvPicPr>
                <a:picLocks noChangeAspect="1" noChangeArrowheads="1"/>
              </p:cNvPicPr>
              <p:nvPr/>
            </p:nvPicPr>
            <p:blipFill>
              <a:blip r:embed="rId5"/>
              <a:srcRect/>
              <a:stretch>
                <a:fillRect/>
              </a:stretch>
            </p:blipFill>
            <p:spPr bwMode="auto">
              <a:xfrm>
                <a:off x="3326" y="2173"/>
                <a:ext cx="487" cy="284"/>
              </a:xfrm>
              <a:prstGeom prst="rect">
                <a:avLst/>
              </a:prstGeom>
              <a:noFill/>
              <a:ln w="9525">
                <a:noFill/>
                <a:miter lim="800000"/>
                <a:headEnd/>
                <a:tailEnd/>
              </a:ln>
            </p:spPr>
          </p:pic>
          <p:grpSp>
            <p:nvGrpSpPr>
              <p:cNvPr id="18466" name="Group 567"/>
              <p:cNvGrpSpPr>
                <a:grpSpLocks/>
              </p:cNvGrpSpPr>
              <p:nvPr/>
            </p:nvGrpSpPr>
            <p:grpSpPr bwMode="auto">
              <a:xfrm>
                <a:off x="4368" y="611"/>
                <a:ext cx="1240" cy="495"/>
                <a:chOff x="3968" y="664"/>
                <a:chExt cx="1543" cy="816"/>
              </a:xfrm>
            </p:grpSpPr>
            <p:sp>
              <p:nvSpPr>
                <p:cNvPr id="18476" name="Oval 568"/>
                <p:cNvSpPr>
                  <a:spLocks noChangeArrowheads="1"/>
                </p:cNvSpPr>
                <p:nvPr/>
              </p:nvSpPr>
              <p:spPr bwMode="auto">
                <a:xfrm rot="-186978">
                  <a:off x="3968" y="664"/>
                  <a:ext cx="1543" cy="816"/>
                </a:xfrm>
                <a:prstGeom prst="ellipse">
                  <a:avLst/>
                </a:prstGeom>
                <a:solidFill>
                  <a:srgbClr val="FFFF99">
                    <a:alpha val="50195"/>
                  </a:srgbClr>
                </a:solidFill>
                <a:ln w="12700">
                  <a:solidFill>
                    <a:srgbClr val="081D58"/>
                  </a:solidFill>
                  <a:round/>
                  <a:headEnd/>
                  <a:tailEnd/>
                </a:ln>
              </p:spPr>
              <p:txBody>
                <a:bodyPr lIns="90488" tIns="44450" rIns="90488" bIns="44450" anchor="ctr">
                  <a:spAutoFit/>
                </a:bodyPr>
                <a:lstStyle/>
                <a:p>
                  <a:pPr algn="ctr"/>
                  <a:endParaRPr lang="fr-FR"/>
                </a:p>
              </p:txBody>
            </p:sp>
            <p:sp>
              <p:nvSpPr>
                <p:cNvPr id="304" name="Rectangle 569"/>
                <p:cNvSpPr>
                  <a:spLocks noChangeArrowheads="1"/>
                </p:cNvSpPr>
                <p:nvPr/>
              </p:nvSpPr>
              <p:spPr bwMode="auto">
                <a:xfrm>
                  <a:off x="4169" y="807"/>
                  <a:ext cx="912" cy="362"/>
                </a:xfrm>
                <a:prstGeom prst="rect">
                  <a:avLst/>
                </a:prstGeom>
                <a:solidFill>
                  <a:srgbClr val="A2C1FE"/>
                </a:solidFill>
                <a:ln w="12700">
                  <a:solidFill>
                    <a:srgbClr val="081D58"/>
                  </a:solidFill>
                  <a:miter lim="800000"/>
                  <a:headEnd/>
                  <a:tailEnd/>
                </a:ln>
                <a:effectLst>
                  <a:outerShdw dist="107763" dir="2700000" algn="ctr" rotWithShape="0">
                    <a:schemeClr val="bg2">
                      <a:alpha val="50000"/>
                    </a:schemeClr>
                  </a:outerShdw>
                </a:effectLst>
              </p:spPr>
              <p:txBody>
                <a:bodyPr lIns="90488" tIns="44450" rIns="90488" bIns="44450">
                  <a:spAutoFit/>
                </a:bodyPr>
                <a:lstStyle/>
                <a:p>
                  <a:pPr algn="ctr" defTabSz="762000" eaLnBrk="0" hangingPunct="0">
                    <a:spcBef>
                      <a:spcPct val="50000"/>
                    </a:spcBef>
                    <a:defRPr/>
                  </a:pPr>
                  <a:r>
                    <a:rPr lang="fr-FR" sz="900" b="1">
                      <a:solidFill>
                        <a:srgbClr val="000066"/>
                      </a:solidFill>
                      <a:cs typeface="+mn-cs"/>
                    </a:rPr>
                    <a:t>Direction </a:t>
                  </a:r>
                </a:p>
                <a:p>
                  <a:pPr algn="ctr" defTabSz="762000" eaLnBrk="0" hangingPunct="0">
                    <a:lnSpc>
                      <a:spcPct val="30000"/>
                    </a:lnSpc>
                    <a:spcBef>
                      <a:spcPct val="50000"/>
                    </a:spcBef>
                    <a:defRPr/>
                  </a:pPr>
                  <a:r>
                    <a:rPr lang="fr-FR" sz="900" b="1">
                      <a:solidFill>
                        <a:srgbClr val="000066"/>
                      </a:solidFill>
                      <a:cs typeface="+mn-cs"/>
                    </a:rPr>
                    <a:t>du Budget</a:t>
                  </a:r>
                  <a:endParaRPr lang="fr-FR" sz="900" b="1">
                    <a:cs typeface="+mn-cs"/>
                  </a:endParaRPr>
                </a:p>
              </p:txBody>
            </p:sp>
            <p:pic>
              <p:nvPicPr>
                <p:cNvPr id="18478" name="Picture 570" descr="PE01685_"/>
                <p:cNvPicPr>
                  <a:picLocks noChangeAspect="1" noChangeArrowheads="1"/>
                </p:cNvPicPr>
                <p:nvPr/>
              </p:nvPicPr>
              <p:blipFill>
                <a:blip r:embed="rId6"/>
                <a:srcRect/>
                <a:stretch>
                  <a:fillRect/>
                </a:stretch>
              </p:blipFill>
              <p:spPr bwMode="auto">
                <a:xfrm>
                  <a:off x="5016" y="939"/>
                  <a:ext cx="313" cy="408"/>
                </a:xfrm>
                <a:prstGeom prst="rect">
                  <a:avLst/>
                </a:prstGeom>
                <a:noFill/>
                <a:ln w="9525">
                  <a:noFill/>
                  <a:miter lim="800000"/>
                  <a:headEnd/>
                  <a:tailEnd/>
                </a:ln>
              </p:spPr>
            </p:pic>
          </p:grpSp>
          <p:sp>
            <p:nvSpPr>
              <p:cNvPr id="18467" name="Line 571"/>
              <p:cNvSpPr>
                <a:spLocks noChangeShapeType="1"/>
              </p:cNvSpPr>
              <p:nvPr/>
            </p:nvSpPr>
            <p:spPr bwMode="auto">
              <a:xfrm rot="-10706520">
                <a:off x="2840" y="1336"/>
                <a:ext cx="403" cy="597"/>
              </a:xfrm>
              <a:prstGeom prst="line">
                <a:avLst/>
              </a:prstGeom>
              <a:noFill/>
              <a:ln w="38100">
                <a:solidFill>
                  <a:srgbClr val="000080"/>
                </a:solidFill>
                <a:round/>
                <a:headEnd/>
                <a:tailEnd type="triangle" w="med" len="med"/>
              </a:ln>
            </p:spPr>
            <p:txBody>
              <a:bodyPr lIns="90488" tIns="44450" rIns="90488" bIns="44450" anchor="ctr">
                <a:spAutoFit/>
              </a:bodyPr>
              <a:lstStyle/>
              <a:p>
                <a:endParaRPr lang="fr-FR"/>
              </a:p>
            </p:txBody>
          </p:sp>
          <p:sp>
            <p:nvSpPr>
              <p:cNvPr id="18468" name="Rectangle 572"/>
              <p:cNvSpPr>
                <a:spLocks noChangeArrowheads="1"/>
              </p:cNvSpPr>
              <p:nvPr/>
            </p:nvSpPr>
            <p:spPr bwMode="auto">
              <a:xfrm>
                <a:off x="2381" y="1616"/>
                <a:ext cx="729" cy="164"/>
              </a:xfrm>
              <a:prstGeom prst="rect">
                <a:avLst/>
              </a:prstGeom>
              <a:noFill/>
              <a:ln w="12700">
                <a:noFill/>
                <a:miter lim="800000"/>
                <a:headEnd type="none" w="sm" len="sm"/>
                <a:tailEnd type="none" w="sm" len="sm"/>
              </a:ln>
            </p:spPr>
            <p:txBody>
              <a:bodyPr wrap="none" anchor="ctr"/>
              <a:lstStyle/>
              <a:p>
                <a:pPr algn="ctr" defTabSz="762000" eaLnBrk="0" hangingPunct="0"/>
                <a:r>
                  <a:rPr lang="fr-FR" sz="900" b="1" i="1">
                    <a:solidFill>
                      <a:srgbClr val="A50021"/>
                    </a:solidFill>
                  </a:rPr>
                  <a:t>Dossier </a:t>
                </a:r>
              </a:p>
              <a:p>
                <a:pPr algn="ctr" defTabSz="762000" eaLnBrk="0" hangingPunct="0"/>
                <a:r>
                  <a:rPr lang="fr-FR" sz="900" b="1" i="1">
                    <a:solidFill>
                      <a:srgbClr val="A50021"/>
                    </a:solidFill>
                  </a:rPr>
                  <a:t>d’engagement  </a:t>
                </a:r>
              </a:p>
              <a:p>
                <a:pPr algn="ctr" defTabSz="762000" eaLnBrk="0" hangingPunct="0"/>
                <a:r>
                  <a:rPr lang="fr-FR" sz="900" b="1" i="1">
                    <a:solidFill>
                      <a:srgbClr val="A50021"/>
                    </a:solidFill>
                  </a:rPr>
                  <a:t>et ordonnancement</a:t>
                </a:r>
              </a:p>
            </p:txBody>
          </p:sp>
          <p:sp>
            <p:nvSpPr>
              <p:cNvPr id="18469" name="Line 573"/>
              <p:cNvSpPr>
                <a:spLocks noChangeShapeType="1"/>
              </p:cNvSpPr>
              <p:nvPr/>
            </p:nvSpPr>
            <p:spPr bwMode="auto">
              <a:xfrm rot="668305" flipH="1" flipV="1">
                <a:off x="2539" y="2266"/>
                <a:ext cx="767" cy="73"/>
              </a:xfrm>
              <a:prstGeom prst="line">
                <a:avLst/>
              </a:prstGeom>
              <a:noFill/>
              <a:ln w="38100">
                <a:solidFill>
                  <a:srgbClr val="000080"/>
                </a:solidFill>
                <a:round/>
                <a:headEnd/>
                <a:tailEnd type="triangle" w="med" len="med"/>
              </a:ln>
            </p:spPr>
            <p:txBody>
              <a:bodyPr lIns="90488" tIns="44450" rIns="90488" bIns="44450" anchor="ctr">
                <a:spAutoFit/>
              </a:bodyPr>
              <a:lstStyle/>
              <a:p>
                <a:endParaRPr lang="fr-FR"/>
              </a:p>
            </p:txBody>
          </p:sp>
          <p:sp>
            <p:nvSpPr>
              <p:cNvPr id="18470" name="Rectangle 574"/>
              <p:cNvSpPr>
                <a:spLocks noChangeArrowheads="1"/>
              </p:cNvSpPr>
              <p:nvPr/>
            </p:nvSpPr>
            <p:spPr bwMode="auto">
              <a:xfrm>
                <a:off x="1825" y="2305"/>
                <a:ext cx="480" cy="164"/>
              </a:xfrm>
              <a:prstGeom prst="rect">
                <a:avLst/>
              </a:prstGeom>
              <a:noFill/>
              <a:ln w="12700">
                <a:noFill/>
                <a:miter lim="800000"/>
                <a:headEnd type="none" w="sm" len="sm"/>
                <a:tailEnd type="none" w="sm" len="sm"/>
              </a:ln>
            </p:spPr>
            <p:txBody>
              <a:bodyPr wrap="none" anchor="ctr"/>
              <a:lstStyle/>
              <a:p>
                <a:pPr algn="ctr" defTabSz="762000" eaLnBrk="0" hangingPunct="0"/>
                <a:r>
                  <a:rPr lang="fr-FR" sz="900" b="1" i="1">
                    <a:solidFill>
                      <a:srgbClr val="A50021"/>
                    </a:solidFill>
                  </a:rPr>
                  <a:t>Infos Paiement</a:t>
                </a:r>
                <a:endParaRPr lang="fr-FR" sz="900"/>
              </a:p>
            </p:txBody>
          </p:sp>
          <p:sp>
            <p:nvSpPr>
              <p:cNvPr id="18471" name="Line 575"/>
              <p:cNvSpPr>
                <a:spLocks noChangeShapeType="1"/>
              </p:cNvSpPr>
              <p:nvPr/>
            </p:nvSpPr>
            <p:spPr bwMode="auto">
              <a:xfrm flipH="1">
                <a:off x="3279" y="910"/>
                <a:ext cx="1034" cy="125"/>
              </a:xfrm>
              <a:prstGeom prst="line">
                <a:avLst/>
              </a:prstGeom>
              <a:noFill/>
              <a:ln w="38100">
                <a:solidFill>
                  <a:srgbClr val="000080"/>
                </a:solidFill>
                <a:round/>
                <a:headEnd/>
                <a:tailEnd type="triangle" w="med" len="med"/>
              </a:ln>
            </p:spPr>
            <p:txBody>
              <a:bodyPr lIns="90488" tIns="44450" rIns="90488" bIns="44450" anchor="ctr">
                <a:spAutoFit/>
              </a:bodyPr>
              <a:lstStyle/>
              <a:p>
                <a:endParaRPr lang="fr-FR"/>
              </a:p>
            </p:txBody>
          </p:sp>
          <p:sp>
            <p:nvSpPr>
              <p:cNvPr id="18472" name="Rectangle 576"/>
              <p:cNvSpPr>
                <a:spLocks noChangeArrowheads="1"/>
              </p:cNvSpPr>
              <p:nvPr/>
            </p:nvSpPr>
            <p:spPr bwMode="auto">
              <a:xfrm>
                <a:off x="3392" y="725"/>
                <a:ext cx="729" cy="164"/>
              </a:xfrm>
              <a:prstGeom prst="rect">
                <a:avLst/>
              </a:prstGeom>
              <a:noFill/>
              <a:ln w="12700">
                <a:noFill/>
                <a:miter lim="800000"/>
                <a:headEnd type="none" w="sm" len="sm"/>
                <a:tailEnd type="none" w="sm" len="sm"/>
              </a:ln>
            </p:spPr>
            <p:txBody>
              <a:bodyPr wrap="none" anchor="ctr"/>
              <a:lstStyle/>
              <a:p>
                <a:pPr algn="ctr" defTabSz="762000" eaLnBrk="0" hangingPunct="0"/>
                <a:r>
                  <a:rPr lang="fr-FR" sz="900" b="1" i="1">
                    <a:solidFill>
                      <a:srgbClr val="A50021"/>
                    </a:solidFill>
                  </a:rPr>
                  <a:t>Loi de Finances</a:t>
                </a:r>
              </a:p>
              <a:p>
                <a:pPr algn="ctr" defTabSz="762000" eaLnBrk="0" hangingPunct="0"/>
                <a:r>
                  <a:rPr lang="fr-FR" sz="900" b="1" i="1">
                    <a:solidFill>
                      <a:srgbClr val="A50021"/>
                    </a:solidFill>
                  </a:rPr>
                  <a:t>Budgets (BG, SEGMA, CST)</a:t>
                </a:r>
                <a:endParaRPr lang="fr-FR" sz="900"/>
              </a:p>
            </p:txBody>
          </p:sp>
          <p:sp>
            <p:nvSpPr>
              <p:cNvPr id="18473" name="Line 577"/>
              <p:cNvSpPr>
                <a:spLocks noChangeShapeType="1"/>
              </p:cNvSpPr>
              <p:nvPr/>
            </p:nvSpPr>
            <p:spPr bwMode="auto">
              <a:xfrm flipH="1">
                <a:off x="3696" y="1003"/>
                <a:ext cx="732" cy="976"/>
              </a:xfrm>
              <a:prstGeom prst="line">
                <a:avLst/>
              </a:prstGeom>
              <a:noFill/>
              <a:ln w="38100">
                <a:solidFill>
                  <a:srgbClr val="000080"/>
                </a:solidFill>
                <a:round/>
                <a:headEnd/>
                <a:tailEnd type="triangle" w="med" len="med"/>
              </a:ln>
            </p:spPr>
            <p:txBody>
              <a:bodyPr lIns="90488" tIns="44450" rIns="90488" bIns="44450" anchor="ctr">
                <a:spAutoFit/>
              </a:bodyPr>
              <a:lstStyle/>
              <a:p>
                <a:endParaRPr lang="fr-FR"/>
              </a:p>
            </p:txBody>
          </p:sp>
          <p:sp>
            <p:nvSpPr>
              <p:cNvPr id="18474" name="Line 578"/>
              <p:cNvSpPr>
                <a:spLocks noChangeShapeType="1"/>
              </p:cNvSpPr>
              <p:nvPr/>
            </p:nvSpPr>
            <p:spPr bwMode="auto">
              <a:xfrm flipV="1">
                <a:off x="3279" y="973"/>
                <a:ext cx="1072" cy="123"/>
              </a:xfrm>
              <a:prstGeom prst="line">
                <a:avLst/>
              </a:prstGeom>
              <a:noFill/>
              <a:ln w="38100">
                <a:solidFill>
                  <a:srgbClr val="000080"/>
                </a:solidFill>
                <a:round/>
                <a:headEnd/>
                <a:tailEnd type="triangle" w="med" len="med"/>
              </a:ln>
            </p:spPr>
            <p:txBody>
              <a:bodyPr lIns="90488" tIns="44450" rIns="90488" bIns="44450" anchor="ctr">
                <a:spAutoFit/>
              </a:bodyPr>
              <a:lstStyle/>
              <a:p>
                <a:endParaRPr lang="fr-FR"/>
              </a:p>
            </p:txBody>
          </p:sp>
          <p:sp>
            <p:nvSpPr>
              <p:cNvPr id="18475" name="AutoShape 579"/>
              <p:cNvSpPr>
                <a:spLocks noChangeArrowheads="1"/>
              </p:cNvSpPr>
              <p:nvPr/>
            </p:nvSpPr>
            <p:spPr bwMode="auto">
              <a:xfrm rot="7009218">
                <a:off x="3529" y="2538"/>
                <a:ext cx="185" cy="23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6 w 21600"/>
                  <a:gd name="T13" fmla="*/ 5447 h 21600"/>
                  <a:gd name="T14" fmla="*/ 18915 w 21600"/>
                  <a:gd name="T15" fmla="*/ 16247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fr-FR"/>
              </a:p>
            </p:txBody>
          </p:sp>
        </p:grpSp>
        <p:sp>
          <p:nvSpPr>
            <p:cNvPr id="271" name="ZoneTexte 270"/>
            <p:cNvSpPr txBox="1"/>
            <p:nvPr/>
          </p:nvSpPr>
          <p:spPr>
            <a:xfrm rot="20850000">
              <a:off x="222133" y="1830454"/>
              <a:ext cx="2428892" cy="338554"/>
            </a:xfrm>
            <a:prstGeom prst="rect">
              <a:avLst/>
            </a:prstGeom>
            <a:noFill/>
          </p:spPr>
          <p:txBody>
            <a:bodyPr>
              <a:spAutoFit/>
              <a:scene3d>
                <a:camera prst="orthographicFront">
                  <a:rot lat="0" lon="21299999" rev="300000"/>
                </a:camera>
                <a:lightRig rig="threePt" dir="t"/>
              </a:scene3d>
            </a:bodyPr>
            <a:lstStyle/>
            <a:p>
              <a:pPr algn="ctr">
                <a:defRPr/>
              </a:pPr>
              <a:r>
                <a:rPr lang="fr-FR" sz="1600" dirty="0">
                  <a:solidFill>
                    <a:srgbClr val="FF0000"/>
                  </a:solidFill>
                </a:rPr>
                <a:t>Complétude des acteurs</a:t>
              </a:r>
            </a:p>
          </p:txBody>
        </p:sp>
        <p:sp>
          <p:nvSpPr>
            <p:cNvPr id="272" name="Rectangle 555"/>
            <p:cNvSpPr>
              <a:spLocks noChangeArrowheads="1"/>
            </p:cNvSpPr>
            <p:nvPr/>
          </p:nvSpPr>
          <p:spPr bwMode="auto">
            <a:xfrm>
              <a:off x="2285911" y="4500563"/>
              <a:ext cx="1068402" cy="366712"/>
            </a:xfrm>
            <a:prstGeom prst="rect">
              <a:avLst/>
            </a:prstGeom>
            <a:solidFill>
              <a:srgbClr val="CCFFFF"/>
            </a:solidFill>
            <a:ln w="12700">
              <a:solidFill>
                <a:srgbClr val="081D58"/>
              </a:solidFill>
              <a:miter lim="800000"/>
              <a:headEnd/>
              <a:tailEnd/>
            </a:ln>
            <a:effectLst>
              <a:outerShdw dist="107763" dir="2700000" algn="ctr" rotWithShape="0">
                <a:schemeClr val="bg2">
                  <a:alpha val="50000"/>
                </a:schemeClr>
              </a:outerShdw>
            </a:effectLst>
          </p:spPr>
          <p:txBody>
            <a:bodyPr lIns="90488" tIns="44450" rIns="90488" bIns="44450">
              <a:spAutoFit/>
            </a:bodyPr>
            <a:lstStyle/>
            <a:p>
              <a:pPr algn="ctr" defTabSz="762000" eaLnBrk="0" hangingPunct="0">
                <a:spcBef>
                  <a:spcPct val="50000"/>
                </a:spcBef>
                <a:defRPr/>
              </a:pPr>
              <a:r>
                <a:rPr lang="fr-FR" sz="900" b="1" dirty="0">
                  <a:solidFill>
                    <a:srgbClr val="000066"/>
                  </a:solidFill>
                  <a:cs typeface="+mn-cs"/>
                </a:rPr>
                <a:t>Centre National de Traitement</a:t>
              </a:r>
              <a:endParaRPr lang="fr-FR" sz="900" b="1" dirty="0">
                <a:cs typeface="+mn-cs"/>
              </a:endParaRPr>
            </a:p>
          </p:txBody>
        </p:sp>
        <p:sp>
          <p:nvSpPr>
            <p:cNvPr id="18446" name="Line 573"/>
            <p:cNvSpPr>
              <a:spLocks noChangeShapeType="1"/>
            </p:cNvSpPr>
            <p:nvPr/>
          </p:nvSpPr>
          <p:spPr bwMode="auto">
            <a:xfrm rot="668305" flipH="1">
              <a:off x="1549400" y="4857750"/>
              <a:ext cx="687388" cy="571500"/>
            </a:xfrm>
            <a:prstGeom prst="line">
              <a:avLst/>
            </a:prstGeom>
            <a:noFill/>
            <a:ln w="38100">
              <a:solidFill>
                <a:srgbClr val="000080"/>
              </a:solidFill>
              <a:round/>
              <a:headEnd/>
              <a:tailEnd type="triangle" w="med" len="med"/>
            </a:ln>
          </p:spPr>
          <p:txBody>
            <a:bodyPr lIns="90488" tIns="44450" rIns="90488" bIns="44450" anchor="ctr">
              <a:spAutoFit/>
            </a:bodyPr>
            <a:lstStyle/>
            <a:p>
              <a:endParaRPr lang="fr-FR"/>
            </a:p>
          </p:txBody>
        </p:sp>
        <p:sp>
          <p:nvSpPr>
            <p:cNvPr id="18447" name="Rectangle 574"/>
            <p:cNvSpPr>
              <a:spLocks noChangeArrowheads="1"/>
            </p:cNvSpPr>
            <p:nvPr/>
          </p:nvSpPr>
          <p:spPr bwMode="auto">
            <a:xfrm>
              <a:off x="3071813" y="5143500"/>
              <a:ext cx="893762" cy="325438"/>
            </a:xfrm>
            <a:prstGeom prst="rect">
              <a:avLst/>
            </a:prstGeom>
            <a:noFill/>
            <a:ln w="12700">
              <a:noFill/>
              <a:miter lim="800000"/>
              <a:headEnd type="none" w="sm" len="sm"/>
              <a:tailEnd type="none" w="sm" len="sm"/>
            </a:ln>
          </p:spPr>
          <p:txBody>
            <a:bodyPr wrap="none" anchor="ctr"/>
            <a:lstStyle/>
            <a:p>
              <a:pPr algn="ctr" defTabSz="762000" eaLnBrk="0" hangingPunct="0"/>
              <a:r>
                <a:rPr lang="fr-FR" sz="900" b="1" i="1">
                  <a:solidFill>
                    <a:srgbClr val="A50021"/>
                  </a:solidFill>
                </a:rPr>
                <a:t>OP Validées</a:t>
              </a:r>
              <a:endParaRPr lang="fr-FR" sz="900"/>
            </a:p>
          </p:txBody>
        </p:sp>
      </p:grpSp>
      <p:sp>
        <p:nvSpPr>
          <p:cNvPr id="145" name="Rectangle 169"/>
          <p:cNvSpPr>
            <a:spLocks noChangeArrowheads="1"/>
          </p:cNvSpPr>
          <p:nvPr/>
        </p:nvSpPr>
        <p:spPr bwMode="auto">
          <a:xfrm>
            <a:off x="714375" y="58738"/>
            <a:ext cx="8429625" cy="369887"/>
          </a:xfrm>
          <a:prstGeom prst="rect">
            <a:avLst/>
          </a:prstGeom>
          <a:noFill/>
          <a:ln w="12700">
            <a:noFill/>
            <a:miter lim="800000"/>
            <a:headEnd/>
            <a:tailEnd/>
          </a:ln>
        </p:spPr>
        <p:txBody>
          <a:bodyPr lIns="100012" tIns="46038" rIns="100012" bIns="46038">
            <a:spAutoFit/>
          </a:bodyPr>
          <a:lstStyle/>
          <a:p>
            <a:pPr>
              <a:defRPr/>
            </a:pPr>
            <a:r>
              <a:rPr lang="fr-FR" b="1" dirty="0">
                <a:solidFill>
                  <a:schemeClr val="bg1"/>
                </a:solidFill>
                <a:effectLst>
                  <a:outerShdw blurRad="38100" dist="38100" dir="2700000" algn="tl">
                    <a:srgbClr val="000000">
                      <a:alpha val="43137"/>
                    </a:srgbClr>
                  </a:outerShdw>
                </a:effectLst>
                <a:latin typeface="Lucida Sans" pitchFamily="34" charset="0"/>
              </a:rPr>
              <a:t>Vue d’ensemble du programme GID</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u numéro de diapositive 1"/>
          <p:cNvSpPr>
            <a:spLocks noGrp="1"/>
          </p:cNvSpPr>
          <p:nvPr>
            <p:ph type="sldNum" sz="quarter" idx="10"/>
          </p:nvPr>
        </p:nvSpPr>
        <p:spPr>
          <a:xfrm>
            <a:off x="457200" y="6245225"/>
            <a:ext cx="2133600" cy="476250"/>
          </a:xfrm>
        </p:spPr>
        <p:txBody>
          <a:bodyPr/>
          <a:lstStyle/>
          <a:p>
            <a:pPr algn="l">
              <a:defRPr/>
            </a:pPr>
            <a:fld id="{12ACB514-7F65-4167-9D5A-41CA16AAABC5}" type="slidenum">
              <a:rPr lang="fr-FR" smtClean="0"/>
              <a:pPr algn="l">
                <a:defRPr/>
              </a:pPr>
              <a:t>4</a:t>
            </a:fld>
            <a:endParaRPr lang="fr-FR" smtClean="0"/>
          </a:p>
        </p:txBody>
      </p:sp>
      <p:sp>
        <p:nvSpPr>
          <p:cNvPr id="26688" name="Freeform 64"/>
          <p:cNvSpPr>
            <a:spLocks/>
          </p:cNvSpPr>
          <p:nvPr/>
        </p:nvSpPr>
        <p:spPr bwMode="auto">
          <a:xfrm>
            <a:off x="-109538" y="571500"/>
            <a:ext cx="9253538" cy="6286500"/>
          </a:xfrm>
          <a:custGeom>
            <a:avLst/>
            <a:gdLst>
              <a:gd name="T0" fmla="*/ 2147483647 w 4324"/>
              <a:gd name="T1" fmla="*/ 2147483647 h 2472"/>
              <a:gd name="T2" fmla="*/ 2147483647 w 4324"/>
              <a:gd name="T3" fmla="*/ 2147483647 h 2472"/>
              <a:gd name="T4" fmla="*/ 2147483647 w 4324"/>
              <a:gd name="T5" fmla="*/ 2147483647 h 2472"/>
              <a:gd name="T6" fmla="*/ 2147483647 w 4324"/>
              <a:gd name="T7" fmla="*/ 2147483647 h 2472"/>
              <a:gd name="T8" fmla="*/ 2147483647 w 4324"/>
              <a:gd name="T9" fmla="*/ 2147483647 h 2472"/>
              <a:gd name="T10" fmla="*/ 2147483647 w 4324"/>
              <a:gd name="T11" fmla="*/ 2147483647 h 2472"/>
              <a:gd name="T12" fmla="*/ 2147483647 w 4324"/>
              <a:gd name="T13" fmla="*/ 2147483647 h 2472"/>
              <a:gd name="T14" fmla="*/ 2147483647 w 4324"/>
              <a:gd name="T15" fmla="*/ 2147483647 h 2472"/>
              <a:gd name="T16" fmla="*/ 2147483647 w 4324"/>
              <a:gd name="T17" fmla="*/ 2147483647 h 2472"/>
              <a:gd name="T18" fmla="*/ 2147483647 w 4324"/>
              <a:gd name="T19" fmla="*/ 0 h 24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24"/>
              <a:gd name="T31" fmla="*/ 0 h 2472"/>
              <a:gd name="T32" fmla="*/ 4324 w 4324"/>
              <a:gd name="T33" fmla="*/ 2472 h 24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24" h="2472">
                <a:moveTo>
                  <a:pt x="4067" y="499"/>
                </a:moveTo>
                <a:cubicBezTo>
                  <a:pt x="3889" y="665"/>
                  <a:pt x="3711" y="831"/>
                  <a:pt x="3749" y="952"/>
                </a:cubicBezTo>
                <a:cubicBezTo>
                  <a:pt x="3787" y="1073"/>
                  <a:pt x="4264" y="1073"/>
                  <a:pt x="4294" y="1224"/>
                </a:cubicBezTo>
                <a:cubicBezTo>
                  <a:pt x="4324" y="1375"/>
                  <a:pt x="4294" y="1694"/>
                  <a:pt x="3931" y="1860"/>
                </a:cubicBezTo>
                <a:cubicBezTo>
                  <a:pt x="3568" y="2026"/>
                  <a:pt x="2721" y="2154"/>
                  <a:pt x="2116" y="2222"/>
                </a:cubicBezTo>
                <a:cubicBezTo>
                  <a:pt x="1511" y="2290"/>
                  <a:pt x="604" y="2472"/>
                  <a:pt x="302" y="2268"/>
                </a:cubicBezTo>
                <a:cubicBezTo>
                  <a:pt x="0" y="2064"/>
                  <a:pt x="211" y="1331"/>
                  <a:pt x="302" y="998"/>
                </a:cubicBezTo>
                <a:cubicBezTo>
                  <a:pt x="393" y="665"/>
                  <a:pt x="725" y="423"/>
                  <a:pt x="846" y="272"/>
                </a:cubicBezTo>
                <a:cubicBezTo>
                  <a:pt x="967" y="121"/>
                  <a:pt x="1005" y="136"/>
                  <a:pt x="1028" y="91"/>
                </a:cubicBezTo>
                <a:cubicBezTo>
                  <a:pt x="1051" y="46"/>
                  <a:pt x="1016" y="23"/>
                  <a:pt x="982" y="0"/>
                </a:cubicBezTo>
              </a:path>
            </a:pathLst>
          </a:custGeom>
          <a:solidFill>
            <a:srgbClr val="FDECCB"/>
          </a:solidFill>
          <a:ln w="28575">
            <a:solidFill>
              <a:srgbClr val="FF6600"/>
            </a:solidFill>
            <a:prstDash val="dashDot"/>
            <a:round/>
            <a:headEnd/>
            <a:tailEnd/>
          </a:ln>
        </p:spPr>
        <p:txBody>
          <a:bodyPr/>
          <a:lstStyle/>
          <a:p>
            <a:endParaRPr lang="fr-FR"/>
          </a:p>
        </p:txBody>
      </p:sp>
      <p:sp>
        <p:nvSpPr>
          <p:cNvPr id="26687" name="Freeform 63"/>
          <p:cNvSpPr>
            <a:spLocks/>
          </p:cNvSpPr>
          <p:nvPr/>
        </p:nvSpPr>
        <p:spPr bwMode="auto">
          <a:xfrm>
            <a:off x="642938" y="642938"/>
            <a:ext cx="7175500" cy="4235450"/>
          </a:xfrm>
          <a:custGeom>
            <a:avLst/>
            <a:gdLst>
              <a:gd name="T0" fmla="*/ 2147483647 w 4324"/>
              <a:gd name="T1" fmla="*/ 2147483647 h 2472"/>
              <a:gd name="T2" fmla="*/ 2147483647 w 4324"/>
              <a:gd name="T3" fmla="*/ 2147483647 h 2472"/>
              <a:gd name="T4" fmla="*/ 2147483647 w 4324"/>
              <a:gd name="T5" fmla="*/ 2147483647 h 2472"/>
              <a:gd name="T6" fmla="*/ 2147483647 w 4324"/>
              <a:gd name="T7" fmla="*/ 2147483647 h 2472"/>
              <a:gd name="T8" fmla="*/ 2147483647 w 4324"/>
              <a:gd name="T9" fmla="*/ 2147483647 h 2472"/>
              <a:gd name="T10" fmla="*/ 2147483647 w 4324"/>
              <a:gd name="T11" fmla="*/ 2147483647 h 2472"/>
              <a:gd name="T12" fmla="*/ 2147483647 w 4324"/>
              <a:gd name="T13" fmla="*/ 2147483647 h 2472"/>
              <a:gd name="T14" fmla="*/ 2147483647 w 4324"/>
              <a:gd name="T15" fmla="*/ 2147483647 h 2472"/>
              <a:gd name="T16" fmla="*/ 2147483647 w 4324"/>
              <a:gd name="T17" fmla="*/ 2147483647 h 2472"/>
              <a:gd name="T18" fmla="*/ 2147483647 w 4324"/>
              <a:gd name="T19" fmla="*/ 0 h 24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24"/>
              <a:gd name="T31" fmla="*/ 0 h 2472"/>
              <a:gd name="T32" fmla="*/ 4324 w 4324"/>
              <a:gd name="T33" fmla="*/ 2472 h 24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24" h="2472">
                <a:moveTo>
                  <a:pt x="4067" y="499"/>
                </a:moveTo>
                <a:cubicBezTo>
                  <a:pt x="3889" y="665"/>
                  <a:pt x="3711" y="831"/>
                  <a:pt x="3749" y="952"/>
                </a:cubicBezTo>
                <a:cubicBezTo>
                  <a:pt x="3787" y="1073"/>
                  <a:pt x="4264" y="1073"/>
                  <a:pt x="4294" y="1224"/>
                </a:cubicBezTo>
                <a:cubicBezTo>
                  <a:pt x="4324" y="1375"/>
                  <a:pt x="4294" y="1694"/>
                  <a:pt x="3931" y="1860"/>
                </a:cubicBezTo>
                <a:cubicBezTo>
                  <a:pt x="3568" y="2026"/>
                  <a:pt x="2721" y="2154"/>
                  <a:pt x="2116" y="2222"/>
                </a:cubicBezTo>
                <a:cubicBezTo>
                  <a:pt x="1511" y="2290"/>
                  <a:pt x="604" y="2472"/>
                  <a:pt x="302" y="2268"/>
                </a:cubicBezTo>
                <a:cubicBezTo>
                  <a:pt x="0" y="2064"/>
                  <a:pt x="211" y="1331"/>
                  <a:pt x="302" y="998"/>
                </a:cubicBezTo>
                <a:cubicBezTo>
                  <a:pt x="393" y="665"/>
                  <a:pt x="725" y="423"/>
                  <a:pt x="846" y="272"/>
                </a:cubicBezTo>
                <a:cubicBezTo>
                  <a:pt x="967" y="121"/>
                  <a:pt x="1005" y="136"/>
                  <a:pt x="1028" y="91"/>
                </a:cubicBezTo>
                <a:cubicBezTo>
                  <a:pt x="1051" y="46"/>
                  <a:pt x="1016" y="23"/>
                  <a:pt x="982" y="0"/>
                </a:cubicBezTo>
              </a:path>
            </a:pathLst>
          </a:custGeom>
          <a:solidFill>
            <a:srgbClr val="E1F2F3"/>
          </a:solidFill>
          <a:ln w="28575">
            <a:solidFill>
              <a:schemeClr val="hlink"/>
            </a:solidFill>
            <a:prstDash val="dashDot"/>
            <a:round/>
            <a:headEnd/>
            <a:tailEnd/>
          </a:ln>
        </p:spPr>
        <p:txBody>
          <a:bodyPr/>
          <a:lstStyle/>
          <a:p>
            <a:endParaRPr lang="fr-FR"/>
          </a:p>
        </p:txBody>
      </p:sp>
      <p:cxnSp>
        <p:nvCxnSpPr>
          <p:cNvPr id="104452" name="AutoShape 5"/>
          <p:cNvCxnSpPr>
            <a:cxnSpLocks noChangeShapeType="1"/>
          </p:cNvCxnSpPr>
          <p:nvPr/>
        </p:nvCxnSpPr>
        <p:spPr bwMode="auto">
          <a:xfrm flipH="1">
            <a:off x="2386013" y="1495425"/>
            <a:ext cx="1778000" cy="347663"/>
          </a:xfrm>
          <a:prstGeom prst="straightConnector1">
            <a:avLst/>
          </a:prstGeom>
          <a:noFill/>
          <a:ln w="9525">
            <a:solidFill>
              <a:schemeClr val="accent2"/>
            </a:solidFill>
            <a:round/>
            <a:headEnd/>
            <a:tailEnd type="triangle" w="med" len="med"/>
          </a:ln>
        </p:spPr>
      </p:cxnSp>
      <p:cxnSp>
        <p:nvCxnSpPr>
          <p:cNvPr id="104453" name="AutoShape 6"/>
          <p:cNvCxnSpPr>
            <a:cxnSpLocks noChangeShapeType="1"/>
          </p:cNvCxnSpPr>
          <p:nvPr/>
        </p:nvCxnSpPr>
        <p:spPr bwMode="auto">
          <a:xfrm>
            <a:off x="4329113" y="1649413"/>
            <a:ext cx="0" cy="842962"/>
          </a:xfrm>
          <a:prstGeom prst="straightConnector1">
            <a:avLst/>
          </a:prstGeom>
          <a:noFill/>
          <a:ln w="28575">
            <a:solidFill>
              <a:srgbClr val="A50021"/>
            </a:solidFill>
            <a:round/>
            <a:headEnd/>
            <a:tailEnd type="triangle" w="med" len="med"/>
          </a:ln>
        </p:spPr>
      </p:cxnSp>
      <p:cxnSp>
        <p:nvCxnSpPr>
          <p:cNvPr id="104454" name="AutoShape 7"/>
          <p:cNvCxnSpPr>
            <a:cxnSpLocks noChangeShapeType="1"/>
          </p:cNvCxnSpPr>
          <p:nvPr/>
        </p:nvCxnSpPr>
        <p:spPr bwMode="auto">
          <a:xfrm>
            <a:off x="4497388" y="2646363"/>
            <a:ext cx="2146300" cy="277812"/>
          </a:xfrm>
          <a:prstGeom prst="straightConnector1">
            <a:avLst/>
          </a:prstGeom>
          <a:noFill/>
          <a:ln w="9525">
            <a:solidFill>
              <a:schemeClr val="accent2"/>
            </a:solidFill>
            <a:round/>
            <a:headEnd/>
            <a:tailEnd type="triangle" w="med" len="med"/>
          </a:ln>
        </p:spPr>
      </p:cxnSp>
      <p:cxnSp>
        <p:nvCxnSpPr>
          <p:cNvPr id="104455" name="AutoShape 8"/>
          <p:cNvCxnSpPr>
            <a:cxnSpLocks noChangeShapeType="1"/>
          </p:cNvCxnSpPr>
          <p:nvPr/>
        </p:nvCxnSpPr>
        <p:spPr bwMode="auto">
          <a:xfrm flipH="1">
            <a:off x="4311650" y="2800350"/>
            <a:ext cx="17463" cy="484188"/>
          </a:xfrm>
          <a:prstGeom prst="straightConnector1">
            <a:avLst/>
          </a:prstGeom>
          <a:noFill/>
          <a:ln w="28575">
            <a:solidFill>
              <a:srgbClr val="A50021"/>
            </a:solidFill>
            <a:round/>
            <a:headEnd/>
            <a:tailEnd type="triangle" w="med" len="med"/>
          </a:ln>
        </p:spPr>
      </p:cxnSp>
      <p:sp>
        <p:nvSpPr>
          <p:cNvPr id="104456" name="Text Box 9"/>
          <p:cNvSpPr txBox="1">
            <a:spLocks noChangeArrowheads="1"/>
          </p:cNvSpPr>
          <p:nvPr/>
        </p:nvSpPr>
        <p:spPr bwMode="auto">
          <a:xfrm>
            <a:off x="3605213" y="1100138"/>
            <a:ext cx="1425575" cy="293687"/>
          </a:xfrm>
          <a:prstGeom prst="rect">
            <a:avLst/>
          </a:prstGeom>
          <a:noFill/>
          <a:ln w="9525" algn="ctr">
            <a:noFill/>
            <a:miter lim="800000"/>
            <a:headEnd/>
            <a:tailEnd/>
          </a:ln>
        </p:spPr>
        <p:txBody>
          <a:bodyPr wrap="none">
            <a:spAutoFit/>
          </a:bodyPr>
          <a:lstStyle/>
          <a:p>
            <a:pPr algn="ctr">
              <a:lnSpc>
                <a:spcPct val="110000"/>
              </a:lnSpc>
              <a:spcBef>
                <a:spcPct val="50000"/>
              </a:spcBef>
            </a:pPr>
            <a:r>
              <a:rPr lang="fr-FR" sz="1200">
                <a:latin typeface="Tahoma" pitchFamily="34" charset="0"/>
              </a:rPr>
              <a:t>Noyau budgétaire </a:t>
            </a:r>
          </a:p>
        </p:txBody>
      </p:sp>
      <p:sp>
        <p:nvSpPr>
          <p:cNvPr id="104457" name="Text Box 10"/>
          <p:cNvSpPr txBox="1">
            <a:spLocks noChangeArrowheads="1"/>
          </p:cNvSpPr>
          <p:nvPr/>
        </p:nvSpPr>
        <p:spPr bwMode="auto">
          <a:xfrm>
            <a:off x="1933575" y="1933575"/>
            <a:ext cx="822325" cy="498475"/>
          </a:xfrm>
          <a:prstGeom prst="rect">
            <a:avLst/>
          </a:prstGeom>
          <a:noFill/>
          <a:ln w="9525" algn="ctr">
            <a:noFill/>
            <a:miter lim="800000"/>
            <a:headEnd/>
            <a:tailEnd/>
          </a:ln>
        </p:spPr>
        <p:txBody>
          <a:bodyPr wrap="none">
            <a:spAutoFit/>
          </a:bodyPr>
          <a:lstStyle/>
          <a:p>
            <a:pPr algn="ctr">
              <a:lnSpc>
                <a:spcPct val="110000"/>
              </a:lnSpc>
              <a:spcBef>
                <a:spcPct val="50000"/>
              </a:spcBef>
            </a:pPr>
            <a:r>
              <a:rPr lang="fr-FR" sz="1200">
                <a:latin typeface="Tahoma" pitchFamily="34" charset="0"/>
              </a:rPr>
              <a:t>Fin</a:t>
            </a:r>
            <a:br>
              <a:rPr lang="fr-FR" sz="1200">
                <a:latin typeface="Tahoma" pitchFamily="34" charset="0"/>
              </a:rPr>
            </a:br>
            <a:r>
              <a:rPr lang="fr-FR" sz="1200">
                <a:latin typeface="Tahoma" pitchFamily="34" charset="0"/>
              </a:rPr>
              <a:t>de gestion</a:t>
            </a:r>
          </a:p>
        </p:txBody>
      </p:sp>
      <p:sp>
        <p:nvSpPr>
          <p:cNvPr id="104458" name="Text Box 11"/>
          <p:cNvSpPr txBox="1">
            <a:spLocks noChangeArrowheads="1"/>
          </p:cNvSpPr>
          <p:nvPr/>
        </p:nvSpPr>
        <p:spPr bwMode="auto">
          <a:xfrm>
            <a:off x="4638675" y="2492375"/>
            <a:ext cx="836613" cy="293688"/>
          </a:xfrm>
          <a:prstGeom prst="rect">
            <a:avLst/>
          </a:prstGeom>
          <a:noFill/>
          <a:ln w="9525" algn="ctr">
            <a:noFill/>
            <a:miter lim="800000"/>
            <a:headEnd/>
            <a:tailEnd/>
          </a:ln>
        </p:spPr>
        <p:txBody>
          <a:bodyPr wrap="none">
            <a:spAutoFit/>
          </a:bodyPr>
          <a:lstStyle/>
          <a:p>
            <a:pPr algn="ctr">
              <a:lnSpc>
                <a:spcPct val="110000"/>
              </a:lnSpc>
              <a:spcBef>
                <a:spcPct val="50000"/>
              </a:spcBef>
            </a:pPr>
            <a:r>
              <a:rPr lang="fr-FR" sz="1200">
                <a:latin typeface="Tahoma" pitchFamily="34" charset="0"/>
              </a:rPr>
              <a:t>Règlement</a:t>
            </a:r>
          </a:p>
        </p:txBody>
      </p:sp>
      <p:sp>
        <p:nvSpPr>
          <p:cNvPr id="104459" name="Text Box 12"/>
          <p:cNvSpPr txBox="1">
            <a:spLocks noChangeArrowheads="1"/>
          </p:cNvSpPr>
          <p:nvPr/>
        </p:nvSpPr>
        <p:spPr bwMode="auto">
          <a:xfrm>
            <a:off x="2571750" y="3071813"/>
            <a:ext cx="1589088" cy="295275"/>
          </a:xfrm>
          <a:prstGeom prst="rect">
            <a:avLst/>
          </a:prstGeom>
          <a:noFill/>
          <a:ln w="9525" algn="ctr">
            <a:noFill/>
            <a:miter lim="800000"/>
            <a:headEnd/>
            <a:tailEnd/>
          </a:ln>
        </p:spPr>
        <p:txBody>
          <a:bodyPr wrap="none">
            <a:spAutoFit/>
          </a:bodyPr>
          <a:lstStyle/>
          <a:p>
            <a:pPr algn="ctr">
              <a:lnSpc>
                <a:spcPct val="110000"/>
              </a:lnSpc>
              <a:spcBef>
                <a:spcPct val="50000"/>
              </a:spcBef>
            </a:pPr>
            <a:r>
              <a:rPr lang="fr-FR" sz="1200">
                <a:latin typeface="Tahoma" pitchFamily="34" charset="0"/>
              </a:rPr>
              <a:t>Fiche marché/dépense</a:t>
            </a:r>
          </a:p>
        </p:txBody>
      </p:sp>
      <p:sp>
        <p:nvSpPr>
          <p:cNvPr id="104460" name="Text Box 13"/>
          <p:cNvSpPr txBox="1">
            <a:spLocks noChangeArrowheads="1"/>
          </p:cNvSpPr>
          <p:nvPr/>
        </p:nvSpPr>
        <p:spPr bwMode="auto">
          <a:xfrm>
            <a:off x="5929313" y="2500313"/>
            <a:ext cx="1093787" cy="295275"/>
          </a:xfrm>
          <a:prstGeom prst="rect">
            <a:avLst/>
          </a:prstGeom>
          <a:noFill/>
          <a:ln w="9525" algn="ctr">
            <a:noFill/>
            <a:miter lim="800000"/>
            <a:headEnd/>
            <a:tailEnd/>
          </a:ln>
        </p:spPr>
        <p:txBody>
          <a:bodyPr wrap="none">
            <a:spAutoFit/>
          </a:bodyPr>
          <a:lstStyle/>
          <a:p>
            <a:pPr algn="ctr">
              <a:lnSpc>
                <a:spcPct val="110000"/>
              </a:lnSpc>
              <a:spcBef>
                <a:spcPct val="50000"/>
              </a:spcBef>
            </a:pPr>
            <a:r>
              <a:rPr lang="fr-FR" sz="1200">
                <a:latin typeface="Tahoma" pitchFamily="34" charset="0"/>
              </a:rPr>
              <a:t>CST / SEGMA</a:t>
            </a:r>
          </a:p>
        </p:txBody>
      </p:sp>
      <p:sp>
        <p:nvSpPr>
          <p:cNvPr id="104461" name="Text Box 14"/>
          <p:cNvSpPr txBox="1">
            <a:spLocks noChangeArrowheads="1"/>
          </p:cNvSpPr>
          <p:nvPr/>
        </p:nvSpPr>
        <p:spPr bwMode="auto">
          <a:xfrm>
            <a:off x="1785938" y="5929313"/>
            <a:ext cx="1304925" cy="293687"/>
          </a:xfrm>
          <a:prstGeom prst="rect">
            <a:avLst/>
          </a:prstGeom>
          <a:noFill/>
          <a:ln w="9525" algn="ctr">
            <a:noFill/>
            <a:miter lim="800000"/>
            <a:headEnd/>
            <a:tailEnd/>
          </a:ln>
        </p:spPr>
        <p:txBody>
          <a:bodyPr wrap="none">
            <a:spAutoFit/>
          </a:bodyPr>
          <a:lstStyle/>
          <a:p>
            <a:pPr algn="ctr">
              <a:lnSpc>
                <a:spcPct val="110000"/>
              </a:lnSpc>
              <a:spcBef>
                <a:spcPct val="50000"/>
              </a:spcBef>
            </a:pPr>
            <a:r>
              <a:rPr lang="fr-FR" sz="1200">
                <a:latin typeface="Tahoma" pitchFamily="34" charset="0"/>
              </a:rPr>
              <a:t>Réf Tiers Unique</a:t>
            </a:r>
          </a:p>
        </p:txBody>
      </p:sp>
      <p:sp>
        <p:nvSpPr>
          <p:cNvPr id="104462" name="Text Box 15"/>
          <p:cNvSpPr txBox="1">
            <a:spLocks noChangeArrowheads="1"/>
          </p:cNvSpPr>
          <p:nvPr/>
        </p:nvSpPr>
        <p:spPr bwMode="auto">
          <a:xfrm>
            <a:off x="428625" y="5357813"/>
            <a:ext cx="1527175" cy="495300"/>
          </a:xfrm>
          <a:prstGeom prst="rect">
            <a:avLst/>
          </a:prstGeom>
          <a:noFill/>
          <a:ln w="9525" algn="ctr">
            <a:noFill/>
            <a:miter lim="800000"/>
            <a:headEnd/>
            <a:tailEnd/>
          </a:ln>
        </p:spPr>
        <p:txBody>
          <a:bodyPr wrap="none">
            <a:spAutoFit/>
          </a:bodyPr>
          <a:lstStyle/>
          <a:p>
            <a:pPr algn="ctr">
              <a:lnSpc>
                <a:spcPct val="110000"/>
              </a:lnSpc>
              <a:spcBef>
                <a:spcPct val="50000"/>
              </a:spcBef>
            </a:pPr>
            <a:r>
              <a:rPr lang="fr-FR" sz="1200">
                <a:latin typeface="Tahoma" pitchFamily="34" charset="0"/>
              </a:rPr>
              <a:t>Interface Systèmes </a:t>
            </a:r>
            <a:br>
              <a:rPr lang="fr-FR" sz="1200">
                <a:latin typeface="Tahoma" pitchFamily="34" charset="0"/>
              </a:rPr>
            </a:br>
            <a:r>
              <a:rPr lang="fr-FR" sz="1200">
                <a:latin typeface="Tahoma" pitchFamily="34" charset="0"/>
              </a:rPr>
              <a:t>Ordonnateurs</a:t>
            </a:r>
          </a:p>
        </p:txBody>
      </p:sp>
      <p:cxnSp>
        <p:nvCxnSpPr>
          <p:cNvPr id="104463" name="AutoShape 16"/>
          <p:cNvCxnSpPr>
            <a:cxnSpLocks noChangeShapeType="1"/>
          </p:cNvCxnSpPr>
          <p:nvPr/>
        </p:nvCxnSpPr>
        <p:spPr bwMode="auto">
          <a:xfrm rot="10800000" flipV="1">
            <a:off x="1704975" y="5080000"/>
            <a:ext cx="2459038" cy="773113"/>
          </a:xfrm>
          <a:prstGeom prst="straightConnector1">
            <a:avLst/>
          </a:prstGeom>
          <a:noFill/>
          <a:ln w="9525">
            <a:solidFill>
              <a:schemeClr val="accent2"/>
            </a:solidFill>
            <a:round/>
            <a:headEnd/>
            <a:tailEnd type="triangle" w="med" len="med"/>
          </a:ln>
        </p:spPr>
      </p:cxnSp>
      <p:cxnSp>
        <p:nvCxnSpPr>
          <p:cNvPr id="104464" name="AutoShape 17"/>
          <p:cNvCxnSpPr>
            <a:cxnSpLocks noChangeShapeType="1"/>
          </p:cNvCxnSpPr>
          <p:nvPr/>
        </p:nvCxnSpPr>
        <p:spPr bwMode="auto">
          <a:xfrm rot="10800000" flipV="1">
            <a:off x="3071813" y="5143500"/>
            <a:ext cx="1214437" cy="642938"/>
          </a:xfrm>
          <a:prstGeom prst="straightConnector1">
            <a:avLst/>
          </a:prstGeom>
          <a:noFill/>
          <a:ln w="9525">
            <a:solidFill>
              <a:schemeClr val="accent2"/>
            </a:solidFill>
            <a:round/>
            <a:headEnd/>
            <a:tailEnd type="triangle" w="med" len="med"/>
          </a:ln>
        </p:spPr>
      </p:cxnSp>
      <p:sp>
        <p:nvSpPr>
          <p:cNvPr id="104465" name="Text Box 18"/>
          <p:cNvSpPr txBox="1">
            <a:spLocks noChangeArrowheads="1"/>
          </p:cNvSpPr>
          <p:nvPr/>
        </p:nvSpPr>
        <p:spPr bwMode="auto">
          <a:xfrm>
            <a:off x="1071563" y="4214813"/>
            <a:ext cx="1527175" cy="295275"/>
          </a:xfrm>
          <a:prstGeom prst="rect">
            <a:avLst/>
          </a:prstGeom>
          <a:noFill/>
          <a:ln w="9525" algn="ctr">
            <a:noFill/>
            <a:miter lim="800000"/>
            <a:headEnd/>
            <a:tailEnd/>
          </a:ln>
        </p:spPr>
        <p:txBody>
          <a:bodyPr wrap="none">
            <a:spAutoFit/>
          </a:bodyPr>
          <a:lstStyle/>
          <a:p>
            <a:pPr algn="ctr">
              <a:lnSpc>
                <a:spcPct val="110000"/>
              </a:lnSpc>
              <a:spcBef>
                <a:spcPct val="50000"/>
              </a:spcBef>
            </a:pPr>
            <a:r>
              <a:rPr lang="fr-FR" sz="1200">
                <a:latin typeface="Tahoma" pitchFamily="34" charset="0"/>
              </a:rPr>
              <a:t>Intérêts Moratoires </a:t>
            </a:r>
          </a:p>
        </p:txBody>
      </p:sp>
      <p:cxnSp>
        <p:nvCxnSpPr>
          <p:cNvPr id="104466" name="AutoShape 19"/>
          <p:cNvCxnSpPr>
            <a:cxnSpLocks noChangeShapeType="1"/>
          </p:cNvCxnSpPr>
          <p:nvPr/>
        </p:nvCxnSpPr>
        <p:spPr bwMode="auto">
          <a:xfrm rot="10800000" flipV="1">
            <a:off x="1428750" y="3422650"/>
            <a:ext cx="2744788" cy="649288"/>
          </a:xfrm>
          <a:prstGeom prst="straightConnector1">
            <a:avLst/>
          </a:prstGeom>
          <a:noFill/>
          <a:ln w="9525">
            <a:solidFill>
              <a:schemeClr val="accent2"/>
            </a:solidFill>
            <a:round/>
            <a:headEnd/>
            <a:tailEnd type="triangle" w="med" len="med"/>
          </a:ln>
        </p:spPr>
      </p:cxnSp>
      <p:sp>
        <p:nvSpPr>
          <p:cNvPr id="104467" name="Text Box 20"/>
          <p:cNvSpPr txBox="1">
            <a:spLocks noChangeArrowheads="1"/>
          </p:cNvSpPr>
          <p:nvPr/>
        </p:nvSpPr>
        <p:spPr bwMode="auto">
          <a:xfrm>
            <a:off x="4429125" y="3786188"/>
            <a:ext cx="1344613" cy="498475"/>
          </a:xfrm>
          <a:prstGeom prst="rect">
            <a:avLst/>
          </a:prstGeom>
          <a:noFill/>
          <a:ln w="9525" algn="ctr">
            <a:noFill/>
            <a:miter lim="800000"/>
            <a:headEnd/>
            <a:tailEnd/>
          </a:ln>
        </p:spPr>
        <p:txBody>
          <a:bodyPr wrap="none">
            <a:spAutoFit/>
          </a:bodyPr>
          <a:lstStyle/>
          <a:p>
            <a:pPr algn="ctr">
              <a:lnSpc>
                <a:spcPct val="110000"/>
              </a:lnSpc>
              <a:spcBef>
                <a:spcPct val="50000"/>
              </a:spcBef>
            </a:pPr>
            <a:r>
              <a:rPr lang="fr-FR" sz="1200">
                <a:latin typeface="Tahoma" pitchFamily="34" charset="0"/>
              </a:rPr>
              <a:t>Gestion des</a:t>
            </a:r>
            <a:br>
              <a:rPr lang="fr-FR" sz="1200">
                <a:latin typeface="Tahoma" pitchFamily="34" charset="0"/>
              </a:rPr>
            </a:br>
            <a:r>
              <a:rPr lang="fr-FR" sz="1200">
                <a:latin typeface="Tahoma" pitchFamily="34" charset="0"/>
              </a:rPr>
              <a:t>Bon de commande</a:t>
            </a:r>
          </a:p>
        </p:txBody>
      </p:sp>
      <p:cxnSp>
        <p:nvCxnSpPr>
          <p:cNvPr id="104468" name="AutoShape 21"/>
          <p:cNvCxnSpPr>
            <a:cxnSpLocks noChangeShapeType="1"/>
          </p:cNvCxnSpPr>
          <p:nvPr/>
        </p:nvCxnSpPr>
        <p:spPr bwMode="auto">
          <a:xfrm>
            <a:off x="4311650" y="3560763"/>
            <a:ext cx="0" cy="444500"/>
          </a:xfrm>
          <a:prstGeom prst="straightConnector1">
            <a:avLst/>
          </a:prstGeom>
          <a:noFill/>
          <a:ln w="28575">
            <a:solidFill>
              <a:srgbClr val="A50021"/>
            </a:solidFill>
            <a:round/>
            <a:headEnd/>
            <a:tailEnd type="triangle" w="med" len="med"/>
          </a:ln>
        </p:spPr>
      </p:cxnSp>
      <p:sp>
        <p:nvSpPr>
          <p:cNvPr id="104469" name="Text Box 22"/>
          <p:cNvSpPr txBox="1">
            <a:spLocks noChangeArrowheads="1"/>
          </p:cNvSpPr>
          <p:nvPr/>
        </p:nvSpPr>
        <p:spPr bwMode="auto">
          <a:xfrm>
            <a:off x="1285875" y="3000375"/>
            <a:ext cx="520700" cy="295275"/>
          </a:xfrm>
          <a:prstGeom prst="rect">
            <a:avLst/>
          </a:prstGeom>
          <a:noFill/>
          <a:ln w="9525" algn="ctr">
            <a:noFill/>
            <a:miter lim="800000"/>
            <a:headEnd/>
            <a:tailEnd/>
          </a:ln>
        </p:spPr>
        <p:txBody>
          <a:bodyPr wrap="none">
            <a:spAutoFit/>
          </a:bodyPr>
          <a:lstStyle/>
          <a:p>
            <a:pPr algn="ctr">
              <a:lnSpc>
                <a:spcPct val="110000"/>
              </a:lnSpc>
              <a:spcBef>
                <a:spcPct val="50000"/>
              </a:spcBef>
            </a:pPr>
            <a:r>
              <a:rPr lang="fr-FR" sz="1200">
                <a:latin typeface="Tahoma" pitchFamily="34" charset="0"/>
              </a:rPr>
              <a:t>Régie</a:t>
            </a:r>
          </a:p>
        </p:txBody>
      </p:sp>
      <p:cxnSp>
        <p:nvCxnSpPr>
          <p:cNvPr id="104470" name="AutoShape 23"/>
          <p:cNvCxnSpPr>
            <a:cxnSpLocks noChangeShapeType="1"/>
          </p:cNvCxnSpPr>
          <p:nvPr/>
        </p:nvCxnSpPr>
        <p:spPr bwMode="auto">
          <a:xfrm rot="10800000" flipV="1">
            <a:off x="1714500" y="2646363"/>
            <a:ext cx="2449513" cy="282575"/>
          </a:xfrm>
          <a:prstGeom prst="straightConnector1">
            <a:avLst/>
          </a:prstGeom>
          <a:noFill/>
          <a:ln w="9525">
            <a:solidFill>
              <a:schemeClr val="accent2"/>
            </a:solidFill>
            <a:round/>
            <a:headEnd/>
            <a:tailEnd type="triangle" w="med" len="med"/>
          </a:ln>
        </p:spPr>
      </p:cxnSp>
      <p:sp>
        <p:nvSpPr>
          <p:cNvPr id="104471" name="Text Box 24"/>
          <p:cNvSpPr txBox="1">
            <a:spLocks noChangeArrowheads="1"/>
          </p:cNvSpPr>
          <p:nvPr/>
        </p:nvSpPr>
        <p:spPr bwMode="auto">
          <a:xfrm>
            <a:off x="2786063" y="4572000"/>
            <a:ext cx="1520825" cy="498475"/>
          </a:xfrm>
          <a:prstGeom prst="rect">
            <a:avLst/>
          </a:prstGeom>
          <a:noFill/>
          <a:ln w="9525" algn="ctr">
            <a:noFill/>
            <a:miter lim="800000"/>
            <a:headEnd/>
            <a:tailEnd/>
          </a:ln>
        </p:spPr>
        <p:txBody>
          <a:bodyPr wrap="none">
            <a:spAutoFit/>
          </a:bodyPr>
          <a:lstStyle/>
          <a:p>
            <a:pPr algn="ctr">
              <a:lnSpc>
                <a:spcPct val="110000"/>
              </a:lnSpc>
              <a:spcBef>
                <a:spcPct val="50000"/>
              </a:spcBef>
            </a:pPr>
            <a:r>
              <a:rPr lang="fr-FR" sz="1200">
                <a:latin typeface="Tahoma" pitchFamily="34" charset="0"/>
              </a:rPr>
              <a:t>Gestion des marchés </a:t>
            </a:r>
            <a:br>
              <a:rPr lang="fr-FR" sz="1200">
                <a:latin typeface="Tahoma" pitchFamily="34" charset="0"/>
              </a:rPr>
            </a:br>
            <a:r>
              <a:rPr lang="fr-FR" sz="1200">
                <a:latin typeface="Tahoma" pitchFamily="34" charset="0"/>
              </a:rPr>
              <a:t>et contrats assimilés</a:t>
            </a:r>
          </a:p>
        </p:txBody>
      </p:sp>
      <p:cxnSp>
        <p:nvCxnSpPr>
          <p:cNvPr id="104472" name="AutoShape 25"/>
          <p:cNvCxnSpPr>
            <a:cxnSpLocks noChangeShapeType="1"/>
          </p:cNvCxnSpPr>
          <p:nvPr/>
        </p:nvCxnSpPr>
        <p:spPr bwMode="auto">
          <a:xfrm>
            <a:off x="4311650" y="4281488"/>
            <a:ext cx="0" cy="660400"/>
          </a:xfrm>
          <a:prstGeom prst="straightConnector1">
            <a:avLst/>
          </a:prstGeom>
          <a:noFill/>
          <a:ln w="28575">
            <a:solidFill>
              <a:srgbClr val="A50021"/>
            </a:solidFill>
            <a:round/>
            <a:headEnd/>
            <a:tailEnd type="triangle" w="med" len="med"/>
          </a:ln>
        </p:spPr>
      </p:cxnSp>
      <p:cxnSp>
        <p:nvCxnSpPr>
          <p:cNvPr id="104473" name="AutoShape 26"/>
          <p:cNvCxnSpPr>
            <a:cxnSpLocks noChangeShapeType="1"/>
          </p:cNvCxnSpPr>
          <p:nvPr/>
        </p:nvCxnSpPr>
        <p:spPr bwMode="auto">
          <a:xfrm>
            <a:off x="4357688" y="5072063"/>
            <a:ext cx="2111375" cy="420687"/>
          </a:xfrm>
          <a:prstGeom prst="straightConnector1">
            <a:avLst/>
          </a:prstGeom>
          <a:noFill/>
          <a:ln w="9525">
            <a:solidFill>
              <a:schemeClr val="accent2"/>
            </a:solidFill>
            <a:round/>
            <a:headEnd/>
            <a:tailEnd type="triangle" w="med" len="med"/>
          </a:ln>
        </p:spPr>
      </p:cxnSp>
      <p:cxnSp>
        <p:nvCxnSpPr>
          <p:cNvPr id="104474" name="AutoShape 27"/>
          <p:cNvCxnSpPr>
            <a:cxnSpLocks noChangeShapeType="1"/>
          </p:cNvCxnSpPr>
          <p:nvPr/>
        </p:nvCxnSpPr>
        <p:spPr bwMode="auto">
          <a:xfrm rot="5400000">
            <a:off x="4050506" y="5453857"/>
            <a:ext cx="496887" cy="25400"/>
          </a:xfrm>
          <a:prstGeom prst="straightConnector1">
            <a:avLst/>
          </a:prstGeom>
          <a:noFill/>
          <a:ln w="28575">
            <a:solidFill>
              <a:srgbClr val="A50021"/>
            </a:solidFill>
            <a:round/>
            <a:headEnd/>
            <a:tailEnd type="triangle" w="med" len="med"/>
          </a:ln>
        </p:spPr>
      </p:cxnSp>
      <p:sp>
        <p:nvSpPr>
          <p:cNvPr id="104475" name="Line 29"/>
          <p:cNvSpPr>
            <a:spLocks noChangeShapeType="1"/>
          </p:cNvSpPr>
          <p:nvPr/>
        </p:nvSpPr>
        <p:spPr bwMode="auto">
          <a:xfrm>
            <a:off x="33338" y="2482850"/>
            <a:ext cx="8967787" cy="0"/>
          </a:xfrm>
          <a:prstGeom prst="line">
            <a:avLst/>
          </a:prstGeom>
          <a:noFill/>
          <a:ln w="19050">
            <a:solidFill>
              <a:srgbClr val="666699"/>
            </a:solidFill>
            <a:prstDash val="lgDashDot"/>
            <a:round/>
            <a:headEnd/>
            <a:tailEnd/>
          </a:ln>
        </p:spPr>
        <p:txBody>
          <a:bodyPr anchor="ctr">
            <a:spAutoFit/>
          </a:bodyPr>
          <a:lstStyle/>
          <a:p>
            <a:endParaRPr lang="fr-FR"/>
          </a:p>
        </p:txBody>
      </p:sp>
      <p:sp>
        <p:nvSpPr>
          <p:cNvPr id="104476" name="Line 30"/>
          <p:cNvSpPr>
            <a:spLocks noChangeShapeType="1"/>
          </p:cNvSpPr>
          <p:nvPr/>
        </p:nvSpPr>
        <p:spPr bwMode="auto">
          <a:xfrm>
            <a:off x="33338" y="3871913"/>
            <a:ext cx="8934450" cy="0"/>
          </a:xfrm>
          <a:prstGeom prst="line">
            <a:avLst/>
          </a:prstGeom>
          <a:noFill/>
          <a:ln w="19050">
            <a:solidFill>
              <a:srgbClr val="666699"/>
            </a:solidFill>
            <a:prstDash val="lgDashDot"/>
            <a:round/>
            <a:headEnd/>
            <a:tailEnd/>
          </a:ln>
        </p:spPr>
        <p:txBody>
          <a:bodyPr anchor="ctr">
            <a:spAutoFit/>
          </a:bodyPr>
          <a:lstStyle/>
          <a:p>
            <a:endParaRPr lang="fr-FR"/>
          </a:p>
        </p:txBody>
      </p:sp>
      <p:sp>
        <p:nvSpPr>
          <p:cNvPr id="104477" name="Line 31"/>
          <p:cNvSpPr>
            <a:spLocks noChangeShapeType="1"/>
          </p:cNvSpPr>
          <p:nvPr/>
        </p:nvSpPr>
        <p:spPr bwMode="auto">
          <a:xfrm>
            <a:off x="0" y="5357813"/>
            <a:ext cx="8923338" cy="0"/>
          </a:xfrm>
          <a:prstGeom prst="line">
            <a:avLst/>
          </a:prstGeom>
          <a:noFill/>
          <a:ln w="19050">
            <a:solidFill>
              <a:srgbClr val="666699"/>
            </a:solidFill>
            <a:prstDash val="lgDashDot"/>
            <a:round/>
            <a:headEnd/>
            <a:tailEnd/>
          </a:ln>
        </p:spPr>
        <p:txBody>
          <a:bodyPr anchor="ctr">
            <a:spAutoFit/>
          </a:bodyPr>
          <a:lstStyle/>
          <a:p>
            <a:endParaRPr lang="fr-FR"/>
          </a:p>
        </p:txBody>
      </p:sp>
      <p:sp>
        <p:nvSpPr>
          <p:cNvPr id="26656" name="Rectangle 32"/>
          <p:cNvSpPr>
            <a:spLocks noChangeArrowheads="1"/>
          </p:cNvSpPr>
          <p:nvPr/>
        </p:nvSpPr>
        <p:spPr bwMode="auto">
          <a:xfrm rot="-5400000">
            <a:off x="-113506" y="1710531"/>
            <a:ext cx="800100" cy="274638"/>
          </a:xfrm>
          <a:prstGeom prst="rect">
            <a:avLst/>
          </a:prstGeom>
          <a:solidFill>
            <a:srgbClr val="666699"/>
          </a:solidFill>
          <a:ln w="9525" algn="ctr">
            <a:noFill/>
            <a:miter lim="800000"/>
            <a:headEnd/>
            <a:tailEnd/>
          </a:ln>
          <a:effectLst>
            <a:outerShdw dist="35921" dir="2700000" algn="ctr" rotWithShape="0">
              <a:schemeClr val="bg2"/>
            </a:outerShdw>
          </a:effectLst>
        </p:spPr>
        <p:txBody>
          <a:bodyPr wrap="none" anchor="ctr">
            <a:spAutoFit/>
          </a:bodyPr>
          <a:lstStyle/>
          <a:p>
            <a:pPr algn="ctr">
              <a:lnSpc>
                <a:spcPct val="110000"/>
              </a:lnSpc>
              <a:spcBef>
                <a:spcPct val="50000"/>
              </a:spcBef>
              <a:defRPr/>
            </a:pPr>
            <a:r>
              <a:rPr lang="fr-FR" sz="1200">
                <a:solidFill>
                  <a:schemeClr val="bg1"/>
                </a:solidFill>
                <a:latin typeface="Tahoma" pitchFamily="34" charset="0"/>
              </a:rPr>
              <a:t>Priorité 1</a:t>
            </a:r>
          </a:p>
        </p:txBody>
      </p:sp>
      <p:sp>
        <p:nvSpPr>
          <p:cNvPr id="26657" name="Rectangle 33"/>
          <p:cNvSpPr>
            <a:spLocks noChangeArrowheads="1"/>
          </p:cNvSpPr>
          <p:nvPr/>
        </p:nvSpPr>
        <p:spPr bwMode="auto">
          <a:xfrm rot="-5400000">
            <a:off x="-113506" y="3185319"/>
            <a:ext cx="800100" cy="274638"/>
          </a:xfrm>
          <a:prstGeom prst="rect">
            <a:avLst/>
          </a:prstGeom>
          <a:solidFill>
            <a:srgbClr val="666699"/>
          </a:solidFill>
          <a:ln w="9525" algn="ctr">
            <a:noFill/>
            <a:miter lim="800000"/>
            <a:headEnd/>
            <a:tailEnd/>
          </a:ln>
          <a:effectLst>
            <a:outerShdw dist="35921" dir="2700000" algn="ctr" rotWithShape="0">
              <a:schemeClr val="bg2"/>
            </a:outerShdw>
          </a:effectLst>
        </p:spPr>
        <p:txBody>
          <a:bodyPr wrap="none" anchor="ctr">
            <a:spAutoFit/>
          </a:bodyPr>
          <a:lstStyle/>
          <a:p>
            <a:pPr algn="ctr">
              <a:lnSpc>
                <a:spcPct val="110000"/>
              </a:lnSpc>
              <a:spcBef>
                <a:spcPct val="50000"/>
              </a:spcBef>
              <a:defRPr/>
            </a:pPr>
            <a:r>
              <a:rPr lang="fr-FR" sz="1200">
                <a:solidFill>
                  <a:schemeClr val="bg1"/>
                </a:solidFill>
                <a:latin typeface="Tahoma" pitchFamily="34" charset="0"/>
              </a:rPr>
              <a:t>Priorité 2</a:t>
            </a:r>
          </a:p>
        </p:txBody>
      </p:sp>
      <p:sp>
        <p:nvSpPr>
          <p:cNvPr id="26658" name="Rectangle 34"/>
          <p:cNvSpPr>
            <a:spLocks noChangeArrowheads="1"/>
          </p:cNvSpPr>
          <p:nvPr/>
        </p:nvSpPr>
        <p:spPr bwMode="auto">
          <a:xfrm rot="-5400000">
            <a:off x="-113506" y="4529931"/>
            <a:ext cx="800100" cy="274638"/>
          </a:xfrm>
          <a:prstGeom prst="rect">
            <a:avLst/>
          </a:prstGeom>
          <a:solidFill>
            <a:srgbClr val="666699"/>
          </a:solidFill>
          <a:ln w="9525" algn="ctr">
            <a:noFill/>
            <a:miter lim="800000"/>
            <a:headEnd/>
            <a:tailEnd/>
          </a:ln>
          <a:effectLst>
            <a:outerShdw dist="35921" dir="2700000" algn="ctr" rotWithShape="0">
              <a:schemeClr val="bg2"/>
            </a:outerShdw>
          </a:effectLst>
        </p:spPr>
        <p:txBody>
          <a:bodyPr wrap="none" anchor="ctr">
            <a:spAutoFit/>
          </a:bodyPr>
          <a:lstStyle/>
          <a:p>
            <a:pPr algn="ctr">
              <a:lnSpc>
                <a:spcPct val="110000"/>
              </a:lnSpc>
              <a:spcBef>
                <a:spcPct val="50000"/>
              </a:spcBef>
              <a:defRPr/>
            </a:pPr>
            <a:r>
              <a:rPr lang="fr-FR" sz="1200">
                <a:solidFill>
                  <a:schemeClr val="bg1"/>
                </a:solidFill>
                <a:latin typeface="Tahoma" pitchFamily="34" charset="0"/>
              </a:rPr>
              <a:t>Priorité 3</a:t>
            </a:r>
          </a:p>
        </p:txBody>
      </p:sp>
      <p:sp>
        <p:nvSpPr>
          <p:cNvPr id="26659" name="Rectangle 35"/>
          <p:cNvSpPr>
            <a:spLocks noChangeArrowheads="1"/>
          </p:cNvSpPr>
          <p:nvPr/>
        </p:nvSpPr>
        <p:spPr bwMode="auto">
          <a:xfrm rot="-5400000">
            <a:off x="-113506" y="5818981"/>
            <a:ext cx="800100" cy="274638"/>
          </a:xfrm>
          <a:prstGeom prst="rect">
            <a:avLst/>
          </a:prstGeom>
          <a:solidFill>
            <a:srgbClr val="666699"/>
          </a:solidFill>
          <a:ln w="9525" algn="ctr">
            <a:noFill/>
            <a:miter lim="800000"/>
            <a:headEnd/>
            <a:tailEnd/>
          </a:ln>
          <a:effectLst>
            <a:outerShdw dist="35921" dir="2700000" algn="ctr" rotWithShape="0">
              <a:schemeClr val="bg2"/>
            </a:outerShdw>
          </a:effectLst>
        </p:spPr>
        <p:txBody>
          <a:bodyPr wrap="none" anchor="ctr">
            <a:spAutoFit/>
          </a:bodyPr>
          <a:lstStyle/>
          <a:p>
            <a:pPr algn="ctr">
              <a:lnSpc>
                <a:spcPct val="110000"/>
              </a:lnSpc>
              <a:spcBef>
                <a:spcPct val="50000"/>
              </a:spcBef>
              <a:defRPr/>
            </a:pPr>
            <a:r>
              <a:rPr lang="fr-FR" sz="1200">
                <a:solidFill>
                  <a:schemeClr val="bg1"/>
                </a:solidFill>
                <a:latin typeface="Tahoma" pitchFamily="34" charset="0"/>
              </a:rPr>
              <a:t>Priorité 4</a:t>
            </a:r>
          </a:p>
        </p:txBody>
      </p:sp>
      <p:cxnSp>
        <p:nvCxnSpPr>
          <p:cNvPr id="104482" name="AutoShape 38"/>
          <p:cNvCxnSpPr>
            <a:cxnSpLocks noChangeShapeType="1"/>
          </p:cNvCxnSpPr>
          <p:nvPr/>
        </p:nvCxnSpPr>
        <p:spPr bwMode="auto">
          <a:xfrm>
            <a:off x="4448175" y="4143375"/>
            <a:ext cx="2409825" cy="357188"/>
          </a:xfrm>
          <a:prstGeom prst="straightConnector1">
            <a:avLst/>
          </a:prstGeom>
          <a:noFill/>
          <a:ln w="3175">
            <a:solidFill>
              <a:schemeClr val="accent2"/>
            </a:solidFill>
            <a:round/>
            <a:headEnd/>
            <a:tailEnd type="triangle" w="med" len="med"/>
          </a:ln>
        </p:spPr>
      </p:cxnSp>
      <p:sp>
        <p:nvSpPr>
          <p:cNvPr id="104483" name="Text Box 39"/>
          <p:cNvSpPr txBox="1">
            <a:spLocks noChangeArrowheads="1"/>
          </p:cNvSpPr>
          <p:nvPr/>
        </p:nvSpPr>
        <p:spPr bwMode="auto">
          <a:xfrm>
            <a:off x="6858000" y="5857875"/>
            <a:ext cx="1000125" cy="295275"/>
          </a:xfrm>
          <a:prstGeom prst="rect">
            <a:avLst/>
          </a:prstGeom>
          <a:noFill/>
          <a:ln w="9525" algn="ctr">
            <a:noFill/>
            <a:miter lim="800000"/>
            <a:headEnd/>
            <a:tailEnd/>
          </a:ln>
        </p:spPr>
        <p:txBody>
          <a:bodyPr>
            <a:spAutoFit/>
          </a:bodyPr>
          <a:lstStyle/>
          <a:p>
            <a:pPr algn="ctr">
              <a:lnSpc>
                <a:spcPct val="110000"/>
              </a:lnSpc>
              <a:spcBef>
                <a:spcPct val="50000"/>
              </a:spcBef>
            </a:pPr>
            <a:r>
              <a:rPr lang="fr-FR" sz="1200">
                <a:latin typeface="Tahoma" pitchFamily="34" charset="0"/>
              </a:rPr>
              <a:t>Décisionnel</a:t>
            </a:r>
          </a:p>
        </p:txBody>
      </p:sp>
      <p:sp>
        <p:nvSpPr>
          <p:cNvPr id="104484" name="Text Box 42"/>
          <p:cNvSpPr txBox="1">
            <a:spLocks noChangeArrowheads="1"/>
          </p:cNvSpPr>
          <p:nvPr/>
        </p:nvSpPr>
        <p:spPr bwMode="auto">
          <a:xfrm>
            <a:off x="6505575" y="779463"/>
            <a:ext cx="2501900" cy="649287"/>
          </a:xfrm>
          <a:prstGeom prst="rect">
            <a:avLst/>
          </a:prstGeom>
          <a:noFill/>
          <a:ln w="9525" algn="ctr">
            <a:noFill/>
            <a:miter lim="800000"/>
            <a:headEnd/>
            <a:tailEnd/>
          </a:ln>
        </p:spPr>
        <p:txBody>
          <a:bodyPr wrap="none">
            <a:spAutoFit/>
          </a:bodyPr>
          <a:lstStyle/>
          <a:p>
            <a:pPr algn="ctr">
              <a:lnSpc>
                <a:spcPct val="60000"/>
              </a:lnSpc>
              <a:spcBef>
                <a:spcPct val="50000"/>
              </a:spcBef>
            </a:pPr>
            <a:r>
              <a:rPr lang="fr-FR" sz="1300">
                <a:latin typeface="Tahoma" pitchFamily="34" charset="0"/>
              </a:rPr>
              <a:t>Socle comptabilité budgétaire :</a:t>
            </a:r>
          </a:p>
          <a:p>
            <a:pPr algn="ctr">
              <a:lnSpc>
                <a:spcPct val="60000"/>
              </a:lnSpc>
              <a:spcBef>
                <a:spcPct val="50000"/>
              </a:spcBef>
            </a:pPr>
            <a:r>
              <a:rPr lang="fr-FR" sz="1300">
                <a:latin typeface="Tahoma" pitchFamily="34" charset="0"/>
              </a:rPr>
              <a:t>De la mise en place des crédits </a:t>
            </a:r>
          </a:p>
          <a:p>
            <a:pPr algn="ctr">
              <a:lnSpc>
                <a:spcPct val="60000"/>
              </a:lnSpc>
              <a:spcBef>
                <a:spcPct val="50000"/>
              </a:spcBef>
            </a:pPr>
            <a:r>
              <a:rPr lang="fr-FR" sz="1300">
                <a:latin typeface="Tahoma" pitchFamily="34" charset="0"/>
              </a:rPr>
              <a:t>à l’ordonnancement</a:t>
            </a:r>
          </a:p>
        </p:txBody>
      </p:sp>
      <p:pic>
        <p:nvPicPr>
          <p:cNvPr id="104485" name="Picture 46" descr="green ball tiny"/>
          <p:cNvPicPr>
            <a:picLocks noChangeAspect="1" noChangeArrowheads="1"/>
          </p:cNvPicPr>
          <p:nvPr/>
        </p:nvPicPr>
        <p:blipFill>
          <a:blip r:embed="rId3"/>
          <a:srcRect/>
          <a:stretch>
            <a:fillRect/>
          </a:stretch>
        </p:blipFill>
        <p:spPr bwMode="auto">
          <a:xfrm>
            <a:off x="1428750" y="2786063"/>
            <a:ext cx="276225" cy="276225"/>
          </a:xfrm>
          <a:prstGeom prst="rect">
            <a:avLst/>
          </a:prstGeom>
          <a:noFill/>
          <a:ln w="9525">
            <a:noFill/>
            <a:miter lim="800000"/>
            <a:headEnd/>
            <a:tailEnd/>
          </a:ln>
        </p:spPr>
      </p:pic>
      <p:pic>
        <p:nvPicPr>
          <p:cNvPr id="104486" name="Picture 47" descr="red ball tiny"/>
          <p:cNvPicPr>
            <a:picLocks noChangeAspect="1" noChangeArrowheads="1"/>
          </p:cNvPicPr>
          <p:nvPr/>
        </p:nvPicPr>
        <p:blipFill>
          <a:blip r:embed="rId4"/>
          <a:srcRect/>
          <a:stretch>
            <a:fillRect/>
          </a:stretch>
        </p:blipFill>
        <p:spPr bwMode="auto">
          <a:xfrm>
            <a:off x="4173538" y="1341438"/>
            <a:ext cx="307975" cy="307975"/>
          </a:xfrm>
          <a:prstGeom prst="rect">
            <a:avLst/>
          </a:prstGeom>
          <a:noFill/>
          <a:ln w="9525">
            <a:noFill/>
            <a:miter lim="800000"/>
            <a:headEnd/>
            <a:tailEnd/>
          </a:ln>
        </p:spPr>
      </p:pic>
      <p:pic>
        <p:nvPicPr>
          <p:cNvPr id="104487" name="Picture 48" descr="red ball tiny"/>
          <p:cNvPicPr>
            <a:picLocks noChangeAspect="1" noChangeArrowheads="1"/>
          </p:cNvPicPr>
          <p:nvPr/>
        </p:nvPicPr>
        <p:blipFill>
          <a:blip r:embed="rId4"/>
          <a:srcRect/>
          <a:stretch>
            <a:fillRect/>
          </a:stretch>
        </p:blipFill>
        <p:spPr bwMode="auto">
          <a:xfrm>
            <a:off x="4173538" y="2492375"/>
            <a:ext cx="307975" cy="307975"/>
          </a:xfrm>
          <a:prstGeom prst="rect">
            <a:avLst/>
          </a:prstGeom>
          <a:noFill/>
          <a:ln w="9525">
            <a:noFill/>
            <a:miter lim="800000"/>
            <a:headEnd/>
            <a:tailEnd/>
          </a:ln>
        </p:spPr>
      </p:pic>
      <p:pic>
        <p:nvPicPr>
          <p:cNvPr id="104488" name="Picture 49" descr="red ball tiny"/>
          <p:cNvPicPr>
            <a:picLocks noChangeAspect="1" noChangeArrowheads="1"/>
          </p:cNvPicPr>
          <p:nvPr/>
        </p:nvPicPr>
        <p:blipFill>
          <a:blip r:embed="rId4"/>
          <a:srcRect/>
          <a:stretch>
            <a:fillRect/>
          </a:stretch>
        </p:blipFill>
        <p:spPr bwMode="auto">
          <a:xfrm>
            <a:off x="2224088" y="1689100"/>
            <a:ext cx="307975" cy="307975"/>
          </a:xfrm>
          <a:prstGeom prst="rect">
            <a:avLst/>
          </a:prstGeom>
          <a:noFill/>
          <a:ln w="9525">
            <a:noFill/>
            <a:miter lim="800000"/>
            <a:headEnd/>
            <a:tailEnd/>
          </a:ln>
        </p:spPr>
      </p:pic>
      <p:pic>
        <p:nvPicPr>
          <p:cNvPr id="104489" name="Picture 50" descr="green ball tiny"/>
          <p:cNvPicPr>
            <a:picLocks noChangeAspect="1" noChangeArrowheads="1"/>
          </p:cNvPicPr>
          <p:nvPr/>
        </p:nvPicPr>
        <p:blipFill>
          <a:blip r:embed="rId3"/>
          <a:srcRect/>
          <a:stretch>
            <a:fillRect/>
          </a:stretch>
        </p:blipFill>
        <p:spPr bwMode="auto">
          <a:xfrm>
            <a:off x="1214438" y="4000500"/>
            <a:ext cx="276225" cy="276225"/>
          </a:xfrm>
          <a:prstGeom prst="rect">
            <a:avLst/>
          </a:prstGeom>
          <a:noFill/>
          <a:ln w="9525">
            <a:noFill/>
            <a:miter lim="800000"/>
            <a:headEnd/>
            <a:tailEnd/>
          </a:ln>
        </p:spPr>
      </p:pic>
      <p:pic>
        <p:nvPicPr>
          <p:cNvPr id="104490" name="Picture 51" descr="green ball tiny"/>
          <p:cNvPicPr>
            <a:picLocks noChangeAspect="1" noChangeArrowheads="1"/>
          </p:cNvPicPr>
          <p:nvPr/>
        </p:nvPicPr>
        <p:blipFill>
          <a:blip r:embed="rId3"/>
          <a:srcRect/>
          <a:stretch>
            <a:fillRect/>
          </a:stretch>
        </p:blipFill>
        <p:spPr bwMode="auto">
          <a:xfrm>
            <a:off x="4173538" y="3284538"/>
            <a:ext cx="274637" cy="276225"/>
          </a:xfrm>
          <a:prstGeom prst="rect">
            <a:avLst/>
          </a:prstGeom>
          <a:noFill/>
          <a:ln w="9525">
            <a:noFill/>
            <a:miter lim="800000"/>
            <a:headEnd/>
            <a:tailEnd/>
          </a:ln>
        </p:spPr>
      </p:pic>
      <p:pic>
        <p:nvPicPr>
          <p:cNvPr id="104491" name="Picture 52" descr="green ball tiny"/>
          <p:cNvPicPr>
            <a:picLocks noChangeAspect="1" noChangeArrowheads="1"/>
          </p:cNvPicPr>
          <p:nvPr/>
        </p:nvPicPr>
        <p:blipFill>
          <a:blip r:embed="rId3"/>
          <a:srcRect/>
          <a:stretch>
            <a:fillRect/>
          </a:stretch>
        </p:blipFill>
        <p:spPr bwMode="auto">
          <a:xfrm>
            <a:off x="6643688" y="2786063"/>
            <a:ext cx="214312" cy="276225"/>
          </a:xfrm>
          <a:prstGeom prst="rect">
            <a:avLst/>
          </a:prstGeom>
          <a:noFill/>
          <a:ln w="9525">
            <a:noFill/>
            <a:miter lim="800000"/>
            <a:headEnd/>
            <a:tailEnd/>
          </a:ln>
        </p:spPr>
      </p:pic>
      <p:pic>
        <p:nvPicPr>
          <p:cNvPr id="104492" name="Picture 53" descr="green ball tiny"/>
          <p:cNvPicPr>
            <a:picLocks noChangeAspect="1" noChangeArrowheads="1"/>
          </p:cNvPicPr>
          <p:nvPr/>
        </p:nvPicPr>
        <p:blipFill>
          <a:blip r:embed="rId3"/>
          <a:srcRect/>
          <a:stretch>
            <a:fillRect/>
          </a:stretch>
        </p:blipFill>
        <p:spPr bwMode="auto">
          <a:xfrm>
            <a:off x="4173538" y="4005263"/>
            <a:ext cx="274637" cy="276225"/>
          </a:xfrm>
          <a:prstGeom prst="rect">
            <a:avLst/>
          </a:prstGeom>
          <a:noFill/>
          <a:ln w="9525">
            <a:noFill/>
            <a:miter lim="800000"/>
            <a:headEnd/>
            <a:tailEnd/>
          </a:ln>
        </p:spPr>
      </p:pic>
      <p:pic>
        <p:nvPicPr>
          <p:cNvPr id="104493" name="Picture 54" descr="green ball tiny"/>
          <p:cNvPicPr>
            <a:picLocks noChangeAspect="1" noChangeArrowheads="1"/>
          </p:cNvPicPr>
          <p:nvPr/>
        </p:nvPicPr>
        <p:blipFill>
          <a:blip r:embed="rId3"/>
          <a:srcRect/>
          <a:stretch>
            <a:fillRect/>
          </a:stretch>
        </p:blipFill>
        <p:spPr bwMode="auto">
          <a:xfrm>
            <a:off x="4173538" y="4941888"/>
            <a:ext cx="274637" cy="276225"/>
          </a:xfrm>
          <a:prstGeom prst="rect">
            <a:avLst/>
          </a:prstGeom>
          <a:noFill/>
          <a:ln w="9525">
            <a:noFill/>
            <a:miter lim="800000"/>
            <a:headEnd/>
            <a:tailEnd/>
          </a:ln>
        </p:spPr>
      </p:pic>
      <p:pic>
        <p:nvPicPr>
          <p:cNvPr id="104494" name="Picture 55" descr="green ball tiny"/>
          <p:cNvPicPr>
            <a:picLocks noChangeAspect="1" noChangeArrowheads="1"/>
          </p:cNvPicPr>
          <p:nvPr/>
        </p:nvPicPr>
        <p:blipFill>
          <a:blip r:embed="rId3"/>
          <a:srcRect/>
          <a:stretch>
            <a:fillRect/>
          </a:stretch>
        </p:blipFill>
        <p:spPr bwMode="auto">
          <a:xfrm>
            <a:off x="1428750" y="5715000"/>
            <a:ext cx="276225" cy="276225"/>
          </a:xfrm>
          <a:prstGeom prst="rect">
            <a:avLst/>
          </a:prstGeom>
          <a:noFill/>
          <a:ln w="9525">
            <a:noFill/>
            <a:miter lim="800000"/>
            <a:headEnd/>
            <a:tailEnd/>
          </a:ln>
        </p:spPr>
      </p:pic>
      <p:pic>
        <p:nvPicPr>
          <p:cNvPr id="104495" name="Picture 56" descr="green ball tiny"/>
          <p:cNvPicPr>
            <a:picLocks noChangeAspect="1" noChangeArrowheads="1"/>
          </p:cNvPicPr>
          <p:nvPr/>
        </p:nvPicPr>
        <p:blipFill>
          <a:blip r:embed="rId3"/>
          <a:srcRect/>
          <a:stretch>
            <a:fillRect/>
          </a:stretch>
        </p:blipFill>
        <p:spPr bwMode="auto">
          <a:xfrm>
            <a:off x="2857500" y="5715000"/>
            <a:ext cx="276225" cy="276225"/>
          </a:xfrm>
          <a:prstGeom prst="rect">
            <a:avLst/>
          </a:prstGeom>
          <a:noFill/>
          <a:ln w="9525">
            <a:noFill/>
            <a:miter lim="800000"/>
            <a:headEnd/>
            <a:tailEnd/>
          </a:ln>
        </p:spPr>
      </p:pic>
      <p:pic>
        <p:nvPicPr>
          <p:cNvPr id="104496" name="Picture 57" descr="green ball tiny"/>
          <p:cNvPicPr>
            <a:picLocks noChangeAspect="1" noChangeArrowheads="1"/>
          </p:cNvPicPr>
          <p:nvPr/>
        </p:nvPicPr>
        <p:blipFill>
          <a:blip r:embed="rId3"/>
          <a:srcRect/>
          <a:stretch>
            <a:fillRect/>
          </a:stretch>
        </p:blipFill>
        <p:spPr bwMode="auto">
          <a:xfrm>
            <a:off x="4143375" y="5715000"/>
            <a:ext cx="276225" cy="276225"/>
          </a:xfrm>
          <a:prstGeom prst="rect">
            <a:avLst/>
          </a:prstGeom>
          <a:noFill/>
          <a:ln w="9525">
            <a:noFill/>
            <a:miter lim="800000"/>
            <a:headEnd/>
            <a:tailEnd/>
          </a:ln>
        </p:spPr>
      </p:pic>
      <p:pic>
        <p:nvPicPr>
          <p:cNvPr id="104497" name="Picture 58" descr="green ball tiny"/>
          <p:cNvPicPr>
            <a:picLocks noChangeAspect="1" noChangeArrowheads="1"/>
          </p:cNvPicPr>
          <p:nvPr/>
        </p:nvPicPr>
        <p:blipFill>
          <a:blip r:embed="rId3"/>
          <a:srcRect/>
          <a:stretch>
            <a:fillRect/>
          </a:stretch>
        </p:blipFill>
        <p:spPr bwMode="auto">
          <a:xfrm>
            <a:off x="6786563" y="4429125"/>
            <a:ext cx="276225" cy="276225"/>
          </a:xfrm>
          <a:prstGeom prst="rect">
            <a:avLst/>
          </a:prstGeom>
          <a:noFill/>
          <a:ln w="9525">
            <a:noFill/>
            <a:miter lim="800000"/>
            <a:headEnd/>
            <a:tailEnd/>
          </a:ln>
        </p:spPr>
      </p:pic>
      <p:pic>
        <p:nvPicPr>
          <p:cNvPr id="104498" name="Picture 59" descr="green ball tiny"/>
          <p:cNvPicPr>
            <a:picLocks noChangeAspect="1" noChangeArrowheads="1"/>
          </p:cNvPicPr>
          <p:nvPr/>
        </p:nvPicPr>
        <p:blipFill>
          <a:blip r:embed="rId3"/>
          <a:srcRect/>
          <a:stretch>
            <a:fillRect/>
          </a:stretch>
        </p:blipFill>
        <p:spPr bwMode="auto">
          <a:xfrm>
            <a:off x="6429375" y="5357813"/>
            <a:ext cx="276225" cy="276225"/>
          </a:xfrm>
          <a:prstGeom prst="rect">
            <a:avLst/>
          </a:prstGeom>
          <a:noFill/>
          <a:ln w="9525">
            <a:noFill/>
            <a:miter lim="800000"/>
            <a:headEnd/>
            <a:tailEnd/>
          </a:ln>
        </p:spPr>
      </p:pic>
      <p:sp>
        <p:nvSpPr>
          <p:cNvPr id="104499" name="AutoShape 61"/>
          <p:cNvSpPr>
            <a:spLocks noChangeArrowheads="1"/>
          </p:cNvSpPr>
          <p:nvPr/>
        </p:nvSpPr>
        <p:spPr bwMode="auto">
          <a:xfrm>
            <a:off x="6096000" y="714375"/>
            <a:ext cx="3048000" cy="684213"/>
          </a:xfrm>
          <a:prstGeom prst="roundRect">
            <a:avLst>
              <a:gd name="adj" fmla="val 16667"/>
            </a:avLst>
          </a:prstGeom>
          <a:noFill/>
          <a:ln w="6350" algn="ctr">
            <a:solidFill>
              <a:schemeClr val="tx1"/>
            </a:solidFill>
            <a:prstDash val="lgDash"/>
            <a:round/>
            <a:headEnd/>
            <a:tailEnd/>
          </a:ln>
        </p:spPr>
        <p:txBody>
          <a:bodyPr anchor="ctr"/>
          <a:lstStyle/>
          <a:p>
            <a:pPr algn="ctr"/>
            <a:endParaRPr lang="en-US" sz="1900"/>
          </a:p>
        </p:txBody>
      </p:sp>
      <p:pic>
        <p:nvPicPr>
          <p:cNvPr id="104500" name="Picture 47" descr="red ball tiny"/>
          <p:cNvPicPr>
            <a:picLocks noChangeAspect="1" noChangeArrowheads="1"/>
          </p:cNvPicPr>
          <p:nvPr/>
        </p:nvPicPr>
        <p:blipFill>
          <a:blip r:embed="rId4"/>
          <a:srcRect/>
          <a:stretch>
            <a:fillRect/>
          </a:stretch>
        </p:blipFill>
        <p:spPr bwMode="auto">
          <a:xfrm>
            <a:off x="6207125" y="784225"/>
            <a:ext cx="287338" cy="287338"/>
          </a:xfrm>
          <a:prstGeom prst="rect">
            <a:avLst/>
          </a:prstGeom>
          <a:noFill/>
          <a:ln w="9525">
            <a:noFill/>
            <a:miter lim="800000"/>
            <a:headEnd/>
            <a:tailEnd/>
          </a:ln>
        </p:spPr>
      </p:pic>
      <p:sp>
        <p:nvSpPr>
          <p:cNvPr id="15414" name="Rectangle 10"/>
          <p:cNvSpPr>
            <a:spLocks noChangeArrowheads="1"/>
          </p:cNvSpPr>
          <p:nvPr/>
        </p:nvSpPr>
        <p:spPr bwMode="auto">
          <a:xfrm>
            <a:off x="390525" y="31750"/>
            <a:ext cx="6256338" cy="396875"/>
          </a:xfrm>
          <a:prstGeom prst="rect">
            <a:avLst/>
          </a:prstGeom>
          <a:noFill/>
          <a:ln w="9525" algn="ctr">
            <a:noFill/>
            <a:miter lim="800000"/>
            <a:headEnd/>
            <a:tailEnd/>
          </a:ln>
        </p:spPr>
        <p:txBody>
          <a:bodyPr wrap="none" lIns="95756" tIns="47877" rIns="95756" bIns="47877" anchor="ctr"/>
          <a:lstStyle/>
          <a:p>
            <a:pPr defTabSz="957263">
              <a:defRPr/>
            </a:pPr>
            <a:r>
              <a:rPr lang="fr-FR" b="1" dirty="0">
                <a:solidFill>
                  <a:schemeClr val="bg1"/>
                </a:solidFill>
                <a:effectLst>
                  <a:outerShdw blurRad="38100" dist="38100" dir="2700000" algn="tl">
                    <a:srgbClr val="000000">
                      <a:alpha val="43137"/>
                    </a:srgbClr>
                  </a:outerShdw>
                </a:effectLst>
                <a:latin typeface="Lucida Sans" pitchFamily="34" charset="0"/>
              </a:rPr>
              <a:t>Couverture métier</a:t>
            </a:r>
          </a:p>
        </p:txBody>
      </p:sp>
      <p:sp>
        <p:nvSpPr>
          <p:cNvPr id="104502" name="Text Box 39"/>
          <p:cNvSpPr txBox="1">
            <a:spLocks noChangeArrowheads="1"/>
          </p:cNvSpPr>
          <p:nvPr/>
        </p:nvSpPr>
        <p:spPr bwMode="auto">
          <a:xfrm>
            <a:off x="6286500" y="4071938"/>
            <a:ext cx="1749425" cy="293687"/>
          </a:xfrm>
          <a:prstGeom prst="rect">
            <a:avLst/>
          </a:prstGeom>
          <a:noFill/>
          <a:ln w="9525" algn="ctr">
            <a:noFill/>
            <a:miter lim="800000"/>
            <a:headEnd/>
            <a:tailEnd/>
          </a:ln>
        </p:spPr>
        <p:txBody>
          <a:bodyPr>
            <a:spAutoFit/>
          </a:bodyPr>
          <a:lstStyle/>
          <a:p>
            <a:pPr algn="ctr">
              <a:lnSpc>
                <a:spcPct val="110000"/>
              </a:lnSpc>
              <a:spcBef>
                <a:spcPct val="50000"/>
              </a:spcBef>
            </a:pPr>
            <a:r>
              <a:rPr lang="fr-FR" sz="1200">
                <a:latin typeface="Tahoma" pitchFamily="34" charset="0"/>
              </a:rPr>
              <a:t>Indemnités</a:t>
            </a:r>
          </a:p>
        </p:txBody>
      </p:sp>
      <p:cxnSp>
        <p:nvCxnSpPr>
          <p:cNvPr id="104503" name="AutoShape 38"/>
          <p:cNvCxnSpPr>
            <a:cxnSpLocks noChangeShapeType="1"/>
          </p:cNvCxnSpPr>
          <p:nvPr/>
        </p:nvCxnSpPr>
        <p:spPr bwMode="auto">
          <a:xfrm>
            <a:off x="4429125" y="5072063"/>
            <a:ext cx="2143125" cy="852487"/>
          </a:xfrm>
          <a:prstGeom prst="straightConnector1">
            <a:avLst/>
          </a:prstGeom>
          <a:noFill/>
          <a:ln w="3175">
            <a:solidFill>
              <a:schemeClr val="accent2"/>
            </a:solidFill>
            <a:round/>
            <a:headEnd/>
            <a:tailEnd type="triangle" w="med" len="med"/>
          </a:ln>
        </p:spPr>
      </p:cxnSp>
      <p:pic>
        <p:nvPicPr>
          <p:cNvPr id="104504" name="Picture 58" descr="green ball tiny"/>
          <p:cNvPicPr>
            <a:picLocks noChangeAspect="1" noChangeArrowheads="1"/>
          </p:cNvPicPr>
          <p:nvPr/>
        </p:nvPicPr>
        <p:blipFill>
          <a:blip r:embed="rId3"/>
          <a:srcRect/>
          <a:stretch>
            <a:fillRect/>
          </a:stretch>
        </p:blipFill>
        <p:spPr bwMode="auto">
          <a:xfrm>
            <a:off x="6572250" y="5857875"/>
            <a:ext cx="276225" cy="276225"/>
          </a:xfrm>
          <a:prstGeom prst="rect">
            <a:avLst/>
          </a:prstGeom>
          <a:noFill/>
          <a:ln w="9525">
            <a:noFill/>
            <a:miter lim="800000"/>
            <a:headEnd/>
            <a:tailEnd/>
          </a:ln>
        </p:spPr>
      </p:pic>
      <p:cxnSp>
        <p:nvCxnSpPr>
          <p:cNvPr id="104505" name="AutoShape 7"/>
          <p:cNvCxnSpPr>
            <a:cxnSpLocks noChangeShapeType="1"/>
          </p:cNvCxnSpPr>
          <p:nvPr/>
        </p:nvCxnSpPr>
        <p:spPr bwMode="auto">
          <a:xfrm>
            <a:off x="4429125" y="2714625"/>
            <a:ext cx="1714500" cy="642938"/>
          </a:xfrm>
          <a:prstGeom prst="straightConnector1">
            <a:avLst/>
          </a:prstGeom>
          <a:noFill/>
          <a:ln w="9525">
            <a:solidFill>
              <a:schemeClr val="accent2"/>
            </a:solidFill>
            <a:round/>
            <a:headEnd/>
            <a:tailEnd type="triangle" w="med" len="med"/>
          </a:ln>
        </p:spPr>
      </p:cxnSp>
      <p:sp>
        <p:nvSpPr>
          <p:cNvPr id="104506" name="Text Box 13"/>
          <p:cNvSpPr txBox="1">
            <a:spLocks noChangeArrowheads="1"/>
          </p:cNvSpPr>
          <p:nvPr/>
        </p:nvSpPr>
        <p:spPr bwMode="auto">
          <a:xfrm>
            <a:off x="5500688" y="3500438"/>
            <a:ext cx="1695450" cy="295275"/>
          </a:xfrm>
          <a:prstGeom prst="rect">
            <a:avLst/>
          </a:prstGeom>
          <a:noFill/>
          <a:ln w="9525" algn="ctr">
            <a:noFill/>
            <a:miter lim="800000"/>
            <a:headEnd/>
            <a:tailEnd/>
          </a:ln>
        </p:spPr>
        <p:txBody>
          <a:bodyPr wrap="none">
            <a:spAutoFit/>
          </a:bodyPr>
          <a:lstStyle/>
          <a:p>
            <a:pPr algn="ctr">
              <a:lnSpc>
                <a:spcPct val="110000"/>
              </a:lnSpc>
              <a:spcBef>
                <a:spcPct val="50000"/>
              </a:spcBef>
            </a:pPr>
            <a:r>
              <a:rPr lang="fr-FR" sz="1200">
                <a:latin typeface="Tahoma" pitchFamily="34" charset="0"/>
              </a:rPr>
              <a:t>PEC Niveau de recette</a:t>
            </a:r>
          </a:p>
        </p:txBody>
      </p:sp>
      <p:pic>
        <p:nvPicPr>
          <p:cNvPr id="104507" name="Picture 52" descr="green ball tiny"/>
          <p:cNvPicPr>
            <a:picLocks noChangeAspect="1" noChangeArrowheads="1"/>
          </p:cNvPicPr>
          <p:nvPr/>
        </p:nvPicPr>
        <p:blipFill>
          <a:blip r:embed="rId3"/>
          <a:srcRect/>
          <a:stretch>
            <a:fillRect/>
          </a:stretch>
        </p:blipFill>
        <p:spPr bwMode="auto">
          <a:xfrm>
            <a:off x="6143625" y="3286125"/>
            <a:ext cx="276225" cy="276225"/>
          </a:xfrm>
          <a:prstGeom prst="rect">
            <a:avLst/>
          </a:prstGeom>
          <a:noFill/>
          <a:ln w="9525">
            <a:noFill/>
            <a:miter lim="800000"/>
            <a:headEnd/>
            <a:tailEnd/>
          </a:ln>
        </p:spPr>
      </p:pic>
      <p:pic>
        <p:nvPicPr>
          <p:cNvPr id="104508" name="Picture 52" descr="green ball tiny"/>
          <p:cNvPicPr>
            <a:picLocks noChangeAspect="1" noChangeArrowheads="1"/>
          </p:cNvPicPr>
          <p:nvPr/>
        </p:nvPicPr>
        <p:blipFill>
          <a:blip r:embed="rId3"/>
          <a:srcRect/>
          <a:stretch>
            <a:fillRect/>
          </a:stretch>
        </p:blipFill>
        <p:spPr bwMode="auto">
          <a:xfrm>
            <a:off x="6143625" y="4714875"/>
            <a:ext cx="276225" cy="276225"/>
          </a:xfrm>
          <a:prstGeom prst="rect">
            <a:avLst/>
          </a:prstGeom>
          <a:noFill/>
          <a:ln w="9525">
            <a:noFill/>
            <a:miter lim="800000"/>
            <a:headEnd/>
            <a:tailEnd/>
          </a:ln>
        </p:spPr>
      </p:pic>
      <p:cxnSp>
        <p:nvCxnSpPr>
          <p:cNvPr id="104509" name="AutoShape 38"/>
          <p:cNvCxnSpPr>
            <a:cxnSpLocks noChangeShapeType="1"/>
          </p:cNvCxnSpPr>
          <p:nvPr/>
        </p:nvCxnSpPr>
        <p:spPr bwMode="auto">
          <a:xfrm>
            <a:off x="4429125" y="4214813"/>
            <a:ext cx="1714500" cy="571500"/>
          </a:xfrm>
          <a:prstGeom prst="straightConnector1">
            <a:avLst/>
          </a:prstGeom>
          <a:noFill/>
          <a:ln w="3175">
            <a:solidFill>
              <a:schemeClr val="accent2"/>
            </a:solidFill>
            <a:round/>
            <a:headEnd/>
            <a:tailEnd type="triangle" w="med" len="med"/>
          </a:ln>
        </p:spPr>
      </p:cxnSp>
      <p:sp>
        <p:nvSpPr>
          <p:cNvPr id="104510" name="Text Box 39"/>
          <p:cNvSpPr txBox="1">
            <a:spLocks noChangeArrowheads="1"/>
          </p:cNvSpPr>
          <p:nvPr/>
        </p:nvSpPr>
        <p:spPr bwMode="auto">
          <a:xfrm>
            <a:off x="5214938" y="4929188"/>
            <a:ext cx="1749425" cy="276225"/>
          </a:xfrm>
          <a:prstGeom prst="rect">
            <a:avLst/>
          </a:prstGeom>
          <a:noFill/>
          <a:ln w="9525" algn="ctr">
            <a:noFill/>
            <a:miter lim="800000"/>
            <a:headEnd/>
            <a:tailEnd/>
          </a:ln>
        </p:spPr>
        <p:txBody>
          <a:bodyPr>
            <a:spAutoFit/>
          </a:bodyPr>
          <a:lstStyle/>
          <a:p>
            <a:pPr algn="ctr">
              <a:lnSpc>
                <a:spcPct val="110000"/>
              </a:lnSpc>
              <a:spcBef>
                <a:spcPct val="50000"/>
              </a:spcBef>
            </a:pPr>
            <a:r>
              <a:rPr lang="fr-FR" sz="1200">
                <a:latin typeface="Tahoma" pitchFamily="34" charset="0"/>
              </a:rPr>
              <a:t>Reporting</a:t>
            </a:r>
          </a:p>
        </p:txBody>
      </p:sp>
      <p:sp>
        <p:nvSpPr>
          <p:cNvPr id="104511" name="Text Box 22"/>
          <p:cNvSpPr txBox="1">
            <a:spLocks noChangeArrowheads="1"/>
          </p:cNvSpPr>
          <p:nvPr/>
        </p:nvSpPr>
        <p:spPr bwMode="auto">
          <a:xfrm>
            <a:off x="6858000" y="5357813"/>
            <a:ext cx="554038" cy="276225"/>
          </a:xfrm>
          <a:prstGeom prst="rect">
            <a:avLst/>
          </a:prstGeom>
          <a:noFill/>
          <a:ln w="9525" algn="ctr">
            <a:noFill/>
            <a:miter lim="800000"/>
            <a:headEnd/>
            <a:tailEnd/>
          </a:ln>
        </p:spPr>
        <p:txBody>
          <a:bodyPr wrap="none">
            <a:spAutoFit/>
          </a:bodyPr>
          <a:lstStyle/>
          <a:p>
            <a:pPr algn="ctr">
              <a:lnSpc>
                <a:spcPct val="110000"/>
              </a:lnSpc>
              <a:spcBef>
                <a:spcPct val="50000"/>
              </a:spcBef>
            </a:pPr>
            <a:r>
              <a:rPr lang="fr-FR" sz="1200">
                <a:latin typeface="Tahoma" pitchFamily="34" charset="0"/>
              </a:rPr>
              <a:t>INDH</a:t>
            </a:r>
          </a:p>
        </p:txBody>
      </p:sp>
      <p:sp>
        <p:nvSpPr>
          <p:cNvPr id="104512" name="Text Box 22"/>
          <p:cNvSpPr txBox="1">
            <a:spLocks noChangeArrowheads="1"/>
          </p:cNvSpPr>
          <p:nvPr/>
        </p:nvSpPr>
        <p:spPr bwMode="auto">
          <a:xfrm>
            <a:off x="3429000" y="6000750"/>
            <a:ext cx="1368425" cy="276225"/>
          </a:xfrm>
          <a:prstGeom prst="rect">
            <a:avLst/>
          </a:prstGeom>
          <a:noFill/>
          <a:ln w="9525" algn="ctr">
            <a:noFill/>
            <a:miter lim="800000"/>
            <a:headEnd/>
            <a:tailEnd/>
          </a:ln>
        </p:spPr>
        <p:txBody>
          <a:bodyPr wrap="none">
            <a:spAutoFit/>
          </a:bodyPr>
          <a:lstStyle/>
          <a:p>
            <a:pPr algn="ctr">
              <a:lnSpc>
                <a:spcPct val="110000"/>
              </a:lnSpc>
              <a:spcBef>
                <a:spcPct val="50000"/>
              </a:spcBef>
            </a:pPr>
            <a:r>
              <a:rPr lang="fr-FR" sz="1200">
                <a:latin typeface="Tahoma" pitchFamily="34" charset="0"/>
              </a:rPr>
              <a:t>Payeurs délégués</a:t>
            </a:r>
          </a:p>
        </p:txBody>
      </p:sp>
      <p:sp>
        <p:nvSpPr>
          <p:cNvPr id="104513" name="Text Box 39"/>
          <p:cNvSpPr txBox="1">
            <a:spLocks noChangeArrowheads="1"/>
          </p:cNvSpPr>
          <p:nvPr/>
        </p:nvSpPr>
        <p:spPr bwMode="auto">
          <a:xfrm>
            <a:off x="5338763" y="6135688"/>
            <a:ext cx="1000125" cy="498475"/>
          </a:xfrm>
          <a:prstGeom prst="rect">
            <a:avLst/>
          </a:prstGeom>
          <a:noFill/>
          <a:ln w="9525" algn="ctr">
            <a:noFill/>
            <a:miter lim="800000"/>
            <a:headEnd/>
            <a:tailEnd/>
          </a:ln>
        </p:spPr>
        <p:txBody>
          <a:bodyPr>
            <a:spAutoFit/>
          </a:bodyPr>
          <a:lstStyle/>
          <a:p>
            <a:pPr algn="ctr">
              <a:lnSpc>
                <a:spcPct val="110000"/>
              </a:lnSpc>
              <a:spcBef>
                <a:spcPct val="50000"/>
              </a:spcBef>
            </a:pPr>
            <a:r>
              <a:rPr lang="fr-FR" sz="1200">
                <a:latin typeface="Tahoma" pitchFamily="34" charset="0"/>
              </a:rPr>
              <a:t>Prévisions de dépense</a:t>
            </a:r>
          </a:p>
        </p:txBody>
      </p:sp>
      <p:cxnSp>
        <p:nvCxnSpPr>
          <p:cNvPr id="104514" name="AutoShape 38"/>
          <p:cNvCxnSpPr>
            <a:cxnSpLocks noChangeShapeType="1"/>
          </p:cNvCxnSpPr>
          <p:nvPr/>
        </p:nvCxnSpPr>
        <p:spPr bwMode="auto">
          <a:xfrm rot="16200000" flipH="1">
            <a:off x="4286250" y="5286375"/>
            <a:ext cx="1071563" cy="785813"/>
          </a:xfrm>
          <a:prstGeom prst="straightConnector1">
            <a:avLst/>
          </a:prstGeom>
          <a:noFill/>
          <a:ln w="3175">
            <a:solidFill>
              <a:schemeClr val="accent2"/>
            </a:solidFill>
            <a:round/>
            <a:headEnd/>
            <a:tailEnd type="triangle" w="med" len="med"/>
          </a:ln>
        </p:spPr>
      </p:cxnSp>
      <p:pic>
        <p:nvPicPr>
          <p:cNvPr id="104515" name="Picture 58" descr="green ball tiny"/>
          <p:cNvPicPr>
            <a:picLocks noChangeAspect="1" noChangeArrowheads="1"/>
          </p:cNvPicPr>
          <p:nvPr/>
        </p:nvPicPr>
        <p:blipFill>
          <a:blip r:embed="rId3"/>
          <a:srcRect/>
          <a:stretch>
            <a:fillRect/>
          </a:stretch>
        </p:blipFill>
        <p:spPr bwMode="auto">
          <a:xfrm>
            <a:off x="5214938" y="6215063"/>
            <a:ext cx="276225" cy="276225"/>
          </a:xfrm>
          <a:prstGeom prst="rect">
            <a:avLst/>
          </a:prstGeom>
          <a:noFill/>
          <a:ln w="9525">
            <a:noFill/>
            <a:miter lim="800000"/>
            <a:headEnd/>
            <a:tailEnd/>
          </a:ln>
        </p:spPr>
      </p:pic>
      <p:sp>
        <p:nvSpPr>
          <p:cNvPr id="104516" name="Rectangle 68"/>
          <p:cNvSpPr>
            <a:spLocks noChangeArrowheads="1"/>
          </p:cNvSpPr>
          <p:nvPr/>
        </p:nvSpPr>
        <p:spPr bwMode="auto">
          <a:xfrm rot="-1192573">
            <a:off x="-85725" y="757238"/>
            <a:ext cx="2563813" cy="276225"/>
          </a:xfrm>
          <a:prstGeom prst="rect">
            <a:avLst/>
          </a:prstGeom>
          <a:noFill/>
          <a:ln w="9525">
            <a:noFill/>
            <a:miter lim="800000"/>
            <a:headEnd/>
            <a:tailEnd/>
          </a:ln>
        </p:spPr>
        <p:txBody>
          <a:bodyPr>
            <a:spAutoFit/>
          </a:bodyPr>
          <a:lstStyle/>
          <a:p>
            <a:pPr algn="ctr"/>
            <a:r>
              <a:rPr lang="fr-FR" sz="1200">
                <a:solidFill>
                  <a:srgbClr val="FF0000"/>
                </a:solidFill>
              </a:rPr>
              <a:t>Complétude budgétaire</a:t>
            </a:r>
          </a:p>
        </p:txBody>
      </p:sp>
      <p:sp>
        <p:nvSpPr>
          <p:cNvPr id="104517"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07396876-A613-4187-A308-121EBD193C7A}" type="slidenum">
              <a:rPr lang="fr-FR" sz="900" b="1">
                <a:latin typeface="Arial Narrow" pitchFamily="34" charset="0"/>
              </a:rPr>
              <a:pPr algn="r" eaLnBrk="0" hangingPunct="0"/>
              <a:t>4</a:t>
            </a:fld>
            <a:endParaRPr lang="fr-FR" sz="900" b="1">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87"/>
                                        </p:tgtEl>
                                        <p:attrNameLst>
                                          <p:attrName>style.visibility</p:attrName>
                                        </p:attrNameLst>
                                      </p:cBhvr>
                                      <p:to>
                                        <p:strVal val="visible"/>
                                      </p:to>
                                    </p:set>
                                    <p:animEffect transition="in" filter="wipe(left)">
                                      <p:cBhvr>
                                        <p:cTn id="7" dur="3000"/>
                                        <p:tgtEl>
                                          <p:spTgt spid="266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88"/>
                                        </p:tgtEl>
                                        <p:attrNameLst>
                                          <p:attrName>style.visibility</p:attrName>
                                        </p:attrNameLst>
                                      </p:cBhvr>
                                      <p:to>
                                        <p:strVal val="visible"/>
                                      </p:to>
                                    </p:set>
                                    <p:animEffect transition="in" filter="wipe(left)">
                                      <p:cBhvr>
                                        <p:cTn id="12" dur="3000"/>
                                        <p:tgtEl>
                                          <p:spTgt spid="26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88" grpId="0" animBg="1"/>
      <p:bldP spid="2668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69"/>
          <p:cNvSpPr>
            <a:spLocks noChangeArrowheads="1"/>
          </p:cNvSpPr>
          <p:nvPr/>
        </p:nvSpPr>
        <p:spPr bwMode="auto">
          <a:xfrm>
            <a:off x="500063" y="-7938"/>
            <a:ext cx="8643937" cy="400051"/>
          </a:xfrm>
          <a:prstGeom prst="rect">
            <a:avLst/>
          </a:prstGeom>
          <a:noFill/>
          <a:ln w="12700">
            <a:noFill/>
            <a:miter lim="800000"/>
            <a:headEnd/>
            <a:tailEnd/>
          </a:ln>
        </p:spPr>
        <p:txBody>
          <a:bodyPr lIns="100012" tIns="46038" rIns="100012" bIns="46038">
            <a:spAutoFit/>
          </a:bodyPr>
          <a:lstStyle/>
          <a:p>
            <a:r>
              <a:rPr lang="fr-FR" sz="2000" b="1">
                <a:solidFill>
                  <a:schemeClr val="bg1"/>
                </a:solidFill>
                <a:latin typeface="Calibri" pitchFamily="34" charset="0"/>
              </a:rPr>
              <a:t>Principaux jalons </a:t>
            </a:r>
          </a:p>
        </p:txBody>
      </p:sp>
      <p:graphicFrame>
        <p:nvGraphicFramePr>
          <p:cNvPr id="140" name="Diagramme 139"/>
          <p:cNvGraphicFramePr/>
          <p:nvPr/>
        </p:nvGraphicFramePr>
        <p:xfrm>
          <a:off x="251520" y="1340768"/>
          <a:ext cx="8280920" cy="5000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1" name="Ellipse 140"/>
          <p:cNvSpPr/>
          <p:nvPr/>
        </p:nvSpPr>
        <p:spPr>
          <a:xfrm>
            <a:off x="5292725" y="2708275"/>
            <a:ext cx="495300" cy="495300"/>
          </a:xfrm>
          <a:prstGeom prst="ellipse">
            <a:avLst/>
          </a:prstGeom>
          <a:solidFill>
            <a:srgbClr val="FF9933"/>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grpSp>
        <p:nvGrpSpPr>
          <p:cNvPr id="19460" name="Groupe 144"/>
          <p:cNvGrpSpPr>
            <a:grpSpLocks/>
          </p:cNvGrpSpPr>
          <p:nvPr/>
        </p:nvGrpSpPr>
        <p:grpSpPr bwMode="auto">
          <a:xfrm>
            <a:off x="3132138" y="3933825"/>
            <a:ext cx="2205037" cy="1079500"/>
            <a:chOff x="1000130" y="3600394"/>
            <a:chExt cx="1563761" cy="1320837"/>
          </a:xfrm>
        </p:grpSpPr>
        <p:sp>
          <p:nvSpPr>
            <p:cNvPr id="146" name="Rectangle 145"/>
            <p:cNvSpPr/>
            <p:nvPr/>
          </p:nvSpPr>
          <p:spPr>
            <a:xfrm>
              <a:off x="1000130" y="3749960"/>
              <a:ext cx="1462437" cy="1171271"/>
            </a:xfrm>
            <a:prstGeom prst="rect">
              <a:avLst/>
            </a:pr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sp>
        <p:sp>
          <p:nvSpPr>
            <p:cNvPr id="147" name="Rectangle 146"/>
            <p:cNvSpPr/>
            <p:nvPr/>
          </p:nvSpPr>
          <p:spPr>
            <a:xfrm>
              <a:off x="1101454" y="3600394"/>
              <a:ext cx="1462437" cy="117127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95962" tIns="0" rIns="0" bIns="0"/>
            <a:lstStyle/>
            <a:p>
              <a:pPr defTabSz="800100">
                <a:lnSpc>
                  <a:spcPct val="90000"/>
                </a:lnSpc>
                <a:spcAft>
                  <a:spcPct val="35000"/>
                </a:spcAft>
                <a:defRPr/>
              </a:pPr>
              <a:r>
                <a:rPr lang="fr-FR" b="1" dirty="0">
                  <a:solidFill>
                    <a:srgbClr val="000000"/>
                  </a:solidFill>
                  <a:latin typeface="Bookman Old Style" pitchFamily="18" charset="0"/>
                  <a:cs typeface="Tahoma" pitchFamily="34" charset="0"/>
                </a:rPr>
                <a:t>Janvier 2008</a:t>
              </a:r>
            </a:p>
            <a:p>
              <a:pPr marL="114300" lvl="1" indent="-114300" defTabSz="800100">
                <a:lnSpc>
                  <a:spcPct val="90000"/>
                </a:lnSpc>
                <a:spcAft>
                  <a:spcPct val="15000"/>
                </a:spcAft>
                <a:buFontTx/>
                <a:buChar char="•"/>
                <a:defRPr/>
              </a:pPr>
              <a:r>
                <a:rPr lang="fr-FR" sz="1200" dirty="0">
                  <a:solidFill>
                    <a:srgbClr val="000000"/>
                  </a:solidFill>
                  <a:latin typeface="Bookman Old Style" pitchFamily="18" charset="0"/>
                  <a:cs typeface="Tahoma" pitchFamily="34" charset="0"/>
                </a:rPr>
                <a:t>Démarrage de la construction système</a:t>
              </a:r>
            </a:p>
          </p:txBody>
        </p:sp>
      </p:grpSp>
      <p:sp>
        <p:nvSpPr>
          <p:cNvPr id="10247" name="Rectangle 169"/>
          <p:cNvSpPr>
            <a:spLocks noChangeArrowheads="1"/>
          </p:cNvSpPr>
          <p:nvPr/>
        </p:nvSpPr>
        <p:spPr bwMode="auto">
          <a:xfrm>
            <a:off x="357188" y="928688"/>
            <a:ext cx="8531225" cy="646112"/>
          </a:xfrm>
          <a:prstGeom prst="rect">
            <a:avLst/>
          </a:prstGeom>
          <a:noFill/>
          <a:ln w="12700">
            <a:noFill/>
            <a:miter lim="800000"/>
            <a:headEnd/>
            <a:tailEnd/>
          </a:ln>
        </p:spPr>
        <p:txBody>
          <a:bodyPr lIns="100012" tIns="46038" rIns="100012" bIns="46038">
            <a:spAutoFit/>
          </a:bodyPr>
          <a:lstStyle/>
          <a:p>
            <a:pPr>
              <a:spcBef>
                <a:spcPct val="50000"/>
              </a:spcBef>
              <a:defRPr/>
            </a:pPr>
            <a:r>
              <a:rPr lang="fr-FR" b="1" dirty="0">
                <a:solidFill>
                  <a:schemeClr val="accent4">
                    <a:lumMod val="75000"/>
                  </a:schemeClr>
                </a:solidFill>
                <a:latin typeface="Calibri" pitchFamily="34" charset="0"/>
              </a:rPr>
              <a:t>Pertinence des principaux jalons de la construction du système de Gestion Intégrée de la Dépense et bonne maitrise des délais au regard des échéances très serrées  </a:t>
            </a:r>
          </a:p>
        </p:txBody>
      </p:sp>
      <p:sp>
        <p:nvSpPr>
          <p:cNvPr id="19462" name="Text Box 317"/>
          <p:cNvSpPr txBox="1">
            <a:spLocks noChangeArrowheads="1"/>
          </p:cNvSpPr>
          <p:nvPr/>
        </p:nvSpPr>
        <p:spPr bwMode="auto">
          <a:xfrm>
            <a:off x="3254375" y="427038"/>
            <a:ext cx="1317625"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Vision</a:t>
            </a:r>
          </a:p>
        </p:txBody>
      </p:sp>
      <p:sp>
        <p:nvSpPr>
          <p:cNvPr id="19463" name="Text Box 318"/>
          <p:cNvSpPr txBox="1">
            <a:spLocks noChangeArrowheads="1"/>
          </p:cNvSpPr>
          <p:nvPr/>
        </p:nvSpPr>
        <p:spPr bwMode="auto">
          <a:xfrm>
            <a:off x="4572000" y="427038"/>
            <a:ext cx="1214438"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Contexte</a:t>
            </a:r>
          </a:p>
        </p:txBody>
      </p:sp>
      <p:sp>
        <p:nvSpPr>
          <p:cNvPr id="19464" name="Text Box 320"/>
          <p:cNvSpPr txBox="1">
            <a:spLocks noChangeArrowheads="1"/>
          </p:cNvSpPr>
          <p:nvPr/>
        </p:nvSpPr>
        <p:spPr bwMode="auto">
          <a:xfrm>
            <a:off x="5786438" y="428625"/>
            <a:ext cx="1285875"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Objectifs </a:t>
            </a:r>
          </a:p>
        </p:txBody>
      </p:sp>
      <p:sp>
        <p:nvSpPr>
          <p:cNvPr id="19465" name="Text Box 317"/>
          <p:cNvSpPr txBox="1">
            <a:spLocks noChangeArrowheads="1"/>
          </p:cNvSpPr>
          <p:nvPr/>
        </p:nvSpPr>
        <p:spPr bwMode="auto">
          <a:xfrm>
            <a:off x="0" y="428625"/>
            <a:ext cx="1500188"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Présentation</a:t>
            </a:r>
          </a:p>
        </p:txBody>
      </p:sp>
      <p:sp>
        <p:nvSpPr>
          <p:cNvPr id="19466" name="Text Box 317"/>
          <p:cNvSpPr txBox="1">
            <a:spLocks noChangeArrowheads="1"/>
          </p:cNvSpPr>
          <p:nvPr/>
        </p:nvSpPr>
        <p:spPr bwMode="auto">
          <a:xfrm>
            <a:off x="1500188" y="428625"/>
            <a:ext cx="1800225" cy="288925"/>
          </a:xfrm>
          <a:prstGeom prst="rect">
            <a:avLst/>
          </a:prstGeom>
          <a:solidFill>
            <a:srgbClr val="FF7F00"/>
          </a:solidFill>
          <a:ln w="9525" algn="ctr">
            <a:solidFill>
              <a:schemeClr val="tx1"/>
            </a:solidFill>
            <a:miter lim="800000"/>
            <a:headEnd/>
            <a:tailEnd/>
          </a:ln>
        </p:spPr>
        <p:txBody>
          <a:bodyPr wrap="none" anchor="ctr"/>
          <a:lstStyle/>
          <a:p>
            <a:pPr algn="ctr"/>
            <a:r>
              <a:rPr lang="fr-FR" sz="1500" b="1">
                <a:solidFill>
                  <a:srgbClr val="505050"/>
                </a:solidFill>
                <a:latin typeface="Tahoma" pitchFamily="34" charset="0"/>
                <a:cs typeface="Tahoma" pitchFamily="34" charset="0"/>
              </a:rPr>
              <a:t>Principales étapes</a:t>
            </a:r>
          </a:p>
        </p:txBody>
      </p:sp>
      <p:sp>
        <p:nvSpPr>
          <p:cNvPr id="19467" name="Text Box 317"/>
          <p:cNvSpPr txBox="1">
            <a:spLocks noChangeArrowheads="1"/>
          </p:cNvSpPr>
          <p:nvPr/>
        </p:nvSpPr>
        <p:spPr bwMode="auto">
          <a:xfrm>
            <a:off x="7072313" y="428625"/>
            <a:ext cx="1800225"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Organisation</a:t>
            </a:r>
          </a:p>
        </p:txBody>
      </p:sp>
      <p:sp>
        <p:nvSpPr>
          <p:cNvPr id="19468"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ctr" eaLnBrk="0" hangingPunct="0"/>
            <a:fld id="{C34BFA4C-529A-496E-BCB6-CBFE18B576EE}" type="slidenum">
              <a:rPr lang="fr-FR" sz="900" b="1">
                <a:latin typeface="Arial Narrow" pitchFamily="34" charset="0"/>
              </a:rPr>
              <a:pPr algn="ctr" eaLnBrk="0" hangingPunct="0"/>
              <a:t>5</a:t>
            </a:fld>
            <a:endParaRPr lang="fr-FR" sz="900" b="1">
              <a:latin typeface="Arial Narrow"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50"/>
          <p:cNvSpPr>
            <a:spLocks noChangeArrowheads="1"/>
          </p:cNvSpPr>
          <p:nvPr/>
        </p:nvSpPr>
        <p:spPr bwMode="auto">
          <a:xfrm>
            <a:off x="357158" y="2000240"/>
            <a:ext cx="8139112" cy="3240088"/>
          </a:xfrm>
          <a:prstGeom prst="rect">
            <a:avLst/>
          </a:prstGeom>
          <a:noFill/>
          <a:ln w="19050">
            <a:noFill/>
            <a:miter lim="800000"/>
            <a:headEnd/>
            <a:tailEnd/>
          </a:ln>
        </p:spPr>
        <p:txBody>
          <a:bodyPr lIns="94759" tIns="46548" rIns="94759" bIns="46548"/>
          <a:lstStyle/>
          <a:p>
            <a:pPr marL="361950" indent="-361950" defTabSz="957263">
              <a:spcBef>
                <a:spcPct val="20000"/>
              </a:spcBef>
              <a:buClr>
                <a:srgbClr val="000099"/>
              </a:buClr>
              <a:buFont typeface="Wingdings" pitchFamily="2" charset="2"/>
              <a:buNone/>
            </a:pPr>
            <a:endParaRPr lang="fr-FR" b="1" dirty="0">
              <a:solidFill>
                <a:srgbClr val="FF9900"/>
              </a:solidFill>
              <a:latin typeface="Bookman Old Style" pitchFamily="18" charset="0"/>
            </a:endParaRPr>
          </a:p>
          <a:p>
            <a:pPr marL="361950" indent="-361950" defTabSz="957263">
              <a:lnSpc>
                <a:spcPct val="140000"/>
              </a:lnSpc>
              <a:spcBef>
                <a:spcPct val="20000"/>
              </a:spcBef>
              <a:buClr>
                <a:srgbClr val="FF7F00"/>
              </a:buClr>
              <a:buFont typeface="Wingdings" pitchFamily="2" charset="2"/>
              <a:buChar char="§"/>
            </a:pPr>
            <a:r>
              <a:rPr lang="fr-FR" dirty="0">
                <a:solidFill>
                  <a:srgbClr val="505050"/>
                </a:solidFill>
                <a:latin typeface="Bookman Old Style" pitchFamily="18" charset="0"/>
                <a:cs typeface="Tahoma" pitchFamily="34" charset="0"/>
              </a:rPr>
              <a:t>Un </a:t>
            </a:r>
            <a:r>
              <a:rPr lang="fr-FR" b="1" dirty="0">
                <a:solidFill>
                  <a:srgbClr val="505050"/>
                </a:solidFill>
                <a:latin typeface="Bookman Old Style" pitchFamily="18" charset="0"/>
                <a:cs typeface="Tahoma" pitchFamily="34" charset="0"/>
              </a:rPr>
              <a:t>levier de modernisation</a:t>
            </a:r>
            <a:r>
              <a:rPr lang="fr-FR" dirty="0">
                <a:solidFill>
                  <a:srgbClr val="505050"/>
                </a:solidFill>
                <a:latin typeface="Bookman Old Style" pitchFamily="18" charset="0"/>
                <a:cs typeface="Tahoma" pitchFamily="34" charset="0"/>
              </a:rPr>
              <a:t> de l’Administration et de rationalisation de la gestion publique</a:t>
            </a:r>
          </a:p>
          <a:p>
            <a:pPr marL="361950" indent="-361950" defTabSz="957263">
              <a:lnSpc>
                <a:spcPct val="255000"/>
              </a:lnSpc>
              <a:spcBef>
                <a:spcPct val="20000"/>
              </a:spcBef>
              <a:buClr>
                <a:srgbClr val="FF7F00"/>
              </a:buClr>
              <a:buFont typeface="Wingdings" pitchFamily="2" charset="2"/>
              <a:buChar char="§"/>
            </a:pPr>
            <a:r>
              <a:rPr lang="fr-FR" dirty="0">
                <a:solidFill>
                  <a:srgbClr val="505050"/>
                </a:solidFill>
                <a:latin typeface="Bookman Old Style" pitchFamily="18" charset="0"/>
                <a:cs typeface="Tahoma" pitchFamily="34" charset="0"/>
              </a:rPr>
              <a:t>Un </a:t>
            </a:r>
            <a:r>
              <a:rPr lang="fr-FR" b="1" dirty="0">
                <a:solidFill>
                  <a:srgbClr val="505050"/>
                </a:solidFill>
                <a:latin typeface="Bookman Old Style" pitchFamily="18" charset="0"/>
                <a:cs typeface="Tahoma" pitchFamily="34" charset="0"/>
              </a:rPr>
              <a:t>socle</a:t>
            </a:r>
            <a:r>
              <a:rPr lang="fr-FR" dirty="0">
                <a:solidFill>
                  <a:srgbClr val="505050"/>
                </a:solidFill>
                <a:latin typeface="Bookman Old Style" pitchFamily="18" charset="0"/>
                <a:cs typeface="Tahoma" pitchFamily="34" charset="0"/>
              </a:rPr>
              <a:t> de mise en œuvre </a:t>
            </a:r>
            <a:r>
              <a:rPr lang="fr-FR" b="1" dirty="0">
                <a:solidFill>
                  <a:srgbClr val="505050"/>
                </a:solidFill>
                <a:latin typeface="Bookman Old Style" pitchFamily="18" charset="0"/>
                <a:cs typeface="Tahoma" pitchFamily="34" charset="0"/>
              </a:rPr>
              <a:t>des réformes</a:t>
            </a:r>
            <a:r>
              <a:rPr lang="fr-FR" dirty="0">
                <a:solidFill>
                  <a:srgbClr val="505050"/>
                </a:solidFill>
                <a:latin typeface="Bookman Old Style" pitchFamily="18" charset="0"/>
                <a:cs typeface="Tahoma" pitchFamily="34" charset="0"/>
              </a:rPr>
              <a:t> budgétaires</a:t>
            </a:r>
          </a:p>
          <a:p>
            <a:pPr marL="361950" indent="-361950" defTabSz="957263">
              <a:lnSpc>
                <a:spcPct val="205000"/>
              </a:lnSpc>
              <a:spcBef>
                <a:spcPct val="20000"/>
              </a:spcBef>
              <a:buClr>
                <a:srgbClr val="FF7F00"/>
              </a:buClr>
              <a:buFont typeface="Wingdings" pitchFamily="2" charset="2"/>
              <a:buChar char="§"/>
            </a:pPr>
            <a:r>
              <a:rPr lang="fr-FR" dirty="0">
                <a:solidFill>
                  <a:srgbClr val="505050"/>
                </a:solidFill>
                <a:latin typeface="Bookman Old Style" pitchFamily="18" charset="0"/>
                <a:cs typeface="Tahoma" pitchFamily="34" charset="0"/>
              </a:rPr>
              <a:t>Un outil capable de fournir </a:t>
            </a:r>
            <a:r>
              <a:rPr lang="fr-FR" b="1" dirty="0">
                <a:solidFill>
                  <a:srgbClr val="505050"/>
                </a:solidFill>
                <a:latin typeface="Bookman Old Style" pitchFamily="18" charset="0"/>
                <a:cs typeface="Tahoma" pitchFamily="34" charset="0"/>
              </a:rPr>
              <a:t>en temps réel l’information</a:t>
            </a:r>
            <a:r>
              <a:rPr lang="fr-FR" dirty="0">
                <a:solidFill>
                  <a:srgbClr val="505050"/>
                </a:solidFill>
                <a:latin typeface="Bookman Old Style" pitchFamily="18" charset="0"/>
                <a:cs typeface="Tahoma" pitchFamily="34" charset="0"/>
              </a:rPr>
              <a:t> nécessaire aux prises de décisions</a:t>
            </a:r>
          </a:p>
        </p:txBody>
      </p:sp>
      <p:sp>
        <p:nvSpPr>
          <p:cNvPr id="21506" name="Rectangle 151"/>
          <p:cNvSpPr>
            <a:spLocks noChangeArrowheads="1"/>
          </p:cNvSpPr>
          <p:nvPr/>
        </p:nvSpPr>
        <p:spPr bwMode="auto">
          <a:xfrm>
            <a:off x="107950" y="1052513"/>
            <a:ext cx="8856663" cy="936625"/>
          </a:xfrm>
          <a:prstGeom prst="rect">
            <a:avLst/>
          </a:prstGeom>
          <a:noFill/>
          <a:ln w="12700">
            <a:noFill/>
            <a:miter lim="800000"/>
            <a:headEnd/>
            <a:tailEnd/>
          </a:ln>
        </p:spPr>
        <p:txBody>
          <a:bodyPr lIns="94759" tIns="46548" rIns="94759" bIns="46548"/>
          <a:lstStyle/>
          <a:p>
            <a:pPr marL="271463" indent="-271463" defTabSz="957263">
              <a:lnSpc>
                <a:spcPct val="150000"/>
              </a:lnSpc>
              <a:spcBef>
                <a:spcPct val="20000"/>
              </a:spcBef>
              <a:buClr>
                <a:srgbClr val="FF7F00"/>
              </a:buClr>
              <a:buFont typeface="Wingdings" pitchFamily="2" charset="2"/>
              <a:buChar char="§"/>
            </a:pPr>
            <a:r>
              <a:rPr lang="fr-FR" b="1">
                <a:solidFill>
                  <a:srgbClr val="505050"/>
                </a:solidFill>
                <a:latin typeface="Tahoma" pitchFamily="34" charset="0"/>
                <a:cs typeface="Tahoma" pitchFamily="34" charset="0"/>
              </a:rPr>
              <a:t>Disposer en 2010, d’un Système d’Information intégré pour l’ensemble des acteurs de la dépense publique</a:t>
            </a:r>
          </a:p>
        </p:txBody>
      </p:sp>
      <p:sp>
        <p:nvSpPr>
          <p:cNvPr id="21507"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458AC801-5FAA-4933-9CB8-1F66B5C44BD9}" type="slidenum">
              <a:rPr lang="fr-FR" sz="900" b="1">
                <a:latin typeface="Arial Narrow" pitchFamily="34" charset="0"/>
              </a:rPr>
              <a:pPr algn="r" eaLnBrk="0" hangingPunct="0"/>
              <a:t>6</a:t>
            </a:fld>
            <a:endParaRPr lang="fr-FR" sz="900" b="1">
              <a:latin typeface="Arial Narrow" pitchFamily="34" charset="0"/>
            </a:endParaRPr>
          </a:p>
        </p:txBody>
      </p:sp>
      <p:sp>
        <p:nvSpPr>
          <p:cNvPr id="21508" name="Text Box 317"/>
          <p:cNvSpPr txBox="1">
            <a:spLocks noChangeArrowheads="1"/>
          </p:cNvSpPr>
          <p:nvPr/>
        </p:nvSpPr>
        <p:spPr bwMode="auto">
          <a:xfrm>
            <a:off x="4468813" y="428625"/>
            <a:ext cx="1317625"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Contexte</a:t>
            </a:r>
          </a:p>
        </p:txBody>
      </p:sp>
      <p:sp>
        <p:nvSpPr>
          <p:cNvPr id="21509" name="Text Box 318"/>
          <p:cNvSpPr txBox="1">
            <a:spLocks noChangeArrowheads="1"/>
          </p:cNvSpPr>
          <p:nvPr/>
        </p:nvSpPr>
        <p:spPr bwMode="auto">
          <a:xfrm>
            <a:off x="3286125" y="428625"/>
            <a:ext cx="1228725" cy="288925"/>
          </a:xfrm>
          <a:prstGeom prst="rect">
            <a:avLst/>
          </a:prstGeom>
          <a:solidFill>
            <a:srgbClr val="FF7F00"/>
          </a:solidFill>
          <a:ln w="9525" algn="ctr">
            <a:solidFill>
              <a:schemeClr val="tx1"/>
            </a:solidFill>
            <a:miter lim="800000"/>
            <a:headEnd/>
            <a:tailEnd/>
          </a:ln>
        </p:spPr>
        <p:txBody>
          <a:bodyPr wrap="none" anchor="ctr"/>
          <a:lstStyle/>
          <a:p>
            <a:pPr algn="ctr"/>
            <a:r>
              <a:rPr lang="fr-FR" sz="1500" b="1">
                <a:solidFill>
                  <a:srgbClr val="505050"/>
                </a:solidFill>
                <a:latin typeface="Tahoma" pitchFamily="34" charset="0"/>
                <a:cs typeface="Tahoma" pitchFamily="34" charset="0"/>
              </a:rPr>
              <a:t>Vision</a:t>
            </a:r>
          </a:p>
        </p:txBody>
      </p:sp>
      <p:sp>
        <p:nvSpPr>
          <p:cNvPr id="21510" name="Text Box 320"/>
          <p:cNvSpPr txBox="1">
            <a:spLocks noChangeArrowheads="1"/>
          </p:cNvSpPr>
          <p:nvPr/>
        </p:nvSpPr>
        <p:spPr bwMode="auto">
          <a:xfrm>
            <a:off x="5786438" y="428625"/>
            <a:ext cx="1214437"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Objectifs </a:t>
            </a:r>
          </a:p>
        </p:txBody>
      </p:sp>
      <p:sp>
        <p:nvSpPr>
          <p:cNvPr id="21511" name="Text Box 317"/>
          <p:cNvSpPr txBox="1">
            <a:spLocks noChangeArrowheads="1"/>
          </p:cNvSpPr>
          <p:nvPr/>
        </p:nvSpPr>
        <p:spPr bwMode="auto">
          <a:xfrm>
            <a:off x="0" y="428625"/>
            <a:ext cx="1500188"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Présentation</a:t>
            </a:r>
          </a:p>
        </p:txBody>
      </p:sp>
      <p:sp>
        <p:nvSpPr>
          <p:cNvPr id="21512" name="Text Box 317"/>
          <p:cNvSpPr txBox="1">
            <a:spLocks noChangeArrowheads="1"/>
          </p:cNvSpPr>
          <p:nvPr/>
        </p:nvSpPr>
        <p:spPr bwMode="auto">
          <a:xfrm>
            <a:off x="1500188" y="428625"/>
            <a:ext cx="1800225"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Principales étapes</a:t>
            </a:r>
          </a:p>
        </p:txBody>
      </p:sp>
      <p:sp>
        <p:nvSpPr>
          <p:cNvPr id="21513" name="Text Box 317"/>
          <p:cNvSpPr txBox="1">
            <a:spLocks noChangeArrowheads="1"/>
          </p:cNvSpPr>
          <p:nvPr/>
        </p:nvSpPr>
        <p:spPr bwMode="auto">
          <a:xfrm>
            <a:off x="7000875" y="428625"/>
            <a:ext cx="1800225"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Organisation</a:t>
            </a:r>
          </a:p>
        </p:txBody>
      </p:sp>
      <p:sp>
        <p:nvSpPr>
          <p:cNvPr id="12" name="Rectangle 169"/>
          <p:cNvSpPr>
            <a:spLocks noChangeArrowheads="1"/>
          </p:cNvSpPr>
          <p:nvPr/>
        </p:nvSpPr>
        <p:spPr bwMode="auto">
          <a:xfrm>
            <a:off x="714375" y="58738"/>
            <a:ext cx="8429625" cy="369887"/>
          </a:xfrm>
          <a:prstGeom prst="rect">
            <a:avLst/>
          </a:prstGeom>
          <a:noFill/>
          <a:ln w="12700">
            <a:noFill/>
            <a:miter lim="800000"/>
            <a:headEnd/>
            <a:tailEnd/>
          </a:ln>
        </p:spPr>
        <p:txBody>
          <a:bodyPr lIns="100012" tIns="46038" rIns="100012" bIns="46038">
            <a:spAutoFit/>
          </a:bodyPr>
          <a:lstStyle/>
          <a:p>
            <a:pPr>
              <a:defRPr/>
            </a:pPr>
            <a:r>
              <a:rPr lang="fr-FR" b="1" dirty="0">
                <a:solidFill>
                  <a:schemeClr val="bg1"/>
                </a:solidFill>
                <a:effectLst>
                  <a:outerShdw blurRad="38100" dist="38100" dir="2700000" algn="tl">
                    <a:srgbClr val="000000">
                      <a:alpha val="43137"/>
                    </a:srgbClr>
                  </a:outerShdw>
                </a:effectLst>
                <a:latin typeface="Lucida Sans" pitchFamily="34" charset="0"/>
              </a:rPr>
              <a:t>Vue d’ensemble du programme GID</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0063" y="1214438"/>
            <a:ext cx="8501062" cy="369887"/>
          </a:xfrm>
          <a:prstGeom prst="rect">
            <a:avLst/>
          </a:prstGeom>
        </p:spPr>
        <p:txBody>
          <a:bodyPr>
            <a:spAutoFit/>
          </a:bodyPr>
          <a:lstStyle/>
          <a:p>
            <a:pPr algn="ctr">
              <a:defRPr/>
            </a:pPr>
            <a:r>
              <a:rPr lang="fr-FR" dirty="0">
                <a:latin typeface="+mn-lt"/>
              </a:rPr>
              <a:t>Un ensemble de contraintes à prendre en compte :</a:t>
            </a:r>
          </a:p>
        </p:txBody>
      </p:sp>
      <p:graphicFrame>
        <p:nvGraphicFramePr>
          <p:cNvPr id="9" name="Diagramme 8"/>
          <p:cNvGraphicFramePr/>
          <p:nvPr/>
        </p:nvGraphicFramePr>
        <p:xfrm>
          <a:off x="142844" y="1785926"/>
          <a:ext cx="8572560" cy="4214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531"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6B082257-7CFA-449B-AEBB-0224854A6863}" type="slidenum">
              <a:rPr lang="fr-FR" sz="900" b="1">
                <a:latin typeface="Arial Narrow" pitchFamily="34" charset="0"/>
              </a:rPr>
              <a:pPr algn="r" eaLnBrk="0" hangingPunct="0"/>
              <a:t>7</a:t>
            </a:fld>
            <a:endParaRPr lang="fr-FR" sz="900" b="1">
              <a:latin typeface="Arial Narrow" pitchFamily="34" charset="0"/>
            </a:endParaRPr>
          </a:p>
        </p:txBody>
      </p:sp>
      <p:sp>
        <p:nvSpPr>
          <p:cNvPr id="22532" name="Text Box 317"/>
          <p:cNvSpPr txBox="1">
            <a:spLocks noChangeArrowheads="1"/>
          </p:cNvSpPr>
          <p:nvPr/>
        </p:nvSpPr>
        <p:spPr bwMode="auto">
          <a:xfrm>
            <a:off x="4500563" y="428625"/>
            <a:ext cx="1317625" cy="288925"/>
          </a:xfrm>
          <a:prstGeom prst="rect">
            <a:avLst/>
          </a:prstGeom>
          <a:solidFill>
            <a:srgbClr val="FF7F00"/>
          </a:solidFill>
          <a:ln w="9525" algn="ctr">
            <a:solidFill>
              <a:schemeClr val="tx1"/>
            </a:solidFill>
            <a:miter lim="800000"/>
            <a:headEnd/>
            <a:tailEnd/>
          </a:ln>
        </p:spPr>
        <p:txBody>
          <a:bodyPr wrap="none" anchor="ctr"/>
          <a:lstStyle/>
          <a:p>
            <a:pPr algn="ctr"/>
            <a:r>
              <a:rPr lang="fr-FR" sz="1500" b="1">
                <a:solidFill>
                  <a:srgbClr val="505050"/>
                </a:solidFill>
                <a:latin typeface="Tahoma" pitchFamily="34" charset="0"/>
                <a:cs typeface="Tahoma" pitchFamily="34" charset="0"/>
              </a:rPr>
              <a:t>Contexte</a:t>
            </a:r>
          </a:p>
        </p:txBody>
      </p:sp>
      <p:sp>
        <p:nvSpPr>
          <p:cNvPr id="22533" name="Text Box 318"/>
          <p:cNvSpPr txBox="1">
            <a:spLocks noChangeArrowheads="1"/>
          </p:cNvSpPr>
          <p:nvPr/>
        </p:nvSpPr>
        <p:spPr bwMode="auto">
          <a:xfrm>
            <a:off x="3286125" y="428625"/>
            <a:ext cx="1228725"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Vision</a:t>
            </a:r>
          </a:p>
        </p:txBody>
      </p:sp>
      <p:sp>
        <p:nvSpPr>
          <p:cNvPr id="22534" name="Text Box 320"/>
          <p:cNvSpPr txBox="1">
            <a:spLocks noChangeArrowheads="1"/>
          </p:cNvSpPr>
          <p:nvPr/>
        </p:nvSpPr>
        <p:spPr bwMode="auto">
          <a:xfrm>
            <a:off x="5786438" y="428625"/>
            <a:ext cx="1214437"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Objectifs </a:t>
            </a:r>
          </a:p>
        </p:txBody>
      </p:sp>
      <p:sp>
        <p:nvSpPr>
          <p:cNvPr id="22535" name="Text Box 317"/>
          <p:cNvSpPr txBox="1">
            <a:spLocks noChangeArrowheads="1"/>
          </p:cNvSpPr>
          <p:nvPr/>
        </p:nvSpPr>
        <p:spPr bwMode="auto">
          <a:xfrm>
            <a:off x="0" y="428625"/>
            <a:ext cx="1500188"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Présentation</a:t>
            </a:r>
          </a:p>
        </p:txBody>
      </p:sp>
      <p:sp>
        <p:nvSpPr>
          <p:cNvPr id="22536" name="Text Box 317"/>
          <p:cNvSpPr txBox="1">
            <a:spLocks noChangeArrowheads="1"/>
          </p:cNvSpPr>
          <p:nvPr/>
        </p:nvSpPr>
        <p:spPr bwMode="auto">
          <a:xfrm>
            <a:off x="1500188" y="428625"/>
            <a:ext cx="1800225"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Principales étapes</a:t>
            </a:r>
          </a:p>
        </p:txBody>
      </p:sp>
      <p:sp>
        <p:nvSpPr>
          <p:cNvPr id="22537" name="Text Box 317"/>
          <p:cNvSpPr txBox="1">
            <a:spLocks noChangeArrowheads="1"/>
          </p:cNvSpPr>
          <p:nvPr/>
        </p:nvSpPr>
        <p:spPr bwMode="auto">
          <a:xfrm>
            <a:off x="7000875" y="428625"/>
            <a:ext cx="1800225"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Organisation</a:t>
            </a:r>
          </a:p>
        </p:txBody>
      </p:sp>
      <p:sp>
        <p:nvSpPr>
          <p:cNvPr id="12" name="Rectangle 169"/>
          <p:cNvSpPr>
            <a:spLocks noChangeArrowheads="1"/>
          </p:cNvSpPr>
          <p:nvPr/>
        </p:nvSpPr>
        <p:spPr bwMode="auto">
          <a:xfrm>
            <a:off x="714375" y="58738"/>
            <a:ext cx="8429625" cy="369887"/>
          </a:xfrm>
          <a:prstGeom prst="rect">
            <a:avLst/>
          </a:prstGeom>
          <a:noFill/>
          <a:ln w="12700">
            <a:noFill/>
            <a:miter lim="800000"/>
            <a:headEnd/>
            <a:tailEnd/>
          </a:ln>
        </p:spPr>
        <p:txBody>
          <a:bodyPr lIns="100012" tIns="46038" rIns="100012" bIns="46038">
            <a:spAutoFit/>
          </a:bodyPr>
          <a:lstStyle/>
          <a:p>
            <a:pPr>
              <a:defRPr/>
            </a:pPr>
            <a:r>
              <a:rPr lang="fr-FR" b="1" dirty="0">
                <a:solidFill>
                  <a:schemeClr val="bg1"/>
                </a:solidFill>
                <a:effectLst>
                  <a:outerShdw blurRad="38100" dist="38100" dir="2700000" algn="tl">
                    <a:srgbClr val="000000">
                      <a:alpha val="43137"/>
                    </a:srgbClr>
                  </a:outerShdw>
                </a:effectLst>
                <a:latin typeface="Lucida Sans" pitchFamily="34" charset="0"/>
              </a:rPr>
              <a:t>Vue d’ensemble du programme GID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me 11"/>
          <p:cNvGraphicFramePr/>
          <p:nvPr/>
        </p:nvGraphicFramePr>
        <p:xfrm>
          <a:off x="535753" y="1285860"/>
          <a:ext cx="8072494" cy="4857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554"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C6A02446-9F9A-4656-A60F-6BE6E4BB1114}" type="slidenum">
              <a:rPr lang="fr-FR" sz="900" b="1">
                <a:latin typeface="Arial Narrow" pitchFamily="34" charset="0"/>
              </a:rPr>
              <a:pPr algn="r" eaLnBrk="0" hangingPunct="0"/>
              <a:t>8</a:t>
            </a:fld>
            <a:endParaRPr lang="fr-FR" sz="900" b="1">
              <a:latin typeface="Arial Narrow" pitchFamily="34" charset="0"/>
            </a:endParaRPr>
          </a:p>
        </p:txBody>
      </p:sp>
      <p:sp>
        <p:nvSpPr>
          <p:cNvPr id="23555" name="Text Box 317"/>
          <p:cNvSpPr txBox="1">
            <a:spLocks noChangeArrowheads="1"/>
          </p:cNvSpPr>
          <p:nvPr/>
        </p:nvSpPr>
        <p:spPr bwMode="auto">
          <a:xfrm>
            <a:off x="4500563" y="428625"/>
            <a:ext cx="1317625"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Contexte</a:t>
            </a:r>
          </a:p>
        </p:txBody>
      </p:sp>
      <p:sp>
        <p:nvSpPr>
          <p:cNvPr id="23556" name="Text Box 318"/>
          <p:cNvSpPr txBox="1">
            <a:spLocks noChangeArrowheads="1"/>
          </p:cNvSpPr>
          <p:nvPr/>
        </p:nvSpPr>
        <p:spPr bwMode="auto">
          <a:xfrm>
            <a:off x="3286125" y="428625"/>
            <a:ext cx="1228725"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Vision</a:t>
            </a:r>
          </a:p>
        </p:txBody>
      </p:sp>
      <p:sp>
        <p:nvSpPr>
          <p:cNvPr id="23557" name="Text Box 320"/>
          <p:cNvSpPr txBox="1">
            <a:spLocks noChangeArrowheads="1"/>
          </p:cNvSpPr>
          <p:nvPr/>
        </p:nvSpPr>
        <p:spPr bwMode="auto">
          <a:xfrm>
            <a:off x="5786438" y="428625"/>
            <a:ext cx="1214437" cy="288925"/>
          </a:xfrm>
          <a:prstGeom prst="rect">
            <a:avLst/>
          </a:prstGeom>
          <a:solidFill>
            <a:srgbClr val="FF7F00"/>
          </a:solidFill>
          <a:ln w="9525" algn="ctr">
            <a:solidFill>
              <a:schemeClr val="tx1"/>
            </a:solidFill>
            <a:miter lim="800000"/>
            <a:headEnd/>
            <a:tailEnd/>
          </a:ln>
        </p:spPr>
        <p:txBody>
          <a:bodyPr wrap="none" anchor="ctr"/>
          <a:lstStyle/>
          <a:p>
            <a:pPr algn="ctr"/>
            <a:r>
              <a:rPr lang="fr-FR" sz="1500" b="1">
                <a:solidFill>
                  <a:srgbClr val="505050"/>
                </a:solidFill>
                <a:latin typeface="Tahoma" pitchFamily="34" charset="0"/>
                <a:cs typeface="Tahoma" pitchFamily="34" charset="0"/>
              </a:rPr>
              <a:t>Objectifs </a:t>
            </a:r>
          </a:p>
        </p:txBody>
      </p:sp>
      <p:sp>
        <p:nvSpPr>
          <p:cNvPr id="23558" name="Text Box 317"/>
          <p:cNvSpPr txBox="1">
            <a:spLocks noChangeArrowheads="1"/>
          </p:cNvSpPr>
          <p:nvPr/>
        </p:nvSpPr>
        <p:spPr bwMode="auto">
          <a:xfrm>
            <a:off x="0" y="428625"/>
            <a:ext cx="1500188"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Présentation</a:t>
            </a:r>
          </a:p>
        </p:txBody>
      </p:sp>
      <p:sp>
        <p:nvSpPr>
          <p:cNvPr id="23559" name="Text Box 317"/>
          <p:cNvSpPr txBox="1">
            <a:spLocks noChangeArrowheads="1"/>
          </p:cNvSpPr>
          <p:nvPr/>
        </p:nvSpPr>
        <p:spPr bwMode="auto">
          <a:xfrm>
            <a:off x="1500188" y="428625"/>
            <a:ext cx="1800225"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Principales étapes</a:t>
            </a:r>
          </a:p>
        </p:txBody>
      </p:sp>
      <p:sp>
        <p:nvSpPr>
          <p:cNvPr id="23560" name="Text Box 317"/>
          <p:cNvSpPr txBox="1">
            <a:spLocks noChangeArrowheads="1"/>
          </p:cNvSpPr>
          <p:nvPr/>
        </p:nvSpPr>
        <p:spPr bwMode="auto">
          <a:xfrm>
            <a:off x="7000875" y="428625"/>
            <a:ext cx="1800225"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Organisation</a:t>
            </a:r>
          </a:p>
        </p:txBody>
      </p:sp>
      <p:sp>
        <p:nvSpPr>
          <p:cNvPr id="13" name="Rectangle 169"/>
          <p:cNvSpPr>
            <a:spLocks noChangeArrowheads="1"/>
          </p:cNvSpPr>
          <p:nvPr/>
        </p:nvSpPr>
        <p:spPr bwMode="auto">
          <a:xfrm>
            <a:off x="714375" y="58738"/>
            <a:ext cx="8429625" cy="369887"/>
          </a:xfrm>
          <a:prstGeom prst="rect">
            <a:avLst/>
          </a:prstGeom>
          <a:noFill/>
          <a:ln w="12700">
            <a:noFill/>
            <a:miter lim="800000"/>
            <a:headEnd/>
            <a:tailEnd/>
          </a:ln>
        </p:spPr>
        <p:txBody>
          <a:bodyPr lIns="100012" tIns="46038" rIns="100012" bIns="46038">
            <a:spAutoFit/>
          </a:bodyPr>
          <a:lstStyle/>
          <a:p>
            <a:pPr>
              <a:defRPr/>
            </a:pPr>
            <a:r>
              <a:rPr lang="fr-FR" b="1" dirty="0">
                <a:solidFill>
                  <a:schemeClr val="bg1"/>
                </a:solidFill>
                <a:effectLst>
                  <a:outerShdw blurRad="38100" dist="38100" dir="2700000" algn="tl">
                    <a:srgbClr val="000000">
                      <a:alpha val="43137"/>
                    </a:srgbClr>
                  </a:outerShdw>
                </a:effectLst>
                <a:latin typeface="Lucida Sans" pitchFamily="34" charset="0"/>
              </a:rPr>
              <a:t>Vue d’ensemble du programme GID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69"/>
          <p:cNvSpPr>
            <a:spLocks noChangeArrowheads="1"/>
          </p:cNvSpPr>
          <p:nvPr/>
        </p:nvSpPr>
        <p:spPr bwMode="auto">
          <a:xfrm>
            <a:off x="714375" y="58738"/>
            <a:ext cx="8429625" cy="369887"/>
          </a:xfrm>
          <a:prstGeom prst="rect">
            <a:avLst/>
          </a:prstGeom>
          <a:noFill/>
          <a:ln w="12700">
            <a:noFill/>
            <a:miter lim="800000"/>
            <a:headEnd/>
            <a:tailEnd/>
          </a:ln>
        </p:spPr>
        <p:txBody>
          <a:bodyPr lIns="100012" tIns="46038" rIns="100012" bIns="46038">
            <a:spAutoFit/>
          </a:bodyPr>
          <a:lstStyle/>
          <a:p>
            <a:pPr>
              <a:defRPr/>
            </a:pPr>
            <a:r>
              <a:rPr lang="fr-FR" b="1" dirty="0">
                <a:solidFill>
                  <a:schemeClr val="bg1"/>
                </a:solidFill>
                <a:effectLst>
                  <a:outerShdw blurRad="38100" dist="38100" dir="2700000" algn="tl">
                    <a:srgbClr val="000000">
                      <a:alpha val="43137"/>
                    </a:srgbClr>
                  </a:outerShdw>
                </a:effectLst>
                <a:latin typeface="Lucida Sans" pitchFamily="34" charset="0"/>
              </a:rPr>
              <a:t>Vue d’ensemble du programme GID</a:t>
            </a:r>
          </a:p>
        </p:txBody>
      </p:sp>
      <p:sp>
        <p:nvSpPr>
          <p:cNvPr id="24578" name="Text Box 16"/>
          <p:cNvSpPr txBox="1">
            <a:spLocks noChangeArrowheads="1"/>
          </p:cNvSpPr>
          <p:nvPr/>
        </p:nvSpPr>
        <p:spPr bwMode="auto">
          <a:xfrm>
            <a:off x="8759825" y="6642100"/>
            <a:ext cx="384175" cy="215900"/>
          </a:xfrm>
          <a:prstGeom prst="rect">
            <a:avLst/>
          </a:prstGeom>
          <a:solidFill>
            <a:srgbClr val="FF9900"/>
          </a:solidFill>
          <a:ln w="9525">
            <a:noFill/>
            <a:miter lim="800000"/>
            <a:headEnd type="none" w="sm" len="sm"/>
            <a:tailEnd type="none" w="sm" len="sm"/>
          </a:ln>
        </p:spPr>
        <p:txBody>
          <a:bodyPr lIns="92075" tIns="46038" rIns="92075" bIns="46038"/>
          <a:lstStyle/>
          <a:p>
            <a:pPr algn="r" eaLnBrk="0" hangingPunct="0"/>
            <a:fld id="{65754ECC-88F9-408E-9FA0-6215ED24660F}" type="slidenum">
              <a:rPr lang="fr-FR" sz="900" b="1">
                <a:latin typeface="Arial Narrow" pitchFamily="34" charset="0"/>
              </a:rPr>
              <a:pPr algn="r" eaLnBrk="0" hangingPunct="0"/>
              <a:t>9</a:t>
            </a:fld>
            <a:endParaRPr lang="fr-FR" sz="900" b="1">
              <a:latin typeface="Arial Narrow" pitchFamily="34" charset="0"/>
            </a:endParaRPr>
          </a:p>
        </p:txBody>
      </p:sp>
      <p:sp>
        <p:nvSpPr>
          <p:cNvPr id="24579" name="Text Box 317"/>
          <p:cNvSpPr txBox="1">
            <a:spLocks noChangeArrowheads="1"/>
          </p:cNvSpPr>
          <p:nvPr/>
        </p:nvSpPr>
        <p:spPr bwMode="auto">
          <a:xfrm>
            <a:off x="4500563" y="428625"/>
            <a:ext cx="1317625"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Contexte</a:t>
            </a:r>
          </a:p>
        </p:txBody>
      </p:sp>
      <p:sp>
        <p:nvSpPr>
          <p:cNvPr id="24580" name="Text Box 318"/>
          <p:cNvSpPr txBox="1">
            <a:spLocks noChangeArrowheads="1"/>
          </p:cNvSpPr>
          <p:nvPr/>
        </p:nvSpPr>
        <p:spPr bwMode="auto">
          <a:xfrm>
            <a:off x="3286125" y="428625"/>
            <a:ext cx="1228725"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Vision</a:t>
            </a:r>
          </a:p>
        </p:txBody>
      </p:sp>
      <p:sp>
        <p:nvSpPr>
          <p:cNvPr id="24581" name="Text Box 320"/>
          <p:cNvSpPr txBox="1">
            <a:spLocks noChangeArrowheads="1"/>
          </p:cNvSpPr>
          <p:nvPr/>
        </p:nvSpPr>
        <p:spPr bwMode="auto">
          <a:xfrm>
            <a:off x="5786438" y="428625"/>
            <a:ext cx="1214437"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Objectifs </a:t>
            </a:r>
          </a:p>
        </p:txBody>
      </p:sp>
      <p:sp>
        <p:nvSpPr>
          <p:cNvPr id="24582" name="Text Box 317"/>
          <p:cNvSpPr txBox="1">
            <a:spLocks noChangeArrowheads="1"/>
          </p:cNvSpPr>
          <p:nvPr/>
        </p:nvSpPr>
        <p:spPr bwMode="auto">
          <a:xfrm>
            <a:off x="0" y="428625"/>
            <a:ext cx="1500188"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Présentation</a:t>
            </a:r>
          </a:p>
        </p:txBody>
      </p:sp>
      <p:sp>
        <p:nvSpPr>
          <p:cNvPr id="24583" name="Text Box 317"/>
          <p:cNvSpPr txBox="1">
            <a:spLocks noChangeArrowheads="1"/>
          </p:cNvSpPr>
          <p:nvPr/>
        </p:nvSpPr>
        <p:spPr bwMode="auto">
          <a:xfrm>
            <a:off x="1500188" y="428625"/>
            <a:ext cx="1800225" cy="288925"/>
          </a:xfrm>
          <a:prstGeom prst="rect">
            <a:avLst/>
          </a:prstGeom>
          <a:solidFill>
            <a:srgbClr val="FFCC99"/>
          </a:solidFill>
          <a:ln w="9525" algn="ctr">
            <a:solidFill>
              <a:schemeClr val="tx1"/>
            </a:solidFill>
            <a:miter lim="800000"/>
            <a:headEnd/>
            <a:tailEnd/>
          </a:ln>
        </p:spPr>
        <p:txBody>
          <a:bodyPr wrap="none" anchor="ctr"/>
          <a:lstStyle/>
          <a:p>
            <a:pPr algn="ctr"/>
            <a:r>
              <a:rPr lang="fr-FR" sz="1500">
                <a:solidFill>
                  <a:schemeClr val="bg2"/>
                </a:solidFill>
                <a:latin typeface="Tahoma" pitchFamily="34" charset="0"/>
                <a:cs typeface="Tahoma" pitchFamily="34" charset="0"/>
              </a:rPr>
              <a:t>Principales étapes</a:t>
            </a:r>
          </a:p>
        </p:txBody>
      </p:sp>
      <p:sp>
        <p:nvSpPr>
          <p:cNvPr id="24584" name="Text Box 317"/>
          <p:cNvSpPr txBox="1">
            <a:spLocks noChangeArrowheads="1"/>
          </p:cNvSpPr>
          <p:nvPr/>
        </p:nvSpPr>
        <p:spPr bwMode="auto">
          <a:xfrm>
            <a:off x="7000875" y="428625"/>
            <a:ext cx="1928813" cy="288925"/>
          </a:xfrm>
          <a:prstGeom prst="rect">
            <a:avLst/>
          </a:prstGeom>
          <a:solidFill>
            <a:srgbClr val="FF7F00"/>
          </a:solidFill>
          <a:ln w="9525" algn="ctr">
            <a:solidFill>
              <a:schemeClr val="tx1"/>
            </a:solidFill>
            <a:miter lim="800000"/>
            <a:headEnd/>
            <a:tailEnd/>
          </a:ln>
        </p:spPr>
        <p:txBody>
          <a:bodyPr wrap="none" anchor="ctr"/>
          <a:lstStyle/>
          <a:p>
            <a:pPr algn="ctr"/>
            <a:r>
              <a:rPr lang="fr-FR" sz="1500" b="1">
                <a:solidFill>
                  <a:srgbClr val="505050"/>
                </a:solidFill>
                <a:latin typeface="Tahoma" pitchFamily="34" charset="0"/>
                <a:cs typeface="Tahoma" pitchFamily="34" charset="0"/>
              </a:rPr>
              <a:t>Organisation</a:t>
            </a:r>
          </a:p>
        </p:txBody>
      </p:sp>
      <p:graphicFrame>
        <p:nvGraphicFramePr>
          <p:cNvPr id="14" name="Diagramme 13"/>
          <p:cNvGraphicFramePr/>
          <p:nvPr/>
        </p:nvGraphicFramePr>
        <p:xfrm>
          <a:off x="1357290" y="1785926"/>
          <a:ext cx="6858048" cy="4572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586" name="Rectangle 14"/>
          <p:cNvSpPr>
            <a:spLocks noChangeArrowheads="1"/>
          </p:cNvSpPr>
          <p:nvPr/>
        </p:nvSpPr>
        <p:spPr bwMode="auto">
          <a:xfrm>
            <a:off x="285750" y="863600"/>
            <a:ext cx="8001000" cy="708025"/>
          </a:xfrm>
          <a:prstGeom prst="rect">
            <a:avLst/>
          </a:prstGeom>
          <a:noFill/>
          <a:ln w="9525">
            <a:noFill/>
            <a:miter lim="800000"/>
            <a:headEnd/>
            <a:tailEnd/>
          </a:ln>
        </p:spPr>
        <p:txBody>
          <a:bodyPr>
            <a:spAutoFit/>
          </a:bodyPr>
          <a:lstStyle/>
          <a:p>
            <a:pPr algn="just"/>
            <a:r>
              <a:rPr lang="fr-FR" sz="2000"/>
              <a:t>Cadre institutionnel en vertu de la lettre circulaire n° 14/2005, du Premier Ministre en date du 8 Septembre 2005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ccenture Advanced-Full Brand">
  <a:themeElements>
    <a:clrScheme name="Accenture Advanced-Full Brand 2">
      <a:dk1>
        <a:srgbClr val="000000"/>
      </a:dk1>
      <a:lt1>
        <a:srgbClr val="FFFFFF"/>
      </a:lt1>
      <a:dk2>
        <a:srgbClr val="F8F8F8"/>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fontScheme name="Accenture Advanced-Full Bran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defRPr>
        </a:defPPr>
      </a:lstStyle>
    </a:lnDef>
  </a:objectDefaults>
  <a:extraClrSchemeLst>
    <a:extraClrScheme>
      <a:clrScheme name="Accenture Advanced-Full Brand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Accenture Advanced-Full Brand 2">
        <a:dk1>
          <a:srgbClr val="000000"/>
        </a:dk1>
        <a:lt1>
          <a:srgbClr val="FFFFFF"/>
        </a:lt1>
        <a:dk2>
          <a:srgbClr val="F8F8F8"/>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Accenture Advanced-Full Brand 3">
        <a:dk1>
          <a:srgbClr val="000000"/>
        </a:dk1>
        <a:lt1>
          <a:srgbClr val="FFFFFF"/>
        </a:lt1>
        <a:dk2>
          <a:srgbClr val="F8F8F8"/>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Accenture Advanced-Full Brand 4">
        <a:dk1>
          <a:srgbClr val="000000"/>
        </a:dk1>
        <a:lt1>
          <a:srgbClr val="FFFFFF"/>
        </a:lt1>
        <a:dk2>
          <a:srgbClr val="F8F8F8"/>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9232</TotalTime>
  <Words>2057</Words>
  <Application>Microsoft Office PowerPoint</Application>
  <PresentationFormat>Affichage à l'écran (4:3)</PresentationFormat>
  <Paragraphs>591</Paragraphs>
  <Slides>27</Slides>
  <Notes>16</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27</vt:i4>
      </vt:variant>
    </vt:vector>
  </HeadingPairs>
  <TitlesOfParts>
    <vt:vector size="29" baseType="lpstr">
      <vt:lpstr>Accenture Advanced-Full Brand</vt:lpstr>
      <vt:lpstr>GALLERY</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Apports du système GID</vt:lpstr>
      <vt:lpstr>Apports du système GID</vt:lpstr>
      <vt:lpstr>Diapositive 26</vt:lpstr>
      <vt:lpstr>Diapositive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MINEFI</dc:creator>
  <cp:lastModifiedBy>e.azour</cp:lastModifiedBy>
  <cp:revision>586</cp:revision>
  <dcterms:created xsi:type="dcterms:W3CDTF">2004-12-09T15:30:16Z</dcterms:created>
  <dcterms:modified xsi:type="dcterms:W3CDTF">2012-03-27T14:14:02Z</dcterms:modified>
</cp:coreProperties>
</file>