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89" r:id="rId2"/>
    <p:sldId id="498" r:id="rId3"/>
    <p:sldId id="490" r:id="rId4"/>
    <p:sldId id="545" r:id="rId5"/>
    <p:sldId id="547" r:id="rId6"/>
    <p:sldId id="518" r:id="rId7"/>
    <p:sldId id="535" r:id="rId8"/>
    <p:sldId id="536" r:id="rId9"/>
    <p:sldId id="537" r:id="rId10"/>
    <p:sldId id="538" r:id="rId11"/>
    <p:sldId id="540" r:id="rId12"/>
    <p:sldId id="548" r:id="rId13"/>
    <p:sldId id="549" r:id="rId14"/>
    <p:sldId id="550" r:id="rId15"/>
    <p:sldId id="551" r:id="rId16"/>
  </p:sldIdLst>
  <p:sldSz cx="9144000" cy="6858000" type="screen4x3"/>
  <p:notesSz cx="6781800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E"/>
    <a:srgbClr val="EFF4F7"/>
    <a:srgbClr val="0099CC"/>
    <a:srgbClr val="0078B4"/>
    <a:srgbClr val="006699"/>
    <a:srgbClr val="6699FF"/>
    <a:srgbClr val="EFBB39"/>
    <a:srgbClr val="73737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8224" autoAdjust="0"/>
  </p:normalViewPr>
  <p:slideViewPr>
    <p:cSldViewPr>
      <p:cViewPr varScale="1">
        <p:scale>
          <a:sx n="102" d="100"/>
          <a:sy n="102" d="100"/>
        </p:scale>
        <p:origin x="-10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D1E3D-82B4-45C5-87E2-9C12EDDCEC18}" type="doc">
      <dgm:prSet loTypeId="urn:microsoft.com/office/officeart/2005/8/layout/cycle6" loCatId="cycle" qsTypeId="urn:microsoft.com/office/officeart/2005/8/quickstyle/simple1#3" qsCatId="simple" csTypeId="urn:microsoft.com/office/officeart/2005/8/colors/accent1_2#4" csCatId="accent1" phldr="1"/>
      <dgm:spPr/>
      <dgm:t>
        <a:bodyPr/>
        <a:lstStyle/>
        <a:p>
          <a:endParaRPr lang="fr-FR"/>
        </a:p>
      </dgm:t>
    </dgm:pt>
    <dgm:pt modelId="{D96F4C98-C057-4A8B-B661-66524490C732}">
      <dgm:prSet phldrT="[Texte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188CDC79-2DC1-4CBE-9C77-0BE5020A2B82}" type="parTrans" cxnId="{98B856E2-762E-44D1-ADAF-568DD62357E6}">
      <dgm:prSet/>
      <dgm:spPr/>
      <dgm:t>
        <a:bodyPr/>
        <a:lstStyle/>
        <a:p>
          <a:endParaRPr lang="fr-FR"/>
        </a:p>
      </dgm:t>
    </dgm:pt>
    <dgm:pt modelId="{4EE37FF4-602F-4B8F-A955-1D20BC7DE300}" type="sibTrans" cxnId="{98B856E2-762E-44D1-ADAF-568DD62357E6}">
      <dgm:prSet/>
      <dgm:spPr>
        <a:solidFill>
          <a:schemeClr val="accent6"/>
        </a:solidFill>
      </dgm:spPr>
      <dgm:t>
        <a:bodyPr/>
        <a:lstStyle/>
        <a:p>
          <a:endParaRPr lang="fr-FR"/>
        </a:p>
      </dgm:t>
    </dgm:pt>
    <dgm:pt modelId="{B605BDAD-C41A-4240-87D1-83EA879BF2D4}">
      <dgm:prSet phldrT="[Texte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C22BF3DD-ABBB-4632-BD38-B6B23891933F}" type="parTrans" cxnId="{037656C8-79EF-4DC3-8842-556EFE10B63F}">
      <dgm:prSet/>
      <dgm:spPr/>
      <dgm:t>
        <a:bodyPr/>
        <a:lstStyle/>
        <a:p>
          <a:endParaRPr lang="fr-FR"/>
        </a:p>
      </dgm:t>
    </dgm:pt>
    <dgm:pt modelId="{47A01EB2-72C4-44D4-8FF9-D664FEF6FFBD}" type="sibTrans" cxnId="{037656C8-79EF-4DC3-8842-556EFE10B63F}">
      <dgm:prSet/>
      <dgm:spPr/>
      <dgm:t>
        <a:bodyPr/>
        <a:lstStyle/>
        <a:p>
          <a:endParaRPr lang="fr-FR"/>
        </a:p>
      </dgm:t>
    </dgm:pt>
    <dgm:pt modelId="{5EEBC8D5-D967-415D-9CA7-7F7D49280349}">
      <dgm:prSet phldrT="[Texte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FE184F00-C740-4D5A-AFE8-F2ABC9EEC2C6}" type="parTrans" cxnId="{B9A39A54-A4B0-4972-8249-6BF45782F8CB}">
      <dgm:prSet/>
      <dgm:spPr/>
      <dgm:t>
        <a:bodyPr/>
        <a:lstStyle/>
        <a:p>
          <a:endParaRPr lang="fr-FR"/>
        </a:p>
      </dgm:t>
    </dgm:pt>
    <dgm:pt modelId="{BEFE2E70-E4D9-48E0-AF94-EE04A8B1D708}" type="sibTrans" cxnId="{B9A39A54-A4B0-4972-8249-6BF45782F8CB}">
      <dgm:prSet/>
      <dgm:spPr/>
      <dgm:t>
        <a:bodyPr/>
        <a:lstStyle/>
        <a:p>
          <a:endParaRPr lang="fr-FR"/>
        </a:p>
      </dgm:t>
    </dgm:pt>
    <dgm:pt modelId="{F8952899-3367-4E08-B38B-E8D89E72C32D}">
      <dgm:prSet phldrT="[Texte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fr-FR" b="1" dirty="0">
            <a:solidFill>
              <a:schemeClr val="tx1"/>
            </a:solidFill>
          </a:endParaRPr>
        </a:p>
      </dgm:t>
    </dgm:pt>
    <dgm:pt modelId="{14913EFC-3234-4791-B45D-D3F6A831D3FB}" type="parTrans" cxnId="{20A4422A-0F0C-4946-8284-B0E44FC7AD86}">
      <dgm:prSet/>
      <dgm:spPr/>
      <dgm:t>
        <a:bodyPr/>
        <a:lstStyle/>
        <a:p>
          <a:endParaRPr lang="fr-FR"/>
        </a:p>
      </dgm:t>
    </dgm:pt>
    <dgm:pt modelId="{B00879F6-6AD0-46E5-9140-829CA9B8FF5A}" type="sibTrans" cxnId="{20A4422A-0F0C-4946-8284-B0E44FC7AD86}">
      <dgm:prSet/>
      <dgm:spPr/>
      <dgm:t>
        <a:bodyPr/>
        <a:lstStyle/>
        <a:p>
          <a:endParaRPr lang="fr-FR"/>
        </a:p>
      </dgm:t>
    </dgm:pt>
    <dgm:pt modelId="{9ABB9A2D-FC8F-4B39-9DEE-B14E7025309B}">
      <dgm:prSet phldrT="[Texte]" phldr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248DA4FC-D63D-406C-903B-1C4DF16A6493}" type="sibTrans" cxnId="{D8EDB735-8A72-4E38-92B6-EDEC1D47DD6B}">
      <dgm:prSet/>
      <dgm:spPr>
        <a:solidFill>
          <a:schemeClr val="accent6"/>
        </a:solidFill>
      </dgm:spPr>
      <dgm:t>
        <a:bodyPr/>
        <a:lstStyle/>
        <a:p>
          <a:endParaRPr lang="fr-FR"/>
        </a:p>
      </dgm:t>
    </dgm:pt>
    <dgm:pt modelId="{BAEB4572-1B19-4AF0-9725-B2CC867DA3BF}" type="parTrans" cxnId="{D8EDB735-8A72-4E38-92B6-EDEC1D47DD6B}">
      <dgm:prSet/>
      <dgm:spPr/>
      <dgm:t>
        <a:bodyPr/>
        <a:lstStyle/>
        <a:p>
          <a:endParaRPr lang="fr-FR"/>
        </a:p>
      </dgm:t>
    </dgm:pt>
    <dgm:pt modelId="{FDD47F8C-56A6-4B85-A691-7E1B435AEBB0}">
      <dgm:prSet phldrT="[Texte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DA5F70F3-C255-4B9B-985B-4647B7CEE52F}" type="parTrans" cxnId="{08AC7F75-5230-4580-AA64-431940A59CD3}">
      <dgm:prSet/>
      <dgm:spPr/>
      <dgm:t>
        <a:bodyPr/>
        <a:lstStyle/>
        <a:p>
          <a:endParaRPr lang="fr-FR"/>
        </a:p>
      </dgm:t>
    </dgm:pt>
    <dgm:pt modelId="{ECFC53E7-85E3-484A-B54D-9085C957EBF5}" type="sibTrans" cxnId="{08AC7F75-5230-4580-AA64-431940A59CD3}">
      <dgm:prSet/>
      <dgm:spPr/>
      <dgm:t>
        <a:bodyPr/>
        <a:lstStyle/>
        <a:p>
          <a:endParaRPr lang="fr-FR"/>
        </a:p>
      </dgm:t>
    </dgm:pt>
    <dgm:pt modelId="{70D29EC7-71D8-413B-B876-39E39DE6360D}" type="pres">
      <dgm:prSet presAssocID="{4D1D1E3D-82B4-45C5-87E2-9C12EDDCEC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63646BB-E3EE-42AB-8A61-ECAC11A0EA09}" type="pres">
      <dgm:prSet presAssocID="{D96F4C98-C057-4A8B-B661-66524490C732}" presName="node" presStyleLbl="node1" presStyleIdx="0" presStyleCnt="6" custScaleX="45270" custScaleY="62555" custRadScaleRad="100273" custRadScaleInc="8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4CBEFC-D14E-4E77-A355-C184C3C4AF03}" type="pres">
      <dgm:prSet presAssocID="{D96F4C98-C057-4A8B-B661-66524490C732}" presName="spNode" presStyleCnt="0"/>
      <dgm:spPr/>
    </dgm:pt>
    <dgm:pt modelId="{E14D960F-C78C-407C-AC12-50F8F3A16D91}" type="pres">
      <dgm:prSet presAssocID="{4EE37FF4-602F-4B8F-A955-1D20BC7DE300}" presName="sibTrans" presStyleLbl="sibTrans1D1" presStyleIdx="0" presStyleCnt="6"/>
      <dgm:spPr/>
      <dgm:t>
        <a:bodyPr/>
        <a:lstStyle/>
        <a:p>
          <a:endParaRPr lang="fr-FR"/>
        </a:p>
      </dgm:t>
    </dgm:pt>
    <dgm:pt modelId="{FBF6A76D-A327-4243-AD71-01432DC959A2}" type="pres">
      <dgm:prSet presAssocID="{FDD47F8C-56A6-4B85-A691-7E1B435AEBB0}" presName="node" presStyleLbl="node1" presStyleIdx="1" presStyleCnt="6" custScaleX="60390" custScaleY="55117" custRadScaleRad="112543" custRadScaleInc="2759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BB735D-A7A9-4574-A2A7-0DFBFCCB31CF}" type="pres">
      <dgm:prSet presAssocID="{FDD47F8C-56A6-4B85-A691-7E1B435AEBB0}" presName="spNode" presStyleCnt="0"/>
      <dgm:spPr/>
    </dgm:pt>
    <dgm:pt modelId="{4F98BEE4-D4EF-493C-86FA-6BF310726C44}" type="pres">
      <dgm:prSet presAssocID="{ECFC53E7-85E3-484A-B54D-9085C957EBF5}" presName="sibTrans" presStyleLbl="sibTrans1D1" presStyleIdx="1" presStyleCnt="6"/>
      <dgm:spPr/>
      <dgm:t>
        <a:bodyPr/>
        <a:lstStyle/>
        <a:p>
          <a:endParaRPr lang="fr-FR"/>
        </a:p>
      </dgm:t>
    </dgm:pt>
    <dgm:pt modelId="{6377AFEA-B53B-4B37-809B-0E333BC04C27}" type="pres">
      <dgm:prSet presAssocID="{B605BDAD-C41A-4240-87D1-83EA879BF2D4}" presName="node" presStyleLbl="node1" presStyleIdx="2" presStyleCnt="6" custScaleX="57797" custScaleY="80746" custRadScaleRad="107428" custRadScaleInc="118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F11FE9-D088-4B39-9BBB-A885816F6311}" type="pres">
      <dgm:prSet presAssocID="{B605BDAD-C41A-4240-87D1-83EA879BF2D4}" presName="spNode" presStyleCnt="0"/>
      <dgm:spPr/>
    </dgm:pt>
    <dgm:pt modelId="{0BA02EA7-C2C7-48E1-BE19-54FF41849A8F}" type="pres">
      <dgm:prSet presAssocID="{47A01EB2-72C4-44D4-8FF9-D664FEF6FFBD}" presName="sibTrans" presStyleLbl="sibTrans1D1" presStyleIdx="2" presStyleCnt="6"/>
      <dgm:spPr/>
      <dgm:t>
        <a:bodyPr/>
        <a:lstStyle/>
        <a:p>
          <a:endParaRPr lang="fr-FR"/>
        </a:p>
      </dgm:t>
    </dgm:pt>
    <dgm:pt modelId="{A2E7B507-DC4B-49A5-9BCC-5CEC9EC23E8B}" type="pres">
      <dgm:prSet presAssocID="{5EEBC8D5-D967-415D-9CA7-7F7D49280349}" presName="node" presStyleLbl="node1" presStyleIdx="3" presStyleCnt="6" custScaleX="69195" custScaleY="80460" custRadScaleRad="92099" custRadScaleInc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D99EB-4FFE-4851-AAED-BCCC0D15005F}" type="pres">
      <dgm:prSet presAssocID="{5EEBC8D5-D967-415D-9CA7-7F7D49280349}" presName="spNode" presStyleCnt="0"/>
      <dgm:spPr/>
    </dgm:pt>
    <dgm:pt modelId="{D0EEE85E-6BA6-4F04-BAA4-1C292A655808}" type="pres">
      <dgm:prSet presAssocID="{BEFE2E70-E4D9-48E0-AF94-EE04A8B1D708}" presName="sibTrans" presStyleLbl="sibTrans1D1" presStyleIdx="3" presStyleCnt="6"/>
      <dgm:spPr/>
      <dgm:t>
        <a:bodyPr/>
        <a:lstStyle/>
        <a:p>
          <a:endParaRPr lang="fr-FR"/>
        </a:p>
      </dgm:t>
    </dgm:pt>
    <dgm:pt modelId="{3F64CA91-A60A-4772-9394-94D646AB5FDA}" type="pres">
      <dgm:prSet presAssocID="{F8952899-3367-4E08-B38B-E8D89E72C32D}" presName="node" presStyleLbl="node1" presStyleIdx="4" presStyleCnt="6" custScaleX="75602" custScaleY="857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83C167-D6DD-46ED-8ED2-2B39DB9BC9B0}" type="pres">
      <dgm:prSet presAssocID="{F8952899-3367-4E08-B38B-E8D89E72C32D}" presName="spNode" presStyleCnt="0"/>
      <dgm:spPr/>
    </dgm:pt>
    <dgm:pt modelId="{AB254024-C5FE-48E4-B28A-A458F5FA7CD2}" type="pres">
      <dgm:prSet presAssocID="{B00879F6-6AD0-46E5-9140-829CA9B8FF5A}" presName="sibTrans" presStyleLbl="sibTrans1D1" presStyleIdx="4" presStyleCnt="6"/>
      <dgm:spPr/>
      <dgm:t>
        <a:bodyPr/>
        <a:lstStyle/>
        <a:p>
          <a:endParaRPr lang="fr-FR"/>
        </a:p>
      </dgm:t>
    </dgm:pt>
    <dgm:pt modelId="{45DBA784-D586-43F8-9DAC-EE5512F71D7B}" type="pres">
      <dgm:prSet presAssocID="{9ABB9A2D-FC8F-4B39-9DEE-B14E7025309B}" presName="node" presStyleLbl="node1" presStyleIdx="5" presStyleCnt="6" custScaleX="46447" custScaleY="75733" custRadScaleRad="104338" custRadScaleInc="-31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D2DABC-5C71-463E-BB74-C722AB09DEEA}" type="pres">
      <dgm:prSet presAssocID="{9ABB9A2D-FC8F-4B39-9DEE-B14E7025309B}" presName="spNode" presStyleCnt="0"/>
      <dgm:spPr/>
    </dgm:pt>
    <dgm:pt modelId="{D30B673F-FE0D-4614-A686-269EC724E4A9}" type="pres">
      <dgm:prSet presAssocID="{248DA4FC-D63D-406C-903B-1C4DF16A6493}" presName="sibTrans" presStyleLbl="sibTrans1D1" presStyleIdx="5" presStyleCnt="6"/>
      <dgm:spPr/>
      <dgm:t>
        <a:bodyPr/>
        <a:lstStyle/>
        <a:p>
          <a:endParaRPr lang="fr-FR"/>
        </a:p>
      </dgm:t>
    </dgm:pt>
  </dgm:ptLst>
  <dgm:cxnLst>
    <dgm:cxn modelId="{13BAF3EB-FDE8-4E01-BC5E-9E7735C4D0F2}" type="presOf" srcId="{4EE37FF4-602F-4B8F-A955-1D20BC7DE300}" destId="{E14D960F-C78C-407C-AC12-50F8F3A16D91}" srcOrd="0" destOrd="0" presId="urn:microsoft.com/office/officeart/2005/8/layout/cycle6"/>
    <dgm:cxn modelId="{F78547CC-1816-4278-B678-578EF9A66E2D}" type="presOf" srcId="{248DA4FC-D63D-406C-903B-1C4DF16A6493}" destId="{D30B673F-FE0D-4614-A686-269EC724E4A9}" srcOrd="0" destOrd="0" presId="urn:microsoft.com/office/officeart/2005/8/layout/cycle6"/>
    <dgm:cxn modelId="{BEFA0A49-C8A3-4100-ABA9-52FD89BF4534}" type="presOf" srcId="{B00879F6-6AD0-46E5-9140-829CA9B8FF5A}" destId="{AB254024-C5FE-48E4-B28A-A458F5FA7CD2}" srcOrd="0" destOrd="0" presId="urn:microsoft.com/office/officeart/2005/8/layout/cycle6"/>
    <dgm:cxn modelId="{1A2FC869-347E-4D2C-8BE9-0EB48B6CCB09}" type="presOf" srcId="{47A01EB2-72C4-44D4-8FF9-D664FEF6FFBD}" destId="{0BA02EA7-C2C7-48E1-BE19-54FF41849A8F}" srcOrd="0" destOrd="0" presId="urn:microsoft.com/office/officeart/2005/8/layout/cycle6"/>
    <dgm:cxn modelId="{22A52CC4-6960-436C-BDDE-A6798B4B72DF}" type="presOf" srcId="{BEFE2E70-E4D9-48E0-AF94-EE04A8B1D708}" destId="{D0EEE85E-6BA6-4F04-BAA4-1C292A655808}" srcOrd="0" destOrd="0" presId="urn:microsoft.com/office/officeart/2005/8/layout/cycle6"/>
    <dgm:cxn modelId="{D8EDB735-8A72-4E38-92B6-EDEC1D47DD6B}" srcId="{4D1D1E3D-82B4-45C5-87E2-9C12EDDCEC18}" destId="{9ABB9A2D-FC8F-4B39-9DEE-B14E7025309B}" srcOrd="5" destOrd="0" parTransId="{BAEB4572-1B19-4AF0-9725-B2CC867DA3BF}" sibTransId="{248DA4FC-D63D-406C-903B-1C4DF16A6493}"/>
    <dgm:cxn modelId="{DD25ABD3-056D-4455-B9A7-2E16919FAF4D}" type="presOf" srcId="{4D1D1E3D-82B4-45C5-87E2-9C12EDDCEC18}" destId="{70D29EC7-71D8-413B-B876-39E39DE6360D}" srcOrd="0" destOrd="0" presId="urn:microsoft.com/office/officeart/2005/8/layout/cycle6"/>
    <dgm:cxn modelId="{B9A39A54-A4B0-4972-8249-6BF45782F8CB}" srcId="{4D1D1E3D-82B4-45C5-87E2-9C12EDDCEC18}" destId="{5EEBC8D5-D967-415D-9CA7-7F7D49280349}" srcOrd="3" destOrd="0" parTransId="{FE184F00-C740-4D5A-AFE8-F2ABC9EEC2C6}" sibTransId="{BEFE2E70-E4D9-48E0-AF94-EE04A8B1D708}"/>
    <dgm:cxn modelId="{C0263AE8-5A4D-4A46-9883-EA622911004B}" type="presOf" srcId="{5EEBC8D5-D967-415D-9CA7-7F7D49280349}" destId="{A2E7B507-DC4B-49A5-9BCC-5CEC9EC23E8B}" srcOrd="0" destOrd="0" presId="urn:microsoft.com/office/officeart/2005/8/layout/cycle6"/>
    <dgm:cxn modelId="{F4F9CF8D-A642-42D0-BCCF-F6DC262CBD56}" type="presOf" srcId="{ECFC53E7-85E3-484A-B54D-9085C957EBF5}" destId="{4F98BEE4-D4EF-493C-86FA-6BF310726C44}" srcOrd="0" destOrd="0" presId="urn:microsoft.com/office/officeart/2005/8/layout/cycle6"/>
    <dgm:cxn modelId="{08AC7F75-5230-4580-AA64-431940A59CD3}" srcId="{4D1D1E3D-82B4-45C5-87E2-9C12EDDCEC18}" destId="{FDD47F8C-56A6-4B85-A691-7E1B435AEBB0}" srcOrd="1" destOrd="0" parTransId="{DA5F70F3-C255-4B9B-985B-4647B7CEE52F}" sibTransId="{ECFC53E7-85E3-484A-B54D-9085C957EBF5}"/>
    <dgm:cxn modelId="{98B856E2-762E-44D1-ADAF-568DD62357E6}" srcId="{4D1D1E3D-82B4-45C5-87E2-9C12EDDCEC18}" destId="{D96F4C98-C057-4A8B-B661-66524490C732}" srcOrd="0" destOrd="0" parTransId="{188CDC79-2DC1-4CBE-9C77-0BE5020A2B82}" sibTransId="{4EE37FF4-602F-4B8F-A955-1D20BC7DE300}"/>
    <dgm:cxn modelId="{20A4422A-0F0C-4946-8284-B0E44FC7AD86}" srcId="{4D1D1E3D-82B4-45C5-87E2-9C12EDDCEC18}" destId="{F8952899-3367-4E08-B38B-E8D89E72C32D}" srcOrd="4" destOrd="0" parTransId="{14913EFC-3234-4791-B45D-D3F6A831D3FB}" sibTransId="{B00879F6-6AD0-46E5-9140-829CA9B8FF5A}"/>
    <dgm:cxn modelId="{9304FF15-D79D-45CF-84C8-58971BB9AAC4}" type="presOf" srcId="{B605BDAD-C41A-4240-87D1-83EA879BF2D4}" destId="{6377AFEA-B53B-4B37-809B-0E333BC04C27}" srcOrd="0" destOrd="0" presId="urn:microsoft.com/office/officeart/2005/8/layout/cycle6"/>
    <dgm:cxn modelId="{037656C8-79EF-4DC3-8842-556EFE10B63F}" srcId="{4D1D1E3D-82B4-45C5-87E2-9C12EDDCEC18}" destId="{B605BDAD-C41A-4240-87D1-83EA879BF2D4}" srcOrd="2" destOrd="0" parTransId="{C22BF3DD-ABBB-4632-BD38-B6B23891933F}" sibTransId="{47A01EB2-72C4-44D4-8FF9-D664FEF6FFBD}"/>
    <dgm:cxn modelId="{6DD71788-5FD4-4B04-A6AE-FCA7EAA0EE0D}" type="presOf" srcId="{9ABB9A2D-FC8F-4B39-9DEE-B14E7025309B}" destId="{45DBA784-D586-43F8-9DAC-EE5512F71D7B}" srcOrd="0" destOrd="0" presId="urn:microsoft.com/office/officeart/2005/8/layout/cycle6"/>
    <dgm:cxn modelId="{FF0487E8-22FA-49F9-B7EE-54A3EEC1DA25}" type="presOf" srcId="{F8952899-3367-4E08-B38B-E8D89E72C32D}" destId="{3F64CA91-A60A-4772-9394-94D646AB5FDA}" srcOrd="0" destOrd="0" presId="urn:microsoft.com/office/officeart/2005/8/layout/cycle6"/>
    <dgm:cxn modelId="{91B77CE9-80E4-48DA-84BF-7A5F0392082C}" type="presOf" srcId="{FDD47F8C-56A6-4B85-A691-7E1B435AEBB0}" destId="{FBF6A76D-A327-4243-AD71-01432DC959A2}" srcOrd="0" destOrd="0" presId="urn:microsoft.com/office/officeart/2005/8/layout/cycle6"/>
    <dgm:cxn modelId="{5714AA1C-CC44-4403-9571-565BC768B80D}" type="presOf" srcId="{D96F4C98-C057-4A8B-B661-66524490C732}" destId="{863646BB-E3EE-42AB-8A61-ECAC11A0EA09}" srcOrd="0" destOrd="0" presId="urn:microsoft.com/office/officeart/2005/8/layout/cycle6"/>
    <dgm:cxn modelId="{B491448E-7BC3-4A93-9B2D-658D5565A74E}" type="presParOf" srcId="{70D29EC7-71D8-413B-B876-39E39DE6360D}" destId="{863646BB-E3EE-42AB-8A61-ECAC11A0EA09}" srcOrd="0" destOrd="0" presId="urn:microsoft.com/office/officeart/2005/8/layout/cycle6"/>
    <dgm:cxn modelId="{06DAD02C-F901-4B67-9BDC-A14C49F39895}" type="presParOf" srcId="{70D29EC7-71D8-413B-B876-39E39DE6360D}" destId="{2A4CBEFC-D14E-4E77-A355-C184C3C4AF03}" srcOrd="1" destOrd="0" presId="urn:microsoft.com/office/officeart/2005/8/layout/cycle6"/>
    <dgm:cxn modelId="{A3164A4A-7937-46C9-9144-4BBD28E2433B}" type="presParOf" srcId="{70D29EC7-71D8-413B-B876-39E39DE6360D}" destId="{E14D960F-C78C-407C-AC12-50F8F3A16D91}" srcOrd="2" destOrd="0" presId="urn:microsoft.com/office/officeart/2005/8/layout/cycle6"/>
    <dgm:cxn modelId="{F8834EBE-5D65-4E1B-9F3A-8032C366C8C5}" type="presParOf" srcId="{70D29EC7-71D8-413B-B876-39E39DE6360D}" destId="{FBF6A76D-A327-4243-AD71-01432DC959A2}" srcOrd="3" destOrd="0" presId="urn:microsoft.com/office/officeart/2005/8/layout/cycle6"/>
    <dgm:cxn modelId="{C09D4678-68BA-468B-A776-78DEBFD5976C}" type="presParOf" srcId="{70D29EC7-71D8-413B-B876-39E39DE6360D}" destId="{12BB735D-A7A9-4574-A2A7-0DFBFCCB31CF}" srcOrd="4" destOrd="0" presId="urn:microsoft.com/office/officeart/2005/8/layout/cycle6"/>
    <dgm:cxn modelId="{3A0E7D68-0FC7-4B7A-9DCE-1BED53354C91}" type="presParOf" srcId="{70D29EC7-71D8-413B-B876-39E39DE6360D}" destId="{4F98BEE4-D4EF-493C-86FA-6BF310726C44}" srcOrd="5" destOrd="0" presId="urn:microsoft.com/office/officeart/2005/8/layout/cycle6"/>
    <dgm:cxn modelId="{D99B3639-6598-48D2-954A-A0AFA2DEAAC9}" type="presParOf" srcId="{70D29EC7-71D8-413B-B876-39E39DE6360D}" destId="{6377AFEA-B53B-4B37-809B-0E333BC04C27}" srcOrd="6" destOrd="0" presId="urn:microsoft.com/office/officeart/2005/8/layout/cycle6"/>
    <dgm:cxn modelId="{1B00719A-E3E2-4114-AADC-A8EB991F593B}" type="presParOf" srcId="{70D29EC7-71D8-413B-B876-39E39DE6360D}" destId="{14F11FE9-D088-4B39-9BBB-A885816F6311}" srcOrd="7" destOrd="0" presId="urn:microsoft.com/office/officeart/2005/8/layout/cycle6"/>
    <dgm:cxn modelId="{C258261A-2729-443C-AA0B-9DD2DF6E78CE}" type="presParOf" srcId="{70D29EC7-71D8-413B-B876-39E39DE6360D}" destId="{0BA02EA7-C2C7-48E1-BE19-54FF41849A8F}" srcOrd="8" destOrd="0" presId="urn:microsoft.com/office/officeart/2005/8/layout/cycle6"/>
    <dgm:cxn modelId="{68BF4F73-8BBA-43AF-A6DD-A54993EC7E16}" type="presParOf" srcId="{70D29EC7-71D8-413B-B876-39E39DE6360D}" destId="{A2E7B507-DC4B-49A5-9BCC-5CEC9EC23E8B}" srcOrd="9" destOrd="0" presId="urn:microsoft.com/office/officeart/2005/8/layout/cycle6"/>
    <dgm:cxn modelId="{61012503-BDD8-4DD8-9C8F-23150772AF96}" type="presParOf" srcId="{70D29EC7-71D8-413B-B876-39E39DE6360D}" destId="{B9FD99EB-4FFE-4851-AAED-BCCC0D15005F}" srcOrd="10" destOrd="0" presId="urn:microsoft.com/office/officeart/2005/8/layout/cycle6"/>
    <dgm:cxn modelId="{0EF76838-A8B9-4450-8B3C-320455AA47DA}" type="presParOf" srcId="{70D29EC7-71D8-413B-B876-39E39DE6360D}" destId="{D0EEE85E-6BA6-4F04-BAA4-1C292A655808}" srcOrd="11" destOrd="0" presId="urn:microsoft.com/office/officeart/2005/8/layout/cycle6"/>
    <dgm:cxn modelId="{C8D8924E-EF59-46AD-ACDF-CA6148538A2C}" type="presParOf" srcId="{70D29EC7-71D8-413B-B876-39E39DE6360D}" destId="{3F64CA91-A60A-4772-9394-94D646AB5FDA}" srcOrd="12" destOrd="0" presId="urn:microsoft.com/office/officeart/2005/8/layout/cycle6"/>
    <dgm:cxn modelId="{CBE7AEBC-EBB3-46AA-B255-7FB432DF6685}" type="presParOf" srcId="{70D29EC7-71D8-413B-B876-39E39DE6360D}" destId="{4E83C167-D6DD-46ED-8ED2-2B39DB9BC9B0}" srcOrd="13" destOrd="0" presId="urn:microsoft.com/office/officeart/2005/8/layout/cycle6"/>
    <dgm:cxn modelId="{9A571CB8-276E-439A-8B62-1FF9A4D518EE}" type="presParOf" srcId="{70D29EC7-71D8-413B-B876-39E39DE6360D}" destId="{AB254024-C5FE-48E4-B28A-A458F5FA7CD2}" srcOrd="14" destOrd="0" presId="urn:microsoft.com/office/officeart/2005/8/layout/cycle6"/>
    <dgm:cxn modelId="{6CFADC38-D6CC-4222-BD28-37C05548084C}" type="presParOf" srcId="{70D29EC7-71D8-413B-B876-39E39DE6360D}" destId="{45DBA784-D586-43F8-9DAC-EE5512F71D7B}" srcOrd="15" destOrd="0" presId="urn:microsoft.com/office/officeart/2005/8/layout/cycle6"/>
    <dgm:cxn modelId="{E3A32798-F883-449C-8F5A-71F3D95C6F06}" type="presParOf" srcId="{70D29EC7-71D8-413B-B876-39E39DE6360D}" destId="{A2D2DABC-5C71-463E-BB74-C722AB09DEEA}" srcOrd="16" destOrd="0" presId="urn:microsoft.com/office/officeart/2005/8/layout/cycle6"/>
    <dgm:cxn modelId="{AC87E7EF-0360-4923-B8BD-215C857951FF}" type="presParOf" srcId="{70D29EC7-71D8-413B-B876-39E39DE6360D}" destId="{D30B673F-FE0D-4614-A686-269EC724E4A9}" srcOrd="17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474DB-4B48-44F2-8235-8214986CD6EC}" type="doc">
      <dgm:prSet loTypeId="urn:microsoft.com/office/officeart/2005/8/layout/arrow2" loCatId="process" qsTypeId="urn:microsoft.com/office/officeart/2005/8/quickstyle/3d1" qsCatId="3D" csTypeId="urn:microsoft.com/office/officeart/2005/8/colors/accent1_2#6" csCatId="accent1" phldr="1"/>
      <dgm:spPr/>
      <dgm:t>
        <a:bodyPr/>
        <a:lstStyle/>
        <a:p>
          <a:endParaRPr lang="fr-FR"/>
        </a:p>
      </dgm:t>
    </dgm:pt>
    <dgm:pt modelId="{DF6F1212-9A7A-4036-A7A0-B8362D4EB724}">
      <dgm:prSet phldrT="[Texte]" custT="1"/>
      <dgm:spPr/>
      <dgm:t>
        <a:bodyPr/>
        <a:lstStyle/>
        <a:p>
          <a:pPr algn="l"/>
          <a:endParaRPr lang="fr-FR" sz="1600" b="1" dirty="0">
            <a:solidFill>
              <a:srgbClr val="FF0000"/>
            </a:solidFill>
          </a:endParaRPr>
        </a:p>
      </dgm:t>
    </dgm:pt>
    <dgm:pt modelId="{A7294A5A-BB2D-4E69-8F68-F0A1191E5B52}" type="parTrans" cxnId="{FF1BE931-3BE5-444D-AFC9-6BE0F6634463}">
      <dgm:prSet/>
      <dgm:spPr/>
      <dgm:t>
        <a:bodyPr/>
        <a:lstStyle/>
        <a:p>
          <a:pPr algn="l"/>
          <a:endParaRPr lang="fr-FR"/>
        </a:p>
      </dgm:t>
    </dgm:pt>
    <dgm:pt modelId="{87EA324F-C97A-4364-8721-6997F5F8C614}" type="sibTrans" cxnId="{FF1BE931-3BE5-444D-AFC9-6BE0F6634463}">
      <dgm:prSet/>
      <dgm:spPr/>
      <dgm:t>
        <a:bodyPr/>
        <a:lstStyle/>
        <a:p>
          <a:pPr algn="l"/>
          <a:endParaRPr lang="fr-FR"/>
        </a:p>
      </dgm:t>
    </dgm:pt>
    <dgm:pt modelId="{999353D9-5133-45B3-9214-B55568B1DAB2}">
      <dgm:prSet phldrT="[Texte]" custT="1"/>
      <dgm:spPr/>
      <dgm:t>
        <a:bodyPr/>
        <a:lstStyle/>
        <a:p>
          <a:pPr algn="ctr"/>
          <a:endParaRPr lang="fr-FR" sz="1600" b="1" dirty="0">
            <a:solidFill>
              <a:srgbClr val="C00000"/>
            </a:solidFill>
          </a:endParaRPr>
        </a:p>
      </dgm:t>
    </dgm:pt>
    <dgm:pt modelId="{A0F8699D-5462-44D6-965C-9558CC75FC45}" type="parTrans" cxnId="{B005D0EB-564D-4334-B49F-3CB8711A3AFF}">
      <dgm:prSet/>
      <dgm:spPr/>
      <dgm:t>
        <a:bodyPr/>
        <a:lstStyle/>
        <a:p>
          <a:pPr algn="l"/>
          <a:endParaRPr lang="fr-FR"/>
        </a:p>
      </dgm:t>
    </dgm:pt>
    <dgm:pt modelId="{A1C82829-A7E7-45EB-B5DF-4EB087DCFE56}" type="sibTrans" cxnId="{B005D0EB-564D-4334-B49F-3CB8711A3AFF}">
      <dgm:prSet/>
      <dgm:spPr/>
      <dgm:t>
        <a:bodyPr/>
        <a:lstStyle/>
        <a:p>
          <a:pPr algn="l"/>
          <a:endParaRPr lang="fr-FR"/>
        </a:p>
      </dgm:t>
    </dgm:pt>
    <dgm:pt modelId="{EC654FBF-7C30-4F2C-AC83-B75750FD5322}">
      <dgm:prSet phldrT="[Texte]" custT="1"/>
      <dgm:spPr/>
      <dgm:t>
        <a:bodyPr/>
        <a:lstStyle/>
        <a:p>
          <a:pPr algn="r"/>
          <a:endParaRPr lang="fr-FR" sz="1600" b="1" dirty="0">
            <a:solidFill>
              <a:srgbClr val="C00000"/>
            </a:solidFill>
          </a:endParaRPr>
        </a:p>
      </dgm:t>
    </dgm:pt>
    <dgm:pt modelId="{5504FEF0-A030-4B59-A1FA-9458D7AE34C3}" type="parTrans" cxnId="{F3531782-7F27-4595-BEA4-7389489D9373}">
      <dgm:prSet/>
      <dgm:spPr/>
      <dgm:t>
        <a:bodyPr/>
        <a:lstStyle/>
        <a:p>
          <a:pPr algn="l"/>
          <a:endParaRPr lang="fr-FR"/>
        </a:p>
      </dgm:t>
    </dgm:pt>
    <dgm:pt modelId="{D60829AD-0696-4827-87DB-ADF6575AE2CD}" type="sibTrans" cxnId="{F3531782-7F27-4595-BEA4-7389489D9373}">
      <dgm:prSet/>
      <dgm:spPr/>
      <dgm:t>
        <a:bodyPr/>
        <a:lstStyle/>
        <a:p>
          <a:pPr algn="l"/>
          <a:endParaRPr lang="fr-FR"/>
        </a:p>
      </dgm:t>
    </dgm:pt>
    <dgm:pt modelId="{BDDAD16E-88D9-40CA-A052-4C255E977230}">
      <dgm:prSet phldrT="[Texte]" custT="1"/>
      <dgm:spPr/>
      <dgm:t>
        <a:bodyPr/>
        <a:lstStyle/>
        <a:p>
          <a:pPr algn="l"/>
          <a:endParaRPr lang="fr-FR" sz="1400" dirty="0"/>
        </a:p>
      </dgm:t>
    </dgm:pt>
    <dgm:pt modelId="{EBE9D1F3-0281-4A96-9DA1-55D6D9F0DF54}" type="parTrans" cxnId="{E214A86E-1083-4543-A3CF-9469BB1CCF53}">
      <dgm:prSet/>
      <dgm:spPr/>
      <dgm:t>
        <a:bodyPr/>
        <a:lstStyle/>
        <a:p>
          <a:pPr algn="l"/>
          <a:endParaRPr lang="fr-FR"/>
        </a:p>
      </dgm:t>
    </dgm:pt>
    <dgm:pt modelId="{903979EA-3063-472D-A9ED-21CEDAC745D3}" type="sibTrans" cxnId="{E214A86E-1083-4543-A3CF-9469BB1CCF53}">
      <dgm:prSet/>
      <dgm:spPr/>
      <dgm:t>
        <a:bodyPr/>
        <a:lstStyle/>
        <a:p>
          <a:pPr algn="l"/>
          <a:endParaRPr lang="fr-FR"/>
        </a:p>
      </dgm:t>
    </dgm:pt>
    <dgm:pt modelId="{BFAE3CA3-863B-41D1-A5BF-404F40DC9A94}" type="pres">
      <dgm:prSet presAssocID="{3C4474DB-4B48-44F2-8235-8214986CD6E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B2B9E6-BB62-414F-A6BF-469B4A128603}" type="pres">
      <dgm:prSet presAssocID="{3C4474DB-4B48-44F2-8235-8214986CD6EC}" presName="arrow" presStyleLbl="bgShp" presStyleIdx="0" presStyleCnt="1" custLinFactNeighborX="-521"/>
      <dgm:spPr/>
      <dgm:t>
        <a:bodyPr/>
        <a:lstStyle/>
        <a:p>
          <a:endParaRPr lang="fr-FR"/>
        </a:p>
      </dgm:t>
    </dgm:pt>
    <dgm:pt modelId="{81EA656B-7798-4C95-BF29-6DC8F096224C}" type="pres">
      <dgm:prSet presAssocID="{3C4474DB-4B48-44F2-8235-8214986CD6EC}" presName="arrowDiagram4" presStyleCnt="0"/>
      <dgm:spPr/>
      <dgm:t>
        <a:bodyPr/>
        <a:lstStyle/>
        <a:p>
          <a:endParaRPr lang="fr-FR"/>
        </a:p>
      </dgm:t>
    </dgm:pt>
    <dgm:pt modelId="{D84F5F75-395A-416D-8EBD-AD42A27E72F8}" type="pres">
      <dgm:prSet presAssocID="{DF6F1212-9A7A-4036-A7A0-B8362D4EB724}" presName="bullet4a" presStyleLbl="node1" presStyleIdx="0" presStyleCnt="4" custLinFactNeighborX="-22871" custLinFactNeighborY="18674"/>
      <dgm:spPr/>
      <dgm:t>
        <a:bodyPr/>
        <a:lstStyle/>
        <a:p>
          <a:endParaRPr lang="fr-FR"/>
        </a:p>
      </dgm:t>
    </dgm:pt>
    <dgm:pt modelId="{0E1FAB86-0BEA-40B4-B31A-440B33F8A5D5}" type="pres">
      <dgm:prSet presAssocID="{DF6F1212-9A7A-4036-A7A0-B8362D4EB724}" presName="textBox4a" presStyleLbl="revTx" presStyleIdx="0" presStyleCnt="4" custScaleX="263410" custScaleY="66337" custLinFactNeighborX="31508" custLinFactNeighborY="-112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D41410-A256-45E7-8AC2-C2F1AC957809}" type="pres">
      <dgm:prSet presAssocID="{BDDAD16E-88D9-40CA-A052-4C255E977230}" presName="bullet4b" presStyleLbl="node1" presStyleIdx="1" presStyleCnt="4"/>
      <dgm:spPr/>
      <dgm:t>
        <a:bodyPr/>
        <a:lstStyle/>
        <a:p>
          <a:endParaRPr lang="fr-FR"/>
        </a:p>
      </dgm:t>
    </dgm:pt>
    <dgm:pt modelId="{6FCAEEA0-ABE1-4066-A88D-12AFFA92C455}" type="pres">
      <dgm:prSet presAssocID="{BDDAD16E-88D9-40CA-A052-4C255E977230}" presName="textBox4b" presStyleLbl="revTx" presStyleIdx="1" presStyleCnt="4" custScaleX="195692" custScaleY="46095" custLinFactNeighborX="-78543" custLinFactNeighborY="-818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17BF42-8C4E-4A15-832D-5661D1A0BD81}" type="pres">
      <dgm:prSet presAssocID="{999353D9-5133-45B3-9214-B55568B1DAB2}" presName="bullet4c" presStyleLbl="node1" presStyleIdx="2" presStyleCnt="4" custLinFactNeighborX="66329" custLinFactNeighborY="-21190"/>
      <dgm:spPr/>
      <dgm:t>
        <a:bodyPr/>
        <a:lstStyle/>
        <a:p>
          <a:endParaRPr lang="fr-FR"/>
        </a:p>
      </dgm:t>
    </dgm:pt>
    <dgm:pt modelId="{E0EAB4EE-8E6B-457C-BABF-3EDC92AE77E0}" type="pres">
      <dgm:prSet presAssocID="{999353D9-5133-45B3-9214-B55568B1DAB2}" presName="textBox4c" presStyleLbl="revTx" presStyleIdx="2" presStyleCnt="4" custScaleX="172777" custScaleY="35179" custLinFactNeighborX="16835" custLinFactNeighborY="-274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FA34B2-4EC3-4635-901F-1728811171A7}" type="pres">
      <dgm:prSet presAssocID="{EC654FBF-7C30-4F2C-AC83-B75750FD5322}" presName="bullet4d" presStyleLbl="node1" presStyleIdx="3" presStyleCnt="4" custLinFactNeighborX="85110" custLinFactNeighborY="-22166"/>
      <dgm:spPr/>
      <dgm:t>
        <a:bodyPr/>
        <a:lstStyle/>
        <a:p>
          <a:endParaRPr lang="fr-FR"/>
        </a:p>
      </dgm:t>
    </dgm:pt>
    <dgm:pt modelId="{B115702D-2769-4304-9C3C-9293C8101AA8}" type="pres">
      <dgm:prSet presAssocID="{EC654FBF-7C30-4F2C-AC83-B75750FD5322}" presName="textBox4d" presStyleLbl="revTx" presStyleIdx="3" presStyleCnt="4" custScaleX="272173" custScaleY="22917" custLinFactNeighborX="-25543" custLinFactNeighborY="-76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6235D6-6C5C-48EE-A383-D81C6AC435F0}" type="presOf" srcId="{3C4474DB-4B48-44F2-8235-8214986CD6EC}" destId="{BFAE3CA3-863B-41D1-A5BF-404F40DC9A94}" srcOrd="0" destOrd="0" presId="urn:microsoft.com/office/officeart/2005/8/layout/arrow2"/>
    <dgm:cxn modelId="{B25F5641-0868-48F5-8F4C-1121F1425B19}" type="presOf" srcId="{BDDAD16E-88D9-40CA-A052-4C255E977230}" destId="{6FCAEEA0-ABE1-4066-A88D-12AFFA92C455}" srcOrd="0" destOrd="0" presId="urn:microsoft.com/office/officeart/2005/8/layout/arrow2"/>
    <dgm:cxn modelId="{00605D51-F4BA-424F-94E8-65B01FD13D8F}" type="presOf" srcId="{DF6F1212-9A7A-4036-A7A0-B8362D4EB724}" destId="{0E1FAB86-0BEA-40B4-B31A-440B33F8A5D5}" srcOrd="0" destOrd="0" presId="urn:microsoft.com/office/officeart/2005/8/layout/arrow2"/>
    <dgm:cxn modelId="{F3531782-7F27-4595-BEA4-7389489D9373}" srcId="{3C4474DB-4B48-44F2-8235-8214986CD6EC}" destId="{EC654FBF-7C30-4F2C-AC83-B75750FD5322}" srcOrd="3" destOrd="0" parTransId="{5504FEF0-A030-4B59-A1FA-9458D7AE34C3}" sibTransId="{D60829AD-0696-4827-87DB-ADF6575AE2CD}"/>
    <dgm:cxn modelId="{FF1BE931-3BE5-444D-AFC9-6BE0F6634463}" srcId="{3C4474DB-4B48-44F2-8235-8214986CD6EC}" destId="{DF6F1212-9A7A-4036-A7A0-B8362D4EB724}" srcOrd="0" destOrd="0" parTransId="{A7294A5A-BB2D-4E69-8F68-F0A1191E5B52}" sibTransId="{87EA324F-C97A-4364-8721-6997F5F8C614}"/>
    <dgm:cxn modelId="{E9AB0329-DF94-4405-A7F9-CB071260D4C7}" type="presOf" srcId="{EC654FBF-7C30-4F2C-AC83-B75750FD5322}" destId="{B115702D-2769-4304-9C3C-9293C8101AA8}" srcOrd="0" destOrd="0" presId="urn:microsoft.com/office/officeart/2005/8/layout/arrow2"/>
    <dgm:cxn modelId="{E214A86E-1083-4543-A3CF-9469BB1CCF53}" srcId="{3C4474DB-4B48-44F2-8235-8214986CD6EC}" destId="{BDDAD16E-88D9-40CA-A052-4C255E977230}" srcOrd="1" destOrd="0" parTransId="{EBE9D1F3-0281-4A96-9DA1-55D6D9F0DF54}" sibTransId="{903979EA-3063-472D-A9ED-21CEDAC745D3}"/>
    <dgm:cxn modelId="{B005D0EB-564D-4334-B49F-3CB8711A3AFF}" srcId="{3C4474DB-4B48-44F2-8235-8214986CD6EC}" destId="{999353D9-5133-45B3-9214-B55568B1DAB2}" srcOrd="2" destOrd="0" parTransId="{A0F8699D-5462-44D6-965C-9558CC75FC45}" sibTransId="{A1C82829-A7E7-45EB-B5DF-4EB087DCFE56}"/>
    <dgm:cxn modelId="{70B977AD-A885-428F-9EFB-EC8B9170C41B}" type="presOf" srcId="{999353D9-5133-45B3-9214-B55568B1DAB2}" destId="{E0EAB4EE-8E6B-457C-BABF-3EDC92AE77E0}" srcOrd="0" destOrd="0" presId="urn:microsoft.com/office/officeart/2005/8/layout/arrow2"/>
    <dgm:cxn modelId="{7276762B-50A8-4419-A134-FAEFAEF24A4F}" type="presParOf" srcId="{BFAE3CA3-863B-41D1-A5BF-404F40DC9A94}" destId="{54B2B9E6-BB62-414F-A6BF-469B4A128603}" srcOrd="0" destOrd="0" presId="urn:microsoft.com/office/officeart/2005/8/layout/arrow2"/>
    <dgm:cxn modelId="{AD85CE1C-7428-44A0-BDA3-9F1F8D9B207B}" type="presParOf" srcId="{BFAE3CA3-863B-41D1-A5BF-404F40DC9A94}" destId="{81EA656B-7798-4C95-BF29-6DC8F096224C}" srcOrd="1" destOrd="0" presId="urn:microsoft.com/office/officeart/2005/8/layout/arrow2"/>
    <dgm:cxn modelId="{564CD353-38F4-444C-9B87-2934C8BE1EBA}" type="presParOf" srcId="{81EA656B-7798-4C95-BF29-6DC8F096224C}" destId="{D84F5F75-395A-416D-8EBD-AD42A27E72F8}" srcOrd="0" destOrd="0" presId="urn:microsoft.com/office/officeart/2005/8/layout/arrow2"/>
    <dgm:cxn modelId="{E74D7261-EA5A-4004-B960-AB4B57396885}" type="presParOf" srcId="{81EA656B-7798-4C95-BF29-6DC8F096224C}" destId="{0E1FAB86-0BEA-40B4-B31A-440B33F8A5D5}" srcOrd="1" destOrd="0" presId="urn:microsoft.com/office/officeart/2005/8/layout/arrow2"/>
    <dgm:cxn modelId="{0AB1A98A-FB4E-484A-9040-8A03A73DEBAA}" type="presParOf" srcId="{81EA656B-7798-4C95-BF29-6DC8F096224C}" destId="{B1D41410-A256-45E7-8AC2-C2F1AC957809}" srcOrd="2" destOrd="0" presId="urn:microsoft.com/office/officeart/2005/8/layout/arrow2"/>
    <dgm:cxn modelId="{867951F9-ACB8-4FE3-830B-2329D2ED7BD2}" type="presParOf" srcId="{81EA656B-7798-4C95-BF29-6DC8F096224C}" destId="{6FCAEEA0-ABE1-4066-A88D-12AFFA92C455}" srcOrd="3" destOrd="0" presId="urn:microsoft.com/office/officeart/2005/8/layout/arrow2"/>
    <dgm:cxn modelId="{8BF25331-031A-4CF6-8A5E-E1B866077AC1}" type="presParOf" srcId="{81EA656B-7798-4C95-BF29-6DC8F096224C}" destId="{CA17BF42-8C4E-4A15-832D-5661D1A0BD81}" srcOrd="4" destOrd="0" presId="urn:microsoft.com/office/officeart/2005/8/layout/arrow2"/>
    <dgm:cxn modelId="{09708CA5-A71E-4D38-ACAE-F2FB1E32CB37}" type="presParOf" srcId="{81EA656B-7798-4C95-BF29-6DC8F096224C}" destId="{E0EAB4EE-8E6B-457C-BABF-3EDC92AE77E0}" srcOrd="5" destOrd="0" presId="urn:microsoft.com/office/officeart/2005/8/layout/arrow2"/>
    <dgm:cxn modelId="{1E065473-245E-46B4-A514-3958A97A4EDA}" type="presParOf" srcId="{81EA656B-7798-4C95-BF29-6DC8F096224C}" destId="{C9FA34B2-4EC3-4635-901F-1728811171A7}" srcOrd="6" destOrd="0" presId="urn:microsoft.com/office/officeart/2005/8/layout/arrow2"/>
    <dgm:cxn modelId="{C07F3792-D974-45AF-88E4-770265799E43}" type="presParOf" srcId="{81EA656B-7798-4C95-BF29-6DC8F096224C}" destId="{B115702D-2769-4304-9C3C-9293C8101AA8}" srcOrd="7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transformation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51563" custScaleY="45029" custLinFactNeighborX="-63114" custLinFactNeighborY="3219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824587" custFlipVert="1" custFlipHor="0" custScaleX="40018" custScaleY="42333" custLinFactNeighborX="-77764" custLinFactNeighborY="29186"/>
      <dgm:spPr/>
      <dgm:t>
        <a:bodyPr/>
        <a:lstStyle/>
        <a:p>
          <a:endParaRPr lang="fr-FR"/>
        </a:p>
      </dgm:t>
    </dgm:pt>
  </dgm:ptLst>
  <dgm:cxnLst>
    <dgm:cxn modelId="{124E7199-1C88-4757-88A3-D3A73D3DDF37}" type="presOf" srcId="{050581B4-D5DA-48E4-B482-6657127285B9}" destId="{47F9C74F-546E-4BBC-B929-CBCDCDD3FDEB}" srcOrd="2" destOrd="0" presId="urn:microsoft.com/office/officeart/2005/8/layout/gear1"/>
    <dgm:cxn modelId="{4122BE6B-9EF9-4058-A4EA-7EF3CFF8554F}" type="presOf" srcId="{050581B4-D5DA-48E4-B482-6657127285B9}" destId="{38E69E40-579F-4AC8-AC5C-5318185BF214}" srcOrd="1" destOrd="0" presId="urn:microsoft.com/office/officeart/2005/8/layout/gear1"/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022DB5C9-6632-414E-8DD8-CD5B67068969}" type="presOf" srcId="{C76AC02A-6EAC-4D93-953F-5420814E6ED6}" destId="{8D9E31DA-AF58-40F9-A40B-1867EF16E5A9}" srcOrd="0" destOrd="0" presId="urn:microsoft.com/office/officeart/2005/8/layout/gear1"/>
    <dgm:cxn modelId="{A76E3E3E-D463-4998-88FE-790A0AB669D9}" type="presOf" srcId="{80151823-8F0F-40DC-933B-FA223E796A13}" destId="{906DB743-244F-4CB9-A6B4-458338762074}" srcOrd="0" destOrd="0" presId="urn:microsoft.com/office/officeart/2005/8/layout/gear1"/>
    <dgm:cxn modelId="{5C1FB858-1E77-4F33-97C7-AEFEEF5FED5A}" type="presOf" srcId="{050581B4-D5DA-48E4-B482-6657127285B9}" destId="{ED867CE9-DF9C-42F2-B739-DD99F3B59353}" srcOrd="0" destOrd="0" presId="urn:microsoft.com/office/officeart/2005/8/layout/gear1"/>
    <dgm:cxn modelId="{212BE181-A1D4-41B9-A17F-7FC2754079C1}" type="presParOf" srcId="{8D9E31DA-AF58-40F9-A40B-1867EF16E5A9}" destId="{ED867CE9-DF9C-42F2-B739-DD99F3B59353}" srcOrd="0" destOrd="0" presId="urn:microsoft.com/office/officeart/2005/8/layout/gear1"/>
    <dgm:cxn modelId="{96855893-D318-4F03-A6A2-FF867E096242}" type="presParOf" srcId="{8D9E31DA-AF58-40F9-A40B-1867EF16E5A9}" destId="{38E69E40-579F-4AC8-AC5C-5318185BF214}" srcOrd="1" destOrd="0" presId="urn:microsoft.com/office/officeart/2005/8/layout/gear1"/>
    <dgm:cxn modelId="{798D690D-9095-40F6-9FE5-9425336AA486}" type="presParOf" srcId="{8D9E31DA-AF58-40F9-A40B-1867EF16E5A9}" destId="{47F9C74F-546E-4BBC-B929-CBCDCDD3FDEB}" srcOrd="2" destOrd="0" presId="urn:microsoft.com/office/officeart/2005/8/layout/gear1"/>
    <dgm:cxn modelId="{77E34767-0E47-4CB4-BD5A-FABA4BBD29ED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Exigibilité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62923" custScaleY="59236" custLinFactX="-754" custLinFactNeighborX="-100000" custLinFactNeighborY="2964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685796" custFlipVert="1" custFlipHor="0" custScaleX="39015" custScaleY="47672" custLinFactX="-8310" custLinFactNeighborX="-100000" custLinFactNeighborY="28567"/>
      <dgm:spPr/>
      <dgm:t>
        <a:bodyPr/>
        <a:lstStyle/>
        <a:p>
          <a:endParaRPr lang="fr-FR"/>
        </a:p>
      </dgm:t>
    </dgm:pt>
  </dgm:ptLst>
  <dgm:cxnLst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656746AA-BA19-415F-89BF-D479386A94AD}" type="presOf" srcId="{050581B4-D5DA-48E4-B482-6657127285B9}" destId="{47F9C74F-546E-4BBC-B929-CBCDCDD3FDEB}" srcOrd="2" destOrd="0" presId="urn:microsoft.com/office/officeart/2005/8/layout/gear1"/>
    <dgm:cxn modelId="{50A53E71-6402-4598-B5AF-23C0EF28A96B}" type="presOf" srcId="{80151823-8F0F-40DC-933B-FA223E796A13}" destId="{906DB743-244F-4CB9-A6B4-458338762074}" srcOrd="0" destOrd="0" presId="urn:microsoft.com/office/officeart/2005/8/layout/gear1"/>
    <dgm:cxn modelId="{AF40ED33-DABC-4B55-A042-27DEAC9A71DF}" type="presOf" srcId="{050581B4-D5DA-48E4-B482-6657127285B9}" destId="{38E69E40-579F-4AC8-AC5C-5318185BF214}" srcOrd="1" destOrd="0" presId="urn:microsoft.com/office/officeart/2005/8/layout/gear1"/>
    <dgm:cxn modelId="{00AB1B78-FE8A-4450-A2C2-189FE8B84062}" type="presOf" srcId="{C76AC02A-6EAC-4D93-953F-5420814E6ED6}" destId="{8D9E31DA-AF58-40F9-A40B-1867EF16E5A9}" srcOrd="0" destOrd="0" presId="urn:microsoft.com/office/officeart/2005/8/layout/gear1"/>
    <dgm:cxn modelId="{ADB89EA7-B456-49CD-ABEA-B237121FF6BB}" type="presOf" srcId="{050581B4-D5DA-48E4-B482-6657127285B9}" destId="{ED867CE9-DF9C-42F2-B739-DD99F3B59353}" srcOrd="0" destOrd="0" presId="urn:microsoft.com/office/officeart/2005/8/layout/gear1"/>
    <dgm:cxn modelId="{B41CA0BF-20F4-4F30-B4DE-E6066BA4337A}" type="presParOf" srcId="{8D9E31DA-AF58-40F9-A40B-1867EF16E5A9}" destId="{ED867CE9-DF9C-42F2-B739-DD99F3B59353}" srcOrd="0" destOrd="0" presId="urn:microsoft.com/office/officeart/2005/8/layout/gear1"/>
    <dgm:cxn modelId="{B59C0324-418E-4D40-841E-AB95711BE0B4}" type="presParOf" srcId="{8D9E31DA-AF58-40F9-A40B-1867EF16E5A9}" destId="{38E69E40-579F-4AC8-AC5C-5318185BF214}" srcOrd="1" destOrd="0" presId="urn:microsoft.com/office/officeart/2005/8/layout/gear1"/>
    <dgm:cxn modelId="{23FE70EE-8896-4272-8AA9-A92AA7F57A46}" type="presParOf" srcId="{8D9E31DA-AF58-40F9-A40B-1867EF16E5A9}" destId="{47F9C74F-546E-4BBC-B929-CBCDCDD3FDEB}" srcOrd="2" destOrd="0" presId="urn:microsoft.com/office/officeart/2005/8/layout/gear1"/>
    <dgm:cxn modelId="{EE3986D4-873F-4503-A47B-926C13258161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Exigibilité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62923" custScaleY="59236" custLinFactX="-754" custLinFactNeighborX="-100000" custLinFactNeighborY="2964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685796" custFlipVert="1" custFlipHor="0" custScaleX="39015" custScaleY="47672" custLinFactX="-8310" custLinFactNeighborX="-100000" custLinFactNeighborY="28567"/>
      <dgm:spPr/>
      <dgm:t>
        <a:bodyPr/>
        <a:lstStyle/>
        <a:p>
          <a:endParaRPr lang="fr-FR"/>
        </a:p>
      </dgm:t>
    </dgm:pt>
  </dgm:ptLst>
  <dgm:cxnLst>
    <dgm:cxn modelId="{B5A18FB8-91E2-4D18-B1AF-29B2C002BD49}" type="presOf" srcId="{050581B4-D5DA-48E4-B482-6657127285B9}" destId="{ED867CE9-DF9C-42F2-B739-DD99F3B59353}" srcOrd="0" destOrd="0" presId="urn:microsoft.com/office/officeart/2005/8/layout/gear1"/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501C087D-4485-42FA-BF59-103D35292FDA}" type="presOf" srcId="{C76AC02A-6EAC-4D93-953F-5420814E6ED6}" destId="{8D9E31DA-AF58-40F9-A40B-1867EF16E5A9}" srcOrd="0" destOrd="0" presId="urn:microsoft.com/office/officeart/2005/8/layout/gear1"/>
    <dgm:cxn modelId="{2A3C5E08-8F90-48DA-BB42-F75F21B537C1}" type="presOf" srcId="{050581B4-D5DA-48E4-B482-6657127285B9}" destId="{38E69E40-579F-4AC8-AC5C-5318185BF214}" srcOrd="1" destOrd="0" presId="urn:microsoft.com/office/officeart/2005/8/layout/gear1"/>
    <dgm:cxn modelId="{5B9289E4-B4F7-4EF6-8FE8-AE6B40626BDD}" type="presOf" srcId="{80151823-8F0F-40DC-933B-FA223E796A13}" destId="{906DB743-244F-4CB9-A6B4-458338762074}" srcOrd="0" destOrd="0" presId="urn:microsoft.com/office/officeart/2005/8/layout/gear1"/>
    <dgm:cxn modelId="{CAF0FCFB-20C0-48FB-ABD4-3E809C0ECEC5}" type="presOf" srcId="{050581B4-D5DA-48E4-B482-6657127285B9}" destId="{47F9C74F-546E-4BBC-B929-CBCDCDD3FDEB}" srcOrd="2" destOrd="0" presId="urn:microsoft.com/office/officeart/2005/8/layout/gear1"/>
    <dgm:cxn modelId="{C6B54323-97D6-47F9-9DF0-1FAE9256F5B7}" type="presParOf" srcId="{8D9E31DA-AF58-40F9-A40B-1867EF16E5A9}" destId="{ED867CE9-DF9C-42F2-B739-DD99F3B59353}" srcOrd="0" destOrd="0" presId="urn:microsoft.com/office/officeart/2005/8/layout/gear1"/>
    <dgm:cxn modelId="{8C928CAA-11FF-4B09-A31E-12235AD20847}" type="presParOf" srcId="{8D9E31DA-AF58-40F9-A40B-1867EF16E5A9}" destId="{38E69E40-579F-4AC8-AC5C-5318185BF214}" srcOrd="1" destOrd="0" presId="urn:microsoft.com/office/officeart/2005/8/layout/gear1"/>
    <dgm:cxn modelId="{655DC4B5-A803-45BC-953B-186F63871A07}" type="presParOf" srcId="{8D9E31DA-AF58-40F9-A40B-1867EF16E5A9}" destId="{47F9C74F-546E-4BBC-B929-CBCDCDD3FDEB}" srcOrd="2" destOrd="0" presId="urn:microsoft.com/office/officeart/2005/8/layout/gear1"/>
    <dgm:cxn modelId="{242F66E5-A170-4BFF-9757-CDAFA7E1BB7D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3646BB-E3EE-42AB-8A61-ECAC11A0EA09}">
      <dsp:nvSpPr>
        <dsp:cNvPr id="0" name=""/>
        <dsp:cNvSpPr/>
      </dsp:nvSpPr>
      <dsp:spPr>
        <a:xfrm>
          <a:off x="4187741" y="145773"/>
          <a:ext cx="722276" cy="64873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4187741" y="145773"/>
        <a:ext cx="722276" cy="648736"/>
      </dsp:txXfrm>
    </dsp:sp>
    <dsp:sp modelId="{E14D960F-C78C-407C-AC12-50F8F3A16D91}">
      <dsp:nvSpPr>
        <dsp:cNvPr id="0" name=""/>
        <dsp:cNvSpPr/>
      </dsp:nvSpPr>
      <dsp:spPr>
        <a:xfrm>
          <a:off x="2422831" y="507340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2508753" y="861"/>
              </a:moveTo>
              <a:arcTo wR="2443853" hR="2443853" stAng="16291305" swAng="30822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6A76D-A327-4243-AD71-01432DC959A2}">
      <dsp:nvSpPr>
        <dsp:cNvPr id="0" name=""/>
        <dsp:cNvSpPr/>
      </dsp:nvSpPr>
      <dsp:spPr>
        <a:xfrm>
          <a:off x="6497860" y="1494053"/>
          <a:ext cx="963514" cy="57159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>
        <a:off x="6497860" y="1494053"/>
        <a:ext cx="963514" cy="571599"/>
      </dsp:txXfrm>
    </dsp:sp>
    <dsp:sp modelId="{4F98BEE4-D4EF-493C-86FA-6BF310726C44}">
      <dsp:nvSpPr>
        <dsp:cNvPr id="0" name=""/>
        <dsp:cNvSpPr/>
      </dsp:nvSpPr>
      <dsp:spPr>
        <a:xfrm>
          <a:off x="2305135" y="320083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4791040" y="1763314"/>
              </a:moveTo>
              <a:arcTo wR="2443853" hR="2443853" stAng="20629866" swAng="26162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AFEA-B53B-4B37-809B-0E333BC04C27}">
      <dsp:nvSpPr>
        <dsp:cNvPr id="0" name=""/>
        <dsp:cNvSpPr/>
      </dsp:nvSpPr>
      <dsp:spPr>
        <a:xfrm>
          <a:off x="6232954" y="3906323"/>
          <a:ext cx="922143" cy="83738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/>
        </a:p>
      </dsp:txBody>
      <dsp:txXfrm>
        <a:off x="6232954" y="3906323"/>
        <a:ext cx="922143" cy="837389"/>
      </dsp:txXfrm>
    </dsp:sp>
    <dsp:sp modelId="{0BA02EA7-C2C7-48E1-BE19-54FF41849A8F}">
      <dsp:nvSpPr>
        <dsp:cNvPr id="0" name=""/>
        <dsp:cNvSpPr/>
      </dsp:nvSpPr>
      <dsp:spPr>
        <a:xfrm>
          <a:off x="2646266" y="214694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3706594" y="4536199"/>
              </a:moveTo>
              <a:arcTo wR="2443853" hR="2443853" stAng="3533329" swAng="19339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B507-DC4B-49A5-9BCC-5CEC9EC23E8B}">
      <dsp:nvSpPr>
        <dsp:cNvPr id="0" name=""/>
        <dsp:cNvSpPr/>
      </dsp:nvSpPr>
      <dsp:spPr>
        <a:xfrm>
          <a:off x="3924499" y="4753151"/>
          <a:ext cx="1103996" cy="834423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/>
        </a:p>
      </dsp:txBody>
      <dsp:txXfrm>
        <a:off x="3924499" y="4753151"/>
        <a:ext cx="1103996" cy="834423"/>
      </dsp:txXfrm>
    </dsp:sp>
    <dsp:sp modelId="{D0EEE85E-6BA6-4F04-BAA4-1C292A655808}">
      <dsp:nvSpPr>
        <dsp:cNvPr id="0" name=""/>
        <dsp:cNvSpPr/>
      </dsp:nvSpPr>
      <dsp:spPr>
        <a:xfrm>
          <a:off x="1767969" y="230866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2143240" y="4869148"/>
              </a:moveTo>
              <a:arcTo wR="2443853" hR="2443853" stAng="5823944" swAng="18698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CA91-A60A-4772-9394-94D646AB5FDA}">
      <dsp:nvSpPr>
        <dsp:cNvPr id="0" name=""/>
        <dsp:cNvSpPr/>
      </dsp:nvSpPr>
      <dsp:spPr>
        <a:xfrm>
          <a:off x="1756948" y="3696929"/>
          <a:ext cx="1206219" cy="889190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800" b="1" kern="1200" dirty="0">
            <a:solidFill>
              <a:schemeClr val="tx1"/>
            </a:solidFill>
          </a:endParaRPr>
        </a:p>
      </dsp:txBody>
      <dsp:txXfrm>
        <a:off x="1756948" y="3696929"/>
        <a:ext cx="1206219" cy="889190"/>
      </dsp:txXfrm>
    </dsp:sp>
    <dsp:sp modelId="{AB254024-C5FE-48E4-B28A-A458F5FA7CD2}">
      <dsp:nvSpPr>
        <dsp:cNvPr id="0" name=""/>
        <dsp:cNvSpPr/>
      </dsp:nvSpPr>
      <dsp:spPr>
        <a:xfrm>
          <a:off x="1973167" y="316960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180175" y="3364820"/>
              </a:moveTo>
              <a:arcTo wR="2443853" hR="2443853" stAng="9471677" swAng="23031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BA784-D586-43F8-9DAC-EE5512F71D7B}">
      <dsp:nvSpPr>
        <dsp:cNvPr id="0" name=""/>
        <dsp:cNvSpPr/>
      </dsp:nvSpPr>
      <dsp:spPr>
        <a:xfrm>
          <a:off x="1884018" y="1275995"/>
          <a:ext cx="741055" cy="785401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1884018" y="1275995"/>
        <a:ext cx="741055" cy="785401"/>
      </dsp:txXfrm>
    </dsp:sp>
    <dsp:sp modelId="{D30B673F-FE0D-4614-A686-269EC724E4A9}">
      <dsp:nvSpPr>
        <dsp:cNvPr id="0" name=""/>
        <dsp:cNvSpPr/>
      </dsp:nvSpPr>
      <dsp:spPr>
        <a:xfrm>
          <a:off x="1886061" y="482005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653441" y="780469"/>
              </a:moveTo>
              <a:arcTo wR="2443853" hR="2443853" stAng="13373619" swAng="26004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2B9E6-BB62-414F-A6BF-469B4A128603}">
      <dsp:nvSpPr>
        <dsp:cNvPr id="0" name=""/>
        <dsp:cNvSpPr/>
      </dsp:nvSpPr>
      <dsp:spPr>
        <a:xfrm>
          <a:off x="233733" y="0"/>
          <a:ext cx="8597145" cy="5373216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84F5F75-395A-416D-8EBD-AD42A27E72F8}">
      <dsp:nvSpPr>
        <dsp:cNvPr id="0" name=""/>
        <dsp:cNvSpPr/>
      </dsp:nvSpPr>
      <dsp:spPr>
        <a:xfrm>
          <a:off x="1080119" y="4032448"/>
          <a:ext cx="197734" cy="1977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FAB86-0BEA-40B4-B31A-440B33F8A5D5}">
      <dsp:nvSpPr>
        <dsp:cNvPr id="0" name=""/>
        <dsp:cNvSpPr/>
      </dsp:nvSpPr>
      <dsp:spPr>
        <a:xfrm>
          <a:off x="486258" y="4166139"/>
          <a:ext cx="3872421" cy="84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FF0000"/>
            </a:solidFill>
          </a:endParaRPr>
        </a:p>
      </dsp:txBody>
      <dsp:txXfrm>
        <a:off x="486258" y="4166139"/>
        <a:ext cx="3872421" cy="848334"/>
      </dsp:txXfrm>
    </dsp:sp>
    <dsp:sp modelId="{B1D41410-A256-45E7-8AC2-C2F1AC957809}">
      <dsp:nvSpPr>
        <dsp:cNvPr id="0" name=""/>
        <dsp:cNvSpPr/>
      </dsp:nvSpPr>
      <dsp:spPr>
        <a:xfrm>
          <a:off x="2522379" y="2745713"/>
          <a:ext cx="343885" cy="343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AEEA0-ABE1-4066-A88D-12AFFA92C455}">
      <dsp:nvSpPr>
        <dsp:cNvPr id="0" name=""/>
        <dsp:cNvSpPr/>
      </dsp:nvSpPr>
      <dsp:spPr>
        <a:xfrm>
          <a:off x="412495" y="1570499"/>
          <a:ext cx="3533024" cy="113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1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412495" y="1570499"/>
        <a:ext cx="3533024" cy="1131890"/>
      </dsp:txXfrm>
    </dsp:sp>
    <dsp:sp modelId="{CA17BF42-8C4E-4A15-832D-5661D1A0BD81}">
      <dsp:nvSpPr>
        <dsp:cNvPr id="0" name=""/>
        <dsp:cNvSpPr/>
      </dsp:nvSpPr>
      <dsp:spPr>
        <a:xfrm>
          <a:off x="4608514" y="1728192"/>
          <a:ext cx="455648" cy="4556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AB4EE-8E6B-457C-BABF-3EDC92AE77E0}">
      <dsp:nvSpPr>
        <dsp:cNvPr id="0" name=""/>
        <dsp:cNvSpPr/>
      </dsp:nvSpPr>
      <dsp:spPr>
        <a:xfrm>
          <a:off x="4181093" y="2216226"/>
          <a:ext cx="3119316" cy="116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439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C00000"/>
            </a:solidFill>
          </a:endParaRPr>
        </a:p>
      </dsp:txBody>
      <dsp:txXfrm>
        <a:off x="4181093" y="2216226"/>
        <a:ext cx="3119316" cy="1168170"/>
      </dsp:txXfrm>
    </dsp:sp>
    <dsp:sp modelId="{C9FA34B2-4EC3-4635-901F-1728811171A7}">
      <dsp:nvSpPr>
        <dsp:cNvPr id="0" name=""/>
        <dsp:cNvSpPr/>
      </dsp:nvSpPr>
      <dsp:spPr>
        <a:xfrm>
          <a:off x="6768751" y="1080120"/>
          <a:ext cx="610397" cy="6103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5702D-2769-4304-9C3C-9293C8101AA8}">
      <dsp:nvSpPr>
        <dsp:cNvPr id="0" name=""/>
        <dsp:cNvSpPr/>
      </dsp:nvSpPr>
      <dsp:spPr>
        <a:xfrm>
          <a:off x="4539081" y="63741"/>
          <a:ext cx="4913812" cy="88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437" tIns="0" rIns="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C00000"/>
            </a:solidFill>
          </a:endParaRPr>
        </a:p>
      </dsp:txBody>
      <dsp:txXfrm>
        <a:off x="4539081" y="63741"/>
        <a:ext cx="4913812" cy="8828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1203247" y="2433645"/>
          <a:ext cx="1152536" cy="100648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transformation</a:t>
          </a:r>
          <a:endParaRPr lang="fr-FR" sz="800" kern="1200" dirty="0"/>
        </a:p>
      </dsp:txBody>
      <dsp:txXfrm>
        <a:off x="1203247" y="2433645"/>
        <a:ext cx="1152536" cy="1006488"/>
      </dsp:txXfrm>
    </dsp:sp>
    <dsp:sp modelId="{906DB743-244F-4CB9-A6B4-458338762074}">
      <dsp:nvSpPr>
        <dsp:cNvPr id="0" name=""/>
        <dsp:cNvSpPr/>
      </dsp:nvSpPr>
      <dsp:spPr>
        <a:xfrm rot="9775413" flipV="1">
          <a:off x="858716" y="2316038"/>
          <a:ext cx="1100213" cy="1163859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234959" y="2217714"/>
          <a:ext cx="1406454" cy="13240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Exigibilité</a:t>
          </a:r>
          <a:endParaRPr lang="fr-FR" sz="1600" kern="1200" dirty="0"/>
        </a:p>
      </dsp:txBody>
      <dsp:txXfrm>
        <a:off x="234959" y="2217714"/>
        <a:ext cx="1406454" cy="1324043"/>
      </dsp:txXfrm>
    </dsp:sp>
    <dsp:sp modelId="{906DB743-244F-4CB9-A6B4-458338762074}">
      <dsp:nvSpPr>
        <dsp:cNvPr id="0" name=""/>
        <dsp:cNvSpPr/>
      </dsp:nvSpPr>
      <dsp:spPr>
        <a:xfrm rot="9914204" flipV="1">
          <a:off x="32704" y="2225628"/>
          <a:ext cx="1072637" cy="1310644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234959" y="2217714"/>
          <a:ext cx="1406454" cy="13240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Exigibilité</a:t>
          </a:r>
          <a:endParaRPr lang="fr-FR" sz="1600" kern="1200" dirty="0"/>
        </a:p>
      </dsp:txBody>
      <dsp:txXfrm>
        <a:off x="234959" y="2217714"/>
        <a:ext cx="1406454" cy="1324043"/>
      </dsp:txXfrm>
    </dsp:sp>
    <dsp:sp modelId="{906DB743-244F-4CB9-A6B4-458338762074}">
      <dsp:nvSpPr>
        <dsp:cNvPr id="0" name=""/>
        <dsp:cNvSpPr/>
      </dsp:nvSpPr>
      <dsp:spPr>
        <a:xfrm rot="9914204" flipV="1">
          <a:off x="32704" y="2225628"/>
          <a:ext cx="1072637" cy="1310644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46D10D-590B-4BAB-8F87-F1E2BA1CB106}" type="datetimeFigureOut">
              <a:rPr lang="fr-FR"/>
              <a:pPr>
                <a:defRPr/>
              </a:pPr>
              <a:t>21/02/2016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BE8B-A7F0-4C08-ACEC-12E931452A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ADCA7DA-75DD-4F29-BC23-D6AAA2423061}" type="datetimeFigureOut">
              <a:rPr lang="fr-FR"/>
              <a:pPr>
                <a:defRPr/>
              </a:pPr>
              <a:t>21/02/2016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BB34DC8-B795-41A8-8473-36645619DC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84C4E1-E081-4376-B26F-6873E1DC3E7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E196-653D-47A4-88EC-AC76DF27AD5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655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BB1C5AA-0CF6-456A-8318-F3951F249AC3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3D54B-A34F-42EF-8600-0B109A3F5E4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9A151-0B04-4306-A250-7BFB253B953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6918B3-91C0-45B8-B417-CBB81210E32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DA83E-6D40-4CBA-8D34-75C696717A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14FFD-AC9E-4A2A-86E7-723BA7529386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bg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78325"/>
            <a:ext cx="91440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rgbClr val="EFF4F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714625" y="3778250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7163" y="5189538"/>
            <a:ext cx="6216650" cy="858837"/>
          </a:xfrm>
          <a:ln w="9525"/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Presenter’s name</a:t>
            </a:r>
          </a:p>
          <a:p>
            <a:r>
              <a:rPr lang="en-US"/>
              <a:t>Presenter’s title or date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39C5-6FA0-47E7-A3B2-2A7575905C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84988" y="152400"/>
            <a:ext cx="2030412" cy="58547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90575" y="152400"/>
            <a:ext cx="5942013" cy="5854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566E-A58F-4859-B63F-7E83D4027F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7620000" cy="8683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8BD8D-3934-493B-8D53-A12EC6F531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EE44B-2D73-483A-8ED1-3499504D78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05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79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B3D34-7FD5-4992-AA28-81AEC40026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6B7A-45C2-4FE3-83EA-7D5A203ACC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06AF-8AF9-4967-AA21-FA3E6BA527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0ADD-8966-42DE-B72F-54824FDD0B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E025E-6C8F-44C3-9A07-6DA07B112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DD258-D19D-4558-92E9-2F9052501A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 descr="siege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5295900"/>
            <a:ext cx="5410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893888"/>
            <a:ext cx="8043863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6163" y="65770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FDCB11-C9FD-41DD-8A56-011094452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2700" y="64135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620000" cy="86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pic>
        <p:nvPicPr>
          <p:cNvPr id="1031" name="Image 7" descr="bg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 i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600" i="1">
          <a:solidFill>
            <a:srgbClr val="000099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200" i="1">
          <a:solidFill>
            <a:srgbClr val="000099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57263" y="2771766"/>
            <a:ext cx="7192962" cy="2478116"/>
          </a:xfrm>
          <a:ln w="12700"/>
        </p:spPr>
        <p:txBody>
          <a:bodyPr/>
          <a:lstStyle/>
          <a:p>
            <a:pPr algn="ctr" eaLnBrk="1" hangingPunct="1">
              <a:lnSpc>
                <a:spcPct val="140000"/>
              </a:lnSpc>
              <a:defRPr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Formation sur  GiR – 2</a:t>
            </a:r>
            <a:r>
              <a:rPr lang="fr-FR" baseline="300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ème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palier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Gestion des ordres de recette</a:t>
            </a: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	</a:t>
            </a:r>
            <a:r>
              <a:rPr lang="fr-F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Rabat, 12 Novembre 2012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43438" y="1347788"/>
            <a:ext cx="2500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7200" b="1" i="1">
                <a:solidFill>
                  <a:srgbClr val="0078B4"/>
                </a:solidFill>
                <a:latin typeface="Century Gothic" pitchFamily="34" charset="0"/>
              </a:rPr>
              <a:t>GiR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8" y="106363"/>
            <a:ext cx="8501062" cy="1400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fr-FR" sz="4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Système</a:t>
            </a:r>
          </a:p>
          <a:p>
            <a:pPr algn="ctr">
              <a:spcBef>
                <a:spcPts val="600"/>
              </a:spcBef>
              <a:defRPr/>
            </a:pPr>
            <a:r>
              <a:rPr lang="fr-FR" sz="4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 Gestion Intégrée des Recettes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12" y="1919256"/>
            <a:ext cx="2214578" cy="71438"/>
          </a:xfrm>
          <a:prstGeom prst="rect">
            <a:avLst/>
          </a:prstGeom>
          <a:gradFill flip="none" rotWithShape="1">
            <a:gsLst>
              <a:gs pos="50000">
                <a:srgbClr val="0078B4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les opérations de prise en charge des ordres de</a:t>
            </a: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recettes et leur encaissement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Exercice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165194"/>
            <a:ext cx="866775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Bordereau  d’Ordre de recette</a:t>
            </a:r>
            <a:endParaRPr lang="fr-FR" sz="4000" cap="small" dirty="0" smtClean="0"/>
          </a:p>
          <a:p>
            <a:pPr lvl="1"/>
            <a:r>
              <a:rPr lang="fr-FR" sz="2400" dirty="0" smtClean="0"/>
              <a:t>1- Saisir un bordereau d’ordres de recettes </a:t>
            </a:r>
          </a:p>
          <a:p>
            <a:pPr lvl="1"/>
            <a:r>
              <a:rPr lang="fr-FR" sz="2400" dirty="0" smtClean="0"/>
              <a:t>2- Valider ou annuler un bordereau d’ordres de recettes</a:t>
            </a:r>
          </a:p>
          <a:p>
            <a:pPr lvl="1"/>
            <a:r>
              <a:rPr lang="fr-FR" sz="2400" dirty="0" smtClean="0"/>
              <a:t>3- Recherches multicritères</a:t>
            </a:r>
          </a:p>
          <a:p>
            <a:endParaRPr lang="fr-FR" sz="2400" b="1" i="1" dirty="0" smtClean="0"/>
          </a:p>
          <a:p>
            <a:r>
              <a:rPr lang="fr-FR" sz="2400" b="1" i="1" dirty="0" smtClean="0"/>
              <a:t>B : Ordres de recettes</a:t>
            </a:r>
            <a:endParaRPr lang="fr-FR" sz="2000" i="1" dirty="0" smtClean="0"/>
          </a:p>
          <a:p>
            <a:pPr lvl="1"/>
            <a:r>
              <a:rPr lang="fr-FR" sz="2400" dirty="0" smtClean="0"/>
              <a:t>1- Saisir un ordre de recettes</a:t>
            </a:r>
          </a:p>
          <a:p>
            <a:pPr lvl="1"/>
            <a:r>
              <a:rPr lang="fr-FR" sz="2400" dirty="0" smtClean="0"/>
              <a:t>2- Editer le brouillard de saisie</a:t>
            </a:r>
          </a:p>
          <a:p>
            <a:pPr lvl="1"/>
            <a:r>
              <a:rPr lang="fr-FR" sz="2400" dirty="0" smtClean="0"/>
              <a:t>3- Rejeter partiellement ou totalement un bordereau </a:t>
            </a:r>
          </a:p>
          <a:p>
            <a:pPr lvl="1"/>
            <a:r>
              <a:rPr lang="fr-FR" sz="2400" dirty="0"/>
              <a:t> </a:t>
            </a:r>
            <a:r>
              <a:rPr lang="fr-FR" sz="2400" dirty="0" smtClean="0"/>
              <a:t>   d’ordres </a:t>
            </a:r>
            <a:r>
              <a:rPr lang="fr-FR" sz="2400" dirty="0"/>
              <a:t>de recettes</a:t>
            </a:r>
          </a:p>
          <a:p>
            <a:endParaRPr lang="fr-FR" sz="2400" b="1" i="1" dirty="0" smtClean="0"/>
          </a:p>
          <a:p>
            <a:r>
              <a:rPr lang="fr-FR" sz="2400" b="1" i="1" dirty="0" smtClean="0"/>
              <a:t>C : Encaissements</a:t>
            </a:r>
            <a:endParaRPr lang="fr-FR" sz="2000" i="1" dirty="0" smtClean="0"/>
          </a:p>
          <a:p>
            <a:pPr lvl="1"/>
            <a:r>
              <a:rPr lang="fr-FR" sz="2400" dirty="0" smtClean="0"/>
              <a:t>1- Au guichet</a:t>
            </a:r>
          </a:p>
          <a:p>
            <a:pPr lvl="1"/>
            <a:r>
              <a:rPr lang="fr-FR" sz="2400" dirty="0" smtClean="0">
                <a:latin typeface="Tahoma" pitchFamily="34" charset="0"/>
                <a:cs typeface="Tahoma" pitchFamily="34" charset="0"/>
              </a:rPr>
              <a:t>2- Hors guichet</a:t>
            </a:r>
            <a:endParaRPr lang="fr-FR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</a:t>
            </a:r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les opérations de recouvrement forcé</a:t>
            </a: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sur les ordres de recette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Exercice </a:t>
            </a:r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457298"/>
            <a:ext cx="8667754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Contrainte extérieure</a:t>
            </a:r>
          </a:p>
          <a:p>
            <a:endParaRPr lang="fr-FR" sz="1400" cap="small" dirty="0" smtClean="0"/>
          </a:p>
          <a:p>
            <a:pPr lvl="1"/>
            <a:r>
              <a:rPr lang="fr-FR" sz="2400" dirty="0" smtClean="0"/>
              <a:t>1-  Affectation de l’ordre de recette à un comptable de </a:t>
            </a:r>
          </a:p>
          <a:p>
            <a:pPr lvl="1"/>
            <a:r>
              <a:rPr lang="fr-FR" sz="2400" dirty="0"/>
              <a:t> </a:t>
            </a:r>
            <a:r>
              <a:rPr lang="fr-FR" sz="2400" dirty="0" smtClean="0"/>
              <a:t>    recouvrement</a:t>
            </a:r>
          </a:p>
          <a:p>
            <a:pPr lvl="1"/>
            <a:r>
              <a:rPr lang="fr-FR" sz="2400" dirty="0" smtClean="0"/>
              <a:t>2-  Acceptation ou rejet de l’affectation</a:t>
            </a:r>
          </a:p>
          <a:p>
            <a:endParaRPr lang="fr-FR" sz="2400" b="1" i="1" dirty="0" smtClean="0"/>
          </a:p>
          <a:p>
            <a:endParaRPr lang="fr-FR" sz="2400" b="1" i="1" dirty="0" smtClean="0"/>
          </a:p>
          <a:p>
            <a:r>
              <a:rPr lang="fr-FR" sz="2400" b="1" i="1" dirty="0" smtClean="0"/>
              <a:t>B : Diligences de poursuite</a:t>
            </a:r>
          </a:p>
          <a:p>
            <a:endParaRPr lang="fr-FR" sz="2000" i="1" dirty="0" smtClean="0"/>
          </a:p>
          <a:p>
            <a:pPr lvl="1"/>
            <a:r>
              <a:rPr lang="fr-FR" sz="2400" dirty="0" smtClean="0"/>
              <a:t>1-  DASF</a:t>
            </a:r>
          </a:p>
          <a:p>
            <a:pPr lvl="1"/>
            <a:r>
              <a:rPr lang="fr-FR" sz="2400" dirty="0" smtClean="0"/>
              <a:t>2-  Commandement</a:t>
            </a:r>
          </a:p>
          <a:p>
            <a:pPr lvl="1"/>
            <a:r>
              <a:rPr lang="fr-FR" sz="2400" dirty="0" smtClean="0"/>
              <a:t>3-  ATD</a:t>
            </a:r>
            <a:endParaRPr lang="fr-FR" sz="2400" dirty="0"/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2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l’édition des situations comptables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Exercice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457298"/>
            <a:ext cx="866775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Situations de prise en charge</a:t>
            </a:r>
          </a:p>
          <a:p>
            <a:endParaRPr lang="fr-FR" sz="1400" cap="small" dirty="0" smtClean="0"/>
          </a:p>
          <a:p>
            <a:pPr lvl="1"/>
            <a:r>
              <a:rPr lang="fr-FR" sz="2400" dirty="0" smtClean="0"/>
              <a:t>1-  Edition des bordereaux d’ordres de recettes</a:t>
            </a:r>
          </a:p>
          <a:p>
            <a:pPr lvl="1"/>
            <a:r>
              <a:rPr lang="fr-FR" sz="2400" dirty="0" smtClean="0"/>
              <a:t>2-  Edition des restes à recouvrer</a:t>
            </a:r>
          </a:p>
          <a:p>
            <a:endParaRPr lang="fr-FR" sz="2400" b="1" i="1" dirty="0" smtClean="0"/>
          </a:p>
          <a:p>
            <a:endParaRPr lang="fr-FR" sz="2400" b="1" i="1" dirty="0" smtClean="0"/>
          </a:p>
          <a:p>
            <a:r>
              <a:rPr lang="fr-FR" sz="2400" b="1" i="1" dirty="0" smtClean="0"/>
              <a:t>B : </a:t>
            </a:r>
            <a:r>
              <a:rPr lang="fr-FR" sz="2400" b="1" cap="small" dirty="0" smtClean="0"/>
              <a:t>Modèle 13</a:t>
            </a:r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3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7013" y="115888"/>
            <a:ext cx="86899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012" tIns="46038" rIns="100012" bIns="46038">
            <a:spAutoFit/>
          </a:bodyPr>
          <a:lstStyle/>
          <a:p>
            <a:pPr algn="ctr"/>
            <a:r>
              <a:rPr lang="fr-FR" sz="3200" b="1" i="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28650" y="1344613"/>
            <a:ext cx="8027988" cy="4786312"/>
          </a:xfrm>
        </p:spPr>
        <p:txBody>
          <a:bodyPr/>
          <a:lstStyle/>
          <a:p>
            <a:pPr eaLnBrk="1" hangingPunct="1"/>
            <a:r>
              <a:rPr lang="fr-FR" sz="2400" b="1" i="0" dirty="0" smtClean="0">
                <a:solidFill>
                  <a:srgbClr val="CCCC33"/>
                </a:solidFill>
                <a:latin typeface="Bookman Old Style" pitchFamily="18" charset="0"/>
              </a:rPr>
              <a:t> </a:t>
            </a:r>
            <a:r>
              <a:rPr lang="fr-FR" sz="2400" i="0" dirty="0" smtClean="0">
                <a:solidFill>
                  <a:schemeClr val="tx1"/>
                </a:solidFill>
                <a:latin typeface="Bookman Old Style" pitchFamily="18" charset="0"/>
              </a:rPr>
              <a:t>Etat d’avancement du projet 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Rappel du périmètre fonctionnel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Déploiement</a:t>
            </a:r>
          </a:p>
          <a:p>
            <a:pPr eaLnBrk="1" hangingPunct="1">
              <a:lnSpc>
                <a:spcPct val="200000"/>
              </a:lnSpc>
            </a:pPr>
            <a:r>
              <a:rPr lang="fr-FR" sz="2400" i="0" dirty="0" smtClean="0">
                <a:solidFill>
                  <a:schemeClr val="tx1"/>
                </a:solidFill>
                <a:latin typeface="Bookman Old Style" pitchFamily="18" charset="0"/>
              </a:rPr>
              <a:t>Exploitation de l’application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Création</a:t>
            </a:r>
            <a:r>
              <a:rPr lang="en-US" sz="2000" i="0" dirty="0" smtClean="0">
                <a:solidFill>
                  <a:schemeClr val="tx1"/>
                </a:solidFill>
              </a:rPr>
              <a:t> d’un </a:t>
            </a:r>
            <a:r>
              <a:rPr lang="en-US" sz="2000" i="0" dirty="0" err="1" smtClean="0">
                <a:solidFill>
                  <a:schemeClr val="tx1"/>
                </a:solidFill>
              </a:rPr>
              <a:t>ordre</a:t>
            </a:r>
            <a:r>
              <a:rPr lang="en-US" sz="2000" i="0" dirty="0" smtClean="0">
                <a:solidFill>
                  <a:schemeClr val="tx1"/>
                </a:solidFill>
              </a:rPr>
              <a:t> de </a:t>
            </a:r>
            <a:r>
              <a:rPr lang="en-US" sz="2000" i="0" dirty="0" err="1" smtClean="0">
                <a:solidFill>
                  <a:schemeClr val="tx1"/>
                </a:solidFill>
              </a:rPr>
              <a:t>recette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err="1" smtClean="0">
                <a:solidFill>
                  <a:schemeClr val="tx1"/>
                </a:solidFill>
              </a:rPr>
              <a:t>Contrainte</a:t>
            </a:r>
            <a:r>
              <a:rPr lang="en-US" sz="2000" i="0" dirty="0" smtClean="0">
                <a:solidFill>
                  <a:schemeClr val="tx1"/>
                </a:solidFill>
              </a:rPr>
              <a:t> </a:t>
            </a:r>
            <a:r>
              <a:rPr lang="en-US" sz="2000" i="0" dirty="0" err="1" smtClean="0">
                <a:solidFill>
                  <a:schemeClr val="tx1"/>
                </a:solidFill>
              </a:rPr>
              <a:t>extérieure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smtClean="0">
                <a:solidFill>
                  <a:schemeClr val="tx1"/>
                </a:solidFill>
              </a:rPr>
              <a:t>Diligences de </a:t>
            </a:r>
            <a:r>
              <a:rPr lang="en-US" sz="2000" i="0" dirty="0" err="1" smtClean="0">
                <a:solidFill>
                  <a:schemeClr val="tx1"/>
                </a:solidFill>
              </a:rPr>
              <a:t>poursuite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err="1" smtClean="0">
                <a:solidFill>
                  <a:schemeClr val="tx1"/>
                </a:solidFill>
              </a:rPr>
              <a:t>Encaissements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smtClean="0">
                <a:solidFill>
                  <a:schemeClr val="tx1"/>
                </a:solidFill>
              </a:rPr>
              <a:t>Situations </a:t>
            </a:r>
            <a:r>
              <a:rPr lang="en-US" sz="2000" i="0" dirty="0" err="1" smtClean="0">
                <a:solidFill>
                  <a:schemeClr val="tx1"/>
                </a:solidFill>
              </a:rPr>
              <a:t>comptables</a:t>
            </a:r>
            <a:r>
              <a:rPr lang="en-US" sz="2400" i="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428625" y="201613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200"/>
              </a:spcBef>
              <a:buClr>
                <a:srgbClr val="04617B"/>
              </a:buClr>
            </a:pPr>
            <a:r>
              <a:rPr lang="fr-FR" sz="3200" b="1">
                <a:solidFill>
                  <a:srgbClr val="F7F7F7"/>
                </a:solidFill>
                <a:latin typeface="Tahoma" pitchFamily="34" charset="0"/>
                <a:cs typeface="Tahoma" pitchFamily="34" charset="0"/>
              </a:rPr>
              <a:t>Périmètre fonctionnel</a:t>
            </a:r>
          </a:p>
        </p:txBody>
      </p:sp>
      <p:cxnSp>
        <p:nvCxnSpPr>
          <p:cNvPr id="14" name="Connecteur droit 13"/>
          <p:cNvCxnSpPr/>
          <p:nvPr/>
        </p:nvCxnSpPr>
        <p:spPr>
          <a:xfrm rot="5400000">
            <a:off x="3821113" y="1270000"/>
            <a:ext cx="357188" cy="1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300038" y="1589088"/>
          <a:ext cx="1971702" cy="85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702"/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sans prise en charge préalable 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0" name="Groupe 46"/>
          <p:cNvGrpSpPr>
            <a:grpSpLocks/>
          </p:cNvGrpSpPr>
          <p:nvPr/>
        </p:nvGrpSpPr>
        <p:grpSpPr bwMode="auto">
          <a:xfrm>
            <a:off x="2428875" y="1600200"/>
            <a:ext cx="6286500" cy="714375"/>
            <a:chOff x="2428878" y="1785926"/>
            <a:chExt cx="6286526" cy="714380"/>
          </a:xfrm>
        </p:grpSpPr>
        <p:sp>
          <p:nvSpPr>
            <p:cNvPr id="18" name="Pentagone 17"/>
            <p:cNvSpPr/>
            <p:nvPr/>
          </p:nvSpPr>
          <p:spPr>
            <a:xfrm>
              <a:off x="2443166" y="1785926"/>
              <a:ext cx="6272238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78" name="ZoneTexte 18"/>
            <p:cNvSpPr txBox="1">
              <a:spLocks noChangeArrowheads="1"/>
            </p:cNvSpPr>
            <p:nvPr/>
          </p:nvSpPr>
          <p:spPr bwMode="auto">
            <a:xfrm>
              <a:off x="2428878" y="1952069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Constatation</a:t>
              </a:r>
            </a:p>
          </p:txBody>
        </p:sp>
        <p:sp>
          <p:nvSpPr>
            <p:cNvPr id="6179" name="ZoneTexte 8"/>
            <p:cNvSpPr txBox="1">
              <a:spLocks noChangeArrowheads="1"/>
            </p:cNvSpPr>
            <p:nvPr/>
          </p:nvSpPr>
          <p:spPr bwMode="auto">
            <a:xfrm>
              <a:off x="6557989" y="1810433"/>
              <a:ext cx="201453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Imputations budgétaires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et comptables</a:t>
              </a:r>
            </a:p>
          </p:txBody>
        </p:sp>
        <p:sp>
          <p:nvSpPr>
            <p:cNvPr id="6180" name="ZoneTexte 27"/>
            <p:cNvSpPr txBox="1">
              <a:spLocks noChangeArrowheads="1"/>
            </p:cNvSpPr>
            <p:nvPr/>
          </p:nvSpPr>
          <p:spPr bwMode="auto">
            <a:xfrm>
              <a:off x="3786200" y="1957830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Liquidation</a:t>
              </a:r>
            </a:p>
          </p:txBody>
        </p:sp>
        <p:sp>
          <p:nvSpPr>
            <p:cNvPr id="29" name="Demi-cadre 28"/>
            <p:cNvSpPr/>
            <p:nvPr/>
          </p:nvSpPr>
          <p:spPr>
            <a:xfrm rot="8123412">
              <a:off x="3228981" y="1912927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" name="Demi-cadre 29"/>
            <p:cNvSpPr/>
            <p:nvPr/>
          </p:nvSpPr>
          <p:spPr>
            <a:xfrm rot="8123412">
              <a:off x="4657737" y="1911340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83" name="ZoneTexte 30"/>
            <p:cNvSpPr txBox="1">
              <a:spLocks noChangeArrowheads="1"/>
            </p:cNvSpPr>
            <p:nvPr/>
          </p:nvSpPr>
          <p:spPr bwMode="auto">
            <a:xfrm>
              <a:off x="5286398" y="1957830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Encaissement</a:t>
              </a:r>
            </a:p>
          </p:txBody>
        </p:sp>
        <p:sp>
          <p:nvSpPr>
            <p:cNvPr id="32" name="Demi-cadre 31"/>
            <p:cNvSpPr/>
            <p:nvPr/>
          </p:nvSpPr>
          <p:spPr>
            <a:xfrm rot="8123412">
              <a:off x="6229369" y="1911340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27013" y="2446338"/>
          <a:ext cx="2344783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783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avec prise</a:t>
                      </a:r>
                    </a:p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en charge préalable 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3" name="Groupe 48"/>
          <p:cNvGrpSpPr>
            <a:grpSpLocks/>
          </p:cNvGrpSpPr>
          <p:nvPr/>
        </p:nvGrpSpPr>
        <p:grpSpPr bwMode="auto">
          <a:xfrm>
            <a:off x="2443163" y="2528888"/>
            <a:ext cx="6272212" cy="714375"/>
            <a:chOff x="2443165" y="1785926"/>
            <a:chExt cx="6272239" cy="714380"/>
          </a:xfrm>
        </p:grpSpPr>
        <p:sp>
          <p:nvSpPr>
            <p:cNvPr id="35" name="Pentagone 34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71" name="ZoneTexte 8"/>
            <p:cNvSpPr txBox="1">
              <a:spLocks noChangeArrowheads="1"/>
            </p:cNvSpPr>
            <p:nvPr/>
          </p:nvSpPr>
          <p:spPr bwMode="auto">
            <a:xfrm>
              <a:off x="6557989" y="1810433"/>
              <a:ext cx="201453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Imputations budgétaires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et comptables</a:t>
              </a:r>
            </a:p>
          </p:txBody>
        </p:sp>
        <p:sp>
          <p:nvSpPr>
            <p:cNvPr id="6172" name="ZoneTexte 36"/>
            <p:cNvSpPr txBox="1">
              <a:spLocks noChangeArrowheads="1"/>
            </p:cNvSpPr>
            <p:nvPr/>
          </p:nvSpPr>
          <p:spPr bwMode="auto">
            <a:xfrm>
              <a:off x="5286416" y="1800440"/>
              <a:ext cx="1285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Opérations sur les comptes</a:t>
              </a:r>
            </a:p>
          </p:txBody>
        </p:sp>
        <p:sp>
          <p:nvSpPr>
            <p:cNvPr id="38" name="Demi-cadre 37"/>
            <p:cNvSpPr/>
            <p:nvPr/>
          </p:nvSpPr>
          <p:spPr>
            <a:xfrm rot="8123412">
              <a:off x="3228980" y="1912927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9" name="Demi-cadre 38"/>
            <p:cNvSpPr/>
            <p:nvPr/>
          </p:nvSpPr>
          <p:spPr>
            <a:xfrm rot="8123412">
              <a:off x="4800612" y="1911339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75" name="ZoneTexte 39"/>
            <p:cNvSpPr txBox="1">
              <a:spLocks noChangeArrowheads="1"/>
            </p:cNvSpPr>
            <p:nvPr/>
          </p:nvSpPr>
          <p:spPr bwMode="auto">
            <a:xfrm>
              <a:off x="3786218" y="1814954"/>
              <a:ext cx="1285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Gestion des actions  de recouvrement</a:t>
              </a:r>
            </a:p>
          </p:txBody>
        </p:sp>
        <p:sp>
          <p:nvSpPr>
            <p:cNvPr id="41" name="Demi-cadre 40"/>
            <p:cNvSpPr/>
            <p:nvPr/>
          </p:nvSpPr>
          <p:spPr>
            <a:xfrm rot="8123412">
              <a:off x="6229368" y="1911339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6154" name="ZoneTexte 41"/>
          <p:cNvSpPr txBox="1">
            <a:spLocks noChangeArrowheads="1"/>
          </p:cNvSpPr>
          <p:nvPr/>
        </p:nvSpPr>
        <p:spPr bwMode="auto">
          <a:xfrm>
            <a:off x="2357438" y="2557463"/>
            <a:ext cx="1285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Gestion des titres de perception</a:t>
            </a:r>
          </a:p>
        </p:txBody>
      </p:sp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214313" y="3460750"/>
          <a:ext cx="2071702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702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Référentiel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7" name="Groupe 59"/>
          <p:cNvGrpSpPr>
            <a:grpSpLocks/>
          </p:cNvGrpSpPr>
          <p:nvPr/>
        </p:nvGrpSpPr>
        <p:grpSpPr bwMode="auto">
          <a:xfrm>
            <a:off x="2443163" y="3411538"/>
            <a:ext cx="6272212" cy="714375"/>
            <a:chOff x="2443165" y="1785926"/>
            <a:chExt cx="6272239" cy="714380"/>
          </a:xfrm>
        </p:grpSpPr>
        <p:sp>
          <p:nvSpPr>
            <p:cNvPr id="45" name="Pentagone 44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9" name="ZoneTexte 8"/>
            <p:cNvSpPr txBox="1">
              <a:spLocks noChangeArrowheads="1"/>
            </p:cNvSpPr>
            <p:nvPr/>
          </p:nvSpPr>
          <p:spPr bwMode="auto">
            <a:xfrm>
              <a:off x="2500317" y="1853975"/>
              <a:ext cx="607221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Référentiel  des  Tiers,  Biens,  Natures  de  recettes,  Comptes  de  recettes,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Paramètres  de  gestion  et  Habilitations</a:t>
              </a:r>
            </a:p>
          </p:txBody>
        </p:sp>
      </p:grpSp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90500" y="4303713"/>
          <a:ext cx="1952636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36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Interfaçage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60" name="Groupe 69"/>
          <p:cNvGrpSpPr>
            <a:grpSpLocks/>
          </p:cNvGrpSpPr>
          <p:nvPr/>
        </p:nvGrpSpPr>
        <p:grpSpPr bwMode="auto">
          <a:xfrm>
            <a:off x="2443163" y="4314825"/>
            <a:ext cx="6272212" cy="714375"/>
            <a:chOff x="2443165" y="1785926"/>
            <a:chExt cx="6272239" cy="714380"/>
          </a:xfrm>
        </p:grpSpPr>
        <p:sp>
          <p:nvSpPr>
            <p:cNvPr id="49" name="Pentagone 48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7" name="ZoneTexte 8"/>
            <p:cNvSpPr txBox="1">
              <a:spLocks noChangeArrowheads="1"/>
            </p:cNvSpPr>
            <p:nvPr/>
          </p:nvSpPr>
          <p:spPr bwMode="auto">
            <a:xfrm>
              <a:off x="2500317" y="1955573"/>
              <a:ext cx="6072212" cy="331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Echange  avec  les  Partenaires  et  Autres  systèmes  de  finances  locales</a:t>
              </a:r>
            </a:p>
          </p:txBody>
        </p:sp>
      </p:grpSp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71438" y="5322888"/>
          <a:ext cx="2286016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de Pilotage transverse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63" name="Groupe 73"/>
          <p:cNvGrpSpPr>
            <a:grpSpLocks/>
          </p:cNvGrpSpPr>
          <p:nvPr/>
        </p:nvGrpSpPr>
        <p:grpSpPr bwMode="auto">
          <a:xfrm>
            <a:off x="2443163" y="5243513"/>
            <a:ext cx="6272212" cy="714375"/>
            <a:chOff x="2443165" y="1785926"/>
            <a:chExt cx="6272239" cy="714380"/>
          </a:xfrm>
        </p:grpSpPr>
        <p:sp>
          <p:nvSpPr>
            <p:cNvPr id="53" name="Pentagone 52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5" name="ZoneTexte 8"/>
            <p:cNvSpPr txBox="1">
              <a:spLocks noChangeArrowheads="1"/>
            </p:cNvSpPr>
            <p:nvPr/>
          </p:nvSpPr>
          <p:spPr bwMode="auto">
            <a:xfrm>
              <a:off x="2500317" y="1955573"/>
              <a:ext cx="60722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Tableaux  de  bord  et  Reporting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7396163" y="6577013"/>
            <a:ext cx="1693862" cy="269875"/>
          </a:xfrm>
        </p:spPr>
        <p:txBody>
          <a:bodyPr/>
          <a:lstStyle/>
          <a:p>
            <a:pPr>
              <a:defRPr/>
            </a:pPr>
            <a:fld id="{26E88AFA-329E-4792-992D-552F29F923C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graphicFrame>
        <p:nvGraphicFramePr>
          <p:cNvPr id="33" name="Diagramme 32"/>
          <p:cNvGraphicFramePr/>
          <p:nvPr/>
        </p:nvGraphicFramePr>
        <p:xfrm>
          <a:off x="173162" y="1204689"/>
          <a:ext cx="8964488" cy="59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Organigramme : Disque magnétique 33"/>
          <p:cNvSpPr/>
          <p:nvPr/>
        </p:nvSpPr>
        <p:spPr>
          <a:xfrm>
            <a:off x="179388" y="3141663"/>
            <a:ext cx="1512887" cy="187166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MET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DGI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 Domaine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 Budget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DGCL</a:t>
            </a: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Organigramme : Disque magnétique 34"/>
          <p:cNvSpPr/>
          <p:nvPr/>
        </p:nvSpPr>
        <p:spPr>
          <a:xfrm>
            <a:off x="7740650" y="3213100"/>
            <a:ext cx="1223963" cy="180022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PCE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fr-FR" sz="1400" b="1" dirty="0" err="1">
                <a:latin typeface="Tahoma" pitchFamily="34" charset="0"/>
                <a:cs typeface="Tahoma" pitchFamily="34" charset="0"/>
              </a:rPr>
              <a:t>GiD</a:t>
            </a: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CFCL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Portail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@</a:t>
            </a:r>
            <a:r>
              <a:rPr lang="fr-FR" sz="1400" b="1" dirty="0" err="1">
                <a:latin typeface="Tahoma" pitchFamily="34" charset="0"/>
                <a:cs typeface="Tahoma" pitchFamily="34" charset="0"/>
              </a:rPr>
              <a:t>ujour</a:t>
            </a: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ZoneTexte 306"/>
          <p:cNvSpPr txBox="1">
            <a:spLocks noChangeArrowheads="1"/>
          </p:cNvSpPr>
          <p:nvPr/>
        </p:nvSpPr>
        <p:spPr bwMode="auto">
          <a:xfrm>
            <a:off x="3924300" y="1125538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CNT</a:t>
            </a:r>
          </a:p>
        </p:txBody>
      </p:sp>
      <p:sp>
        <p:nvSpPr>
          <p:cNvPr id="37" name="ZoneTexte 307"/>
          <p:cNvSpPr txBox="1">
            <a:spLocks noChangeArrowheads="1"/>
          </p:cNvSpPr>
          <p:nvPr/>
        </p:nvSpPr>
        <p:spPr bwMode="auto">
          <a:xfrm>
            <a:off x="1476375" y="220503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10 TMs</a:t>
            </a:r>
          </a:p>
        </p:txBody>
      </p:sp>
      <p:sp>
        <p:nvSpPr>
          <p:cNvPr id="38" name="ZoneTexte 308"/>
          <p:cNvSpPr txBox="1">
            <a:spLocks noChangeArrowheads="1"/>
          </p:cNvSpPr>
          <p:nvPr/>
        </p:nvSpPr>
        <p:spPr bwMode="auto">
          <a:xfrm>
            <a:off x="6732588" y="2205038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UCR</a:t>
            </a:r>
          </a:p>
        </p:txBody>
      </p:sp>
      <p:sp>
        <p:nvSpPr>
          <p:cNvPr id="39" name="ZoneTexte 309"/>
          <p:cNvSpPr txBox="1">
            <a:spLocks noChangeArrowheads="1"/>
          </p:cNvSpPr>
          <p:nvPr/>
        </p:nvSpPr>
        <p:spPr bwMode="auto">
          <a:xfrm>
            <a:off x="7018371" y="5589588"/>
            <a:ext cx="12414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/>
              <a:t>52 </a:t>
            </a:r>
            <a:r>
              <a:rPr lang="fr-FR" sz="1600" b="1" dirty="0" err="1" smtClean="0"/>
              <a:t>TPs</a:t>
            </a:r>
            <a:endParaRPr lang="fr-FR" sz="1600" b="1" dirty="0" smtClean="0"/>
          </a:p>
          <a:p>
            <a:pPr algn="ctr"/>
            <a:r>
              <a:rPr lang="fr-FR" sz="1600" b="1" dirty="0" smtClean="0"/>
              <a:t>Etat</a:t>
            </a:r>
            <a:r>
              <a:rPr lang="fr-FR" sz="1600" b="1" dirty="0"/>
              <a:t> </a:t>
            </a:r>
            <a:r>
              <a:rPr lang="fr-FR" sz="1600" b="1" dirty="0" smtClean="0"/>
              <a:t>et CT</a:t>
            </a:r>
            <a:endParaRPr lang="fr-FR" sz="1600" b="1" dirty="0"/>
          </a:p>
        </p:txBody>
      </p:sp>
      <p:sp>
        <p:nvSpPr>
          <p:cNvPr id="40" name="ZoneTexte 310"/>
          <p:cNvSpPr txBox="1">
            <a:spLocks noChangeArrowheads="1"/>
          </p:cNvSpPr>
          <p:nvPr/>
        </p:nvSpPr>
        <p:spPr bwMode="auto">
          <a:xfrm>
            <a:off x="4827588" y="6167438"/>
            <a:ext cx="2160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 b="1" dirty="0" smtClean="0"/>
              <a:t>170 </a:t>
            </a:r>
            <a:r>
              <a:rPr lang="fr-FR" sz="1600" b="1" dirty="0"/>
              <a:t>Perceptions</a:t>
            </a:r>
          </a:p>
          <a:p>
            <a:pPr algn="ctr"/>
            <a:r>
              <a:rPr lang="fr-FR" sz="1600" b="1" dirty="0"/>
              <a:t>Recettes d’Etat</a:t>
            </a:r>
          </a:p>
        </p:txBody>
      </p:sp>
      <p:sp>
        <p:nvSpPr>
          <p:cNvPr id="41" name="ZoneTexte 311"/>
          <p:cNvSpPr txBox="1">
            <a:spLocks noChangeArrowheads="1"/>
          </p:cNvSpPr>
          <p:nvPr/>
        </p:nvSpPr>
        <p:spPr bwMode="auto">
          <a:xfrm>
            <a:off x="846138" y="5656263"/>
            <a:ext cx="2447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 b="1" dirty="0" smtClean="0"/>
              <a:t>111 perceptions</a:t>
            </a:r>
            <a:endParaRPr lang="fr-FR" sz="1600" b="1" dirty="0"/>
          </a:p>
          <a:p>
            <a:pPr algn="ctr"/>
            <a:r>
              <a:rPr lang="fr-FR" sz="1600" b="1" dirty="0"/>
              <a:t>Recettes </a:t>
            </a:r>
            <a:r>
              <a:rPr lang="fr-FR" sz="1600" b="1" dirty="0" smtClean="0"/>
              <a:t>CT</a:t>
            </a:r>
            <a:endParaRPr lang="fr-FR" sz="1600" b="1" dirty="0"/>
          </a:p>
        </p:txBody>
      </p:sp>
      <p:sp>
        <p:nvSpPr>
          <p:cNvPr id="42" name="Double flèche horizontale 41"/>
          <p:cNvSpPr/>
          <p:nvPr/>
        </p:nvSpPr>
        <p:spPr>
          <a:xfrm>
            <a:off x="1692275" y="4005263"/>
            <a:ext cx="1665288" cy="4318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Interfaçage</a:t>
            </a:r>
          </a:p>
        </p:txBody>
      </p:sp>
      <p:sp>
        <p:nvSpPr>
          <p:cNvPr id="43" name="Flèche droite à entaille 42"/>
          <p:cNvSpPr/>
          <p:nvPr/>
        </p:nvSpPr>
        <p:spPr>
          <a:xfrm rot="15616654">
            <a:off x="4068763" y="5387975"/>
            <a:ext cx="854075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4" name="Flèche droite à entaille 43"/>
          <p:cNvSpPr/>
          <p:nvPr/>
        </p:nvSpPr>
        <p:spPr>
          <a:xfrm rot="13600247">
            <a:off x="5947102" y="4903634"/>
            <a:ext cx="612718" cy="28194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5" name="Double flèche horizontale 44"/>
          <p:cNvSpPr/>
          <p:nvPr/>
        </p:nvSpPr>
        <p:spPr>
          <a:xfrm>
            <a:off x="6143625" y="3933825"/>
            <a:ext cx="1628775" cy="4318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Interfaçage</a:t>
            </a:r>
          </a:p>
        </p:txBody>
      </p:sp>
      <p:sp>
        <p:nvSpPr>
          <p:cNvPr id="46" name="Flèche droite à entaille 45"/>
          <p:cNvSpPr/>
          <p:nvPr/>
        </p:nvSpPr>
        <p:spPr>
          <a:xfrm rot="18735784">
            <a:off x="2767013" y="4852987"/>
            <a:ext cx="668338" cy="28416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7" name="Flèche droite à entaille 46"/>
          <p:cNvSpPr/>
          <p:nvPr/>
        </p:nvSpPr>
        <p:spPr>
          <a:xfrm rot="2074317">
            <a:off x="2505075" y="3233738"/>
            <a:ext cx="668338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8" name="Flèche droite à entaille 47"/>
          <p:cNvSpPr/>
          <p:nvPr/>
        </p:nvSpPr>
        <p:spPr>
          <a:xfrm rot="5400000">
            <a:off x="4215607" y="2150269"/>
            <a:ext cx="604837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9" name="Flèche droite à entaille 48"/>
          <p:cNvSpPr/>
          <p:nvPr/>
        </p:nvSpPr>
        <p:spPr>
          <a:xfrm rot="9035818">
            <a:off x="6387847" y="3282654"/>
            <a:ext cx="668337" cy="28416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0" name="Organigramme : Disque magnétique 49"/>
          <p:cNvSpPr/>
          <p:nvPr/>
        </p:nvSpPr>
        <p:spPr>
          <a:xfrm>
            <a:off x="3348038" y="2708275"/>
            <a:ext cx="2808287" cy="230505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b="1" u="sng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419475" y="3573463"/>
            <a:ext cx="2736850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Palier1 : Recettes au comptant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419475" y="4005263"/>
            <a:ext cx="2736850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Palier2 : Recettes avec PEC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3348038" y="4437063"/>
            <a:ext cx="3152775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Palier3 : Intégration ordonnateur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3635375" y="2852738"/>
            <a:ext cx="2449513" cy="57626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u="sng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Système GIR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5" name="ZoneTexte 33"/>
          <p:cNvSpPr txBox="1">
            <a:spLocks noChangeArrowheads="1"/>
          </p:cNvSpPr>
          <p:nvPr/>
        </p:nvSpPr>
        <p:spPr bwMode="auto">
          <a:xfrm>
            <a:off x="7524750" y="3213100"/>
            <a:ext cx="1800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 u="sng">
                <a:solidFill>
                  <a:srgbClr val="002060"/>
                </a:solidFill>
              </a:rPr>
              <a:t>Systèmes TGR</a:t>
            </a:r>
          </a:p>
        </p:txBody>
      </p:sp>
      <p:sp>
        <p:nvSpPr>
          <p:cNvPr id="56" name="ZoneTexte 37"/>
          <p:cNvSpPr txBox="1">
            <a:spLocks noChangeArrowheads="1"/>
          </p:cNvSpPr>
          <p:nvPr/>
        </p:nvSpPr>
        <p:spPr bwMode="auto">
          <a:xfrm>
            <a:off x="323850" y="3141663"/>
            <a:ext cx="1439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 u="sng">
                <a:solidFill>
                  <a:srgbClr val="002060"/>
                </a:solidFill>
              </a:rPr>
              <a:t>Systèmes</a:t>
            </a:r>
          </a:p>
          <a:p>
            <a:r>
              <a:rPr lang="fr-FR" sz="1600" b="1" u="sng">
                <a:solidFill>
                  <a:srgbClr val="002060"/>
                </a:solidFill>
              </a:rPr>
              <a:t>partenaires</a:t>
            </a: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665163" y="325438"/>
            <a:ext cx="5018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GiR Cible : Vue d’ensemble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50825" y="1052513"/>
            <a:ext cx="8893175" cy="50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lvl="2" indent="-263525">
              <a:spcBef>
                <a:spcPts val="600"/>
              </a:spcBef>
              <a:spcAft>
                <a:spcPts val="1200"/>
              </a:spcAft>
              <a:tabLst>
                <a:tab pos="0" algn="l"/>
              </a:tabLst>
            </a:pPr>
            <a:r>
              <a:rPr lang="fr-FR" dirty="0">
                <a:solidFill>
                  <a:srgbClr val="555663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fr-FR" dirty="0">
                <a:latin typeface="Tahoma" pitchFamily="34" charset="0"/>
                <a:cs typeface="Tahoma" pitchFamily="34" charset="0"/>
              </a:rPr>
              <a:t>Diagnostic de l’utilisation du système (visites des sites, réunions avec les responsables </a:t>
            </a:r>
            <a:r>
              <a:rPr lang="fr-F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marL="263525" lvl="2" indent="-263525">
              <a:buFont typeface="Wingdings" pitchFamily="2" charset="2"/>
              <a:buChar char="Ø"/>
              <a:tabLst>
                <a:tab pos="0" algn="l"/>
              </a:tabLst>
            </a:pPr>
            <a:r>
              <a:rPr lang="fr-FR" b="1" dirty="0" smtClean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Constat </a:t>
            </a:r>
            <a:r>
              <a:rPr lang="fr-FR" b="1" dirty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fr-FR" b="1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Besoins non exhaustifs : (Natures recettes , Autres types versements..)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Lourdeur de saisie et lenteur du système ;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 smtClean="0">
                <a:latin typeface="Tahoma" pitchFamily="34" charset="0"/>
                <a:cs typeface="Tahoma" pitchFamily="34" charset="0"/>
              </a:rPr>
              <a:t>Difficultés </a:t>
            </a:r>
            <a:r>
              <a:rPr lang="fr-FR" dirty="0">
                <a:latin typeface="Tahoma" pitchFamily="34" charset="0"/>
                <a:cs typeface="Tahoma" pitchFamily="34" charset="0"/>
              </a:rPr>
              <a:t>de versements entre comptables via GiR</a:t>
            </a:r>
            <a:r>
              <a:rPr lang="fr-FR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endParaRPr lang="fr-FR" dirty="0">
              <a:latin typeface="Tahoma" pitchFamily="34" charset="0"/>
              <a:cs typeface="Tahoma" pitchFamily="34" charset="0"/>
            </a:endParaRPr>
          </a:p>
          <a:p>
            <a:pPr marL="263525" lvl="2" indent="-263525">
              <a:spcBef>
                <a:spcPts val="600"/>
              </a:spcBef>
              <a:buFont typeface="Wingdings" pitchFamily="2" charset="2"/>
              <a:buChar char="Ø"/>
              <a:tabLst>
                <a:tab pos="0" algn="l"/>
              </a:tabLst>
            </a:pPr>
            <a:r>
              <a:rPr lang="fr-FR" b="1" dirty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Actions </a:t>
            </a:r>
            <a:r>
              <a:rPr lang="fr-FR" b="1" dirty="0" smtClean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réalisées :</a:t>
            </a:r>
            <a:endParaRPr lang="fr-FR" b="1" dirty="0">
              <a:solidFill>
                <a:srgbClr val="DF6703"/>
              </a:solidFill>
              <a:latin typeface="Tahoma" pitchFamily="34" charset="0"/>
              <a:cs typeface="Tahoma" pitchFamily="34" charset="0"/>
            </a:endParaRP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Satisfaction des besoins (Référentiel</a:t>
            </a:r>
            <a:r>
              <a:rPr lang="fr-FR" dirty="0"/>
              <a:t>, </a:t>
            </a:r>
            <a:r>
              <a:rPr lang="fr-FR" dirty="0">
                <a:latin typeface="Tahoma" pitchFamily="34" charset="0"/>
                <a:cs typeface="Tahoma" pitchFamily="34" charset="0"/>
              </a:rPr>
              <a:t>Ergonomie, Optimisation ) ;</a:t>
            </a:r>
          </a:p>
          <a:p>
            <a:pPr marL="1177925" lvl="3" indent="-263525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 smtClean="0">
                <a:latin typeface="Tahoma" pitchFamily="34" charset="0"/>
                <a:cs typeface="Tahoma" pitchFamily="34" charset="0"/>
              </a:rPr>
              <a:t>Développement </a:t>
            </a:r>
            <a:r>
              <a:rPr lang="fr-FR" dirty="0">
                <a:latin typeface="Tahoma" pitchFamily="34" charset="0"/>
                <a:cs typeface="Tahoma" pitchFamily="34" charset="0"/>
              </a:rPr>
              <a:t>d’une solution agile pour le versement entre comptable via GiR :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Versement partiel                 - Annulation de versement partiel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Préparation du versement   - Affichage par date de prise en charge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Un retour d’information       - Confirmation avant versement</a:t>
            </a: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428625" y="214313"/>
            <a:ext cx="742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200"/>
              </a:spcBef>
              <a:buClr>
                <a:srgbClr val="04617B"/>
              </a:buClr>
            </a:pPr>
            <a:r>
              <a:rPr lang="fr-FR" sz="2800" b="1">
                <a:solidFill>
                  <a:srgbClr val="F7F7F7"/>
                </a:solidFill>
                <a:latin typeface="Tahoma" pitchFamily="34" charset="0"/>
                <a:cs typeface="Tahoma" pitchFamily="34" charset="0"/>
              </a:rPr>
              <a:t>Démarche de réalisation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7469459" y="6320570"/>
            <a:ext cx="1693862" cy="269875"/>
          </a:xfrm>
        </p:spPr>
        <p:txBody>
          <a:bodyPr/>
          <a:lstStyle/>
          <a:p>
            <a:pPr>
              <a:defRPr/>
            </a:pPr>
            <a:fld id="{E1B540A3-35A3-44F4-B724-445AA7BC555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3" name="ZoneTexte 10"/>
          <p:cNvSpPr txBox="1">
            <a:spLocks noChangeArrowheads="1"/>
          </p:cNvSpPr>
          <p:nvPr/>
        </p:nvSpPr>
        <p:spPr bwMode="auto">
          <a:xfrm>
            <a:off x="285750" y="228563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+mj-lt"/>
              </a:rPr>
              <a:t>    Développement  GiR 2</a:t>
            </a:r>
            <a:r>
              <a:rPr lang="fr-FR" sz="2400" b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  <a:latin typeface="+mj-lt"/>
              </a:rPr>
              <a:t>palier : Planning</a:t>
            </a:r>
            <a:endParaRPr lang="fr-FR" sz="2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Diagramme 10"/>
          <p:cNvGraphicFramePr/>
          <p:nvPr/>
        </p:nvGraphicFramePr>
        <p:xfrm>
          <a:off x="-107232" y="1228341"/>
          <a:ext cx="9937104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>
            <a:spLocks noChangeArrowheads="1"/>
          </p:cNvSpPr>
          <p:nvPr/>
        </p:nvSpPr>
        <p:spPr bwMode="auto">
          <a:xfrm rot="298603">
            <a:off x="398990" y="5555053"/>
            <a:ext cx="35588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Lot1 :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Gestion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individuelle des actes </a:t>
            </a:r>
            <a:endParaRPr lang="fr-FR" sz="1400" b="1" i="1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Achevé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 rot="280790">
            <a:off x="1998684" y="4306525"/>
            <a:ext cx="275721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Lot2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Traitement de masse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Achevé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 rot="207355">
            <a:off x="4948087" y="1420085"/>
            <a:ext cx="416585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Lot4</a:t>
            </a:r>
            <a:r>
              <a:rPr lang="fr-FR" b="1" dirty="0" smtClean="0"/>
              <a:t> </a:t>
            </a:r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fr-FR" sz="1600" b="1" dirty="0" smtClean="0">
                <a:latin typeface="Tahoma" pitchFamily="34" charset="0"/>
                <a:cs typeface="Tahoma" pitchFamily="34" charset="0"/>
              </a:rPr>
              <a:t> Interfaçage </a:t>
            </a:r>
            <a:r>
              <a:rPr lang="fr-FR" sz="1600" b="1" dirty="0">
                <a:latin typeface="Tahoma" pitchFamily="34" charset="0"/>
                <a:cs typeface="Tahoma" pitchFamily="34" charset="0"/>
              </a:rPr>
              <a:t>avec les systèmes de la TGR et des partenaires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Décembre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2012</a:t>
            </a:r>
          </a:p>
        </p:txBody>
      </p:sp>
      <p:sp>
        <p:nvSpPr>
          <p:cNvPr id="20" name="ZoneTexte 9"/>
          <p:cNvSpPr txBox="1">
            <a:spLocks noChangeArrowheads="1"/>
          </p:cNvSpPr>
          <p:nvPr/>
        </p:nvSpPr>
        <p:spPr bwMode="auto">
          <a:xfrm rot="298603">
            <a:off x="1465739" y="2351292"/>
            <a:ext cx="421167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Lot3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Migration des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données (ETAT et CT)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de l’ancien système de la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perception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En cours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 vers le bas 14"/>
          <p:cNvSpPr/>
          <p:nvPr/>
        </p:nvSpPr>
        <p:spPr>
          <a:xfrm>
            <a:off x="4097342" y="3502025"/>
            <a:ext cx="803275" cy="200818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3" name="Diagramme 12"/>
          <p:cNvGraphicFramePr/>
          <p:nvPr/>
        </p:nvGraphicFramePr>
        <p:xfrm>
          <a:off x="2748021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Principe de création de la créance</a:t>
            </a:r>
            <a:endParaRPr lang="fr-FR" dirty="0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855888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BE I</a:t>
            </a:r>
          </a:p>
          <a:p>
            <a:pPr algn="ctr">
              <a:defRPr/>
            </a:pPr>
            <a:r>
              <a:rPr lang="fr-FR" dirty="0" smtClean="0"/>
              <a:t>OR 1,…..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3367070" y="1639863"/>
            <a:ext cx="3176632" cy="76677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Poste </a:t>
            </a:r>
            <a:r>
              <a:rPr lang="fr-FR" sz="2000" b="1" dirty="0" smtClean="0"/>
              <a:t>Emetteur + Nature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215085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BE n</a:t>
            </a:r>
            <a:endParaRPr lang="fr-FR" dirty="0"/>
          </a:p>
          <a:p>
            <a:pPr algn="ctr">
              <a:defRPr/>
            </a:pPr>
            <a:r>
              <a:rPr lang="fr-FR" dirty="0" smtClean="0"/>
              <a:t>OR m,….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23986" y="3794130"/>
            <a:ext cx="1789113" cy="876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C</a:t>
            </a:r>
            <a:r>
              <a:rPr lang="fr-FR" sz="2000" dirty="0" smtClean="0"/>
              <a:t>ontrôle de validité</a:t>
            </a:r>
            <a:endParaRPr lang="fr-FR" sz="2000" dirty="0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3440097" y="5765832"/>
            <a:ext cx="1716111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Imputation 1</a:t>
            </a:r>
          </a:p>
        </p:txBody>
      </p:sp>
      <p:sp>
        <p:nvSpPr>
          <p:cNvPr id="17" name="Rogner un rectangle à un seul coin 16"/>
          <p:cNvSpPr/>
          <p:nvPr/>
        </p:nvSpPr>
        <p:spPr>
          <a:xfrm>
            <a:off x="6251598" y="5802345"/>
            <a:ext cx="1570059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Imputation n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586163" y="2516188"/>
            <a:ext cx="215423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0" idx="0"/>
          </p:cNvCxnSpPr>
          <p:nvPr/>
        </p:nvCxnSpPr>
        <p:spPr>
          <a:xfrm rot="16200000" flipH="1">
            <a:off x="3486150" y="2616201"/>
            <a:ext cx="217487" cy="17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6200000" flipH="1">
            <a:off x="6773069" y="2615407"/>
            <a:ext cx="217487" cy="19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0" idx="4"/>
          </p:cNvCxnSpPr>
          <p:nvPr/>
        </p:nvCxnSpPr>
        <p:spPr>
          <a:xfrm rot="16200000" flipH="1">
            <a:off x="4946650" y="2416175"/>
            <a:ext cx="146050" cy="127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886450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6257925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580188" y="2516188"/>
            <a:ext cx="292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Virage 34"/>
          <p:cNvSpPr/>
          <p:nvPr/>
        </p:nvSpPr>
        <p:spPr>
          <a:xfrm rot="5400000">
            <a:off x="6069013" y="4633913"/>
            <a:ext cx="730250" cy="1168400"/>
          </a:xfrm>
          <a:prstGeom prst="bentArrow">
            <a:avLst>
              <a:gd name="adj1" fmla="val 15913"/>
              <a:gd name="adj2" fmla="val 13187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Pentagone 38"/>
          <p:cNvSpPr/>
          <p:nvPr/>
        </p:nvSpPr>
        <p:spPr>
          <a:xfrm>
            <a:off x="5119688" y="4852988"/>
            <a:ext cx="255587" cy="14605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176291" y="2735253"/>
            <a:ext cx="1241442" cy="58420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Tiers</a:t>
            </a:r>
          </a:p>
        </p:txBody>
      </p:sp>
      <p:cxnSp>
        <p:nvCxnSpPr>
          <p:cNvPr id="42" name="Connecteur droit 41"/>
          <p:cNvCxnSpPr>
            <a:stCxn id="0" idx="1"/>
            <a:endCxn id="0" idx="6"/>
          </p:cNvCxnSpPr>
          <p:nvPr/>
        </p:nvCxnSpPr>
        <p:spPr>
          <a:xfrm rot="10800000">
            <a:off x="2417763" y="3027363"/>
            <a:ext cx="438150" cy="365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èche vers le bas 57"/>
          <p:cNvSpPr/>
          <p:nvPr/>
        </p:nvSpPr>
        <p:spPr>
          <a:xfrm>
            <a:off x="3038475" y="3465513"/>
            <a:ext cx="1095375" cy="208121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59" name="Diagramme 58"/>
          <p:cNvGraphicFramePr/>
          <p:nvPr/>
        </p:nvGraphicFramePr>
        <p:xfrm>
          <a:off x="2636811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lèche vers le bas 14"/>
          <p:cNvSpPr/>
          <p:nvPr/>
        </p:nvSpPr>
        <p:spPr>
          <a:xfrm>
            <a:off x="6361113" y="3465513"/>
            <a:ext cx="1095375" cy="208121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3" name="Diagramme 12"/>
          <p:cNvGraphicFramePr/>
          <p:nvPr/>
        </p:nvGraphicFramePr>
        <p:xfrm>
          <a:off x="5959494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Principe d’encaissement</a:t>
            </a:r>
            <a:endParaRPr lang="fr-FR" dirty="0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855888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Nature 1</a:t>
            </a:r>
          </a:p>
          <a:p>
            <a:pPr algn="ctr">
              <a:defRPr/>
            </a:pPr>
            <a:r>
              <a:rPr lang="fr-FR" dirty="0"/>
              <a:t>de créance</a:t>
            </a:r>
          </a:p>
        </p:txBody>
      </p:sp>
      <p:sp>
        <p:nvSpPr>
          <p:cNvPr id="5" name="Ellipse 4"/>
          <p:cNvSpPr/>
          <p:nvPr/>
        </p:nvSpPr>
        <p:spPr>
          <a:xfrm>
            <a:off x="3367070" y="1639863"/>
            <a:ext cx="3176632" cy="76677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Tiers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215085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Nature  n</a:t>
            </a:r>
          </a:p>
          <a:p>
            <a:pPr algn="ctr">
              <a:defRPr/>
            </a:pPr>
            <a:r>
              <a:rPr lang="fr-FR" dirty="0"/>
              <a:t>de créance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665163" y="3721100"/>
            <a:ext cx="1789112" cy="876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Char char="-"/>
              <a:defRPr/>
            </a:pPr>
            <a:r>
              <a:rPr lang="fr-FR" sz="2000" dirty="0"/>
              <a:t> Majorations</a:t>
            </a:r>
          </a:p>
          <a:p>
            <a:pPr algn="ctr">
              <a:buFontTx/>
              <a:buChar char="-"/>
              <a:defRPr/>
            </a:pPr>
            <a:r>
              <a:rPr lang="fr-FR" sz="2000" dirty="0"/>
              <a:t> Diligences </a:t>
            </a:r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3294045" y="5875371"/>
            <a:ext cx="4016429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/>
              <a:t>Paiement multi-canal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586163" y="2516188"/>
            <a:ext cx="215423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0" idx="0"/>
          </p:cNvCxnSpPr>
          <p:nvPr/>
        </p:nvCxnSpPr>
        <p:spPr>
          <a:xfrm rot="16200000" flipH="1">
            <a:off x="3486150" y="2616201"/>
            <a:ext cx="217487" cy="17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6200000" flipH="1">
            <a:off x="6773069" y="2615407"/>
            <a:ext cx="217487" cy="19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0" idx="4"/>
          </p:cNvCxnSpPr>
          <p:nvPr/>
        </p:nvCxnSpPr>
        <p:spPr>
          <a:xfrm rot="16200000" flipH="1">
            <a:off x="4946650" y="2416175"/>
            <a:ext cx="146050" cy="127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886450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6257925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580188" y="2516188"/>
            <a:ext cx="292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vers le bas 23"/>
          <p:cNvSpPr/>
          <p:nvPr/>
        </p:nvSpPr>
        <p:spPr>
          <a:xfrm>
            <a:off x="4535488" y="4049713"/>
            <a:ext cx="730250" cy="157003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4608521" y="2552696"/>
            <a:ext cx="620713" cy="5842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Contrainte extérieure</a:t>
            </a:r>
            <a:endParaRPr lang="fr-FR" dirty="0"/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3294044" y="1347759"/>
            <a:ext cx="3359197" cy="11684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 smtClean="0"/>
              <a:t>Affectation au comptable de recouvrement 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21019" y="583885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Encaissement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878263" y="4341825"/>
            <a:ext cx="2044700" cy="6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 smtClean="0"/>
              <a:t>Diligences de poursuite</a:t>
            </a:r>
            <a:endParaRPr lang="fr-FR" sz="2000" dirty="0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4024305" y="3209922"/>
            <a:ext cx="1752624" cy="730260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 smtClean="0"/>
              <a:t>Acceptation</a:t>
            </a:r>
            <a:endParaRPr lang="fr-FR" sz="20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937130" y="583885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PNV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Advanced-Full Br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nture Advanced-Full Brand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10312</TotalTime>
  <Words>484</Words>
  <Application>Microsoft Office PowerPoint</Application>
  <PresentationFormat>Affichage à l'écran (4:3)</PresentationFormat>
  <Paragraphs>203</Paragraphs>
  <Slides>15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Accenture Advanced-Full Brand</vt:lpstr>
      <vt:lpstr>Formation sur  GiR – 2ème palier  Gestion des ordres de recette      Rabat, 12 Novembre 2012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</dc:title>
  <dc:creator>M.LOUTFI</dc:creator>
  <cp:lastModifiedBy>SWEET</cp:lastModifiedBy>
  <cp:revision>420</cp:revision>
  <dcterms:created xsi:type="dcterms:W3CDTF">2004-12-09T15:30:16Z</dcterms:created>
  <dcterms:modified xsi:type="dcterms:W3CDTF">2016-02-21T18:57:00Z</dcterms:modified>
</cp:coreProperties>
</file>