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98961-EE31-4853-9186-C76F2B877DE6}" type="datetimeFigureOut">
              <a:rPr lang="fr-FR" smtClean="0"/>
              <a:t>23/06/2011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18FDF-A84B-403F-BB84-F2F52315889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18FDF-A84B-403F-BB84-F2F52315889C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136C-8CA8-41D9-9FE2-A5897F1E1D8D}" type="datetimeFigureOut">
              <a:rPr lang="fr-FR" smtClean="0"/>
              <a:t>23/06/2011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755-1F9E-4770-AF3D-7CAD51310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136C-8CA8-41D9-9FE2-A5897F1E1D8D}" type="datetimeFigureOut">
              <a:rPr lang="fr-FR" smtClean="0"/>
              <a:t>23/06/2011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755-1F9E-4770-AF3D-7CAD51310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136C-8CA8-41D9-9FE2-A5897F1E1D8D}" type="datetimeFigureOut">
              <a:rPr lang="fr-FR" smtClean="0"/>
              <a:t>23/06/2011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755-1F9E-4770-AF3D-7CAD51310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136C-8CA8-41D9-9FE2-A5897F1E1D8D}" type="datetimeFigureOut">
              <a:rPr lang="fr-FR" smtClean="0"/>
              <a:t>23/06/2011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755-1F9E-4770-AF3D-7CAD51310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136C-8CA8-41D9-9FE2-A5897F1E1D8D}" type="datetimeFigureOut">
              <a:rPr lang="fr-FR" smtClean="0"/>
              <a:t>23/06/2011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755-1F9E-4770-AF3D-7CAD51310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136C-8CA8-41D9-9FE2-A5897F1E1D8D}" type="datetimeFigureOut">
              <a:rPr lang="fr-FR" smtClean="0"/>
              <a:t>23/06/2011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755-1F9E-4770-AF3D-7CAD51310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136C-8CA8-41D9-9FE2-A5897F1E1D8D}" type="datetimeFigureOut">
              <a:rPr lang="fr-FR" smtClean="0"/>
              <a:t>23/06/2011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755-1F9E-4770-AF3D-7CAD51310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136C-8CA8-41D9-9FE2-A5897F1E1D8D}" type="datetimeFigureOut">
              <a:rPr lang="fr-FR" smtClean="0"/>
              <a:t>23/06/2011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755-1F9E-4770-AF3D-7CAD51310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136C-8CA8-41D9-9FE2-A5897F1E1D8D}" type="datetimeFigureOut">
              <a:rPr lang="fr-FR" smtClean="0"/>
              <a:t>23/06/2011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755-1F9E-4770-AF3D-7CAD51310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136C-8CA8-41D9-9FE2-A5897F1E1D8D}" type="datetimeFigureOut">
              <a:rPr lang="fr-FR" smtClean="0"/>
              <a:t>23/06/2011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755-1F9E-4770-AF3D-7CAD51310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136C-8CA8-41D9-9FE2-A5897F1E1D8D}" type="datetimeFigureOut">
              <a:rPr lang="fr-FR" smtClean="0"/>
              <a:t>23/06/2011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755-1F9E-4770-AF3D-7CAD51310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136C-8CA8-41D9-9FE2-A5897F1E1D8D}" type="datetimeFigureOut">
              <a:rPr lang="fr-FR" smtClean="0"/>
              <a:t>23/06/2011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1755-1F9E-4770-AF3D-7CAD5131024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14612" y="1071546"/>
            <a:ext cx="2786082" cy="2571768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Editer la </a:t>
            </a:r>
            <a:r>
              <a:rPr lang="fr-FR" sz="1400" dirty="0" err="1">
                <a:solidFill>
                  <a:schemeClr val="tx1"/>
                </a:solidFill>
              </a:rPr>
              <a:t>sit</a:t>
            </a:r>
            <a:r>
              <a:rPr lang="fr-FR" sz="1400" dirty="0">
                <a:solidFill>
                  <a:schemeClr val="tx1"/>
                </a:solidFill>
              </a:rPr>
              <a:t> du dépouillement global de la journée</a:t>
            </a:r>
          </a:p>
          <a:p>
            <a:pPr algn="l">
              <a:buFont typeface="Arial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Vérifier la concordance des pièces envoyées par les antennes</a:t>
            </a:r>
          </a:p>
          <a:p>
            <a:pPr algn="l">
              <a:buFont typeface="Arial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Confronter la situation du dépouillement global de la journée avec les situations de dépouillement des antennes</a:t>
            </a:r>
          </a:p>
          <a:p>
            <a:pPr algn="l">
              <a:buFont typeface="Arial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verrouiller toutes les journées du mois</a:t>
            </a:r>
          </a:p>
          <a:p>
            <a:pPr algn="l">
              <a:buFont typeface="Arial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Comptabiliser la journée correspondante dans l’application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42844" y="1438260"/>
            <a:ext cx="2366978" cy="25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1400" dirty="0"/>
              <a:t>Confronter cette situation de dépouillement avec les pièces</a:t>
            </a:r>
          </a:p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1400" dirty="0"/>
              <a:t>Envoyer les pièces ATF à la perception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2643174" y="4143380"/>
            <a:ext cx="2857520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fr-FR" sz="1400" dirty="0" smtClean="0"/>
              <a:t>Editer </a:t>
            </a:r>
            <a:r>
              <a:rPr lang="fr-FR" sz="1400" dirty="0"/>
              <a:t>la situation de </a:t>
            </a:r>
            <a:r>
              <a:rPr lang="fr-FR" sz="1400" dirty="0" smtClean="0"/>
              <a:t>dépouillement </a:t>
            </a:r>
            <a:r>
              <a:rPr lang="fr-FR" sz="1400" dirty="0"/>
              <a:t>global du mois</a:t>
            </a:r>
          </a:p>
          <a:p>
            <a:pPr lvl="0">
              <a:buFont typeface="Arial" pitchFamily="34" charset="0"/>
              <a:buChar char="•"/>
            </a:pPr>
            <a:r>
              <a:rPr lang="fr-FR" sz="1400" dirty="0"/>
              <a:t>La confronter avec l’état des recettes à transférer au comptable de rattachement</a:t>
            </a:r>
          </a:p>
          <a:p>
            <a:pPr lvl="0">
              <a:buFont typeface="Arial" pitchFamily="34" charset="0"/>
              <a:buChar char="•"/>
            </a:pPr>
            <a:r>
              <a:rPr lang="fr-FR" sz="1400" dirty="0"/>
              <a:t>Confirmer sur </a:t>
            </a:r>
            <a:r>
              <a:rPr lang="fr-FR" sz="1400" dirty="0" err="1"/>
              <a:t>GiR</a:t>
            </a:r>
            <a:r>
              <a:rPr lang="fr-FR" sz="1400" dirty="0"/>
              <a:t> la </a:t>
            </a:r>
            <a:r>
              <a:rPr lang="fr-FR" sz="1400" dirty="0" err="1" smtClean="0"/>
              <a:t>compt</a:t>
            </a:r>
            <a:r>
              <a:rPr lang="fr-FR" sz="1400" dirty="0" smtClean="0"/>
              <a:t> </a:t>
            </a:r>
            <a:r>
              <a:rPr lang="fr-FR" sz="1400" dirty="0"/>
              <a:t>des opérations du </a:t>
            </a:r>
            <a:r>
              <a:rPr lang="fr-FR" sz="1400" dirty="0" smtClean="0"/>
              <a:t>mois</a:t>
            </a:r>
            <a:endParaRPr lang="fr-FR" sz="1400" dirty="0"/>
          </a:p>
          <a:p>
            <a:pPr lvl="0">
              <a:buFont typeface="Arial" pitchFamily="34" charset="0"/>
              <a:buChar char="•"/>
            </a:pPr>
            <a:r>
              <a:rPr lang="fr-FR" sz="1400" dirty="0"/>
              <a:t>Envoi des pièces ATF  au CR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6072198" y="1142984"/>
            <a:ext cx="2786082" cy="414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dirty="0"/>
              <a:t>Editer l’état des recettes reçues des comptables de base destinées à d’autres comptables en précisant l’option « dématérialisé»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dirty="0"/>
              <a:t>Confronter son contenu avec le P31A et les pièces </a:t>
            </a:r>
            <a:r>
              <a:rPr lang="fr-FR" sz="1400" dirty="0" smtClean="0"/>
              <a:t>reçues</a:t>
            </a:r>
            <a:r>
              <a:rPr lang="fr-FR" sz="1400" dirty="0"/>
              <a:t> 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dirty="0"/>
              <a:t>saisir les écritures comptables </a:t>
            </a:r>
            <a:r>
              <a:rPr lang="fr-FR" sz="1400" dirty="0" smtClean="0"/>
              <a:t>par </a:t>
            </a:r>
            <a:r>
              <a:rPr lang="fr-FR" sz="1400" dirty="0"/>
              <a:t>le canal du compte 82.40 dans l’application comptabilité-</a:t>
            </a:r>
            <a:r>
              <a:rPr lang="fr-FR" sz="1400" dirty="0" err="1"/>
              <a:t>centr</a:t>
            </a:r>
            <a:endParaRPr lang="fr-FR" sz="1400" dirty="0"/>
          </a:p>
          <a:p>
            <a:pPr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dirty="0"/>
              <a:t>Confirmer sur </a:t>
            </a:r>
            <a:r>
              <a:rPr lang="fr-FR" sz="1400" dirty="0" err="1"/>
              <a:t>GiR</a:t>
            </a:r>
            <a:r>
              <a:rPr lang="fr-FR" sz="1400" dirty="0"/>
              <a:t> la comptabilisation du mois en cliquant sur « Prendre en charge 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143636" y="500042"/>
            <a:ext cx="30003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E36C0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Au niveau des TP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14612" y="571480"/>
            <a:ext cx="30003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E36C0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Au niveau des perception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642918"/>
            <a:ext cx="30003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E36C0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Au niveau des antennes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126</Words>
  <Application>Microsoft Office PowerPoint</Application>
  <PresentationFormat>Affichage à l'écran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s.aboutamame</dc:creator>
  <cp:lastModifiedBy>s.aboutamame</cp:lastModifiedBy>
  <cp:revision>1</cp:revision>
  <dcterms:created xsi:type="dcterms:W3CDTF">2011-06-23T09:07:36Z</dcterms:created>
  <dcterms:modified xsi:type="dcterms:W3CDTF">2011-06-23T09:15:06Z</dcterms:modified>
</cp:coreProperties>
</file>