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81" r:id="rId4"/>
    <p:sldId id="272" r:id="rId5"/>
    <p:sldId id="271" r:id="rId6"/>
    <p:sldId id="263" r:id="rId7"/>
    <p:sldId id="257" r:id="rId8"/>
    <p:sldId id="295" r:id="rId9"/>
    <p:sldId id="292" r:id="rId10"/>
    <p:sldId id="266" r:id="rId11"/>
    <p:sldId id="296" r:id="rId12"/>
    <p:sldId id="297" r:id="rId13"/>
    <p:sldId id="274" r:id="rId14"/>
    <p:sldId id="291" r:id="rId15"/>
    <p:sldId id="293" r:id="rId16"/>
    <p:sldId id="259" r:id="rId17"/>
    <p:sldId id="285" r:id="rId18"/>
    <p:sldId id="286" r:id="rId19"/>
    <p:sldId id="289" r:id="rId20"/>
    <p:sldId id="269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8"/>
    <a:srgbClr val="DBE9CD"/>
    <a:srgbClr val="6C95BF"/>
    <a:srgbClr val="B8C7DC"/>
    <a:srgbClr val="F7F8FA"/>
    <a:srgbClr val="00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5723" autoAdjust="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0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de Foosus</a:t>
          </a:r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FF04D12-7376-4120-BC3B-CB669AE2A7DA}">
      <dgm:prSet/>
      <dgm:spPr/>
      <dgm:t>
        <a:bodyPr/>
        <a:lstStyle/>
        <a:p>
          <a:r>
            <a:rPr lang="fr-FR" dirty="0"/>
            <a:t>Architecture du système</a:t>
          </a:r>
        </a:p>
      </dgm:t>
    </dgm:pt>
    <dgm:pt modelId="{2614737C-7104-4FFA-A0BE-3E3F964465EA}" type="parTrans" cxnId="{D8BFC878-2592-4EE3-9469-D83DE27CF8AF}">
      <dgm:prSet/>
      <dgm:spPr/>
      <dgm:t>
        <a:bodyPr/>
        <a:lstStyle/>
        <a:p>
          <a:endParaRPr lang="fr-FR"/>
        </a:p>
      </dgm:t>
    </dgm:pt>
    <dgm:pt modelId="{9D4D1363-8CD7-41AD-ADB7-301AE903B38E}" type="sibTrans" cxnId="{D8BFC878-2592-4EE3-9469-D83DE27CF8AF}">
      <dgm:prSet/>
      <dgm:spPr/>
      <dgm:t>
        <a:bodyPr/>
        <a:lstStyle/>
        <a:p>
          <a:endParaRPr lang="fr-FR"/>
        </a:p>
      </dgm:t>
    </dgm:pt>
    <dgm:pt modelId="{D82897E2-0A82-4E8B-BD2A-B868EC3E2D16}">
      <dgm:prSet/>
      <dgm:spPr/>
      <dgm:t>
        <a:bodyPr/>
        <a:lstStyle/>
        <a:p>
          <a:r>
            <a:rPr lang="fr-FR" dirty="0"/>
            <a:t>Risques du projet</a:t>
          </a:r>
        </a:p>
      </dgm:t>
    </dgm:pt>
    <dgm:pt modelId="{0188A2EF-75EE-45B9-8431-00EFA1219D8D}" type="parTrans" cxnId="{E197D405-5C2A-4C37-B9D6-665144026B43}">
      <dgm:prSet/>
      <dgm:spPr/>
      <dgm:t>
        <a:bodyPr/>
        <a:lstStyle/>
        <a:p>
          <a:endParaRPr lang="fr-FR"/>
        </a:p>
      </dgm:t>
    </dgm:pt>
    <dgm:pt modelId="{4058CD8A-96AD-41A5-8C4C-59E06DE520A1}" type="sibTrans" cxnId="{E197D405-5C2A-4C37-B9D6-665144026B43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B799E445-873F-479F-827F-683ADD7BAB75}" type="pres">
      <dgm:prSet presAssocID="{EFF04D12-7376-4120-BC3B-CB669AE2A7DA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4912708D-3BAE-4E8C-A052-59059C9AF477}" type="pres">
      <dgm:prSet presAssocID="{9D4D1363-8CD7-41AD-ADB7-301AE903B38E}" presName="parTxOnlySpace" presStyleCnt="0"/>
      <dgm:spPr/>
    </dgm:pt>
    <dgm:pt modelId="{3072C3E0-516D-4394-8540-072D551F0A83}" type="pres">
      <dgm:prSet presAssocID="{D82897E2-0A82-4E8B-BD2A-B868EC3E2D1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47A0B2CE-4210-4F78-B633-E9C37D8A274C}" type="pres">
      <dgm:prSet presAssocID="{4058CD8A-96AD-41A5-8C4C-59E06DE520A1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E197D405-5C2A-4C37-B9D6-665144026B43}" srcId="{A7AC357E-D24C-4531-B18D-A8196CEBC590}" destId="{D82897E2-0A82-4E8B-BD2A-B868EC3E2D16}" srcOrd="7" destOrd="0" parTransId="{0188A2EF-75EE-45B9-8431-00EFA1219D8D}" sibTransId="{4058CD8A-96AD-41A5-8C4C-59E06DE520A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0BEA8A0F-7732-4B1B-AC97-D14651915F31}" type="presOf" srcId="{D82897E2-0A82-4E8B-BD2A-B868EC3E2D16}" destId="{3072C3E0-516D-4394-8540-072D551F0A83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D8BFC878-2592-4EE3-9469-D83DE27CF8AF}" srcId="{A7AC357E-D24C-4531-B18D-A8196CEBC590}" destId="{EFF04D12-7376-4120-BC3B-CB669AE2A7DA}" srcOrd="6" destOrd="0" parTransId="{2614737C-7104-4FFA-A0BE-3E3F964465EA}" sibTransId="{9D4D1363-8CD7-41AD-ADB7-301AE903B38E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B5DC7CC0-1626-4F46-B847-76E75E7EE84E}" type="presOf" srcId="{EFF04D12-7376-4120-BC3B-CB669AE2A7DA}" destId="{B799E445-873F-479F-827F-683ADD7BAB75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DCECB632-08E0-42FF-8C18-DD0BD7882F6A}" type="presParOf" srcId="{F75C76FD-B3F7-4CF5-B2B1-2F45F6C7DB48}" destId="{B799E445-873F-479F-827F-683ADD7BAB75}" srcOrd="12" destOrd="0" presId="urn:microsoft.com/office/officeart/2005/8/layout/chevron1"/>
    <dgm:cxn modelId="{E0722FF4-5226-4970-A9CF-04C3C5172420}" type="presParOf" srcId="{F75C76FD-B3F7-4CF5-B2B1-2F45F6C7DB48}" destId="{4912708D-3BAE-4E8C-A052-59059C9AF477}" srcOrd="13" destOrd="0" presId="urn:microsoft.com/office/officeart/2005/8/layout/chevron1"/>
    <dgm:cxn modelId="{0E1B5626-34BF-4B47-B3B1-13392DBE9324}" type="presParOf" srcId="{F75C76FD-B3F7-4CF5-B2B1-2F45F6C7DB48}" destId="{3072C3E0-516D-4394-8540-072D551F0A83}" srcOrd="14" destOrd="0" presId="urn:microsoft.com/office/officeart/2005/8/layout/chevron1"/>
    <dgm:cxn modelId="{A350D033-4D6F-4748-B15A-4947AADCED81}" type="presParOf" srcId="{F75C76FD-B3F7-4CF5-B2B1-2F45F6C7DB48}" destId="{47A0B2CE-4210-4F78-B633-E9C37D8A274C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/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/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/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/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66811198-01E0-47F5-8763-B26EA628D362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Architecture du système</a:t>
          </a:r>
        </a:p>
      </dgm:t>
    </dgm:pt>
    <dgm:pt modelId="{2A9704FA-0E5F-4B50-A4A4-28F8C43A8330}" type="parTrans" cxnId="{A5C66BAF-75B4-4039-85A4-AB15A40DF18E}">
      <dgm:prSet/>
      <dgm:spPr/>
      <dgm:t>
        <a:bodyPr/>
        <a:lstStyle/>
        <a:p>
          <a:endParaRPr lang="fr-FR"/>
        </a:p>
      </dgm:t>
    </dgm:pt>
    <dgm:pt modelId="{63817D24-3FA7-4146-A14A-8D1F08260D09}" type="sibTrans" cxnId="{A5C66BAF-75B4-4039-85A4-AB15A40DF18E}">
      <dgm:prSet/>
      <dgm:spPr/>
      <dgm:t>
        <a:bodyPr/>
        <a:lstStyle/>
        <a:p>
          <a:endParaRPr lang="fr-FR"/>
        </a:p>
      </dgm:t>
    </dgm:pt>
    <dgm:pt modelId="{D4102C73-174E-4189-87E2-5E9EB669F279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Risques du projet</a:t>
          </a:r>
        </a:p>
      </dgm:t>
    </dgm:pt>
    <dgm:pt modelId="{3212B635-42F8-42F1-9802-92FF17F1BC2B}" type="parTrans" cxnId="{F3B00CCC-2944-4A6D-8143-1F12859AEF57}">
      <dgm:prSet/>
      <dgm:spPr/>
      <dgm:t>
        <a:bodyPr/>
        <a:lstStyle/>
        <a:p>
          <a:endParaRPr lang="fr-FR"/>
        </a:p>
      </dgm:t>
    </dgm:pt>
    <dgm:pt modelId="{E30D1DBB-114E-4AA2-BF8A-E2F2351227F5}" type="sibTrans" cxnId="{F3B00CCC-2944-4A6D-8143-1F12859AEF5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AF3DC014-596F-420F-809B-8627D2FD795F}" type="pres">
      <dgm:prSet presAssocID="{66811198-01E0-47F5-8763-B26EA628D36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FFF303-F73C-44C2-A3E8-642E13503FF5}" type="pres">
      <dgm:prSet presAssocID="{63817D24-3FA7-4146-A14A-8D1F08260D09}" presName="parTxOnlySpace" presStyleCnt="0"/>
      <dgm:spPr/>
    </dgm:pt>
    <dgm:pt modelId="{22E46C28-5634-42B9-84CC-2C104ECCDADB}" type="pres">
      <dgm:prSet presAssocID="{D4102C73-174E-4189-87E2-5E9EB669F27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F8E24E2E-6850-4D2B-ABF4-22890502574D}" type="pres">
      <dgm:prSet presAssocID="{E30D1DBB-114E-4AA2-BF8A-E2F2351227F5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178EE752-8EC0-4878-A48D-C1F328700C9A}" type="presOf" srcId="{66811198-01E0-47F5-8763-B26EA628D362}" destId="{AF3DC014-596F-420F-809B-8627D2FD795F}" srcOrd="0" destOrd="0" presId="urn:microsoft.com/office/officeart/2005/8/layout/chevron1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B658FC9A-2B7E-4761-B327-BEF311E53A86}" type="presOf" srcId="{D4102C73-174E-4189-87E2-5E9EB669F279}" destId="{22E46C28-5634-42B9-84CC-2C104ECCDAD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5C66BAF-75B4-4039-85A4-AB15A40DF18E}" srcId="{A7AC357E-D24C-4531-B18D-A8196CEBC590}" destId="{66811198-01E0-47F5-8763-B26EA628D362}" srcOrd="6" destOrd="0" parTransId="{2A9704FA-0E5F-4B50-A4A4-28F8C43A8330}" sibTransId="{63817D24-3FA7-4146-A14A-8D1F08260D09}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F3B00CCC-2944-4A6D-8143-1F12859AEF57}" srcId="{A7AC357E-D24C-4531-B18D-A8196CEBC590}" destId="{D4102C73-174E-4189-87E2-5E9EB669F279}" srcOrd="7" destOrd="0" parTransId="{3212B635-42F8-42F1-9802-92FF17F1BC2B}" sibTransId="{E30D1DBB-114E-4AA2-BF8A-E2F2351227F5}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7E204A1-7A24-422A-8662-DB2622D6E299}" type="presParOf" srcId="{F75C76FD-B3F7-4CF5-B2B1-2F45F6C7DB48}" destId="{AF3DC014-596F-420F-809B-8627D2FD795F}" srcOrd="12" destOrd="0" presId="urn:microsoft.com/office/officeart/2005/8/layout/chevron1"/>
    <dgm:cxn modelId="{C7F3BCE8-5318-4F48-BD52-A7691D1A79A0}" type="presParOf" srcId="{F75C76FD-B3F7-4CF5-B2B1-2F45F6C7DB48}" destId="{99FFF303-F73C-44C2-A3E8-642E13503FF5}" srcOrd="13" destOrd="0" presId="urn:microsoft.com/office/officeart/2005/8/layout/chevron1"/>
    <dgm:cxn modelId="{4400E203-DF3F-4715-917E-276884F683CC}" type="presParOf" srcId="{F75C76FD-B3F7-4CF5-B2B1-2F45F6C7DB48}" destId="{22E46C28-5634-42B9-84CC-2C104ECCDADB}" srcOrd="14" destOrd="0" presId="urn:microsoft.com/office/officeart/2005/8/layout/chevron1"/>
    <dgm:cxn modelId="{872260B7-DD8A-4BB9-99E2-79377B895F9C}" type="presParOf" srcId="{F75C76FD-B3F7-4CF5-B2B1-2F45F6C7DB48}" destId="{F8E24E2E-6850-4D2B-ABF4-22890502574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Présentation du contexte et des enjeux de </a:t>
          </a:r>
          <a:r>
            <a:rPr lang="fr-FR" baseline="0" dirty="0"/>
            <a:t>Foosus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de Foosus</a:t>
          </a:r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AEBE95D2-B3AA-41ED-9B29-0F60D5623ED2}">
      <dgm:prSet/>
      <dgm:spPr/>
      <dgm:t>
        <a:bodyPr/>
        <a:lstStyle/>
        <a:p>
          <a:r>
            <a:rPr lang="fr-FR"/>
            <a:t>Architecture du système</a:t>
          </a:r>
          <a:endParaRPr lang="fr-FR" dirty="0"/>
        </a:p>
      </dgm:t>
    </dgm:pt>
    <dgm:pt modelId="{7C152776-BB74-4C5A-990C-60275B13A0E7}" type="parTrans" cxnId="{E546D777-3150-4F0B-ADA1-40AF97179E92}">
      <dgm:prSet/>
      <dgm:spPr/>
      <dgm:t>
        <a:bodyPr/>
        <a:lstStyle/>
        <a:p>
          <a:endParaRPr lang="fr-FR"/>
        </a:p>
      </dgm:t>
    </dgm:pt>
    <dgm:pt modelId="{E06BDF44-1470-4A24-8808-6CEB088FA959}" type="sibTrans" cxnId="{E546D777-3150-4F0B-ADA1-40AF97179E92}">
      <dgm:prSet/>
      <dgm:spPr/>
      <dgm:t>
        <a:bodyPr/>
        <a:lstStyle/>
        <a:p>
          <a:endParaRPr lang="fr-FR"/>
        </a:p>
      </dgm:t>
    </dgm:pt>
    <dgm:pt modelId="{6AF6BC4B-0B59-481E-AFF0-07335631154C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C93B1ABC-B3C0-4094-85AC-098FE87832CD}" type="parTrans" cxnId="{3340764D-8602-412F-9B8E-B24EE88C07F9}">
      <dgm:prSet/>
      <dgm:spPr/>
      <dgm:t>
        <a:bodyPr/>
        <a:lstStyle/>
        <a:p>
          <a:endParaRPr lang="fr-FR"/>
        </a:p>
      </dgm:t>
    </dgm:pt>
    <dgm:pt modelId="{8F9362E8-E5DF-4312-A0CD-18DAED3B5532}" type="sibTrans" cxnId="{3340764D-8602-412F-9B8E-B24EE88C07F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F423C0C2-AB5E-41DF-B3BC-324C6983D22F}" type="pres">
      <dgm:prSet presAssocID="{AEBE95D2-B3AA-41ED-9B29-0F60D5623ED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030BC65-4594-406B-9A2F-FDBE15FD90F4}" type="pres">
      <dgm:prSet presAssocID="{E06BDF44-1470-4A24-8808-6CEB088FA959}" presName="parTxOnlySpace" presStyleCnt="0"/>
      <dgm:spPr/>
    </dgm:pt>
    <dgm:pt modelId="{24385AD4-9E2D-4183-8325-8F555054ABC2}" type="pres">
      <dgm:prSet presAssocID="{6AF6BC4B-0B59-481E-AFF0-07335631154C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412A0D30-D86F-4274-9F75-E87DC45EA3A5}" type="pres">
      <dgm:prSet presAssocID="{8F9362E8-E5DF-4312-A0CD-18DAED3B5532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3340764D-8602-412F-9B8E-B24EE88C07F9}" srcId="{A7AC357E-D24C-4531-B18D-A8196CEBC590}" destId="{6AF6BC4B-0B59-481E-AFF0-07335631154C}" srcOrd="7" destOrd="0" parTransId="{C93B1ABC-B3C0-4094-85AC-098FE87832CD}" sibTransId="{8F9362E8-E5DF-4312-A0CD-18DAED3B5532}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E546D777-3150-4F0B-ADA1-40AF97179E92}" srcId="{A7AC357E-D24C-4531-B18D-A8196CEBC590}" destId="{AEBE95D2-B3AA-41ED-9B29-0F60D5623ED2}" srcOrd="6" destOrd="0" parTransId="{7C152776-BB74-4C5A-990C-60275B13A0E7}" sibTransId="{E06BDF44-1470-4A24-8808-6CEB088FA959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AEAA79AE-E5A3-4836-907A-DA732D92B152}" type="presOf" srcId="{6AF6BC4B-0B59-481E-AFF0-07335631154C}" destId="{24385AD4-9E2D-4183-8325-8F555054ABC2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9C6B07E9-4933-40EF-811C-D34DB2882909}" type="presOf" srcId="{AEBE95D2-B3AA-41ED-9B29-0F60D5623ED2}" destId="{F423C0C2-AB5E-41DF-B3BC-324C6983D22F}" srcOrd="0" destOrd="0" presId="urn:microsoft.com/office/officeart/2005/8/layout/chevron1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FC41B4BB-89D7-4F63-87A5-F6900B4544F2}" type="presParOf" srcId="{F75C76FD-B3F7-4CF5-B2B1-2F45F6C7DB48}" destId="{F423C0C2-AB5E-41DF-B3BC-324C6983D22F}" srcOrd="12" destOrd="0" presId="urn:microsoft.com/office/officeart/2005/8/layout/chevron1"/>
    <dgm:cxn modelId="{D16D7C6B-A32D-4745-987E-04FEAD659F03}" type="presParOf" srcId="{F75C76FD-B3F7-4CF5-B2B1-2F45F6C7DB48}" destId="{B030BC65-4594-406B-9A2F-FDBE15FD90F4}" srcOrd="13" destOrd="0" presId="urn:microsoft.com/office/officeart/2005/8/layout/chevron1"/>
    <dgm:cxn modelId="{49316B47-414F-47F7-A825-0F91279593A7}" type="presParOf" srcId="{F75C76FD-B3F7-4CF5-B2B1-2F45F6C7DB48}" destId="{24385AD4-9E2D-4183-8325-8F555054ABC2}" srcOrd="14" destOrd="0" presId="urn:microsoft.com/office/officeart/2005/8/layout/chevron1"/>
    <dgm:cxn modelId="{938D89D4-3F11-4176-BE1F-0FCE73502D89}" type="presParOf" srcId="{F75C76FD-B3F7-4CF5-B2B1-2F45F6C7DB48}" destId="{412A0D30-D86F-4274-9F75-E87DC45EA3A5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d’Astra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d’Astra</a:t>
          </a:r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aseline="0" dirty="0"/>
            <a:t>Analyse de l’étude exploratrice d’architecture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Etude de Framework 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Architecture du système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6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ED4138AB-1DEB-4DAB-BD41-B9953434C7EC}" type="presParOf" srcId="{F75C76FD-B3F7-4CF5-B2B1-2F45F6C7DB48}" destId="{7A2C6C36-7927-4B01-A817-7B2DC2EB4534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90D91025-20AC-4E0C-9CC0-5EDEECCFC9AA}">
      <dgm:prSet/>
      <dgm:spPr/>
      <dgm:t>
        <a:bodyPr/>
        <a:lstStyle/>
        <a:p>
          <a:r>
            <a:rPr lang="fr-FR" dirty="0"/>
            <a:t>Architecture du système</a:t>
          </a:r>
        </a:p>
      </dgm:t>
    </dgm:pt>
    <dgm:pt modelId="{A73147DF-FE6A-46A6-A544-8243A1EE3449}" type="parTrans" cxnId="{D9F7E594-551C-43DF-8585-CA2CF140ACAB}">
      <dgm:prSet/>
      <dgm:spPr/>
    </dgm:pt>
    <dgm:pt modelId="{0227DD46-55F0-4D2C-A6E3-0A68EC850A92}" type="sibTrans" cxnId="{D9F7E594-551C-43DF-8585-CA2CF140ACAB}">
      <dgm:prSet/>
      <dgm:spPr/>
    </dgm:pt>
    <dgm:pt modelId="{B2547B20-88C8-42F9-AAE9-2C3FF383E639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B56E3166-0D66-4E8B-AD92-BC5EF43125EB}" type="parTrans" cxnId="{BFD3BAF0-A85E-4A5B-872F-57790028CF63}">
      <dgm:prSet/>
      <dgm:spPr/>
      <dgm:t>
        <a:bodyPr/>
        <a:lstStyle/>
        <a:p>
          <a:endParaRPr lang="fr-FR"/>
        </a:p>
      </dgm:t>
    </dgm:pt>
    <dgm:pt modelId="{D7F3AF9C-F733-4042-8496-DAC750F1C45C}" type="sibTrans" cxnId="{BFD3BAF0-A85E-4A5B-872F-57790028CF63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78FF96C8-1D65-4644-9664-C74A86A0F009}" type="pres">
      <dgm:prSet presAssocID="{90D91025-20AC-4E0C-9CC0-5EDEECCFC9AA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BE627929-1A70-40D7-B055-0BAA39BDFFB3}" type="pres">
      <dgm:prSet presAssocID="{0227DD46-55F0-4D2C-A6E3-0A68EC850A92}" presName="parTxOnlySpace" presStyleCnt="0"/>
      <dgm:spPr/>
    </dgm:pt>
    <dgm:pt modelId="{D030415F-CC7A-4EB2-A308-1230D4ED5570}" type="pres">
      <dgm:prSet presAssocID="{B2547B20-88C8-42F9-AAE9-2C3FF383E639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9D1124-AD17-44CF-8C2F-DE03941D8A2A}" type="pres">
      <dgm:prSet presAssocID="{D7F3AF9C-F733-4042-8496-DAC750F1C45C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1F8D832F-299F-4B2C-B958-A1855CFB06C7}" type="presOf" srcId="{90D91025-20AC-4E0C-9CC0-5EDEECCFC9AA}" destId="{78FF96C8-1D65-4644-9664-C74A86A0F009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9F7E594-551C-43DF-8585-CA2CF140ACAB}" srcId="{A7AC357E-D24C-4531-B18D-A8196CEBC590}" destId="{90D91025-20AC-4E0C-9CC0-5EDEECCFC9AA}" srcOrd="6" destOrd="0" parTransId="{A73147DF-FE6A-46A6-A544-8243A1EE3449}" sibTransId="{0227DD46-55F0-4D2C-A6E3-0A68EC850A92}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08C72FE3-A7BD-4657-9CD2-4589DCB0F53D}" type="presOf" srcId="{B2547B20-88C8-42F9-AAE9-2C3FF383E639}" destId="{D030415F-CC7A-4EB2-A308-1230D4ED5570}" srcOrd="0" destOrd="0" presId="urn:microsoft.com/office/officeart/2005/8/layout/chevron1"/>
    <dgm:cxn modelId="{BFD3BAF0-A85E-4A5B-872F-57790028CF63}" srcId="{A7AC357E-D24C-4531-B18D-A8196CEBC590}" destId="{B2547B20-88C8-42F9-AAE9-2C3FF383E639}" srcOrd="7" destOrd="0" parTransId="{B56E3166-0D66-4E8B-AD92-BC5EF43125EB}" sibTransId="{D7F3AF9C-F733-4042-8496-DAC750F1C45C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294834F1-13D9-4629-B7FE-43AF9B6CBE2B}" type="presParOf" srcId="{F75C76FD-B3F7-4CF5-B2B1-2F45F6C7DB48}" destId="{78FF96C8-1D65-4644-9664-C74A86A0F009}" srcOrd="12" destOrd="0" presId="urn:microsoft.com/office/officeart/2005/8/layout/chevron1"/>
    <dgm:cxn modelId="{F67D34C5-F9E3-43DD-8A1D-C07668C52B05}" type="presParOf" srcId="{F75C76FD-B3F7-4CF5-B2B1-2F45F6C7DB48}" destId="{BE627929-1A70-40D7-B055-0BAA39BDFFB3}" srcOrd="13" destOrd="0" presId="urn:microsoft.com/office/officeart/2005/8/layout/chevron1"/>
    <dgm:cxn modelId="{06BEC221-AACA-4D89-8B10-A4AA90781F4F}" type="presParOf" srcId="{F75C76FD-B3F7-4CF5-B2B1-2F45F6C7DB48}" destId="{D030415F-CC7A-4EB2-A308-1230D4ED5570}" srcOrd="14" destOrd="0" presId="urn:microsoft.com/office/officeart/2005/8/layout/chevron1"/>
    <dgm:cxn modelId="{9835B8A6-9B29-4099-B750-0E17F46961A4}" type="presParOf" srcId="{F75C76FD-B3F7-4CF5-B2B1-2F45F6C7DB48}" destId="{D99D1124-AD17-44CF-8C2F-DE03941D8A2A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183B66A-3023-4921-9AA9-4FBCA9462492}" type="presOf" srcId="{A7AC357E-D24C-4531-B18D-A8196CEBC590}" destId="{F75C76FD-B3F7-4CF5-B2B1-2F45F6C7DB4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724F9FF2-C760-4806-89FA-D520D896B01C}">
      <dgm:prSet/>
      <dgm:spPr/>
      <dgm:t>
        <a:bodyPr/>
        <a:lstStyle/>
        <a:p>
          <a:r>
            <a:rPr lang="fr-FR" dirty="0"/>
            <a:t>Architecture du système</a:t>
          </a:r>
        </a:p>
      </dgm:t>
    </dgm:pt>
    <dgm:pt modelId="{5DCA2AD2-00AA-4F03-93EF-208F5206AEF5}" type="parTrans" cxnId="{72F08C58-D35A-4045-AD0A-E23A1DB4A075}">
      <dgm:prSet/>
      <dgm:spPr/>
    </dgm:pt>
    <dgm:pt modelId="{98EA295F-057E-463A-BC97-0F62778ECF2F}" type="sibTrans" cxnId="{72F08C58-D35A-4045-AD0A-E23A1DB4A075}">
      <dgm:prSet/>
      <dgm:spPr/>
    </dgm:pt>
    <dgm:pt modelId="{CFCBB884-E6D4-490C-9652-D8592A748BDD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8CEE6644-DACB-48CF-AF28-075E35920045}" type="parTrans" cxnId="{9E74C898-FFBC-448D-84E2-43140725ED00}">
      <dgm:prSet/>
      <dgm:spPr/>
      <dgm:t>
        <a:bodyPr/>
        <a:lstStyle/>
        <a:p>
          <a:endParaRPr lang="fr-FR"/>
        </a:p>
      </dgm:t>
    </dgm:pt>
    <dgm:pt modelId="{58424D93-DC2B-4010-8801-CDB86C6E66AE}" type="sibTrans" cxnId="{9E74C898-FFBC-448D-84E2-43140725ED00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446102B4-0249-4CD3-B284-C07BC6C890C9}" type="pres">
      <dgm:prSet presAssocID="{724F9FF2-C760-4806-89FA-D520D896B01C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84A5FBD0-E542-4F7D-8762-4A3E19F8D83C}" type="pres">
      <dgm:prSet presAssocID="{98EA295F-057E-463A-BC97-0F62778ECF2F}" presName="parTxOnlySpace" presStyleCnt="0"/>
      <dgm:spPr/>
    </dgm:pt>
    <dgm:pt modelId="{1489529E-3700-4898-9B70-B9BBF7A86F18}" type="pres">
      <dgm:prSet presAssocID="{CFCBB884-E6D4-490C-9652-D8592A748BD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AB5F731-A937-4757-9279-17F01C8F9507}" type="pres">
      <dgm:prSet presAssocID="{58424D93-DC2B-4010-8801-CDB86C6E66AE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72F08C58-D35A-4045-AD0A-E23A1DB4A075}" srcId="{A7AC357E-D24C-4531-B18D-A8196CEBC590}" destId="{724F9FF2-C760-4806-89FA-D520D896B01C}" srcOrd="6" destOrd="0" parTransId="{5DCA2AD2-00AA-4F03-93EF-208F5206AEF5}" sibTransId="{98EA295F-057E-463A-BC97-0F62778ECF2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9E74C898-FFBC-448D-84E2-43140725ED00}" srcId="{A7AC357E-D24C-4531-B18D-A8196CEBC590}" destId="{CFCBB884-E6D4-490C-9652-D8592A748BDD}" srcOrd="7" destOrd="0" parTransId="{8CEE6644-DACB-48CF-AF28-075E35920045}" sibTransId="{58424D93-DC2B-4010-8801-CDB86C6E66AE}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6D5D7ED2-CE70-4D84-B594-E1BA8CAB39DD}" type="presOf" srcId="{724F9FF2-C760-4806-89FA-D520D896B01C}" destId="{446102B4-0249-4CD3-B284-C07BC6C890C9}" srcOrd="0" destOrd="0" presId="urn:microsoft.com/office/officeart/2005/8/layout/chevron1"/>
    <dgm:cxn modelId="{F3CFCDD9-C8D9-4DAA-A145-6915F43A3522}" type="presOf" srcId="{CFCBB884-E6D4-490C-9652-D8592A748BDD}" destId="{1489529E-3700-4898-9B70-B9BBF7A86F18}" srcOrd="0" destOrd="0" presId="urn:microsoft.com/office/officeart/2005/8/layout/chevron1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8596533A-F677-4D94-964D-7CDE28D5F2A7}" type="presParOf" srcId="{F75C76FD-B3F7-4CF5-B2B1-2F45F6C7DB48}" destId="{446102B4-0249-4CD3-B284-C07BC6C890C9}" srcOrd="12" destOrd="0" presId="urn:microsoft.com/office/officeart/2005/8/layout/chevron1"/>
    <dgm:cxn modelId="{0C39F4AD-A9F5-4BB6-84E9-4A109409D82E}" type="presParOf" srcId="{F75C76FD-B3F7-4CF5-B2B1-2F45F6C7DB48}" destId="{84A5FBD0-E542-4F7D-8762-4A3E19F8D83C}" srcOrd="13" destOrd="0" presId="urn:microsoft.com/office/officeart/2005/8/layout/chevron1"/>
    <dgm:cxn modelId="{2F57C17A-9281-46D4-8782-A8D4818F8CF8}" type="presParOf" srcId="{F75C76FD-B3F7-4CF5-B2B1-2F45F6C7DB48}" destId="{1489529E-3700-4898-9B70-B9BBF7A86F18}" srcOrd="14" destOrd="0" presId="urn:microsoft.com/office/officeart/2005/8/layout/chevron1"/>
    <dgm:cxn modelId="{A830AA07-6E22-4F8F-B80D-A33291D2E0CC}" type="presParOf" srcId="{F75C76FD-B3F7-4CF5-B2B1-2F45F6C7DB48}" destId="{3AB5F731-A937-4757-9279-17F01C8F9507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183B66A-3023-4921-9AA9-4FBCA9462492}" type="presOf" srcId="{A7AC357E-D24C-4531-B18D-A8196CEBC590}" destId="{F75C76FD-B3F7-4CF5-B2B1-2F45F6C7DB4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2FD03313-493D-4CB3-A9F7-1CBC9C84997C}">
      <dgm:prSet/>
      <dgm:spPr/>
      <dgm:t>
        <a:bodyPr/>
        <a:lstStyle/>
        <a:p>
          <a:r>
            <a:rPr lang="fr-FR" dirty="0"/>
            <a:t>Architecture du système</a:t>
          </a:r>
        </a:p>
      </dgm:t>
    </dgm:pt>
    <dgm:pt modelId="{99780E88-DF6E-42D5-BFEA-DABC8DD80909}" type="parTrans" cxnId="{41EC2A0F-A317-43BF-B459-7E46D4BE76AD}">
      <dgm:prSet/>
      <dgm:spPr/>
    </dgm:pt>
    <dgm:pt modelId="{30253E34-7167-43AF-83FA-470D70ACAB82}" type="sibTrans" cxnId="{41EC2A0F-A317-43BF-B459-7E46D4BE76AD}">
      <dgm:prSet/>
      <dgm:spPr/>
    </dgm:pt>
    <dgm:pt modelId="{979111BF-39F6-4B17-8B44-66F4E2111612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BF01478A-5CF8-4B15-8CEE-A2D5D222F23E}" type="parTrans" cxnId="{4D9D246A-CEF8-4AD9-8AAF-DD3590F703FF}">
      <dgm:prSet/>
      <dgm:spPr/>
      <dgm:t>
        <a:bodyPr/>
        <a:lstStyle/>
        <a:p>
          <a:endParaRPr lang="fr-FR"/>
        </a:p>
      </dgm:t>
    </dgm:pt>
    <dgm:pt modelId="{0D5481AE-3D10-410C-A5AA-CEE9134CE89E}" type="sibTrans" cxnId="{4D9D246A-CEF8-4AD9-8AAF-DD3590F703FF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F0316352-6F8A-425F-89D1-B403D5AD6F0E}" type="pres">
      <dgm:prSet presAssocID="{2FD03313-493D-4CB3-A9F7-1CBC9C84997C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64EFD1A8-8826-43D1-A9C3-31D4312DD7A4}" type="pres">
      <dgm:prSet presAssocID="{30253E34-7167-43AF-83FA-470D70ACAB82}" presName="parTxOnlySpace" presStyleCnt="0"/>
      <dgm:spPr/>
    </dgm:pt>
    <dgm:pt modelId="{630E523F-BEF4-4E3F-870C-79D2C8C93AB1}" type="pres">
      <dgm:prSet presAssocID="{979111BF-39F6-4B17-8B44-66F4E2111612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282D4B0A-71BD-4408-8979-6FBC1129C67D}" type="pres">
      <dgm:prSet presAssocID="{0D5481AE-3D10-410C-A5AA-CEE9134CE89E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41EC2A0F-A317-43BF-B459-7E46D4BE76AD}" srcId="{A7AC357E-D24C-4531-B18D-A8196CEBC590}" destId="{2FD03313-493D-4CB3-A9F7-1CBC9C84997C}" srcOrd="6" destOrd="0" parTransId="{99780E88-DF6E-42D5-BFEA-DABC8DD80909}" sibTransId="{30253E34-7167-43AF-83FA-470D70ACAB82}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4D9D246A-CEF8-4AD9-8AAF-DD3590F703FF}" srcId="{A7AC357E-D24C-4531-B18D-A8196CEBC590}" destId="{979111BF-39F6-4B17-8B44-66F4E2111612}" srcOrd="7" destOrd="0" parTransId="{BF01478A-5CF8-4B15-8CEE-A2D5D222F23E}" sibTransId="{0D5481AE-3D10-410C-A5AA-CEE9134CE89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609FB5DA-805D-4EA3-89E1-4074DFCB1F85}" type="presOf" srcId="{979111BF-39F6-4B17-8B44-66F4E2111612}" destId="{630E523F-BEF4-4E3F-870C-79D2C8C93AB1}" srcOrd="0" destOrd="0" presId="urn:microsoft.com/office/officeart/2005/8/layout/chevron1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AE90ABFC-C7CA-4F2A-A32D-CA156A50B137}" type="presOf" srcId="{2FD03313-493D-4CB3-A9F7-1CBC9C84997C}" destId="{F0316352-6F8A-425F-89D1-B403D5AD6F0E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0E8CA38E-38B1-4AEA-BAEC-E4EEB66CD091}" type="presParOf" srcId="{F75C76FD-B3F7-4CF5-B2B1-2F45F6C7DB48}" destId="{F0316352-6F8A-425F-89D1-B403D5AD6F0E}" srcOrd="12" destOrd="0" presId="urn:microsoft.com/office/officeart/2005/8/layout/chevron1"/>
    <dgm:cxn modelId="{EA029B0E-59D0-4FC9-87D0-48E6FB875BAA}" type="presParOf" srcId="{F75C76FD-B3F7-4CF5-B2B1-2F45F6C7DB48}" destId="{64EFD1A8-8826-43D1-A9C3-31D4312DD7A4}" srcOrd="13" destOrd="0" presId="urn:microsoft.com/office/officeart/2005/8/layout/chevron1"/>
    <dgm:cxn modelId="{F4304398-59D5-48EA-86B9-C0AE82947A4F}" type="presParOf" srcId="{F75C76FD-B3F7-4CF5-B2B1-2F45F6C7DB48}" destId="{630E523F-BEF4-4E3F-870C-79D2C8C93AB1}" srcOrd="14" destOrd="0" presId="urn:microsoft.com/office/officeart/2005/8/layout/chevron1"/>
    <dgm:cxn modelId="{821E8154-FEFB-46A6-A0D2-A0776906B6A6}" type="presParOf" srcId="{F75C76FD-B3F7-4CF5-B2B1-2F45F6C7DB48}" destId="{282D4B0A-71BD-4408-8979-6FBC1129C67D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183B66A-3023-4921-9AA9-4FBCA9462492}" type="presOf" srcId="{A7AC357E-D24C-4531-B18D-A8196CEBC590}" destId="{F75C76FD-B3F7-4CF5-B2B1-2F45F6C7DB4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et des enjeux de Foosus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objectifs et  contraintes </a:t>
          </a:r>
          <a:r>
            <a:rPr lang="fr-FR" dirty="0"/>
            <a:t>de Foosus</a:t>
          </a:r>
          <a:endParaRPr lang="fr-FR" baseline="0" dirty="0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b="1" dirty="0"/>
            <a:t>Analyses du projet</a:t>
          </a:r>
          <a:endParaRPr lang="fr-FR" dirty="0"/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Gestion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Le diagnostic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8D243B2A-73E9-4AD0-844D-5B9E42643E79}">
      <dgm:prSet/>
      <dgm:spPr/>
      <dgm:t>
        <a:bodyPr/>
        <a:lstStyle/>
        <a:p>
          <a:r>
            <a:rPr lang="fr-FR" dirty="0"/>
            <a:t>Architecture du système</a:t>
          </a:r>
        </a:p>
      </dgm:t>
    </dgm:pt>
    <dgm:pt modelId="{CC59F1E7-2805-4FE9-86D1-A91D2F94864D}" type="parTrans" cxnId="{62D0675E-9CD5-493E-AEB7-C9CD13BC4EF9}">
      <dgm:prSet/>
      <dgm:spPr/>
    </dgm:pt>
    <dgm:pt modelId="{5FB6C3F4-3071-456C-9942-4A793914F179}" type="sibTrans" cxnId="{62D0675E-9CD5-493E-AEB7-C9CD13BC4EF9}">
      <dgm:prSet/>
      <dgm:spPr/>
    </dgm:pt>
    <dgm:pt modelId="{66727911-70CF-4E9A-8AEE-2C8ED0CB21D1}">
      <dgm:prSet/>
      <dgm:spPr/>
      <dgm:t>
        <a:bodyPr/>
        <a:lstStyle/>
        <a:p>
          <a:r>
            <a:rPr lang="fr-FR"/>
            <a:t>Risques du projet</a:t>
          </a:r>
          <a:endParaRPr lang="fr-FR" dirty="0"/>
        </a:p>
      </dgm:t>
    </dgm:pt>
    <dgm:pt modelId="{700E5233-F4DB-410F-8319-6EC7123F766E}" type="parTrans" cxnId="{598F5055-F222-4A72-A0A5-CEE683E7336A}">
      <dgm:prSet/>
      <dgm:spPr/>
      <dgm:t>
        <a:bodyPr/>
        <a:lstStyle/>
        <a:p>
          <a:endParaRPr lang="fr-FR"/>
        </a:p>
      </dgm:t>
    </dgm:pt>
    <dgm:pt modelId="{A4ECD64F-9A46-41C0-A633-D9F8044A8972}" type="sibTrans" cxnId="{598F5055-F222-4A72-A0A5-CEE683E7336A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9AC2CE65-FA86-460D-A6B9-B2454C038F6F}" type="pres">
      <dgm:prSet presAssocID="{8D243B2A-73E9-4AD0-844D-5B9E42643E79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C5F98CA4-E7BC-43DD-A011-616F4E03DD25}" type="pres">
      <dgm:prSet presAssocID="{5FB6C3F4-3071-456C-9942-4A793914F179}" presName="parTxOnlySpace" presStyleCnt="0"/>
      <dgm:spPr/>
    </dgm:pt>
    <dgm:pt modelId="{58EA2DE3-01C2-4275-A6D0-CF8F45CE1E69}" type="pres">
      <dgm:prSet presAssocID="{66727911-70CF-4E9A-8AEE-2C8ED0CB21D1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58028A75-5E04-47DF-A510-B4AFE8B3DBE9}" type="pres">
      <dgm:prSet presAssocID="{A4ECD64F-9A46-41C0-A633-D9F8044A8972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5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D0675E-9CD5-493E-AEB7-C9CD13BC4EF9}" srcId="{A7AC357E-D24C-4531-B18D-A8196CEBC590}" destId="{8D243B2A-73E9-4AD0-844D-5B9E42643E79}" srcOrd="6" destOrd="0" parTransId="{CC59F1E7-2805-4FE9-86D1-A91D2F94864D}" sibTransId="{5FB6C3F4-3071-456C-9942-4A793914F179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92AC7A4B-4D11-476A-AEBB-2415D862FD05}" type="presOf" srcId="{8D243B2A-73E9-4AD0-844D-5B9E42643E79}" destId="{9AC2CE65-FA86-460D-A6B9-B2454C038F6F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16EFAC51-4F85-4FFA-82A9-B7AC0C2D7147}" srcId="{A7AC357E-D24C-4531-B18D-A8196CEBC590}" destId="{ECB61284-B795-4DAA-8FC6-CE5EAD17F473}" srcOrd="8" destOrd="0" parTransId="{49CB4462-73D7-4AAD-BE85-49536AAD9E45}" sibTransId="{2898B0A2-9A79-4B54-90C5-7BA6F0A8CE0F}"/>
    <dgm:cxn modelId="{598F5055-F222-4A72-A0A5-CEE683E7336A}" srcId="{A7AC357E-D24C-4531-B18D-A8196CEBC590}" destId="{66727911-70CF-4E9A-8AEE-2C8ED0CB21D1}" srcOrd="7" destOrd="0" parTransId="{700E5233-F4DB-410F-8319-6EC7123F766E}" sibTransId="{A4ECD64F-9A46-41C0-A633-D9F8044A8972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94DB418E-E28B-4229-AD9E-5C74B18F9424}" type="presOf" srcId="{66727911-70CF-4E9A-8AEE-2C8ED0CB21D1}" destId="{58EA2DE3-01C2-4275-A6D0-CF8F45CE1E69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6DA18C91-BA6F-424F-8E0F-EF47B4A1373F}" type="presParOf" srcId="{F75C76FD-B3F7-4CF5-B2B1-2F45F6C7DB48}" destId="{CCFF17D3-8C9E-44F8-B415-9D06A4C9666D}" srcOrd="10" destOrd="0" presId="urn:microsoft.com/office/officeart/2005/8/layout/chevron1"/>
    <dgm:cxn modelId="{BD9FF8BA-6C88-45D2-BB1F-7840F42DA040}" type="presParOf" srcId="{F75C76FD-B3F7-4CF5-B2B1-2F45F6C7DB48}" destId="{B3A65581-35DA-42DF-874C-B67D0F1FB40C}" srcOrd="11" destOrd="0" presId="urn:microsoft.com/office/officeart/2005/8/layout/chevron1"/>
    <dgm:cxn modelId="{3EEDFD3B-46A8-4350-9009-F75C92FDB202}" type="presParOf" srcId="{F75C76FD-B3F7-4CF5-B2B1-2F45F6C7DB48}" destId="{9AC2CE65-FA86-460D-A6B9-B2454C038F6F}" srcOrd="12" destOrd="0" presId="urn:microsoft.com/office/officeart/2005/8/layout/chevron1"/>
    <dgm:cxn modelId="{AC1CAE8D-30FF-4B5D-9065-0278730CF9BE}" type="presParOf" srcId="{F75C76FD-B3F7-4CF5-B2B1-2F45F6C7DB48}" destId="{C5F98CA4-E7BC-43DD-A011-616F4E03DD25}" srcOrd="13" destOrd="0" presId="urn:microsoft.com/office/officeart/2005/8/layout/chevron1"/>
    <dgm:cxn modelId="{E38FFB8E-9ABB-4A77-8FE5-53F8340CB570}" type="presParOf" srcId="{F75C76FD-B3F7-4CF5-B2B1-2F45F6C7DB48}" destId="{58EA2DE3-01C2-4275-A6D0-CF8F45CE1E69}" srcOrd="14" destOrd="0" presId="urn:microsoft.com/office/officeart/2005/8/layout/chevron1"/>
    <dgm:cxn modelId="{A4509F6A-5C5A-4EFB-BFCB-BCE3854296A2}" type="presParOf" srcId="{F75C76FD-B3F7-4CF5-B2B1-2F45F6C7DB48}" destId="{58028A75-5E04-47DF-A510-B4AFE8B3DBE9}" srcOrd="15" destOrd="0" presId="urn:microsoft.com/office/officeart/2005/8/layout/chevron1"/>
    <dgm:cxn modelId="{ED4138AB-1DEB-4DAB-BD41-B9953434C7EC}" type="presParOf" srcId="{F75C76FD-B3F7-4CF5-B2B1-2F45F6C7DB48}" destId="{7A2C6C36-7927-4B01-A817-7B2DC2EB453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" y="0"/>
          <a:ext cx="1418648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8891" y="0"/>
        <a:ext cx="901151" cy="517497"/>
      </dsp:txXfrm>
    </dsp:sp>
    <dsp:sp modelId="{9B57AF0D-BCA7-44A0-9B4A-D0B12A6A7889}">
      <dsp:nvSpPr>
        <dsp:cNvPr id="0" name=""/>
        <dsp:cNvSpPr/>
      </dsp:nvSpPr>
      <dsp:spPr>
        <a:xfrm>
          <a:off x="1276925" y="0"/>
          <a:ext cx="1418648" cy="517497"/>
        </a:xfrm>
        <a:prstGeom prst="chevron">
          <a:avLst/>
        </a:prstGeom>
        <a:solidFill>
          <a:schemeClr val="accent2"/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35674" y="0"/>
        <a:ext cx="901151" cy="517497"/>
      </dsp:txXfrm>
    </dsp:sp>
    <dsp:sp modelId="{77B1328A-2E23-4429-830A-994C3C38CCC7}">
      <dsp:nvSpPr>
        <dsp:cNvPr id="0" name=""/>
        <dsp:cNvSpPr/>
      </dsp:nvSpPr>
      <dsp:spPr>
        <a:xfrm>
          <a:off x="2553708" y="0"/>
          <a:ext cx="1418648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de Foosus</a:t>
          </a:r>
        </a:p>
      </dsp:txBody>
      <dsp:txXfrm>
        <a:off x="2812457" y="0"/>
        <a:ext cx="901151" cy="517497"/>
      </dsp:txXfrm>
    </dsp:sp>
    <dsp:sp modelId="{9BACB906-03FC-4772-9062-834C839DB870}">
      <dsp:nvSpPr>
        <dsp:cNvPr id="0" name=""/>
        <dsp:cNvSpPr/>
      </dsp:nvSpPr>
      <dsp:spPr>
        <a:xfrm>
          <a:off x="3830492" y="0"/>
          <a:ext cx="1418648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9241" y="0"/>
        <a:ext cx="901151" cy="517497"/>
      </dsp:txXfrm>
    </dsp:sp>
    <dsp:sp modelId="{CFE6CE68-4D7A-41BB-83AD-27A928206203}">
      <dsp:nvSpPr>
        <dsp:cNvPr id="0" name=""/>
        <dsp:cNvSpPr/>
      </dsp:nvSpPr>
      <dsp:spPr>
        <a:xfrm>
          <a:off x="5107275" y="0"/>
          <a:ext cx="1418648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66024" y="0"/>
        <a:ext cx="901151" cy="517497"/>
      </dsp:txXfrm>
    </dsp:sp>
    <dsp:sp modelId="{CCFF17D3-8C9E-44F8-B415-9D06A4C9666D}">
      <dsp:nvSpPr>
        <dsp:cNvPr id="0" name=""/>
        <dsp:cNvSpPr/>
      </dsp:nvSpPr>
      <dsp:spPr>
        <a:xfrm>
          <a:off x="6384059" y="0"/>
          <a:ext cx="1418648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42808" y="0"/>
        <a:ext cx="901151" cy="517497"/>
      </dsp:txXfrm>
    </dsp:sp>
    <dsp:sp modelId="{B799E445-873F-479F-827F-683ADD7BAB75}">
      <dsp:nvSpPr>
        <dsp:cNvPr id="0" name=""/>
        <dsp:cNvSpPr/>
      </dsp:nvSpPr>
      <dsp:spPr>
        <a:xfrm>
          <a:off x="7660842" y="0"/>
          <a:ext cx="1418648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919591" y="0"/>
        <a:ext cx="901151" cy="517497"/>
      </dsp:txXfrm>
    </dsp:sp>
    <dsp:sp modelId="{3072C3E0-516D-4394-8540-072D551F0A83}">
      <dsp:nvSpPr>
        <dsp:cNvPr id="0" name=""/>
        <dsp:cNvSpPr/>
      </dsp:nvSpPr>
      <dsp:spPr>
        <a:xfrm>
          <a:off x="8937626" y="0"/>
          <a:ext cx="1418648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Risques du projet</a:t>
          </a:r>
        </a:p>
      </dsp:txBody>
      <dsp:txXfrm>
        <a:off x="9196375" y="0"/>
        <a:ext cx="901151" cy="517497"/>
      </dsp:txXfrm>
    </dsp:sp>
    <dsp:sp modelId="{7A2C6C36-7927-4B01-A817-7B2DC2EB4534}">
      <dsp:nvSpPr>
        <dsp:cNvPr id="0" name=""/>
        <dsp:cNvSpPr/>
      </dsp:nvSpPr>
      <dsp:spPr>
        <a:xfrm>
          <a:off x="10214409" y="0"/>
          <a:ext cx="1418648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73158" y="0"/>
        <a:ext cx="901151" cy="5174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77637" y="0"/>
        <a:ext cx="854364" cy="554991"/>
      </dsp:txXfrm>
    </dsp:sp>
    <dsp:sp modelId="{9B57AF0D-BCA7-44A0-9B4A-D0B12A6A7889}">
      <dsp:nvSpPr>
        <dsp:cNvPr id="0" name=""/>
        <dsp:cNvSpPr/>
      </dsp:nvSpPr>
      <dsp:spPr>
        <a:xfrm>
          <a:off x="1268561" y="0"/>
          <a:ext cx="1409355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6057" y="0"/>
        <a:ext cx="854364" cy="554991"/>
      </dsp:txXfrm>
    </dsp:sp>
    <dsp:sp modelId="{77B1328A-2E23-4429-830A-994C3C38CCC7}">
      <dsp:nvSpPr>
        <dsp:cNvPr id="0" name=""/>
        <dsp:cNvSpPr/>
      </dsp:nvSpPr>
      <dsp:spPr>
        <a:xfrm>
          <a:off x="253698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14477" y="0"/>
        <a:ext cx="854364" cy="554991"/>
      </dsp:txXfrm>
    </dsp:sp>
    <dsp:sp modelId="{9BACB906-03FC-4772-9062-834C839DB870}">
      <dsp:nvSpPr>
        <dsp:cNvPr id="0" name=""/>
        <dsp:cNvSpPr/>
      </dsp:nvSpPr>
      <dsp:spPr>
        <a:xfrm>
          <a:off x="380540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2897" y="0"/>
        <a:ext cx="854364" cy="554991"/>
      </dsp:txXfrm>
    </dsp:sp>
    <dsp:sp modelId="{CFE6CE68-4D7A-41BB-83AD-27A928206203}">
      <dsp:nvSpPr>
        <dsp:cNvPr id="0" name=""/>
        <dsp:cNvSpPr/>
      </dsp:nvSpPr>
      <dsp:spPr>
        <a:xfrm>
          <a:off x="5073822" y="0"/>
          <a:ext cx="1409355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51318" y="0"/>
        <a:ext cx="854364" cy="554991"/>
      </dsp:txXfrm>
    </dsp:sp>
    <dsp:sp modelId="{CCFF17D3-8C9E-44F8-B415-9D06A4C9666D}">
      <dsp:nvSpPr>
        <dsp:cNvPr id="0" name=""/>
        <dsp:cNvSpPr/>
      </dsp:nvSpPr>
      <dsp:spPr>
        <a:xfrm>
          <a:off x="634224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9738" y="0"/>
        <a:ext cx="854364" cy="554991"/>
      </dsp:txXfrm>
    </dsp:sp>
    <dsp:sp modelId="{AF3DC014-596F-420F-809B-8627D2FD795F}">
      <dsp:nvSpPr>
        <dsp:cNvPr id="0" name=""/>
        <dsp:cNvSpPr/>
      </dsp:nvSpPr>
      <dsp:spPr>
        <a:xfrm>
          <a:off x="761066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8158" y="0"/>
        <a:ext cx="854364" cy="554991"/>
      </dsp:txXfrm>
    </dsp:sp>
    <dsp:sp modelId="{22E46C28-5634-42B9-84CC-2C104ECCDADB}">
      <dsp:nvSpPr>
        <dsp:cNvPr id="0" name=""/>
        <dsp:cNvSpPr/>
      </dsp:nvSpPr>
      <dsp:spPr>
        <a:xfrm>
          <a:off x="887908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156578" y="0"/>
        <a:ext cx="854364" cy="554991"/>
      </dsp:txXfrm>
    </dsp:sp>
    <dsp:sp modelId="{7A2C6C36-7927-4B01-A817-7B2DC2EB4534}">
      <dsp:nvSpPr>
        <dsp:cNvPr id="0" name=""/>
        <dsp:cNvSpPr/>
      </dsp:nvSpPr>
      <dsp:spPr>
        <a:xfrm>
          <a:off x="10147503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4999" y="0"/>
        <a:ext cx="854364" cy="5549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77637" y="0"/>
        <a:ext cx="854364" cy="554991"/>
      </dsp:txXfrm>
    </dsp:sp>
    <dsp:sp modelId="{9B57AF0D-BCA7-44A0-9B4A-D0B12A6A7889}">
      <dsp:nvSpPr>
        <dsp:cNvPr id="0" name=""/>
        <dsp:cNvSpPr/>
      </dsp:nvSpPr>
      <dsp:spPr>
        <a:xfrm>
          <a:off x="1268561" y="0"/>
          <a:ext cx="1409355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6057" y="0"/>
        <a:ext cx="854364" cy="554991"/>
      </dsp:txXfrm>
    </dsp:sp>
    <dsp:sp modelId="{77B1328A-2E23-4429-830A-994C3C38CCC7}">
      <dsp:nvSpPr>
        <dsp:cNvPr id="0" name=""/>
        <dsp:cNvSpPr/>
      </dsp:nvSpPr>
      <dsp:spPr>
        <a:xfrm>
          <a:off x="253698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14477" y="0"/>
        <a:ext cx="854364" cy="554991"/>
      </dsp:txXfrm>
    </dsp:sp>
    <dsp:sp modelId="{9BACB906-03FC-4772-9062-834C839DB870}">
      <dsp:nvSpPr>
        <dsp:cNvPr id="0" name=""/>
        <dsp:cNvSpPr/>
      </dsp:nvSpPr>
      <dsp:spPr>
        <a:xfrm>
          <a:off x="380540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2897" y="0"/>
        <a:ext cx="854364" cy="554991"/>
      </dsp:txXfrm>
    </dsp:sp>
    <dsp:sp modelId="{CFE6CE68-4D7A-41BB-83AD-27A928206203}">
      <dsp:nvSpPr>
        <dsp:cNvPr id="0" name=""/>
        <dsp:cNvSpPr/>
      </dsp:nvSpPr>
      <dsp:spPr>
        <a:xfrm>
          <a:off x="5073822" y="0"/>
          <a:ext cx="1409355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51318" y="0"/>
        <a:ext cx="854364" cy="554991"/>
      </dsp:txXfrm>
    </dsp:sp>
    <dsp:sp modelId="{CCFF17D3-8C9E-44F8-B415-9D06A4C9666D}">
      <dsp:nvSpPr>
        <dsp:cNvPr id="0" name=""/>
        <dsp:cNvSpPr/>
      </dsp:nvSpPr>
      <dsp:spPr>
        <a:xfrm>
          <a:off x="634224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9738" y="0"/>
        <a:ext cx="854364" cy="554991"/>
      </dsp:txXfrm>
    </dsp:sp>
    <dsp:sp modelId="{AF3DC014-596F-420F-809B-8627D2FD795F}">
      <dsp:nvSpPr>
        <dsp:cNvPr id="0" name=""/>
        <dsp:cNvSpPr/>
      </dsp:nvSpPr>
      <dsp:spPr>
        <a:xfrm>
          <a:off x="761066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8158" y="0"/>
        <a:ext cx="854364" cy="554991"/>
      </dsp:txXfrm>
    </dsp:sp>
    <dsp:sp modelId="{22E46C28-5634-42B9-84CC-2C104ECCDADB}">
      <dsp:nvSpPr>
        <dsp:cNvPr id="0" name=""/>
        <dsp:cNvSpPr/>
      </dsp:nvSpPr>
      <dsp:spPr>
        <a:xfrm>
          <a:off x="887908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156578" y="0"/>
        <a:ext cx="854364" cy="554991"/>
      </dsp:txXfrm>
    </dsp:sp>
    <dsp:sp modelId="{7A2C6C36-7927-4B01-A817-7B2DC2EB4534}">
      <dsp:nvSpPr>
        <dsp:cNvPr id="0" name=""/>
        <dsp:cNvSpPr/>
      </dsp:nvSpPr>
      <dsp:spPr>
        <a:xfrm>
          <a:off x="10147503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4999" y="0"/>
        <a:ext cx="854364" cy="5549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34956"/>
          <a:ext cx="1417099" cy="566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83561" y="34956"/>
        <a:ext cx="850260" cy="566839"/>
      </dsp:txXfrm>
    </dsp:sp>
    <dsp:sp modelId="{9B57AF0D-BCA7-44A0-9B4A-D0B12A6A7889}">
      <dsp:nvSpPr>
        <dsp:cNvPr id="0" name=""/>
        <dsp:cNvSpPr/>
      </dsp:nvSpPr>
      <dsp:spPr>
        <a:xfrm>
          <a:off x="1275531" y="34956"/>
          <a:ext cx="1417099" cy="566839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58951" y="34956"/>
        <a:ext cx="850260" cy="566839"/>
      </dsp:txXfrm>
    </dsp:sp>
    <dsp:sp modelId="{77B1328A-2E23-4429-830A-994C3C38CCC7}">
      <dsp:nvSpPr>
        <dsp:cNvPr id="0" name=""/>
        <dsp:cNvSpPr/>
      </dsp:nvSpPr>
      <dsp:spPr>
        <a:xfrm>
          <a:off x="2550921" y="34956"/>
          <a:ext cx="1417099" cy="566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34341" y="34956"/>
        <a:ext cx="850260" cy="566839"/>
      </dsp:txXfrm>
    </dsp:sp>
    <dsp:sp modelId="{9BACB906-03FC-4772-9062-834C839DB870}">
      <dsp:nvSpPr>
        <dsp:cNvPr id="0" name=""/>
        <dsp:cNvSpPr/>
      </dsp:nvSpPr>
      <dsp:spPr>
        <a:xfrm>
          <a:off x="3826310" y="34956"/>
          <a:ext cx="1417099" cy="566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109730" y="34956"/>
        <a:ext cx="850260" cy="566839"/>
      </dsp:txXfrm>
    </dsp:sp>
    <dsp:sp modelId="{CFE6CE68-4D7A-41BB-83AD-27A928206203}">
      <dsp:nvSpPr>
        <dsp:cNvPr id="0" name=""/>
        <dsp:cNvSpPr/>
      </dsp:nvSpPr>
      <dsp:spPr>
        <a:xfrm>
          <a:off x="5101700" y="34956"/>
          <a:ext cx="1417099" cy="56683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85120" y="34956"/>
        <a:ext cx="850260" cy="566839"/>
      </dsp:txXfrm>
    </dsp:sp>
    <dsp:sp modelId="{CCFF17D3-8C9E-44F8-B415-9D06A4C9666D}">
      <dsp:nvSpPr>
        <dsp:cNvPr id="0" name=""/>
        <dsp:cNvSpPr/>
      </dsp:nvSpPr>
      <dsp:spPr>
        <a:xfrm>
          <a:off x="6377089" y="34956"/>
          <a:ext cx="1417099" cy="566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60509" y="34956"/>
        <a:ext cx="850260" cy="566839"/>
      </dsp:txXfrm>
    </dsp:sp>
    <dsp:sp modelId="{AF3DC014-596F-420F-809B-8627D2FD795F}">
      <dsp:nvSpPr>
        <dsp:cNvPr id="0" name=""/>
        <dsp:cNvSpPr/>
      </dsp:nvSpPr>
      <dsp:spPr>
        <a:xfrm>
          <a:off x="7652479" y="34956"/>
          <a:ext cx="1417099" cy="566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935899" y="34956"/>
        <a:ext cx="850260" cy="566839"/>
      </dsp:txXfrm>
    </dsp:sp>
    <dsp:sp modelId="{22E46C28-5634-42B9-84CC-2C104ECCDADB}">
      <dsp:nvSpPr>
        <dsp:cNvPr id="0" name=""/>
        <dsp:cNvSpPr/>
      </dsp:nvSpPr>
      <dsp:spPr>
        <a:xfrm>
          <a:off x="8927869" y="34956"/>
          <a:ext cx="1417099" cy="566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211289" y="34956"/>
        <a:ext cx="850260" cy="566839"/>
      </dsp:txXfrm>
    </dsp:sp>
    <dsp:sp modelId="{7A2C6C36-7927-4B01-A817-7B2DC2EB4534}">
      <dsp:nvSpPr>
        <dsp:cNvPr id="0" name=""/>
        <dsp:cNvSpPr/>
      </dsp:nvSpPr>
      <dsp:spPr>
        <a:xfrm>
          <a:off x="10203258" y="34956"/>
          <a:ext cx="1417099" cy="566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86678" y="34956"/>
        <a:ext cx="850260" cy="5668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77637" y="0"/>
        <a:ext cx="854364" cy="554991"/>
      </dsp:txXfrm>
    </dsp:sp>
    <dsp:sp modelId="{9B57AF0D-BCA7-44A0-9B4A-D0B12A6A7889}">
      <dsp:nvSpPr>
        <dsp:cNvPr id="0" name=""/>
        <dsp:cNvSpPr/>
      </dsp:nvSpPr>
      <dsp:spPr>
        <a:xfrm>
          <a:off x="1268561" y="0"/>
          <a:ext cx="1409355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6057" y="0"/>
        <a:ext cx="854364" cy="554991"/>
      </dsp:txXfrm>
    </dsp:sp>
    <dsp:sp modelId="{77B1328A-2E23-4429-830A-994C3C38CCC7}">
      <dsp:nvSpPr>
        <dsp:cNvPr id="0" name=""/>
        <dsp:cNvSpPr/>
      </dsp:nvSpPr>
      <dsp:spPr>
        <a:xfrm>
          <a:off x="253698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14477" y="0"/>
        <a:ext cx="854364" cy="554991"/>
      </dsp:txXfrm>
    </dsp:sp>
    <dsp:sp modelId="{9BACB906-03FC-4772-9062-834C839DB870}">
      <dsp:nvSpPr>
        <dsp:cNvPr id="0" name=""/>
        <dsp:cNvSpPr/>
      </dsp:nvSpPr>
      <dsp:spPr>
        <a:xfrm>
          <a:off x="380540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2897" y="0"/>
        <a:ext cx="854364" cy="554991"/>
      </dsp:txXfrm>
    </dsp:sp>
    <dsp:sp modelId="{CFE6CE68-4D7A-41BB-83AD-27A928206203}">
      <dsp:nvSpPr>
        <dsp:cNvPr id="0" name=""/>
        <dsp:cNvSpPr/>
      </dsp:nvSpPr>
      <dsp:spPr>
        <a:xfrm>
          <a:off x="507382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51318" y="0"/>
        <a:ext cx="854364" cy="554991"/>
      </dsp:txXfrm>
    </dsp:sp>
    <dsp:sp modelId="{CCFF17D3-8C9E-44F8-B415-9D06A4C9666D}">
      <dsp:nvSpPr>
        <dsp:cNvPr id="0" name=""/>
        <dsp:cNvSpPr/>
      </dsp:nvSpPr>
      <dsp:spPr>
        <a:xfrm>
          <a:off x="6342242" y="0"/>
          <a:ext cx="1409355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9738" y="0"/>
        <a:ext cx="854364" cy="554991"/>
      </dsp:txXfrm>
    </dsp:sp>
    <dsp:sp modelId="{AF3DC014-596F-420F-809B-8627D2FD795F}">
      <dsp:nvSpPr>
        <dsp:cNvPr id="0" name=""/>
        <dsp:cNvSpPr/>
      </dsp:nvSpPr>
      <dsp:spPr>
        <a:xfrm>
          <a:off x="761066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8158" y="0"/>
        <a:ext cx="854364" cy="554991"/>
      </dsp:txXfrm>
    </dsp:sp>
    <dsp:sp modelId="{22E46C28-5634-42B9-84CC-2C104ECCDADB}">
      <dsp:nvSpPr>
        <dsp:cNvPr id="0" name=""/>
        <dsp:cNvSpPr/>
      </dsp:nvSpPr>
      <dsp:spPr>
        <a:xfrm>
          <a:off x="887908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156578" y="0"/>
        <a:ext cx="854364" cy="554991"/>
      </dsp:txXfrm>
    </dsp:sp>
    <dsp:sp modelId="{7A2C6C36-7927-4B01-A817-7B2DC2EB4534}">
      <dsp:nvSpPr>
        <dsp:cNvPr id="0" name=""/>
        <dsp:cNvSpPr/>
      </dsp:nvSpPr>
      <dsp:spPr>
        <a:xfrm>
          <a:off x="10147503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4999" y="0"/>
        <a:ext cx="854364" cy="5549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77637" y="0"/>
        <a:ext cx="854364" cy="554991"/>
      </dsp:txXfrm>
    </dsp:sp>
    <dsp:sp modelId="{9B57AF0D-BCA7-44A0-9B4A-D0B12A6A7889}">
      <dsp:nvSpPr>
        <dsp:cNvPr id="0" name=""/>
        <dsp:cNvSpPr/>
      </dsp:nvSpPr>
      <dsp:spPr>
        <a:xfrm>
          <a:off x="1268561" y="0"/>
          <a:ext cx="1409355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6057" y="0"/>
        <a:ext cx="854364" cy="554991"/>
      </dsp:txXfrm>
    </dsp:sp>
    <dsp:sp modelId="{77B1328A-2E23-4429-830A-994C3C38CCC7}">
      <dsp:nvSpPr>
        <dsp:cNvPr id="0" name=""/>
        <dsp:cNvSpPr/>
      </dsp:nvSpPr>
      <dsp:spPr>
        <a:xfrm>
          <a:off x="253698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14477" y="0"/>
        <a:ext cx="854364" cy="554991"/>
      </dsp:txXfrm>
    </dsp:sp>
    <dsp:sp modelId="{9BACB906-03FC-4772-9062-834C839DB870}">
      <dsp:nvSpPr>
        <dsp:cNvPr id="0" name=""/>
        <dsp:cNvSpPr/>
      </dsp:nvSpPr>
      <dsp:spPr>
        <a:xfrm>
          <a:off x="380540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2897" y="0"/>
        <a:ext cx="854364" cy="554991"/>
      </dsp:txXfrm>
    </dsp:sp>
    <dsp:sp modelId="{CFE6CE68-4D7A-41BB-83AD-27A928206203}">
      <dsp:nvSpPr>
        <dsp:cNvPr id="0" name=""/>
        <dsp:cNvSpPr/>
      </dsp:nvSpPr>
      <dsp:spPr>
        <a:xfrm>
          <a:off x="507382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51318" y="0"/>
        <a:ext cx="854364" cy="554991"/>
      </dsp:txXfrm>
    </dsp:sp>
    <dsp:sp modelId="{CCFF17D3-8C9E-44F8-B415-9D06A4C9666D}">
      <dsp:nvSpPr>
        <dsp:cNvPr id="0" name=""/>
        <dsp:cNvSpPr/>
      </dsp:nvSpPr>
      <dsp:spPr>
        <a:xfrm>
          <a:off x="634224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9738" y="0"/>
        <a:ext cx="854364" cy="554991"/>
      </dsp:txXfrm>
    </dsp:sp>
    <dsp:sp modelId="{AF3DC014-596F-420F-809B-8627D2FD795F}">
      <dsp:nvSpPr>
        <dsp:cNvPr id="0" name=""/>
        <dsp:cNvSpPr/>
      </dsp:nvSpPr>
      <dsp:spPr>
        <a:xfrm>
          <a:off x="7610662" y="0"/>
          <a:ext cx="1409355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8158" y="0"/>
        <a:ext cx="854364" cy="554991"/>
      </dsp:txXfrm>
    </dsp:sp>
    <dsp:sp modelId="{22E46C28-5634-42B9-84CC-2C104ECCDADB}">
      <dsp:nvSpPr>
        <dsp:cNvPr id="0" name=""/>
        <dsp:cNvSpPr/>
      </dsp:nvSpPr>
      <dsp:spPr>
        <a:xfrm>
          <a:off x="887908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156578" y="0"/>
        <a:ext cx="854364" cy="554991"/>
      </dsp:txXfrm>
    </dsp:sp>
    <dsp:sp modelId="{7A2C6C36-7927-4B01-A817-7B2DC2EB4534}">
      <dsp:nvSpPr>
        <dsp:cNvPr id="0" name=""/>
        <dsp:cNvSpPr/>
      </dsp:nvSpPr>
      <dsp:spPr>
        <a:xfrm>
          <a:off x="10147503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4999" y="0"/>
        <a:ext cx="854364" cy="5549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77637" y="0"/>
        <a:ext cx="854364" cy="554991"/>
      </dsp:txXfrm>
    </dsp:sp>
    <dsp:sp modelId="{9B57AF0D-BCA7-44A0-9B4A-D0B12A6A7889}">
      <dsp:nvSpPr>
        <dsp:cNvPr id="0" name=""/>
        <dsp:cNvSpPr/>
      </dsp:nvSpPr>
      <dsp:spPr>
        <a:xfrm>
          <a:off x="1268561" y="0"/>
          <a:ext cx="1409355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6057" y="0"/>
        <a:ext cx="854364" cy="554991"/>
      </dsp:txXfrm>
    </dsp:sp>
    <dsp:sp modelId="{77B1328A-2E23-4429-830A-994C3C38CCC7}">
      <dsp:nvSpPr>
        <dsp:cNvPr id="0" name=""/>
        <dsp:cNvSpPr/>
      </dsp:nvSpPr>
      <dsp:spPr>
        <a:xfrm>
          <a:off x="253698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14477" y="0"/>
        <a:ext cx="854364" cy="554991"/>
      </dsp:txXfrm>
    </dsp:sp>
    <dsp:sp modelId="{9BACB906-03FC-4772-9062-834C839DB870}">
      <dsp:nvSpPr>
        <dsp:cNvPr id="0" name=""/>
        <dsp:cNvSpPr/>
      </dsp:nvSpPr>
      <dsp:spPr>
        <a:xfrm>
          <a:off x="380540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2897" y="0"/>
        <a:ext cx="854364" cy="554991"/>
      </dsp:txXfrm>
    </dsp:sp>
    <dsp:sp modelId="{CFE6CE68-4D7A-41BB-83AD-27A928206203}">
      <dsp:nvSpPr>
        <dsp:cNvPr id="0" name=""/>
        <dsp:cNvSpPr/>
      </dsp:nvSpPr>
      <dsp:spPr>
        <a:xfrm>
          <a:off x="507382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51318" y="0"/>
        <a:ext cx="854364" cy="554991"/>
      </dsp:txXfrm>
    </dsp:sp>
    <dsp:sp modelId="{CCFF17D3-8C9E-44F8-B415-9D06A4C9666D}">
      <dsp:nvSpPr>
        <dsp:cNvPr id="0" name=""/>
        <dsp:cNvSpPr/>
      </dsp:nvSpPr>
      <dsp:spPr>
        <a:xfrm>
          <a:off x="634224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9738" y="0"/>
        <a:ext cx="854364" cy="554991"/>
      </dsp:txXfrm>
    </dsp:sp>
    <dsp:sp modelId="{AF3DC014-596F-420F-809B-8627D2FD795F}">
      <dsp:nvSpPr>
        <dsp:cNvPr id="0" name=""/>
        <dsp:cNvSpPr/>
      </dsp:nvSpPr>
      <dsp:spPr>
        <a:xfrm>
          <a:off x="7610662" y="0"/>
          <a:ext cx="1409355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8158" y="0"/>
        <a:ext cx="854364" cy="554991"/>
      </dsp:txXfrm>
    </dsp:sp>
    <dsp:sp modelId="{22E46C28-5634-42B9-84CC-2C104ECCDADB}">
      <dsp:nvSpPr>
        <dsp:cNvPr id="0" name=""/>
        <dsp:cNvSpPr/>
      </dsp:nvSpPr>
      <dsp:spPr>
        <a:xfrm>
          <a:off x="887908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156578" y="0"/>
        <a:ext cx="854364" cy="554991"/>
      </dsp:txXfrm>
    </dsp:sp>
    <dsp:sp modelId="{7A2C6C36-7927-4B01-A817-7B2DC2EB4534}">
      <dsp:nvSpPr>
        <dsp:cNvPr id="0" name=""/>
        <dsp:cNvSpPr/>
      </dsp:nvSpPr>
      <dsp:spPr>
        <a:xfrm>
          <a:off x="10147503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4999" y="0"/>
        <a:ext cx="854364" cy="55499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77637" y="0"/>
        <a:ext cx="854364" cy="554991"/>
      </dsp:txXfrm>
    </dsp:sp>
    <dsp:sp modelId="{9B57AF0D-BCA7-44A0-9B4A-D0B12A6A7889}">
      <dsp:nvSpPr>
        <dsp:cNvPr id="0" name=""/>
        <dsp:cNvSpPr/>
      </dsp:nvSpPr>
      <dsp:spPr>
        <a:xfrm>
          <a:off x="1268561" y="0"/>
          <a:ext cx="1409355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6057" y="0"/>
        <a:ext cx="854364" cy="554991"/>
      </dsp:txXfrm>
    </dsp:sp>
    <dsp:sp modelId="{77B1328A-2E23-4429-830A-994C3C38CCC7}">
      <dsp:nvSpPr>
        <dsp:cNvPr id="0" name=""/>
        <dsp:cNvSpPr/>
      </dsp:nvSpPr>
      <dsp:spPr>
        <a:xfrm>
          <a:off x="253698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14477" y="0"/>
        <a:ext cx="854364" cy="554991"/>
      </dsp:txXfrm>
    </dsp:sp>
    <dsp:sp modelId="{9BACB906-03FC-4772-9062-834C839DB870}">
      <dsp:nvSpPr>
        <dsp:cNvPr id="0" name=""/>
        <dsp:cNvSpPr/>
      </dsp:nvSpPr>
      <dsp:spPr>
        <a:xfrm>
          <a:off x="380540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2897" y="0"/>
        <a:ext cx="854364" cy="554991"/>
      </dsp:txXfrm>
    </dsp:sp>
    <dsp:sp modelId="{CFE6CE68-4D7A-41BB-83AD-27A928206203}">
      <dsp:nvSpPr>
        <dsp:cNvPr id="0" name=""/>
        <dsp:cNvSpPr/>
      </dsp:nvSpPr>
      <dsp:spPr>
        <a:xfrm>
          <a:off x="507382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51318" y="0"/>
        <a:ext cx="854364" cy="554991"/>
      </dsp:txXfrm>
    </dsp:sp>
    <dsp:sp modelId="{CCFF17D3-8C9E-44F8-B415-9D06A4C9666D}">
      <dsp:nvSpPr>
        <dsp:cNvPr id="0" name=""/>
        <dsp:cNvSpPr/>
      </dsp:nvSpPr>
      <dsp:spPr>
        <a:xfrm>
          <a:off x="634224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9738" y="0"/>
        <a:ext cx="854364" cy="554991"/>
      </dsp:txXfrm>
    </dsp:sp>
    <dsp:sp modelId="{AF3DC014-596F-420F-809B-8627D2FD795F}">
      <dsp:nvSpPr>
        <dsp:cNvPr id="0" name=""/>
        <dsp:cNvSpPr/>
      </dsp:nvSpPr>
      <dsp:spPr>
        <a:xfrm>
          <a:off x="7610662" y="0"/>
          <a:ext cx="1409355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8158" y="0"/>
        <a:ext cx="854364" cy="554991"/>
      </dsp:txXfrm>
    </dsp:sp>
    <dsp:sp modelId="{22E46C28-5634-42B9-84CC-2C104ECCDADB}">
      <dsp:nvSpPr>
        <dsp:cNvPr id="0" name=""/>
        <dsp:cNvSpPr/>
      </dsp:nvSpPr>
      <dsp:spPr>
        <a:xfrm>
          <a:off x="887908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156578" y="0"/>
        <a:ext cx="854364" cy="554991"/>
      </dsp:txXfrm>
    </dsp:sp>
    <dsp:sp modelId="{7A2C6C36-7927-4B01-A817-7B2DC2EB4534}">
      <dsp:nvSpPr>
        <dsp:cNvPr id="0" name=""/>
        <dsp:cNvSpPr/>
      </dsp:nvSpPr>
      <dsp:spPr>
        <a:xfrm>
          <a:off x="10147503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4999" y="0"/>
        <a:ext cx="854364" cy="55499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77637" y="0"/>
        <a:ext cx="854364" cy="554991"/>
      </dsp:txXfrm>
    </dsp:sp>
    <dsp:sp modelId="{9B57AF0D-BCA7-44A0-9B4A-D0B12A6A7889}">
      <dsp:nvSpPr>
        <dsp:cNvPr id="0" name=""/>
        <dsp:cNvSpPr/>
      </dsp:nvSpPr>
      <dsp:spPr>
        <a:xfrm>
          <a:off x="1268561" y="0"/>
          <a:ext cx="1409355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6057" y="0"/>
        <a:ext cx="854364" cy="554991"/>
      </dsp:txXfrm>
    </dsp:sp>
    <dsp:sp modelId="{77B1328A-2E23-4429-830A-994C3C38CCC7}">
      <dsp:nvSpPr>
        <dsp:cNvPr id="0" name=""/>
        <dsp:cNvSpPr/>
      </dsp:nvSpPr>
      <dsp:spPr>
        <a:xfrm>
          <a:off x="253698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14477" y="0"/>
        <a:ext cx="854364" cy="554991"/>
      </dsp:txXfrm>
    </dsp:sp>
    <dsp:sp modelId="{9BACB906-03FC-4772-9062-834C839DB870}">
      <dsp:nvSpPr>
        <dsp:cNvPr id="0" name=""/>
        <dsp:cNvSpPr/>
      </dsp:nvSpPr>
      <dsp:spPr>
        <a:xfrm>
          <a:off x="380540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2897" y="0"/>
        <a:ext cx="854364" cy="554991"/>
      </dsp:txXfrm>
    </dsp:sp>
    <dsp:sp modelId="{CFE6CE68-4D7A-41BB-83AD-27A928206203}">
      <dsp:nvSpPr>
        <dsp:cNvPr id="0" name=""/>
        <dsp:cNvSpPr/>
      </dsp:nvSpPr>
      <dsp:spPr>
        <a:xfrm>
          <a:off x="507382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51318" y="0"/>
        <a:ext cx="854364" cy="554991"/>
      </dsp:txXfrm>
    </dsp:sp>
    <dsp:sp modelId="{CCFF17D3-8C9E-44F8-B415-9D06A4C9666D}">
      <dsp:nvSpPr>
        <dsp:cNvPr id="0" name=""/>
        <dsp:cNvSpPr/>
      </dsp:nvSpPr>
      <dsp:spPr>
        <a:xfrm>
          <a:off x="634224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9738" y="0"/>
        <a:ext cx="854364" cy="554991"/>
      </dsp:txXfrm>
    </dsp:sp>
    <dsp:sp modelId="{AF3DC014-596F-420F-809B-8627D2FD795F}">
      <dsp:nvSpPr>
        <dsp:cNvPr id="0" name=""/>
        <dsp:cNvSpPr/>
      </dsp:nvSpPr>
      <dsp:spPr>
        <a:xfrm>
          <a:off x="7610662" y="0"/>
          <a:ext cx="1409355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8158" y="0"/>
        <a:ext cx="854364" cy="554991"/>
      </dsp:txXfrm>
    </dsp:sp>
    <dsp:sp modelId="{22E46C28-5634-42B9-84CC-2C104ECCDADB}">
      <dsp:nvSpPr>
        <dsp:cNvPr id="0" name=""/>
        <dsp:cNvSpPr/>
      </dsp:nvSpPr>
      <dsp:spPr>
        <a:xfrm>
          <a:off x="887908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156578" y="0"/>
        <a:ext cx="854364" cy="554991"/>
      </dsp:txXfrm>
    </dsp:sp>
    <dsp:sp modelId="{7A2C6C36-7927-4B01-A817-7B2DC2EB4534}">
      <dsp:nvSpPr>
        <dsp:cNvPr id="0" name=""/>
        <dsp:cNvSpPr/>
      </dsp:nvSpPr>
      <dsp:spPr>
        <a:xfrm>
          <a:off x="10147503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4999" y="0"/>
        <a:ext cx="854364" cy="55499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77637" y="0"/>
        <a:ext cx="854364" cy="554991"/>
      </dsp:txXfrm>
    </dsp:sp>
    <dsp:sp modelId="{9B57AF0D-BCA7-44A0-9B4A-D0B12A6A7889}">
      <dsp:nvSpPr>
        <dsp:cNvPr id="0" name=""/>
        <dsp:cNvSpPr/>
      </dsp:nvSpPr>
      <dsp:spPr>
        <a:xfrm>
          <a:off x="1268561" y="0"/>
          <a:ext cx="1409355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6057" y="0"/>
        <a:ext cx="854364" cy="554991"/>
      </dsp:txXfrm>
    </dsp:sp>
    <dsp:sp modelId="{77B1328A-2E23-4429-830A-994C3C38CCC7}">
      <dsp:nvSpPr>
        <dsp:cNvPr id="0" name=""/>
        <dsp:cNvSpPr/>
      </dsp:nvSpPr>
      <dsp:spPr>
        <a:xfrm>
          <a:off x="253698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14477" y="0"/>
        <a:ext cx="854364" cy="554991"/>
      </dsp:txXfrm>
    </dsp:sp>
    <dsp:sp modelId="{9BACB906-03FC-4772-9062-834C839DB870}">
      <dsp:nvSpPr>
        <dsp:cNvPr id="0" name=""/>
        <dsp:cNvSpPr/>
      </dsp:nvSpPr>
      <dsp:spPr>
        <a:xfrm>
          <a:off x="380540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2897" y="0"/>
        <a:ext cx="854364" cy="554991"/>
      </dsp:txXfrm>
    </dsp:sp>
    <dsp:sp modelId="{CFE6CE68-4D7A-41BB-83AD-27A928206203}">
      <dsp:nvSpPr>
        <dsp:cNvPr id="0" name=""/>
        <dsp:cNvSpPr/>
      </dsp:nvSpPr>
      <dsp:spPr>
        <a:xfrm>
          <a:off x="507382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51318" y="0"/>
        <a:ext cx="854364" cy="554991"/>
      </dsp:txXfrm>
    </dsp:sp>
    <dsp:sp modelId="{CCFF17D3-8C9E-44F8-B415-9D06A4C9666D}">
      <dsp:nvSpPr>
        <dsp:cNvPr id="0" name=""/>
        <dsp:cNvSpPr/>
      </dsp:nvSpPr>
      <dsp:spPr>
        <a:xfrm>
          <a:off x="6342242" y="0"/>
          <a:ext cx="1409355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9738" y="0"/>
        <a:ext cx="854364" cy="554991"/>
      </dsp:txXfrm>
    </dsp:sp>
    <dsp:sp modelId="{AF3DC014-596F-420F-809B-8627D2FD795F}">
      <dsp:nvSpPr>
        <dsp:cNvPr id="0" name=""/>
        <dsp:cNvSpPr/>
      </dsp:nvSpPr>
      <dsp:spPr>
        <a:xfrm>
          <a:off x="7610662" y="0"/>
          <a:ext cx="1409355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8158" y="0"/>
        <a:ext cx="854364" cy="554991"/>
      </dsp:txXfrm>
    </dsp:sp>
    <dsp:sp modelId="{22E46C28-5634-42B9-84CC-2C104ECCDADB}">
      <dsp:nvSpPr>
        <dsp:cNvPr id="0" name=""/>
        <dsp:cNvSpPr/>
      </dsp:nvSpPr>
      <dsp:spPr>
        <a:xfrm>
          <a:off x="887908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156578" y="0"/>
        <a:ext cx="854364" cy="554991"/>
      </dsp:txXfrm>
    </dsp:sp>
    <dsp:sp modelId="{7A2C6C36-7927-4B01-A817-7B2DC2EB4534}">
      <dsp:nvSpPr>
        <dsp:cNvPr id="0" name=""/>
        <dsp:cNvSpPr/>
      </dsp:nvSpPr>
      <dsp:spPr>
        <a:xfrm>
          <a:off x="10147503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4999" y="0"/>
        <a:ext cx="854364" cy="55499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12453" cy="5189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9635" y="0"/>
        <a:ext cx="893465" cy="518988"/>
      </dsp:txXfrm>
    </dsp:sp>
    <dsp:sp modelId="{9B57AF0D-BCA7-44A0-9B4A-D0B12A6A7889}">
      <dsp:nvSpPr>
        <dsp:cNvPr id="0" name=""/>
        <dsp:cNvSpPr/>
      </dsp:nvSpPr>
      <dsp:spPr>
        <a:xfrm>
          <a:off x="1271349" y="0"/>
          <a:ext cx="1412453" cy="518988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30843" y="0"/>
        <a:ext cx="893465" cy="518988"/>
      </dsp:txXfrm>
    </dsp:sp>
    <dsp:sp modelId="{77B1328A-2E23-4429-830A-994C3C38CCC7}">
      <dsp:nvSpPr>
        <dsp:cNvPr id="0" name=""/>
        <dsp:cNvSpPr/>
      </dsp:nvSpPr>
      <dsp:spPr>
        <a:xfrm>
          <a:off x="2542557" y="0"/>
          <a:ext cx="1412453" cy="5189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02051" y="0"/>
        <a:ext cx="893465" cy="518988"/>
      </dsp:txXfrm>
    </dsp:sp>
    <dsp:sp modelId="{9BACB906-03FC-4772-9062-834C839DB870}">
      <dsp:nvSpPr>
        <dsp:cNvPr id="0" name=""/>
        <dsp:cNvSpPr/>
      </dsp:nvSpPr>
      <dsp:spPr>
        <a:xfrm>
          <a:off x="3813765" y="0"/>
          <a:ext cx="1412453" cy="5189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73259" y="0"/>
        <a:ext cx="893465" cy="518988"/>
      </dsp:txXfrm>
    </dsp:sp>
    <dsp:sp modelId="{CFE6CE68-4D7A-41BB-83AD-27A928206203}">
      <dsp:nvSpPr>
        <dsp:cNvPr id="0" name=""/>
        <dsp:cNvSpPr/>
      </dsp:nvSpPr>
      <dsp:spPr>
        <a:xfrm>
          <a:off x="5084973" y="0"/>
          <a:ext cx="1412453" cy="518988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44467" y="0"/>
        <a:ext cx="893465" cy="518988"/>
      </dsp:txXfrm>
    </dsp:sp>
    <dsp:sp modelId="{CCFF17D3-8C9E-44F8-B415-9D06A4C9666D}">
      <dsp:nvSpPr>
        <dsp:cNvPr id="0" name=""/>
        <dsp:cNvSpPr/>
      </dsp:nvSpPr>
      <dsp:spPr>
        <a:xfrm>
          <a:off x="6356181" y="0"/>
          <a:ext cx="1412453" cy="518988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5675" y="0"/>
        <a:ext cx="893465" cy="518988"/>
      </dsp:txXfrm>
    </dsp:sp>
    <dsp:sp modelId="{AF3DC014-596F-420F-809B-8627D2FD795F}">
      <dsp:nvSpPr>
        <dsp:cNvPr id="0" name=""/>
        <dsp:cNvSpPr/>
      </dsp:nvSpPr>
      <dsp:spPr>
        <a:xfrm>
          <a:off x="7627389" y="0"/>
          <a:ext cx="1412453" cy="518988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6883" y="0"/>
        <a:ext cx="893465" cy="518988"/>
      </dsp:txXfrm>
    </dsp:sp>
    <dsp:sp modelId="{22E46C28-5634-42B9-84CC-2C104ECCDADB}">
      <dsp:nvSpPr>
        <dsp:cNvPr id="0" name=""/>
        <dsp:cNvSpPr/>
      </dsp:nvSpPr>
      <dsp:spPr>
        <a:xfrm>
          <a:off x="8898597" y="0"/>
          <a:ext cx="1412453" cy="518988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Risques du projet</a:t>
          </a:r>
        </a:p>
      </dsp:txBody>
      <dsp:txXfrm>
        <a:off x="9158091" y="0"/>
        <a:ext cx="893465" cy="518988"/>
      </dsp:txXfrm>
    </dsp:sp>
    <dsp:sp modelId="{7A2C6C36-7927-4B01-A817-7B2DC2EB4534}">
      <dsp:nvSpPr>
        <dsp:cNvPr id="0" name=""/>
        <dsp:cNvSpPr/>
      </dsp:nvSpPr>
      <dsp:spPr>
        <a:xfrm>
          <a:off x="10169805" y="0"/>
          <a:ext cx="1412453" cy="5189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9299" y="0"/>
        <a:ext cx="893465" cy="518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" y="0"/>
          <a:ext cx="1420197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8891" y="0"/>
        <a:ext cx="902700" cy="517497"/>
      </dsp:txXfrm>
    </dsp:sp>
    <dsp:sp modelId="{9B57AF0D-BCA7-44A0-9B4A-D0B12A6A7889}">
      <dsp:nvSpPr>
        <dsp:cNvPr id="0" name=""/>
        <dsp:cNvSpPr/>
      </dsp:nvSpPr>
      <dsp:spPr>
        <a:xfrm>
          <a:off x="1278319" y="0"/>
          <a:ext cx="1420197" cy="517497"/>
        </a:xfrm>
        <a:prstGeom prst="chevron">
          <a:avLst/>
        </a:prstGeom>
        <a:solidFill>
          <a:schemeClr val="accent2"/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</a:t>
          </a:r>
          <a:r>
            <a:rPr lang="fr-FR" sz="900" kern="1200" baseline="0" dirty="0"/>
            <a:t>Foosus</a:t>
          </a:r>
          <a:endParaRPr lang="fr-FR" sz="900" kern="1200" dirty="0"/>
        </a:p>
      </dsp:txBody>
      <dsp:txXfrm>
        <a:off x="1537068" y="0"/>
        <a:ext cx="902700" cy="517497"/>
      </dsp:txXfrm>
    </dsp:sp>
    <dsp:sp modelId="{77B1328A-2E23-4429-830A-994C3C38CCC7}">
      <dsp:nvSpPr>
        <dsp:cNvPr id="0" name=""/>
        <dsp:cNvSpPr/>
      </dsp:nvSpPr>
      <dsp:spPr>
        <a:xfrm>
          <a:off x="2556496" y="0"/>
          <a:ext cx="1420197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de Foosus</a:t>
          </a:r>
        </a:p>
      </dsp:txBody>
      <dsp:txXfrm>
        <a:off x="2815245" y="0"/>
        <a:ext cx="902700" cy="517497"/>
      </dsp:txXfrm>
    </dsp:sp>
    <dsp:sp modelId="{9BACB906-03FC-4772-9062-834C839DB870}">
      <dsp:nvSpPr>
        <dsp:cNvPr id="0" name=""/>
        <dsp:cNvSpPr/>
      </dsp:nvSpPr>
      <dsp:spPr>
        <a:xfrm>
          <a:off x="3834674" y="0"/>
          <a:ext cx="1420197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93423" y="0"/>
        <a:ext cx="902700" cy="517497"/>
      </dsp:txXfrm>
    </dsp:sp>
    <dsp:sp modelId="{CFE6CE68-4D7A-41BB-83AD-27A928206203}">
      <dsp:nvSpPr>
        <dsp:cNvPr id="0" name=""/>
        <dsp:cNvSpPr/>
      </dsp:nvSpPr>
      <dsp:spPr>
        <a:xfrm>
          <a:off x="5112851" y="0"/>
          <a:ext cx="1420197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71600" y="0"/>
        <a:ext cx="902700" cy="517497"/>
      </dsp:txXfrm>
    </dsp:sp>
    <dsp:sp modelId="{CCFF17D3-8C9E-44F8-B415-9D06A4C9666D}">
      <dsp:nvSpPr>
        <dsp:cNvPr id="0" name=""/>
        <dsp:cNvSpPr/>
      </dsp:nvSpPr>
      <dsp:spPr>
        <a:xfrm>
          <a:off x="6391028" y="0"/>
          <a:ext cx="1420197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49777" y="0"/>
        <a:ext cx="902700" cy="517497"/>
      </dsp:txXfrm>
    </dsp:sp>
    <dsp:sp modelId="{F423C0C2-AB5E-41DF-B3BC-324C6983D22F}">
      <dsp:nvSpPr>
        <dsp:cNvPr id="0" name=""/>
        <dsp:cNvSpPr/>
      </dsp:nvSpPr>
      <dsp:spPr>
        <a:xfrm>
          <a:off x="7669206" y="0"/>
          <a:ext cx="1420197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Architecture du système</a:t>
          </a:r>
          <a:endParaRPr lang="fr-FR" sz="900" kern="1200" dirty="0"/>
        </a:p>
      </dsp:txBody>
      <dsp:txXfrm>
        <a:off x="7927955" y="0"/>
        <a:ext cx="902700" cy="517497"/>
      </dsp:txXfrm>
    </dsp:sp>
    <dsp:sp modelId="{24385AD4-9E2D-4183-8325-8F555054ABC2}">
      <dsp:nvSpPr>
        <dsp:cNvPr id="0" name=""/>
        <dsp:cNvSpPr/>
      </dsp:nvSpPr>
      <dsp:spPr>
        <a:xfrm>
          <a:off x="8947383" y="0"/>
          <a:ext cx="1420197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206132" y="0"/>
        <a:ext cx="902700" cy="517497"/>
      </dsp:txXfrm>
    </dsp:sp>
    <dsp:sp modelId="{7A2C6C36-7927-4B01-A817-7B2DC2EB4534}">
      <dsp:nvSpPr>
        <dsp:cNvPr id="0" name=""/>
        <dsp:cNvSpPr/>
      </dsp:nvSpPr>
      <dsp:spPr>
        <a:xfrm>
          <a:off x="10225560" y="0"/>
          <a:ext cx="1420197" cy="517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84309" y="0"/>
        <a:ext cx="902700" cy="5174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0" y="0"/>
          <a:ext cx="1805781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i="1" kern="1200" dirty="0"/>
            <a:t>Introduction</a:t>
          </a:r>
        </a:p>
      </dsp:txBody>
      <dsp:txXfrm>
        <a:off x="277496" y="0"/>
        <a:ext cx="1250790" cy="554991"/>
      </dsp:txXfrm>
    </dsp:sp>
    <dsp:sp modelId="{9B57AF0D-BCA7-44A0-9B4A-D0B12A6A7889}">
      <dsp:nvSpPr>
        <dsp:cNvPr id="0" name=""/>
        <dsp:cNvSpPr/>
      </dsp:nvSpPr>
      <dsp:spPr>
        <a:xfrm>
          <a:off x="1625203" y="0"/>
          <a:ext cx="1805781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Présentation du contexte et des enjeux d’Astra</a:t>
          </a:r>
        </a:p>
      </dsp:txBody>
      <dsp:txXfrm>
        <a:off x="1902699" y="0"/>
        <a:ext cx="1250790" cy="554991"/>
      </dsp:txXfrm>
    </dsp:sp>
    <dsp:sp modelId="{77B1328A-2E23-4429-830A-994C3C38CCC7}">
      <dsp:nvSpPr>
        <dsp:cNvPr id="0" name=""/>
        <dsp:cNvSpPr/>
      </dsp:nvSpPr>
      <dsp:spPr>
        <a:xfrm>
          <a:off x="3250406" y="0"/>
          <a:ext cx="1805781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baseline="0" dirty="0"/>
            <a:t>Présentation des objectifs et  contraintes d’Astra</a:t>
          </a:r>
        </a:p>
      </dsp:txBody>
      <dsp:txXfrm>
        <a:off x="3527902" y="0"/>
        <a:ext cx="1250790" cy="554991"/>
      </dsp:txXfrm>
    </dsp:sp>
    <dsp:sp modelId="{9BACB906-03FC-4772-9062-834C839DB870}">
      <dsp:nvSpPr>
        <dsp:cNvPr id="0" name=""/>
        <dsp:cNvSpPr/>
      </dsp:nvSpPr>
      <dsp:spPr>
        <a:xfrm>
          <a:off x="4875609" y="0"/>
          <a:ext cx="1805781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baseline="0" dirty="0"/>
            <a:t>Analyse de l’étude exploratrice d’architecture</a:t>
          </a:r>
          <a:endParaRPr lang="fr-FR" sz="1000" kern="1200" dirty="0"/>
        </a:p>
      </dsp:txBody>
      <dsp:txXfrm>
        <a:off x="5153105" y="0"/>
        <a:ext cx="1250790" cy="554991"/>
      </dsp:txXfrm>
    </dsp:sp>
    <dsp:sp modelId="{CFE6CE68-4D7A-41BB-83AD-27A928206203}">
      <dsp:nvSpPr>
        <dsp:cNvPr id="0" name=""/>
        <dsp:cNvSpPr/>
      </dsp:nvSpPr>
      <dsp:spPr>
        <a:xfrm>
          <a:off x="6500812" y="0"/>
          <a:ext cx="1805781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Etude de Framework </a:t>
          </a:r>
        </a:p>
      </dsp:txBody>
      <dsp:txXfrm>
        <a:off x="6778308" y="0"/>
        <a:ext cx="1250790" cy="554991"/>
      </dsp:txXfrm>
    </dsp:sp>
    <dsp:sp modelId="{CCFF17D3-8C9E-44F8-B415-9D06A4C9666D}">
      <dsp:nvSpPr>
        <dsp:cNvPr id="0" name=""/>
        <dsp:cNvSpPr/>
      </dsp:nvSpPr>
      <dsp:spPr>
        <a:xfrm>
          <a:off x="8126015" y="0"/>
          <a:ext cx="1805781" cy="554991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Architecture du système</a:t>
          </a:r>
        </a:p>
      </dsp:txBody>
      <dsp:txXfrm>
        <a:off x="8403511" y="0"/>
        <a:ext cx="1250790" cy="554991"/>
      </dsp:txXfrm>
    </dsp:sp>
    <dsp:sp modelId="{7A2C6C36-7927-4B01-A817-7B2DC2EB4534}">
      <dsp:nvSpPr>
        <dsp:cNvPr id="0" name=""/>
        <dsp:cNvSpPr/>
      </dsp:nvSpPr>
      <dsp:spPr>
        <a:xfrm>
          <a:off x="9751218" y="0"/>
          <a:ext cx="1805781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Synthèse et conclusion</a:t>
          </a:r>
        </a:p>
      </dsp:txBody>
      <dsp:txXfrm>
        <a:off x="10028714" y="0"/>
        <a:ext cx="1250790" cy="554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" y="0"/>
          <a:ext cx="1424843" cy="5682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84290" y="0"/>
        <a:ext cx="856547" cy="568296"/>
      </dsp:txXfrm>
    </dsp:sp>
    <dsp:sp modelId="{9B57AF0D-BCA7-44A0-9B4A-D0B12A6A7889}">
      <dsp:nvSpPr>
        <dsp:cNvPr id="0" name=""/>
        <dsp:cNvSpPr/>
      </dsp:nvSpPr>
      <dsp:spPr>
        <a:xfrm>
          <a:off x="1282501" y="0"/>
          <a:ext cx="1424843" cy="568296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66649" y="0"/>
        <a:ext cx="856547" cy="568296"/>
      </dsp:txXfrm>
    </dsp:sp>
    <dsp:sp modelId="{77B1328A-2E23-4429-830A-994C3C38CCC7}">
      <dsp:nvSpPr>
        <dsp:cNvPr id="0" name=""/>
        <dsp:cNvSpPr/>
      </dsp:nvSpPr>
      <dsp:spPr>
        <a:xfrm>
          <a:off x="2564860" y="0"/>
          <a:ext cx="1424843" cy="568296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49008" y="0"/>
        <a:ext cx="856547" cy="568296"/>
      </dsp:txXfrm>
    </dsp:sp>
    <dsp:sp modelId="{9BACB906-03FC-4772-9062-834C839DB870}">
      <dsp:nvSpPr>
        <dsp:cNvPr id="0" name=""/>
        <dsp:cNvSpPr/>
      </dsp:nvSpPr>
      <dsp:spPr>
        <a:xfrm>
          <a:off x="3847219" y="0"/>
          <a:ext cx="1424843" cy="5682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131367" y="0"/>
        <a:ext cx="856547" cy="568296"/>
      </dsp:txXfrm>
    </dsp:sp>
    <dsp:sp modelId="{CFE6CE68-4D7A-41BB-83AD-27A928206203}">
      <dsp:nvSpPr>
        <dsp:cNvPr id="0" name=""/>
        <dsp:cNvSpPr/>
      </dsp:nvSpPr>
      <dsp:spPr>
        <a:xfrm>
          <a:off x="5129578" y="0"/>
          <a:ext cx="1424843" cy="5682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413726" y="0"/>
        <a:ext cx="856547" cy="568296"/>
      </dsp:txXfrm>
    </dsp:sp>
    <dsp:sp modelId="{CCFF17D3-8C9E-44F8-B415-9D06A4C9666D}">
      <dsp:nvSpPr>
        <dsp:cNvPr id="0" name=""/>
        <dsp:cNvSpPr/>
      </dsp:nvSpPr>
      <dsp:spPr>
        <a:xfrm>
          <a:off x="6411937" y="0"/>
          <a:ext cx="1424843" cy="5682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96085" y="0"/>
        <a:ext cx="856547" cy="568296"/>
      </dsp:txXfrm>
    </dsp:sp>
    <dsp:sp modelId="{78FF96C8-1D65-4644-9664-C74A86A0F009}">
      <dsp:nvSpPr>
        <dsp:cNvPr id="0" name=""/>
        <dsp:cNvSpPr/>
      </dsp:nvSpPr>
      <dsp:spPr>
        <a:xfrm>
          <a:off x="7694296" y="0"/>
          <a:ext cx="1424843" cy="5682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978444" y="0"/>
        <a:ext cx="856547" cy="568296"/>
      </dsp:txXfrm>
    </dsp:sp>
    <dsp:sp modelId="{D030415F-CC7A-4EB2-A308-1230D4ED5570}">
      <dsp:nvSpPr>
        <dsp:cNvPr id="0" name=""/>
        <dsp:cNvSpPr/>
      </dsp:nvSpPr>
      <dsp:spPr>
        <a:xfrm>
          <a:off x="8976655" y="0"/>
          <a:ext cx="1424843" cy="5682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260803" y="0"/>
        <a:ext cx="856547" cy="568296"/>
      </dsp:txXfrm>
    </dsp:sp>
    <dsp:sp modelId="{7A2C6C36-7927-4B01-A817-7B2DC2EB4534}">
      <dsp:nvSpPr>
        <dsp:cNvPr id="0" name=""/>
        <dsp:cNvSpPr/>
      </dsp:nvSpPr>
      <dsp:spPr>
        <a:xfrm>
          <a:off x="10259014" y="0"/>
          <a:ext cx="1424843" cy="5682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543162" y="0"/>
        <a:ext cx="856547" cy="568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61400" y="0"/>
        <a:ext cx="902328" cy="522515"/>
      </dsp:txXfrm>
    </dsp:sp>
    <dsp:sp modelId="{9B57AF0D-BCA7-44A0-9B4A-D0B12A6A7889}">
      <dsp:nvSpPr>
        <dsp:cNvPr id="0" name=""/>
        <dsp:cNvSpPr/>
      </dsp:nvSpPr>
      <dsp:spPr>
        <a:xfrm>
          <a:off x="1282501" y="0"/>
          <a:ext cx="1424843" cy="522515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3759" y="0"/>
        <a:ext cx="902328" cy="522515"/>
      </dsp:txXfrm>
    </dsp:sp>
    <dsp:sp modelId="{77B1328A-2E23-4429-830A-994C3C38CCC7}">
      <dsp:nvSpPr>
        <dsp:cNvPr id="0" name=""/>
        <dsp:cNvSpPr/>
      </dsp:nvSpPr>
      <dsp:spPr>
        <a:xfrm>
          <a:off x="2564860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26118" y="0"/>
        <a:ext cx="902328" cy="522515"/>
      </dsp:txXfrm>
    </dsp:sp>
    <dsp:sp modelId="{9BACB906-03FC-4772-9062-834C839DB870}">
      <dsp:nvSpPr>
        <dsp:cNvPr id="0" name=""/>
        <dsp:cNvSpPr/>
      </dsp:nvSpPr>
      <dsp:spPr>
        <a:xfrm>
          <a:off x="3847219" y="0"/>
          <a:ext cx="1424843" cy="522515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108477" y="0"/>
        <a:ext cx="902328" cy="522515"/>
      </dsp:txXfrm>
    </dsp:sp>
    <dsp:sp modelId="{CFE6CE68-4D7A-41BB-83AD-27A928206203}">
      <dsp:nvSpPr>
        <dsp:cNvPr id="0" name=""/>
        <dsp:cNvSpPr/>
      </dsp:nvSpPr>
      <dsp:spPr>
        <a:xfrm>
          <a:off x="5129578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90836" y="0"/>
        <a:ext cx="902328" cy="522515"/>
      </dsp:txXfrm>
    </dsp:sp>
    <dsp:sp modelId="{CCFF17D3-8C9E-44F8-B415-9D06A4C9666D}">
      <dsp:nvSpPr>
        <dsp:cNvPr id="0" name=""/>
        <dsp:cNvSpPr/>
      </dsp:nvSpPr>
      <dsp:spPr>
        <a:xfrm>
          <a:off x="6411937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73195" y="0"/>
        <a:ext cx="902328" cy="522515"/>
      </dsp:txXfrm>
    </dsp:sp>
    <dsp:sp modelId="{446102B4-0249-4CD3-B284-C07BC6C890C9}">
      <dsp:nvSpPr>
        <dsp:cNvPr id="0" name=""/>
        <dsp:cNvSpPr/>
      </dsp:nvSpPr>
      <dsp:spPr>
        <a:xfrm>
          <a:off x="7694296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955554" y="0"/>
        <a:ext cx="902328" cy="522515"/>
      </dsp:txXfrm>
    </dsp:sp>
    <dsp:sp modelId="{1489529E-3700-4898-9B70-B9BBF7A86F18}">
      <dsp:nvSpPr>
        <dsp:cNvPr id="0" name=""/>
        <dsp:cNvSpPr/>
      </dsp:nvSpPr>
      <dsp:spPr>
        <a:xfrm>
          <a:off x="8976655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237913" y="0"/>
        <a:ext cx="902328" cy="522515"/>
      </dsp:txXfrm>
    </dsp:sp>
    <dsp:sp modelId="{7A2C6C36-7927-4B01-A817-7B2DC2EB4534}">
      <dsp:nvSpPr>
        <dsp:cNvPr id="0" name=""/>
        <dsp:cNvSpPr/>
      </dsp:nvSpPr>
      <dsp:spPr>
        <a:xfrm>
          <a:off x="10259014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520272" y="0"/>
        <a:ext cx="902328" cy="5225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61400" y="0"/>
        <a:ext cx="902328" cy="522515"/>
      </dsp:txXfrm>
    </dsp:sp>
    <dsp:sp modelId="{9B57AF0D-BCA7-44A0-9B4A-D0B12A6A7889}">
      <dsp:nvSpPr>
        <dsp:cNvPr id="0" name=""/>
        <dsp:cNvSpPr/>
      </dsp:nvSpPr>
      <dsp:spPr>
        <a:xfrm>
          <a:off x="1282501" y="0"/>
          <a:ext cx="1424843" cy="522515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3759" y="0"/>
        <a:ext cx="902328" cy="522515"/>
      </dsp:txXfrm>
    </dsp:sp>
    <dsp:sp modelId="{77B1328A-2E23-4429-830A-994C3C38CCC7}">
      <dsp:nvSpPr>
        <dsp:cNvPr id="0" name=""/>
        <dsp:cNvSpPr/>
      </dsp:nvSpPr>
      <dsp:spPr>
        <a:xfrm>
          <a:off x="2564860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26118" y="0"/>
        <a:ext cx="902328" cy="522515"/>
      </dsp:txXfrm>
    </dsp:sp>
    <dsp:sp modelId="{9BACB906-03FC-4772-9062-834C839DB870}">
      <dsp:nvSpPr>
        <dsp:cNvPr id="0" name=""/>
        <dsp:cNvSpPr/>
      </dsp:nvSpPr>
      <dsp:spPr>
        <a:xfrm>
          <a:off x="3847219" y="0"/>
          <a:ext cx="1424843" cy="522515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108477" y="0"/>
        <a:ext cx="902328" cy="522515"/>
      </dsp:txXfrm>
    </dsp:sp>
    <dsp:sp modelId="{CFE6CE68-4D7A-41BB-83AD-27A928206203}">
      <dsp:nvSpPr>
        <dsp:cNvPr id="0" name=""/>
        <dsp:cNvSpPr/>
      </dsp:nvSpPr>
      <dsp:spPr>
        <a:xfrm>
          <a:off x="5129578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90836" y="0"/>
        <a:ext cx="902328" cy="522515"/>
      </dsp:txXfrm>
    </dsp:sp>
    <dsp:sp modelId="{CCFF17D3-8C9E-44F8-B415-9D06A4C9666D}">
      <dsp:nvSpPr>
        <dsp:cNvPr id="0" name=""/>
        <dsp:cNvSpPr/>
      </dsp:nvSpPr>
      <dsp:spPr>
        <a:xfrm>
          <a:off x="6411937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73195" y="0"/>
        <a:ext cx="902328" cy="522515"/>
      </dsp:txXfrm>
    </dsp:sp>
    <dsp:sp modelId="{F0316352-6F8A-425F-89D1-B403D5AD6F0E}">
      <dsp:nvSpPr>
        <dsp:cNvPr id="0" name=""/>
        <dsp:cNvSpPr/>
      </dsp:nvSpPr>
      <dsp:spPr>
        <a:xfrm>
          <a:off x="7694296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955554" y="0"/>
        <a:ext cx="902328" cy="522515"/>
      </dsp:txXfrm>
    </dsp:sp>
    <dsp:sp modelId="{630E523F-BEF4-4E3F-870C-79D2C8C93AB1}">
      <dsp:nvSpPr>
        <dsp:cNvPr id="0" name=""/>
        <dsp:cNvSpPr/>
      </dsp:nvSpPr>
      <dsp:spPr>
        <a:xfrm>
          <a:off x="8976655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237913" y="0"/>
        <a:ext cx="902328" cy="522515"/>
      </dsp:txXfrm>
    </dsp:sp>
    <dsp:sp modelId="{7A2C6C36-7927-4B01-A817-7B2DC2EB4534}">
      <dsp:nvSpPr>
        <dsp:cNvPr id="0" name=""/>
        <dsp:cNvSpPr/>
      </dsp:nvSpPr>
      <dsp:spPr>
        <a:xfrm>
          <a:off x="10259014" y="0"/>
          <a:ext cx="1424843" cy="522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520272" y="0"/>
        <a:ext cx="902328" cy="522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77637" y="0"/>
        <a:ext cx="854364" cy="554991"/>
      </dsp:txXfrm>
    </dsp:sp>
    <dsp:sp modelId="{9B57AF0D-BCA7-44A0-9B4A-D0B12A6A7889}">
      <dsp:nvSpPr>
        <dsp:cNvPr id="0" name=""/>
        <dsp:cNvSpPr/>
      </dsp:nvSpPr>
      <dsp:spPr>
        <a:xfrm>
          <a:off x="1268561" y="0"/>
          <a:ext cx="1409355" cy="554991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et des enjeux de Foosus</a:t>
          </a:r>
        </a:p>
      </dsp:txBody>
      <dsp:txXfrm>
        <a:off x="1546057" y="0"/>
        <a:ext cx="854364" cy="554991"/>
      </dsp:txXfrm>
    </dsp:sp>
    <dsp:sp modelId="{77B1328A-2E23-4429-830A-994C3C38CCC7}">
      <dsp:nvSpPr>
        <dsp:cNvPr id="0" name=""/>
        <dsp:cNvSpPr/>
      </dsp:nvSpPr>
      <dsp:spPr>
        <a:xfrm>
          <a:off x="253698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objectifs et  contraintes </a:t>
          </a:r>
          <a:r>
            <a:rPr lang="fr-FR" sz="900" kern="1200" dirty="0"/>
            <a:t>de Foosus</a:t>
          </a:r>
          <a:endParaRPr lang="fr-FR" sz="900" kern="1200" baseline="0" dirty="0"/>
        </a:p>
      </dsp:txBody>
      <dsp:txXfrm>
        <a:off x="2814477" y="0"/>
        <a:ext cx="854364" cy="554991"/>
      </dsp:txXfrm>
    </dsp:sp>
    <dsp:sp modelId="{9BACB906-03FC-4772-9062-834C839DB870}">
      <dsp:nvSpPr>
        <dsp:cNvPr id="0" name=""/>
        <dsp:cNvSpPr/>
      </dsp:nvSpPr>
      <dsp:spPr>
        <a:xfrm>
          <a:off x="3805401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Analyses du projet</a:t>
          </a:r>
          <a:endParaRPr lang="fr-FR" sz="900" kern="1200" dirty="0"/>
        </a:p>
      </dsp:txBody>
      <dsp:txXfrm>
        <a:off x="4082897" y="0"/>
        <a:ext cx="854364" cy="554991"/>
      </dsp:txXfrm>
    </dsp:sp>
    <dsp:sp modelId="{CFE6CE68-4D7A-41BB-83AD-27A928206203}">
      <dsp:nvSpPr>
        <dsp:cNvPr id="0" name=""/>
        <dsp:cNvSpPr/>
      </dsp:nvSpPr>
      <dsp:spPr>
        <a:xfrm>
          <a:off x="5073822" y="0"/>
          <a:ext cx="1409355" cy="554991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Gestion du projet</a:t>
          </a:r>
        </a:p>
      </dsp:txBody>
      <dsp:txXfrm>
        <a:off x="5351318" y="0"/>
        <a:ext cx="854364" cy="554991"/>
      </dsp:txXfrm>
    </dsp:sp>
    <dsp:sp modelId="{CCFF17D3-8C9E-44F8-B415-9D06A4C9666D}">
      <dsp:nvSpPr>
        <dsp:cNvPr id="0" name=""/>
        <dsp:cNvSpPr/>
      </dsp:nvSpPr>
      <dsp:spPr>
        <a:xfrm>
          <a:off x="634224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 diagnostic</a:t>
          </a:r>
        </a:p>
      </dsp:txBody>
      <dsp:txXfrm>
        <a:off x="6619738" y="0"/>
        <a:ext cx="854364" cy="554991"/>
      </dsp:txXfrm>
    </dsp:sp>
    <dsp:sp modelId="{9AC2CE65-FA86-460D-A6B9-B2454C038F6F}">
      <dsp:nvSpPr>
        <dsp:cNvPr id="0" name=""/>
        <dsp:cNvSpPr/>
      </dsp:nvSpPr>
      <dsp:spPr>
        <a:xfrm>
          <a:off x="761066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Architecture du système</a:t>
          </a:r>
        </a:p>
      </dsp:txBody>
      <dsp:txXfrm>
        <a:off x="7888158" y="0"/>
        <a:ext cx="854364" cy="554991"/>
      </dsp:txXfrm>
    </dsp:sp>
    <dsp:sp modelId="{58EA2DE3-01C2-4275-A6D0-CF8F45CE1E69}">
      <dsp:nvSpPr>
        <dsp:cNvPr id="0" name=""/>
        <dsp:cNvSpPr/>
      </dsp:nvSpPr>
      <dsp:spPr>
        <a:xfrm>
          <a:off x="8879082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Risques du projet</a:t>
          </a:r>
          <a:endParaRPr lang="fr-FR" sz="900" kern="1200" dirty="0"/>
        </a:p>
      </dsp:txBody>
      <dsp:txXfrm>
        <a:off x="9156578" y="0"/>
        <a:ext cx="854364" cy="554991"/>
      </dsp:txXfrm>
    </dsp:sp>
    <dsp:sp modelId="{7A2C6C36-7927-4B01-A817-7B2DC2EB4534}">
      <dsp:nvSpPr>
        <dsp:cNvPr id="0" name=""/>
        <dsp:cNvSpPr/>
      </dsp:nvSpPr>
      <dsp:spPr>
        <a:xfrm>
          <a:off x="10147503" y="0"/>
          <a:ext cx="1409355" cy="55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424999" y="0"/>
        <a:ext cx="854364" cy="554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5DFD5-3F98-48E7-AD4A-B73773987BFA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0BBDA-4CE8-4C20-A9FA-855B76240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4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5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92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12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69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i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24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579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43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2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255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14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10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08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47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29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994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7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79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42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8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F31E5-25FC-45B4-B918-C0F6CB951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2250964"/>
            <a:ext cx="8953500" cy="3272387"/>
          </a:xfrm>
        </p:spPr>
        <p:txBody>
          <a:bodyPr/>
          <a:lstStyle/>
          <a:p>
            <a:pPr algn="ctr"/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Concevoir une nouvelle architecture afin de soutenir le développement de l’entreprise</a:t>
            </a:r>
            <a:br>
              <a:rPr lang="fr-FR" sz="1400" b="1" dirty="0"/>
            </a:br>
            <a:br>
              <a:rPr lang="fr-FR" sz="4400" b="1" dirty="0"/>
            </a:br>
            <a:endParaRPr lang="fr-FR" sz="44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0A8A03-115C-4557-B5C3-EE4894E57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565" y="4355651"/>
            <a:ext cx="2595033" cy="152070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/>
              <a:t>Chaïma Imamou</a:t>
            </a:r>
          </a:p>
          <a:p>
            <a:pPr algn="l"/>
            <a:r>
              <a:rPr lang="fr-FR" dirty="0"/>
              <a:t>Soutenance projet n°5</a:t>
            </a:r>
          </a:p>
          <a:p>
            <a:pPr algn="l"/>
            <a:r>
              <a:rPr lang="fr-FR" dirty="0"/>
              <a:t>Période 05/2021</a:t>
            </a:r>
          </a:p>
          <a:p>
            <a:pPr algn="l"/>
            <a:r>
              <a:rPr lang="fr-FR" dirty="0"/>
              <a:t>Session 2020/2021</a:t>
            </a:r>
          </a:p>
          <a:p>
            <a:pPr algn="l"/>
            <a:endParaRPr lang="fr-FR" dirty="0"/>
          </a:p>
          <a:p>
            <a:endParaRPr lang="fr-FR" dirty="0"/>
          </a:p>
        </p:txBody>
      </p:sp>
      <p:pic>
        <p:nvPicPr>
          <p:cNvPr id="10" name="Picture 2" descr="OpenClassrooms | defi-metiers.fr">
            <a:extLst>
              <a:ext uri="{FF2B5EF4-FFF2-40B4-BE49-F238E27FC236}">
                <a16:creationId xmlns:a16="http://schemas.microsoft.com/office/drawing/2014/main" id="{BDDA1948-B0DB-4CEC-B18B-9972CAF6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10" y="6050873"/>
            <a:ext cx="1061072" cy="6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CBFC35-B357-4074-8A18-D871F2D18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564" y="150448"/>
            <a:ext cx="1666455" cy="17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0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3398F-7568-4964-97AA-A4C4E8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3000"/>
            <a:ext cx="9203266" cy="674915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/>
              <a:t>Gestion du projet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20B523-3806-4675-A2DA-02885127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2597"/>
            <a:ext cx="8596668" cy="4088766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L’intégration continue :</a:t>
            </a:r>
          </a:p>
          <a:p>
            <a:endParaRPr lang="fr-FR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B24245E-E104-4EB8-B038-DF8C9EAEE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801961"/>
              </p:ext>
            </p:extLst>
          </p:nvPr>
        </p:nvGraphicFramePr>
        <p:xfrm>
          <a:off x="152400" y="181003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0C2E4FDC-2B57-4ECE-AD92-6F916394F74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67" y="2707613"/>
            <a:ext cx="6692265" cy="3333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466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40333-C813-4CEC-8E1E-7D5DB46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34" y="976496"/>
            <a:ext cx="8596668" cy="47540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Gestion du projet :</a:t>
            </a:r>
            <a:br>
              <a:rPr lang="fr-FR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11EDD-1EC6-458C-9289-C3BFC60D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911"/>
            <a:ext cx="8596668" cy="43830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Phase d’analyse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Phase de conception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Phase de réalisation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Phase de test unitaire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Phase de test d’intégration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Phase de déploiement</a:t>
            </a:r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marL="342900" lvl="1" indent="-342900"/>
            <a:endParaRPr lang="fr-FR" sz="1800" dirty="0"/>
          </a:p>
          <a:p>
            <a:pPr marL="342900" lvl="1" indent="-342900"/>
            <a:endParaRPr lang="fr-FR" sz="1800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C2757B4-A8AF-42C9-9391-3F1291DF7246}"/>
              </a:ext>
            </a:extLst>
          </p:cNvPr>
          <p:cNvSpPr txBox="1">
            <a:spLocks/>
          </p:cNvSpPr>
          <p:nvPr/>
        </p:nvSpPr>
        <p:spPr>
          <a:xfrm>
            <a:off x="677334" y="160313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différentes activités du projet :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300D8062-5867-472E-A909-34540B59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10" y="2067875"/>
            <a:ext cx="5943569" cy="3240724"/>
          </a:xfrm>
          <a:prstGeom prst="rect">
            <a:avLst/>
          </a:prstGeom>
        </p:spPr>
      </p:pic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A4978FB7-FE58-4CC7-8125-608D2AC6B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47218"/>
              </p:ext>
            </p:extLst>
          </p:nvPr>
        </p:nvGraphicFramePr>
        <p:xfrm>
          <a:off x="152400" y="181003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5775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3398F-7568-4964-97AA-A4C4E8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2336"/>
            <a:ext cx="9203266" cy="397964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/>
              <a:t>Gestion du projet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20B523-3806-4675-A2DA-02885127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6865"/>
            <a:ext cx="8596668" cy="5716181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Matrice RACI :</a:t>
            </a:r>
          </a:p>
          <a:p>
            <a:endParaRPr lang="fr-FR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B24245E-E104-4EB8-B038-DF8C9EAEE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875954"/>
              </p:ext>
            </p:extLst>
          </p:nvPr>
        </p:nvGraphicFramePr>
        <p:xfrm>
          <a:off x="152400" y="105582"/>
          <a:ext cx="11620500" cy="636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0A86DFE-7177-4B67-B7E8-8CD7A6860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34093"/>
              </p:ext>
            </p:extLst>
          </p:nvPr>
        </p:nvGraphicFramePr>
        <p:xfrm>
          <a:off x="877051" y="1558404"/>
          <a:ext cx="8596671" cy="4867796"/>
        </p:xfrm>
        <a:graphic>
          <a:graphicData uri="http://schemas.openxmlformats.org/drawingml/2006/table">
            <a:tbl>
              <a:tblPr firstRow="1" firstCol="1" bandRow="1"/>
              <a:tblGrid>
                <a:gridCol w="2149983">
                  <a:extLst>
                    <a:ext uri="{9D8B030D-6E8A-4147-A177-3AD203B41FA5}">
                      <a16:colId xmlns:a16="http://schemas.microsoft.com/office/drawing/2014/main" val="2351765177"/>
                    </a:ext>
                  </a:extLst>
                </a:gridCol>
                <a:gridCol w="921072">
                  <a:extLst>
                    <a:ext uri="{9D8B030D-6E8A-4147-A177-3AD203B41FA5}">
                      <a16:colId xmlns:a16="http://schemas.microsoft.com/office/drawing/2014/main" val="945343143"/>
                    </a:ext>
                  </a:extLst>
                </a:gridCol>
                <a:gridCol w="921072">
                  <a:extLst>
                    <a:ext uri="{9D8B030D-6E8A-4147-A177-3AD203B41FA5}">
                      <a16:colId xmlns:a16="http://schemas.microsoft.com/office/drawing/2014/main" val="2633103661"/>
                    </a:ext>
                  </a:extLst>
                </a:gridCol>
                <a:gridCol w="921072">
                  <a:extLst>
                    <a:ext uri="{9D8B030D-6E8A-4147-A177-3AD203B41FA5}">
                      <a16:colId xmlns:a16="http://schemas.microsoft.com/office/drawing/2014/main" val="1945714668"/>
                    </a:ext>
                  </a:extLst>
                </a:gridCol>
                <a:gridCol w="920256">
                  <a:extLst>
                    <a:ext uri="{9D8B030D-6E8A-4147-A177-3AD203B41FA5}">
                      <a16:colId xmlns:a16="http://schemas.microsoft.com/office/drawing/2014/main" val="1256049896"/>
                    </a:ext>
                  </a:extLst>
                </a:gridCol>
                <a:gridCol w="921072">
                  <a:extLst>
                    <a:ext uri="{9D8B030D-6E8A-4147-A177-3AD203B41FA5}">
                      <a16:colId xmlns:a16="http://schemas.microsoft.com/office/drawing/2014/main" val="2517393697"/>
                    </a:ext>
                  </a:extLst>
                </a:gridCol>
                <a:gridCol w="921072">
                  <a:extLst>
                    <a:ext uri="{9D8B030D-6E8A-4147-A177-3AD203B41FA5}">
                      <a16:colId xmlns:a16="http://schemas.microsoft.com/office/drawing/2014/main" val="1216321618"/>
                    </a:ext>
                  </a:extLst>
                </a:gridCol>
                <a:gridCol w="921072">
                  <a:extLst>
                    <a:ext uri="{9D8B030D-6E8A-4147-A177-3AD203B41FA5}">
                      <a16:colId xmlns:a16="http://schemas.microsoft.com/office/drawing/2014/main" val="3707158263"/>
                    </a:ext>
                  </a:extLst>
                </a:gridCol>
              </a:tblGrid>
              <a:tr h="5332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 de l’activité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CPO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CFO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649893"/>
                  </a:ext>
                </a:extLst>
              </a:tr>
              <a:tr h="4967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Approbation de la 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69729"/>
                  </a:ext>
                </a:extLst>
              </a:tr>
              <a:tr h="335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 du planning 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A/C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47978"/>
                  </a:ext>
                </a:extLst>
              </a:tr>
              <a:tr h="295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 des changements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99655"/>
                  </a:ext>
                </a:extLst>
              </a:tr>
              <a:tr h="408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Rédaction de la documentation d’architecture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A/C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29196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Définition des objectifs globaux 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96901"/>
                  </a:ext>
                </a:extLst>
              </a:tr>
              <a:tr h="4898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 des processus du système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87622"/>
                  </a:ext>
                </a:extLst>
              </a:tr>
              <a:tr h="447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 et évaluation des risques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127651"/>
                  </a:ext>
                </a:extLst>
              </a:tr>
              <a:tr h="4222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Définition de l’architecture du système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54296"/>
                  </a:ext>
                </a:extLst>
              </a:tr>
              <a:tr h="3832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technique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31547"/>
                  </a:ext>
                </a:extLst>
              </a:tr>
              <a:tr h="3532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des coûts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22606"/>
                  </a:ext>
                </a:extLst>
              </a:tr>
              <a:tr h="329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Communication aux collaborateurs</a:t>
                      </a: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56" marR="45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0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57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36" y="823969"/>
            <a:ext cx="8441266" cy="3903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Analyses et diagnostics</a:t>
            </a:r>
            <a:br>
              <a:rPr lang="fr-FR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17D78C-E4CA-4832-B3E0-06BC4056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58" y="1221751"/>
            <a:ext cx="8739544" cy="5284016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Exigences et solutions :</a:t>
            </a: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5362D4D-6F86-419E-8DD5-EBBCF4876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362558"/>
              </p:ext>
            </p:extLst>
          </p:nvPr>
        </p:nvGraphicFramePr>
        <p:xfrm>
          <a:off x="203200" y="83294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32F0A2F-B183-4A4C-8B41-84551E6FA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08941"/>
              </p:ext>
            </p:extLst>
          </p:nvPr>
        </p:nvGraphicFramePr>
        <p:xfrm>
          <a:off x="832736" y="1655082"/>
          <a:ext cx="8311264" cy="5011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6131">
                  <a:extLst>
                    <a:ext uri="{9D8B030D-6E8A-4147-A177-3AD203B41FA5}">
                      <a16:colId xmlns:a16="http://schemas.microsoft.com/office/drawing/2014/main" val="4204309539"/>
                    </a:ext>
                  </a:extLst>
                </a:gridCol>
                <a:gridCol w="4515133">
                  <a:extLst>
                    <a:ext uri="{9D8B030D-6E8A-4147-A177-3AD203B41FA5}">
                      <a16:colId xmlns:a16="http://schemas.microsoft.com/office/drawing/2014/main" val="1739408864"/>
                    </a:ext>
                  </a:extLst>
                </a:gridCol>
              </a:tblGrid>
              <a:tr h="1622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>
                          <a:effectLst/>
                        </a:rPr>
                        <a:t>Exigences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>
                          <a:effectLst/>
                        </a:rPr>
                        <a:t>Solutions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extLst>
                  <a:ext uri="{0D108BD9-81ED-4DB2-BD59-A6C34878D82A}">
                    <a16:rowId xmlns:a16="http://schemas.microsoft.com/office/drawing/2014/main" val="2370084280"/>
                  </a:ext>
                </a:extLst>
              </a:tr>
              <a:tr h="11700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Gestion de montée en charge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effectLst/>
                        </a:rPr>
                        <a:t> </a:t>
                      </a:r>
                      <a:endParaRPr lang="fr-F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50" dirty="0">
                          <a:effectLst/>
                        </a:rPr>
                        <a:t> </a:t>
                      </a:r>
                    </a:p>
                    <a:p>
                      <a:pPr marL="0" lvl="0" indent="0" algn="l">
                        <a:buFont typeface="Calibri" panose="020F0502020204030204" pitchFamily="34" charset="0"/>
                        <a:buNone/>
                      </a:pPr>
                      <a:r>
                        <a:rPr lang="fr-FR" sz="1050" dirty="0">
                          <a:effectLst/>
                        </a:rPr>
                        <a:t>- Un répartiteur de charge (Load balancer) 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 </a:t>
                      </a:r>
                    </a:p>
                    <a:p>
                      <a:pPr marL="0" lvl="0" indent="0" algn="l">
                        <a:buFont typeface="Calibri" panose="020F0502020204030204" pitchFamily="34" charset="0"/>
                        <a:buNone/>
                      </a:pPr>
                      <a:r>
                        <a:rPr lang="fr-FR" sz="1050" dirty="0">
                          <a:effectLst/>
                        </a:rPr>
                        <a:t>- Le système doit être capable de s'adapter à une forte augmentation de la demande sans que son niveau de performances n'en soit impacté (Scalabilité) 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 </a:t>
                      </a:r>
                      <a:endParaRPr lang="fr-FR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extLst>
                  <a:ext uri="{0D108BD9-81ED-4DB2-BD59-A6C34878D82A}">
                    <a16:rowId xmlns:a16="http://schemas.microsoft.com/office/drawing/2014/main" val="3018910538"/>
                  </a:ext>
                </a:extLst>
              </a:tr>
              <a:tr h="1276376">
                <a:tc>
                  <a:txBody>
                    <a:bodyPr/>
                    <a:lstStyle/>
                    <a:p>
                      <a:pPr algn="l"/>
                      <a:r>
                        <a:rPr lang="fr-FR" sz="1050" dirty="0">
                          <a:effectLst/>
                        </a:rPr>
                        <a:t>Gestion de la solution sur différentes devises :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50" dirty="0">
                          <a:effectLst/>
                        </a:rPr>
                        <a:t>Web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050" dirty="0">
                          <a:effectLst/>
                        </a:rPr>
                        <a:t>Mobile</a:t>
                      </a:r>
                      <a:endParaRPr lang="fr-FR" sz="105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Calibri" panose="020F0502020204030204" pitchFamily="34" charset="0"/>
                        <a:buNone/>
                      </a:pPr>
                      <a:r>
                        <a:rPr lang="fr-FR" sz="1050" dirty="0">
                          <a:effectLst/>
                        </a:rPr>
                        <a:t>- Une architecture dont les services peuvent être consommés par différents clients quelle que soit la plateforme 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- Une indépendance des modules (autonomie) 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- Une architecture offrant une hétérogénéité technologique 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 </a:t>
                      </a:r>
                      <a:endParaRPr lang="fr-FR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extLst>
                  <a:ext uri="{0D108BD9-81ED-4DB2-BD59-A6C34878D82A}">
                    <a16:rowId xmlns:a16="http://schemas.microsoft.com/office/drawing/2014/main" val="2097399883"/>
                  </a:ext>
                </a:extLst>
              </a:tr>
              <a:tr h="906758">
                <a:tc>
                  <a:txBody>
                    <a:bodyPr/>
                    <a:lstStyle/>
                    <a:p>
                      <a:pPr algn="l"/>
                      <a:r>
                        <a:rPr lang="fr-FR" sz="1050" dirty="0">
                          <a:effectLst/>
                        </a:rPr>
                        <a:t>Gestion des évolutions futures de la solution :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buFont typeface="Calibri" panose="020F0502020204030204" pitchFamily="34" charset="0"/>
                        <a:buChar char="-"/>
                      </a:pPr>
                      <a:r>
                        <a:rPr lang="fr-FR" sz="1050" dirty="0">
                          <a:effectLst/>
                        </a:rPr>
                        <a:t>Permettre des améliorations et modifications futures du système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effectLst/>
                        </a:rPr>
                        <a:t> </a:t>
                      </a:r>
                      <a:endParaRPr lang="fr-F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50" dirty="0">
                          <a:effectLst/>
                        </a:rPr>
                        <a:t>- Une architecture avec un faible couplage 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- Une indépendance des modules (autonomie) 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- Une possibilité de réutilisations des modules développés </a:t>
                      </a:r>
                    </a:p>
                    <a:p>
                      <a:pPr algn="l"/>
                      <a:r>
                        <a:rPr lang="fr-FR" sz="1050" dirty="0">
                          <a:effectLst/>
                        </a:rPr>
                        <a:t>- Une architecture facile à maintenir </a:t>
                      </a:r>
                      <a:endParaRPr lang="fr-FR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extLst>
                  <a:ext uri="{0D108BD9-81ED-4DB2-BD59-A6C34878D82A}">
                    <a16:rowId xmlns:a16="http://schemas.microsoft.com/office/drawing/2014/main" val="828216435"/>
                  </a:ext>
                </a:extLst>
              </a:tr>
              <a:tr h="1013122">
                <a:tc>
                  <a:txBody>
                    <a:bodyPr/>
                    <a:lstStyle/>
                    <a:p>
                      <a:pPr algn="l"/>
                      <a:r>
                        <a:rPr lang="fr-FR" sz="1050" dirty="0">
                          <a:effectLst/>
                        </a:rPr>
                        <a:t>Gestion de plusieurs utilisateurs à travers le monde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effectLst/>
                        </a:rPr>
                        <a:t> </a:t>
                      </a:r>
                      <a:endParaRPr lang="fr-F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Calibri" panose="020F0502020204030204" pitchFamily="34" charset="0"/>
                        <a:buNone/>
                      </a:pPr>
                      <a:r>
                        <a:rPr lang="fr-FR" sz="1050" dirty="0">
                          <a:effectLst/>
                        </a:rPr>
                        <a:t>- Un système permettant une connexion et un échange de données plus facilité à distance et par internet </a:t>
                      </a:r>
                    </a:p>
                    <a:p>
                      <a:pPr marL="0" lvl="0" indent="0" algn="l">
                        <a:buFont typeface="Calibri" panose="020F0502020204030204" pitchFamily="34" charset="0"/>
                        <a:buNone/>
                      </a:pPr>
                      <a:r>
                        <a:rPr lang="fr-FR" sz="1050" dirty="0">
                          <a:effectLst/>
                        </a:rPr>
                        <a:t>-  Il faut des instances du système </a:t>
                      </a:r>
                    </a:p>
                    <a:p>
                      <a:pPr marL="171450" lvl="0" indent="-1714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1050" dirty="0">
                          <a:effectLst/>
                        </a:rPr>
                        <a:t>Faible latence </a:t>
                      </a:r>
                    </a:p>
                    <a:p>
                      <a:pPr marL="171450" lvl="0" indent="-171450" algn="l">
                        <a:buFont typeface="Courier New" panose="02070309020205020404" pitchFamily="49" charset="0"/>
                        <a:buChar char="o"/>
                      </a:pPr>
                      <a:r>
                        <a:rPr lang="fr-FR" sz="1050" dirty="0">
                          <a:effectLst/>
                        </a:rPr>
                        <a:t>Haute disponibilité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effectLst/>
                        </a:rPr>
                        <a:t> </a:t>
                      </a:r>
                      <a:endParaRPr lang="fr-F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extLst>
                  <a:ext uri="{0D108BD9-81ED-4DB2-BD59-A6C34878D82A}">
                    <a16:rowId xmlns:a16="http://schemas.microsoft.com/office/drawing/2014/main" val="1009697932"/>
                  </a:ext>
                </a:extLst>
              </a:tr>
              <a:tr h="445845">
                <a:tc>
                  <a:txBody>
                    <a:bodyPr/>
                    <a:lstStyle/>
                    <a:p>
                      <a:pPr algn="l"/>
                      <a:r>
                        <a:rPr lang="fr-FR" sz="1050" dirty="0">
                          <a:effectLst/>
                        </a:rPr>
                        <a:t>Les solutions open source sont préférées aux solutions payantes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effectLst/>
                        </a:rPr>
                        <a:t> </a:t>
                      </a:r>
                      <a:endParaRPr lang="fr-F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Calibri" panose="020F0502020204030204" pitchFamily="34" charset="0"/>
                        <a:buNone/>
                      </a:pPr>
                      <a:r>
                        <a:rPr lang="fr-FR" sz="1050" dirty="0">
                          <a:effectLst/>
                        </a:rPr>
                        <a:t>- Choisir des technologies et architecture offrant des solutions opens source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effectLst/>
                        </a:rPr>
                        <a:t> </a:t>
                      </a:r>
                      <a:endParaRPr lang="fr-F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4" marR="54754" marT="0" marB="0"/>
                </a:tc>
                <a:extLst>
                  <a:ext uri="{0D108BD9-81ED-4DB2-BD59-A6C34878D82A}">
                    <a16:rowId xmlns:a16="http://schemas.microsoft.com/office/drawing/2014/main" val="159456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8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7403"/>
            <a:ext cx="8441266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Architecture globale (cible)</a:t>
            </a: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556B4-FC1D-430A-B758-B716E87C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603"/>
            <a:ext cx="9571566" cy="4886197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Quelles architectures choisir au vu des exigences ?  </a:t>
            </a:r>
          </a:p>
          <a:p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Architecture micro-service offre:</a:t>
            </a: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architecture a un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couplage faible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d’avoir des services hautement 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indépendants</a:t>
            </a:r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compatible avec de nombreux autres environnements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développement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Il permet de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répartir la charge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dans les micro-services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3FCE6F6-DC95-4EF2-865A-C980010E7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655250"/>
              </p:ext>
            </p:extLst>
          </p:nvPr>
        </p:nvGraphicFramePr>
        <p:xfrm>
          <a:off x="203200" y="83294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63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727203"/>
            <a:ext cx="8441266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Architecture globale (cible)</a:t>
            </a: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556B4-FC1D-430A-B758-B716E87C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1289306"/>
            <a:ext cx="9571566" cy="4886197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Solution choisie pour l’architecture : </a:t>
            </a: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EAAA0F3-6CF6-4669-9BBD-C369EF4AD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061214"/>
              </p:ext>
            </p:extLst>
          </p:nvPr>
        </p:nvGraphicFramePr>
        <p:xfrm>
          <a:off x="203200" y="83294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7D63C9E9-4051-4E1C-A0AD-285F3FD7DC9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4" y="1743202"/>
            <a:ext cx="6511925" cy="5031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855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40333-C813-4CEC-8E1E-7D5DB46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68400"/>
            <a:ext cx="8596668" cy="67491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Architecture globale (cible)</a:t>
            </a:r>
            <a:br>
              <a:rPr lang="fr-FR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11EDD-1EC6-458C-9289-C3BFC60D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6911"/>
            <a:ext cx="8596668" cy="438308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marL="342900" lvl="1" indent="-342900"/>
            <a:endParaRPr lang="fr-FR" sz="1800" dirty="0"/>
          </a:p>
          <a:p>
            <a:pPr marL="342900" lvl="1" indent="-342900"/>
            <a:endParaRPr lang="fr-FR" sz="1800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C2757B4-A8AF-42C9-9391-3F1291DF7246}"/>
              </a:ext>
            </a:extLst>
          </p:cNvPr>
          <p:cNvSpPr txBox="1">
            <a:spLocks/>
          </p:cNvSpPr>
          <p:nvPr/>
        </p:nvSpPr>
        <p:spPr>
          <a:xfrm>
            <a:off x="677334" y="176244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Illustration des différentes interactions de l’ensemble des composants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7E5A4B-9C24-43A8-81F9-E8B5C2C678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02" y="2280954"/>
            <a:ext cx="6253798" cy="419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EC31405C-8504-46CD-9FE1-B82AE92F0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879104"/>
              </p:ext>
            </p:extLst>
          </p:nvPr>
        </p:nvGraphicFramePr>
        <p:xfrm>
          <a:off x="203200" y="83294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614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40333-C813-4CEC-8E1E-7D5DB46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68938"/>
            <a:ext cx="8596668" cy="4539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Architecture globale (cible) :</a:t>
            </a:r>
            <a:br>
              <a:rPr lang="fr-FR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11EDD-1EC6-458C-9289-C3BFC60D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5811"/>
            <a:ext cx="8596668" cy="4383089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Enjeux de sécurité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800100"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Firewall</a:t>
            </a:r>
          </a:p>
          <a:p>
            <a:pPr marL="51435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TLS</a:t>
            </a:r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E81F025D-8BB8-4EE1-B21B-62362755C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094970"/>
              </p:ext>
            </p:extLst>
          </p:nvPr>
        </p:nvGraphicFramePr>
        <p:xfrm>
          <a:off x="203200" y="83294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471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40333-C813-4CEC-8E1E-7D5DB46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21589"/>
            <a:ext cx="8596668" cy="67491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Architecture globale (cible) :</a:t>
            </a:r>
            <a:br>
              <a:rPr lang="fr-FR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11EDD-1EC6-458C-9289-C3BFC60D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66" y="1653322"/>
            <a:ext cx="8596668" cy="4383089"/>
          </a:xfrm>
        </p:spPr>
        <p:txBody>
          <a:bodyPr>
            <a:normAutofit/>
          </a:bodyPr>
          <a:lstStyle/>
          <a:p>
            <a:r>
              <a:rPr lang="fr-FR" dirty="0"/>
              <a:t>Opportunités et solutions :</a:t>
            </a:r>
          </a:p>
          <a:p>
            <a:endParaRPr lang="fr-FR" dirty="0"/>
          </a:p>
          <a:p>
            <a:endParaRPr lang="fr-FR" dirty="0"/>
          </a:p>
          <a:p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>
              <a:buFont typeface="Wingdings" panose="05000000000000000000" pitchFamily="2" charset="2"/>
              <a:buChar char="q"/>
            </a:pPr>
            <a:endParaRPr lang="fr-FR" sz="1800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32FAC708-EBD2-4E81-A9C8-FDABDB8FEB9F}"/>
              </a:ext>
            </a:extLst>
          </p:cNvPr>
          <p:cNvSpPr txBox="1">
            <a:spLocks/>
          </p:cNvSpPr>
          <p:nvPr/>
        </p:nvSpPr>
        <p:spPr>
          <a:xfrm>
            <a:off x="677334" y="1496504"/>
            <a:ext cx="8596668" cy="418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CA049D5C-7559-4F4F-9BD9-249487BD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2744"/>
              </p:ext>
            </p:extLst>
          </p:nvPr>
        </p:nvGraphicFramePr>
        <p:xfrm>
          <a:off x="677334" y="2171419"/>
          <a:ext cx="8746066" cy="386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843">
                  <a:extLst>
                    <a:ext uri="{9D8B030D-6E8A-4147-A177-3AD203B41FA5}">
                      <a16:colId xmlns:a16="http://schemas.microsoft.com/office/drawing/2014/main" val="4017346963"/>
                    </a:ext>
                  </a:extLst>
                </a:gridCol>
                <a:gridCol w="4352223">
                  <a:extLst>
                    <a:ext uri="{9D8B030D-6E8A-4147-A177-3AD203B41FA5}">
                      <a16:colId xmlns:a16="http://schemas.microsoft.com/office/drawing/2014/main" val="141740025"/>
                    </a:ext>
                  </a:extLst>
                </a:gridCol>
              </a:tblGrid>
              <a:tr h="579297">
                <a:tc>
                  <a:txBody>
                    <a:bodyPr/>
                    <a:lstStyle/>
                    <a:p>
                      <a:r>
                        <a:rPr lang="fr-FR" dirty="0"/>
                        <a:t>Composant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Technologie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90214"/>
                  </a:ext>
                </a:extLst>
              </a:tr>
              <a:tr h="5272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Sprint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16847"/>
                  </a:ext>
                </a:extLst>
              </a:tr>
              <a:tr h="5272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99425"/>
                  </a:ext>
                </a:extLst>
              </a:tr>
              <a:tr h="5272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38811"/>
                  </a:ext>
                </a:extLst>
              </a:tr>
              <a:tr h="52724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MySQL et 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16318"/>
                  </a:ext>
                </a:extLst>
              </a:tr>
              <a:tr h="52724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Géolocalisation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OpenStreetMap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91317"/>
                  </a:ext>
                </a:extLst>
              </a:tr>
              <a:tr h="649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API Gateway et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HAProxy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18683"/>
                  </a:ext>
                </a:extLst>
              </a:tr>
            </a:tbl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C6C8905D-B657-4DCD-B325-4D62BF4BB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587047"/>
              </p:ext>
            </p:extLst>
          </p:nvPr>
        </p:nvGraphicFramePr>
        <p:xfrm>
          <a:off x="203200" y="83294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6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40333-C813-4CEC-8E1E-7D5DB46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897753"/>
            <a:ext cx="8596668" cy="43075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200" b="1" dirty="0"/>
              <a:t>Risque du projet</a:t>
            </a:r>
            <a:br>
              <a:rPr lang="fr-FR" sz="2200" b="1" dirty="0"/>
            </a:br>
            <a:br>
              <a:rPr lang="fr-FR" sz="2200" b="1" dirty="0"/>
            </a:br>
            <a:endParaRPr lang="fr-FR" sz="2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11EDD-1EC6-458C-9289-C3BFC60D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4" y="1550081"/>
            <a:ext cx="9025466" cy="5253839"/>
          </a:xfrm>
        </p:spPr>
        <p:txBody>
          <a:bodyPr>
            <a:normAutofit/>
          </a:bodyPr>
          <a:lstStyle/>
          <a:p>
            <a:r>
              <a:rPr lang="fr-FR" dirty="0"/>
              <a:t>Suivi du projet</a:t>
            </a:r>
          </a:p>
          <a:p>
            <a:endParaRPr lang="fr-FR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9F3680D3-BEB1-4CFB-B90F-9C129BFD1E04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B6E47B07-FEBA-4037-8EA1-F2C364EB2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637254"/>
              </p:ext>
            </p:extLst>
          </p:nvPr>
        </p:nvGraphicFramePr>
        <p:xfrm>
          <a:off x="203200" y="58040"/>
          <a:ext cx="11582400" cy="51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8DE0B7C-1A98-44FB-AF11-0A4D52DD4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6830"/>
              </p:ext>
            </p:extLst>
          </p:nvPr>
        </p:nvGraphicFramePr>
        <p:xfrm>
          <a:off x="791634" y="2047334"/>
          <a:ext cx="9304866" cy="4628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2285">
                  <a:extLst>
                    <a:ext uri="{9D8B030D-6E8A-4147-A177-3AD203B41FA5}">
                      <a16:colId xmlns:a16="http://schemas.microsoft.com/office/drawing/2014/main" val="555198698"/>
                    </a:ext>
                  </a:extLst>
                </a:gridCol>
                <a:gridCol w="875960">
                  <a:extLst>
                    <a:ext uri="{9D8B030D-6E8A-4147-A177-3AD203B41FA5}">
                      <a16:colId xmlns:a16="http://schemas.microsoft.com/office/drawing/2014/main" val="2314327363"/>
                    </a:ext>
                  </a:extLst>
                </a:gridCol>
                <a:gridCol w="770777">
                  <a:extLst>
                    <a:ext uri="{9D8B030D-6E8A-4147-A177-3AD203B41FA5}">
                      <a16:colId xmlns:a16="http://schemas.microsoft.com/office/drawing/2014/main" val="1944210508"/>
                    </a:ext>
                  </a:extLst>
                </a:gridCol>
                <a:gridCol w="761197">
                  <a:extLst>
                    <a:ext uri="{9D8B030D-6E8A-4147-A177-3AD203B41FA5}">
                      <a16:colId xmlns:a16="http://schemas.microsoft.com/office/drawing/2014/main" val="3770713719"/>
                    </a:ext>
                  </a:extLst>
                </a:gridCol>
                <a:gridCol w="4934647">
                  <a:extLst>
                    <a:ext uri="{9D8B030D-6E8A-4147-A177-3AD203B41FA5}">
                      <a16:colId xmlns:a16="http://schemas.microsoft.com/office/drawing/2014/main" val="725563772"/>
                    </a:ext>
                  </a:extLst>
                </a:gridCol>
              </a:tblGrid>
              <a:tr h="335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Risques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Parties prenantes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Niveau de criticité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Niveau de probabilité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Commentaires / solutions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extLst>
                  <a:ext uri="{0D108BD9-81ED-4DB2-BD59-A6C34878D82A}">
                    <a16:rowId xmlns:a16="http://schemas.microsoft.com/office/drawing/2014/main" val="880494604"/>
                  </a:ext>
                </a:extLst>
              </a:tr>
              <a:tr h="765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Indisponibilité du système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000" dirty="0">
                        <a:effectLst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CEO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Très critique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Faible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Les données ne sont pas connectées entre elles. Ce qui, au cours d’une panne, on aura une indisponibilité des données faibles.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"/>
                      </a:pPr>
                      <a:r>
                        <a:rPr lang="fr-FR" sz="1000" dirty="0">
                          <a:effectLst/>
                        </a:rPr>
                        <a:t>Utilisation des micro-services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extLst>
                  <a:ext uri="{0D108BD9-81ED-4DB2-BD59-A6C34878D82A}">
                    <a16:rowId xmlns:a16="http://schemas.microsoft.com/office/drawing/2014/main" val="2782601164"/>
                  </a:ext>
                </a:extLst>
              </a:tr>
              <a:tr h="8998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Forte demande des ressources de l’application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CEO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Très critique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Faible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Le système doit être capable de s'adapter à une forte augmentation de la demande sans que son niveau de performances n'en soit impacté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"/>
                      </a:pPr>
                      <a:r>
                        <a:rPr lang="fr-FR" sz="1000" dirty="0">
                          <a:effectLst/>
                        </a:rPr>
                        <a:t>Utilisation d’un Load balancer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extLst>
                  <a:ext uri="{0D108BD9-81ED-4DB2-BD59-A6C34878D82A}">
                    <a16:rowId xmlns:a16="http://schemas.microsoft.com/office/drawing/2014/main" val="3187782219"/>
                  </a:ext>
                </a:extLst>
              </a:tr>
              <a:tr h="446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Coût de maintenance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CIO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Critique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Moyen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Chaque système est indépendant et est développé avec la même technologie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extLst>
                  <a:ext uri="{0D108BD9-81ED-4DB2-BD59-A6C34878D82A}">
                    <a16:rowId xmlns:a16="http://schemas.microsoft.com/office/drawing/2014/main" val="2781947212"/>
                  </a:ext>
                </a:extLst>
              </a:tr>
              <a:tr h="975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Risque humain : absence d’un développeur, démission, maladie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CIO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Critique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Moyen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Une équipe a été prévue en cas de problème. Nous travaillons avec des prestataires qui sont réactifs en cas de besoin.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Nous disposons également des référents techniques qui accompagnent nos développeurs et qui sont là pour apporter de l’aide en cas de besoin pour chaque projet.</a:t>
                      </a:r>
                    </a:p>
                  </a:txBody>
                  <a:tcPr marL="40304" marR="40304" marT="0" marB="0"/>
                </a:tc>
                <a:extLst>
                  <a:ext uri="{0D108BD9-81ED-4DB2-BD59-A6C34878D82A}">
                    <a16:rowId xmlns:a16="http://schemas.microsoft.com/office/drawing/2014/main" val="2840480065"/>
                  </a:ext>
                </a:extLst>
              </a:tr>
              <a:tr h="443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Dépassement de budget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CFO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Critique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Fort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On n’a pas beaucoup d’informations pour le planning et pour les équipes à mettre en place.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extLst>
                  <a:ext uri="{0D108BD9-81ED-4DB2-BD59-A6C34878D82A}">
                    <a16:rowId xmlns:a16="http://schemas.microsoft.com/office/drawing/2014/main" val="1533288055"/>
                  </a:ext>
                </a:extLst>
              </a:tr>
              <a:tr h="446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Dépassement de l’objectif délai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CFO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Critique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Fort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On n’a pas beaucoup d’informations pour le planning et pour les équipes à mettre en place.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304" marR="40304" marT="0" marB="0"/>
                </a:tc>
                <a:extLst>
                  <a:ext uri="{0D108BD9-81ED-4DB2-BD59-A6C34878D82A}">
                    <a16:rowId xmlns:a16="http://schemas.microsoft.com/office/drawing/2014/main" val="31441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5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C280-AE30-46EB-8011-FDE7172B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736600"/>
          </a:xfrm>
        </p:spPr>
        <p:txBody>
          <a:bodyPr/>
          <a:lstStyle/>
          <a:p>
            <a:pPr algn="ctr"/>
            <a:r>
              <a:rPr lang="fr-FR" b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C676E-CED3-4742-A35F-544DF803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4610100"/>
          </a:xfrm>
        </p:spPr>
        <p:txBody>
          <a:bodyPr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Foosus veut mettre en place une nouvelle plateforme d'e-commerce afin d'améliorer la compétitivité par rapport aux grandes entreprises d'e-commerce internationale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La direction a exprimé les besoins suivants :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En effet, la solution doit :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 Être compatible avec l’architecture actuelle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Avoir un système de géolocalisation pour relier des fournisseurs et des consommateurs 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Être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évolutive pour permettre à nos services de se déployer sur diverses régions à travers des villes et des pays donnés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9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85F15-34C1-448D-B084-0DC0F3CF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48" y="906959"/>
            <a:ext cx="8596668" cy="647700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53372-6C84-4613-A2C2-8A1F3188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5300"/>
            <a:ext cx="8596668" cy="4699000"/>
          </a:xfrm>
        </p:spPr>
        <p:txBody>
          <a:bodyPr>
            <a:normAutofit/>
          </a:bodyPr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73BBEAF-9D04-477E-8A91-E390A267F5C9}"/>
              </a:ext>
            </a:extLst>
          </p:cNvPr>
          <p:cNvSpPr txBox="1">
            <a:spLocks/>
          </p:cNvSpPr>
          <p:nvPr/>
        </p:nvSpPr>
        <p:spPr>
          <a:xfrm>
            <a:off x="677334" y="1725624"/>
            <a:ext cx="8596668" cy="4383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 système comporte des dysfonctionnements et des améliorations doivent être mis en place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Foosus veut mettre en place une nouvelle plateforme d'e-commerce afin d'améliorer la compétitivité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effet, il y a un enjeu à suivre sur l’uniformisation des applications, mais aussi, sur l’évolution et la maintenabilité du système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donc proposé d’utiliser 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rchitecture micro-service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le mettre en place dans la nouvelle plateforme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conséquent, la mise en œuvre de cette nouvelle solution peut permettre d’améliorer la productivité de l'entreprise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ECFDED3D-5F21-432A-85B9-A394BEED6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948564"/>
              </p:ext>
            </p:extLst>
          </p:nvPr>
        </p:nvGraphicFramePr>
        <p:xfrm>
          <a:off x="152400" y="181003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543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F5B3-F26E-4AF6-8FC6-C3B63F8A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2AF12-A35E-4464-B202-5C3F1D25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891" y="1435310"/>
            <a:ext cx="8596668" cy="1993690"/>
          </a:xfrm>
        </p:spPr>
        <p:txBody>
          <a:bodyPr/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800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1800" dirty="0"/>
              <a:t>Merci de votre attention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2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464C1-E6D4-4FDF-9A75-06018D05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900"/>
            <a:ext cx="8596668" cy="685800"/>
          </a:xfrm>
        </p:spPr>
        <p:txBody>
          <a:bodyPr/>
          <a:lstStyle/>
          <a:p>
            <a:pPr algn="ctr"/>
            <a:r>
              <a:rPr lang="fr-FR" b="1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61BD2-1E1C-4945-9521-639523ED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9800"/>
            <a:ext cx="8596668" cy="563879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I- Présentation du contexte et des enjeux de Foosus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II- Présentation des objectifs et des contraintes du projet</a:t>
            </a:r>
          </a:p>
          <a:p>
            <a:endParaRPr lang="fr-FR" dirty="0"/>
          </a:p>
          <a:p>
            <a:r>
              <a:rPr lang="fr-FR" dirty="0"/>
              <a:t>III- Analyses du projet : étude de l’existant</a:t>
            </a:r>
          </a:p>
          <a:p>
            <a:endParaRPr lang="fr-FR" dirty="0"/>
          </a:p>
          <a:p>
            <a:r>
              <a:rPr lang="fr-FR" dirty="0"/>
              <a:t>IV-  Gestion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V- Le diagnostic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VI- Architecture du système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VII - Les risques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VIII - Conclusion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16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19C88-F914-42E4-8498-A41BBCED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4100"/>
            <a:ext cx="8596668" cy="674915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Contexte de l’entreprise Foosus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8E0C2-4AC6-4EE9-992F-B0722BED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5974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Foosus est une start-up âgée de 3 ans, dans le secteur de l’alimentation durable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plusieurs années de développement,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leur solution technique complexe n'évolue plus au rythme de l'activité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risque d'entraver leur croissance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choix historiques de Foosus ont engendré un volume important de dette technique et un manque de cohérence, qui ont commencé à impacter le développement de fonctionnalités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Foosus veut construire une solution géo ciblée avec une nouvelle architecture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nouvelle plateforme d'e-commerce est nécessaire afin d'améliorer la compétitivité par rapport aux grandes entreprises d'e-commerce internationale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45AEE22-4DB1-42C8-8CA6-C330E8E19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114736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788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40E2E-4F97-49D3-8EF1-2D6F52F2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4900"/>
            <a:ext cx="8596668" cy="674915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Enjeux et objectifs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04D54-61EF-414F-91EE-1A7A2CC2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814"/>
            <a:ext cx="8771466" cy="397328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Tirer parti de la géolocalisation pour relier des fournisseurs et des consommateurs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Définir une architecture pour les nouvelles capacités tout préservant la cohérence avec l’infrastructure informatique existante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L'architecture devra être évolutive pour permettre à nos services de se déployer sur diverses régions à travers des villes et des pays donnés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solution doit être disponible pour nos fournisseurs et nos consommateurs, où qu'ils se trouvent. Cette solution doit être utilisable avec des appareils mobiles et fixes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améliorations et autres modifications apportées aux systèmes de production devront limiter ou supprimer la nécessité d'interrompre le service pour procéder au déploiement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F79C478-FB37-461E-8F68-8AB056E64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496622"/>
              </p:ext>
            </p:extLst>
          </p:nvPr>
        </p:nvGraphicFramePr>
        <p:xfrm>
          <a:off x="152400" y="181003"/>
          <a:ext cx="116459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32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ADC3C-D7FB-4E25-857B-88688913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1346199"/>
            <a:ext cx="8596668" cy="64770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Les contraintes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E03-FC7C-40F4-9D6F-ECAD2B88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1993901"/>
            <a:ext cx="8911166" cy="4114800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L’architecture peut être définie comme composante à développer ou déjà développés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Les solutions open source sont préférées aux solutions payantes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Toute solution déjà développée ou open source doit s’intégrer à une pile technologique commune lorsque c’est possible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Il faut également respecter des coûts et des délais définis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5E810C99-B3BB-4246-B3D8-24EE8F52B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175214"/>
              </p:ext>
            </p:extLst>
          </p:nvPr>
        </p:nvGraphicFramePr>
        <p:xfrm>
          <a:off x="152400" y="181004"/>
          <a:ext cx="11684000" cy="56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355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2A84-DC8E-4FDD-950E-B8CE232B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1160718"/>
            <a:ext cx="8796866" cy="549728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/>
              <a:t>Analyses du projet : étude de l’existant</a:t>
            </a:r>
            <a:br>
              <a:rPr lang="fr-FR" sz="1200" dirty="0"/>
            </a:br>
            <a:br>
              <a:rPr lang="fr-FR" sz="1200" dirty="0"/>
            </a:br>
            <a:br>
              <a:rPr lang="fr-FR" sz="1200" dirty="0"/>
            </a:br>
            <a:br>
              <a:rPr lang="fr-FR" sz="2800" b="1" dirty="0"/>
            </a:br>
            <a:br>
              <a:rPr lang="fr-FR" sz="2800" b="1" dirty="0"/>
            </a:br>
            <a:endParaRPr lang="fr-FR" sz="280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EA3C2A5-F7F7-4121-9FC0-ED88E9DFA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369478"/>
              </p:ext>
            </p:extLst>
          </p:nvPr>
        </p:nvGraphicFramePr>
        <p:xfrm>
          <a:off x="152400" y="181003"/>
          <a:ext cx="11684000" cy="67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1E59C01-DCD1-4ECF-BCE1-07C5E321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2801"/>
            <a:ext cx="8961966" cy="4441796"/>
          </a:xfrm>
        </p:spPr>
        <p:txBody>
          <a:bodyPr>
            <a:normAutofit/>
          </a:bodyPr>
          <a:lstStyle/>
          <a:p>
            <a:r>
              <a:rPr lang="fr-FR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Les problèmes soulevés sur l’architecture actuelle :</a:t>
            </a:r>
          </a:p>
          <a:p>
            <a:pPr marL="0" indent="0">
              <a:buNone/>
            </a:pPr>
            <a:endParaRPr lang="fr-FR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Un fort déclin des inscriptions utilisateurs </a:t>
            </a:r>
          </a:p>
          <a:p>
            <a:pPr marL="457200" lvl="1" indent="0">
              <a:buNone/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Instabilité de la plateforme et une image de marque négative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Un volume important de dette technique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La fonctionnalité de recherche de fournisseurs alimentaires est la plus critiquée de la plateforme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fr-FR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4E7D7DB-21AE-4926-B780-4FFA5182D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640654"/>
              </p:ext>
            </p:extLst>
          </p:nvPr>
        </p:nvGraphicFramePr>
        <p:xfrm>
          <a:off x="304800" y="333403"/>
          <a:ext cx="11684000" cy="52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438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2A84-DC8E-4FDD-950E-B8CE232B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1020699"/>
            <a:ext cx="8796866" cy="549728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/>
              <a:t>Analyses du projet : étude de l’existant</a:t>
            </a:r>
            <a:br>
              <a:rPr lang="fr-FR" sz="1200" dirty="0"/>
            </a:br>
            <a:br>
              <a:rPr lang="fr-FR" sz="1200" dirty="0"/>
            </a:br>
            <a:br>
              <a:rPr lang="fr-FR" sz="2800" b="1" dirty="0"/>
            </a:br>
            <a:br>
              <a:rPr lang="fr-FR" sz="2800" b="1" dirty="0"/>
            </a:br>
            <a:endParaRPr lang="fr-FR" sz="280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EA3C2A5-F7F7-4121-9FC0-ED88E9DFA79A}"/>
              </a:ext>
            </a:extLst>
          </p:cNvPr>
          <p:cNvGraphicFramePr/>
          <p:nvPr/>
        </p:nvGraphicFramePr>
        <p:xfrm>
          <a:off x="152400" y="181003"/>
          <a:ext cx="11684000" cy="67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1E59C01-DCD1-4ECF-BCE1-07C5E321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4" y="1570427"/>
            <a:ext cx="8961966" cy="4539661"/>
          </a:xfrm>
        </p:spPr>
        <p:txBody>
          <a:bodyPr>
            <a:normAutofit/>
          </a:bodyPr>
          <a:lstStyle/>
          <a:p>
            <a:r>
              <a:rPr lang="fr-FR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Architecture actuelle</a:t>
            </a:r>
          </a:p>
          <a:p>
            <a:pPr marL="0" indent="0">
              <a:buNone/>
            </a:pPr>
            <a:endParaRPr lang="fr-FR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4E7D7DB-21AE-4926-B780-4FFA5182D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656268"/>
              </p:ext>
            </p:extLst>
          </p:nvPr>
        </p:nvGraphicFramePr>
        <p:xfrm>
          <a:off x="304800" y="333403"/>
          <a:ext cx="11684000" cy="52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32EB9311-AC36-44EE-A372-81D9510BAADA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97" y="2084823"/>
            <a:ext cx="7424103" cy="4592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644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A3C1D-3304-4E22-9F7F-CC363613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49" y="949713"/>
            <a:ext cx="9740900" cy="42348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700" b="1" dirty="0"/>
              <a:t>Gestion du projet :</a:t>
            </a:r>
            <a:br>
              <a:rPr lang="fr-FR" sz="2700" dirty="0"/>
            </a:br>
            <a:br>
              <a:rPr lang="fr-FR" sz="2700" b="1" dirty="0"/>
            </a:br>
            <a:br>
              <a:rPr lang="fr-FR" sz="1800" b="1" dirty="0">
                <a:solidFill>
                  <a:srgbClr val="1F386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fr-FR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</a:br>
            <a:br>
              <a:rPr lang="fr-FR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</a:b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75AF9-9075-4E5D-A7FA-98AB15CB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73201"/>
            <a:ext cx="9144000" cy="51672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Suivi du projet :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Point journalier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Point hebdomadaire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8A1B6662-5920-495C-A536-617FF71B4B58}"/>
              </a:ext>
            </a:extLst>
          </p:cNvPr>
          <p:cNvGraphicFramePr/>
          <p:nvPr/>
        </p:nvGraphicFramePr>
        <p:xfrm>
          <a:off x="152399" y="181003"/>
          <a:ext cx="11557001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38642B82-0E98-466F-900E-FE36BB265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414486"/>
              </p:ext>
            </p:extLst>
          </p:nvPr>
        </p:nvGraphicFramePr>
        <p:xfrm>
          <a:off x="152400" y="181003"/>
          <a:ext cx="11557000" cy="55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41005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6850</TotalTime>
  <Words>1891</Words>
  <Application>Microsoft Office PowerPoint</Application>
  <PresentationFormat>Grand écran</PresentationFormat>
  <Paragraphs>534</Paragraphs>
  <Slides>21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Tahoma</vt:lpstr>
      <vt:lpstr>Trebuchet MS</vt:lpstr>
      <vt:lpstr>Wingdings</vt:lpstr>
      <vt:lpstr>Wingdings 3</vt:lpstr>
      <vt:lpstr>Facette</vt:lpstr>
      <vt:lpstr>Concevoir une nouvelle architecture afin de soutenir le développement de l’entreprise  </vt:lpstr>
      <vt:lpstr>Introduction</vt:lpstr>
      <vt:lpstr>Plan</vt:lpstr>
      <vt:lpstr>Contexte de l’entreprise Foosus</vt:lpstr>
      <vt:lpstr>Enjeux et objectifs </vt:lpstr>
      <vt:lpstr>Les contraintes du projet</vt:lpstr>
      <vt:lpstr>Analyses du projet : étude de l’existant     </vt:lpstr>
      <vt:lpstr>Analyses du projet : étude de l’existant    </vt:lpstr>
      <vt:lpstr>Gestion du projet :       </vt:lpstr>
      <vt:lpstr>Gestion du projet :</vt:lpstr>
      <vt:lpstr>Gestion du projet : </vt:lpstr>
      <vt:lpstr>Gestion du projet :</vt:lpstr>
      <vt:lpstr>Analyses et diagnostics </vt:lpstr>
      <vt:lpstr>Architecture globale (cible) </vt:lpstr>
      <vt:lpstr>Architecture globale (cible) </vt:lpstr>
      <vt:lpstr>Architecture globale (cible) </vt:lpstr>
      <vt:lpstr>Architecture globale (cible) : </vt:lpstr>
      <vt:lpstr>Architecture globale (cible) :  </vt:lpstr>
      <vt:lpstr>Risque du projet  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formation d’architecte Logiciel</dc:title>
  <dc:creator>SALIN CHAIMA Imamou</dc:creator>
  <cp:lastModifiedBy>SALIN CHAIMA Imamou</cp:lastModifiedBy>
  <cp:revision>264</cp:revision>
  <dcterms:created xsi:type="dcterms:W3CDTF">2020-11-23T09:47:02Z</dcterms:created>
  <dcterms:modified xsi:type="dcterms:W3CDTF">2021-05-12T09:14:23Z</dcterms:modified>
</cp:coreProperties>
</file>