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0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81" r:id="rId4"/>
    <p:sldId id="272" r:id="rId5"/>
    <p:sldId id="303" r:id="rId6"/>
    <p:sldId id="309" r:id="rId7"/>
    <p:sldId id="263" r:id="rId8"/>
    <p:sldId id="301" r:id="rId9"/>
    <p:sldId id="257" r:id="rId10"/>
    <p:sldId id="295" r:id="rId11"/>
    <p:sldId id="274" r:id="rId12"/>
    <p:sldId id="308" r:id="rId13"/>
    <p:sldId id="299" r:id="rId14"/>
    <p:sldId id="291" r:id="rId15"/>
    <p:sldId id="310" r:id="rId16"/>
    <p:sldId id="293" r:id="rId17"/>
    <p:sldId id="283" r:id="rId18"/>
    <p:sldId id="297" r:id="rId19"/>
    <p:sldId id="306" r:id="rId20"/>
    <p:sldId id="269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ABABAB"/>
    <a:srgbClr val="EEF4E8"/>
    <a:srgbClr val="DBE9CD"/>
    <a:srgbClr val="6C95BF"/>
    <a:srgbClr val="B8C7DC"/>
    <a:srgbClr val="F7F8FA"/>
    <a:srgbClr val="00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5723" autoAdjust="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0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Présentation du contexte de Rep’Aero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/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/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/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/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Rep’Aero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87186FC-99B8-4D8D-AFA0-497CD16033B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556F646-BEBE-4A24-8AA2-5FD1BD1ABDB4}">
      <dgm:prSet phldrT="[Texte]"/>
      <dgm:spPr/>
      <dgm:t>
        <a:bodyPr/>
        <a:lstStyle/>
        <a:p>
          <a:r>
            <a:rPr lang="fr-FR"/>
            <a:t>Zone 1</a:t>
          </a:r>
        </a:p>
      </dgm:t>
    </dgm:pt>
    <dgm:pt modelId="{1DC8D4C0-DF8C-4123-8E8C-2E629A3175EE}" type="parTrans" cxnId="{C26A6C8E-D580-4E1B-AA48-024934F462E0}">
      <dgm:prSet/>
      <dgm:spPr/>
      <dgm:t>
        <a:bodyPr/>
        <a:lstStyle/>
        <a:p>
          <a:endParaRPr lang="fr-FR"/>
        </a:p>
      </dgm:t>
    </dgm:pt>
    <dgm:pt modelId="{EFC049BC-E1F3-4BD4-88DD-9FD938123B0D}" type="sibTrans" cxnId="{C26A6C8E-D580-4E1B-AA48-024934F462E0}">
      <dgm:prSet/>
      <dgm:spPr/>
      <dgm:t>
        <a:bodyPr/>
        <a:lstStyle/>
        <a:p>
          <a:endParaRPr lang="fr-FR"/>
        </a:p>
      </dgm:t>
    </dgm:pt>
    <dgm:pt modelId="{26593B9E-BD31-4EFA-BE38-0D96AE1CEB0C}">
      <dgm:prSet phldrT="[Texte]"/>
      <dgm:spPr/>
      <dgm:t>
        <a:bodyPr/>
        <a:lstStyle/>
        <a:p>
          <a:r>
            <a:rPr lang="fr-FR" dirty="0"/>
            <a:t> Phase d'étude (états des lieux, choix des solutions, réalisation de la documentation,...)</a:t>
          </a:r>
          <a:endParaRPr lang="fr-FR" b="0" dirty="0"/>
        </a:p>
      </dgm:t>
    </dgm:pt>
    <dgm:pt modelId="{7440718A-EB0F-431C-9693-A72CB2AFCCD8}" type="parTrans" cxnId="{DF6719A4-4FE4-44D3-B855-0EE82BF611EB}">
      <dgm:prSet/>
      <dgm:spPr/>
      <dgm:t>
        <a:bodyPr/>
        <a:lstStyle/>
        <a:p>
          <a:endParaRPr lang="fr-FR"/>
        </a:p>
      </dgm:t>
    </dgm:pt>
    <dgm:pt modelId="{268F47BB-E02F-49D3-8853-CC58EE755CC6}" type="sibTrans" cxnId="{DF6719A4-4FE4-44D3-B855-0EE82BF611EB}">
      <dgm:prSet/>
      <dgm:spPr/>
      <dgm:t>
        <a:bodyPr/>
        <a:lstStyle/>
        <a:p>
          <a:endParaRPr lang="fr-FR"/>
        </a:p>
      </dgm:t>
    </dgm:pt>
    <dgm:pt modelId="{4D7AD5B8-84A3-4453-889E-0F783E9D9142}">
      <dgm:prSet phldrT="[Texte]"/>
      <dgm:spPr/>
      <dgm:t>
        <a:bodyPr/>
        <a:lstStyle/>
        <a:p>
          <a:r>
            <a:rPr lang="fr-FR"/>
            <a:t>Zone 2</a:t>
          </a:r>
        </a:p>
      </dgm:t>
    </dgm:pt>
    <dgm:pt modelId="{64C0AD01-4E7C-45F2-9438-E036EE413309}" type="parTrans" cxnId="{C58B9C6D-2CC3-48A6-852F-E85302A943B0}">
      <dgm:prSet/>
      <dgm:spPr/>
      <dgm:t>
        <a:bodyPr/>
        <a:lstStyle/>
        <a:p>
          <a:endParaRPr lang="fr-FR"/>
        </a:p>
      </dgm:t>
    </dgm:pt>
    <dgm:pt modelId="{5C907D45-D9DC-434F-BD66-38A1D9368FD3}" type="sibTrans" cxnId="{C58B9C6D-2CC3-48A6-852F-E85302A943B0}">
      <dgm:prSet/>
      <dgm:spPr/>
      <dgm:t>
        <a:bodyPr/>
        <a:lstStyle/>
        <a:p>
          <a:endParaRPr lang="fr-FR"/>
        </a:p>
      </dgm:t>
    </dgm:pt>
    <dgm:pt modelId="{DCFA4C60-7F69-45D7-863C-BB0D446337EC}">
      <dgm:prSet phldrT="[Texte]"/>
      <dgm:spPr/>
      <dgm:t>
        <a:bodyPr/>
        <a:lstStyle/>
        <a:p>
          <a:r>
            <a:rPr lang="fr-FR" b="0" dirty="0"/>
            <a:t> Développement et intégration  de la partie service RH</a:t>
          </a:r>
        </a:p>
      </dgm:t>
    </dgm:pt>
    <dgm:pt modelId="{D1CB1CB5-D3FD-4883-A66A-605691D0C4C7}" type="parTrans" cxnId="{F388082E-BD3B-41DA-AB5E-6FEC482AF11B}">
      <dgm:prSet/>
      <dgm:spPr/>
      <dgm:t>
        <a:bodyPr/>
        <a:lstStyle/>
        <a:p>
          <a:endParaRPr lang="fr-FR"/>
        </a:p>
      </dgm:t>
    </dgm:pt>
    <dgm:pt modelId="{022036BE-1138-46E5-BE7C-E594559F4805}" type="sibTrans" cxnId="{F388082E-BD3B-41DA-AB5E-6FEC482AF11B}">
      <dgm:prSet/>
      <dgm:spPr/>
      <dgm:t>
        <a:bodyPr/>
        <a:lstStyle/>
        <a:p>
          <a:endParaRPr lang="fr-FR"/>
        </a:p>
      </dgm:t>
    </dgm:pt>
    <dgm:pt modelId="{4DDB696C-360A-47A7-91AF-98992505D5A4}">
      <dgm:prSet phldrT="[Texte]"/>
      <dgm:spPr/>
      <dgm:t>
        <a:bodyPr/>
        <a:lstStyle/>
        <a:p>
          <a:r>
            <a:rPr lang="fr-FR"/>
            <a:t>Zone 3</a:t>
          </a:r>
        </a:p>
      </dgm:t>
    </dgm:pt>
    <dgm:pt modelId="{8BB9D2FB-2DF2-4AD9-84CA-4BDD57C4FC10}" type="parTrans" cxnId="{2094216B-7B8B-4A32-AAAC-46626FD1B4DE}">
      <dgm:prSet/>
      <dgm:spPr/>
      <dgm:t>
        <a:bodyPr/>
        <a:lstStyle/>
        <a:p>
          <a:endParaRPr lang="fr-FR"/>
        </a:p>
      </dgm:t>
    </dgm:pt>
    <dgm:pt modelId="{61BAE841-31D6-48F8-A338-D9DC9776A2E0}" type="sibTrans" cxnId="{2094216B-7B8B-4A32-AAAC-46626FD1B4DE}">
      <dgm:prSet/>
      <dgm:spPr/>
      <dgm:t>
        <a:bodyPr/>
        <a:lstStyle/>
        <a:p>
          <a:endParaRPr lang="fr-FR"/>
        </a:p>
      </dgm:t>
    </dgm:pt>
    <dgm:pt modelId="{F824922C-CE10-4AA6-AC14-F4AC801CD337}">
      <dgm:prSet phldrT="[Texte]"/>
      <dgm:spPr/>
      <dgm:t>
        <a:bodyPr/>
        <a:lstStyle/>
        <a:p>
          <a:r>
            <a:rPr lang="fr-FR" b="0" dirty="0"/>
            <a:t>Développement et intégration de la partie service client</a:t>
          </a:r>
          <a:endParaRPr lang="fr-FR" dirty="0"/>
        </a:p>
      </dgm:t>
    </dgm:pt>
    <dgm:pt modelId="{D0A559AF-0CCE-4E95-939D-FF803FA00190}" type="parTrans" cxnId="{5579BF88-CD2B-405E-A5AA-9A951869BE69}">
      <dgm:prSet/>
      <dgm:spPr/>
      <dgm:t>
        <a:bodyPr/>
        <a:lstStyle/>
        <a:p>
          <a:endParaRPr lang="fr-FR"/>
        </a:p>
      </dgm:t>
    </dgm:pt>
    <dgm:pt modelId="{546CDEAE-510B-41B3-A8EF-04A49F5025F2}" type="sibTrans" cxnId="{5579BF88-CD2B-405E-A5AA-9A951869BE69}">
      <dgm:prSet/>
      <dgm:spPr/>
      <dgm:t>
        <a:bodyPr/>
        <a:lstStyle/>
        <a:p>
          <a:endParaRPr lang="fr-FR"/>
        </a:p>
      </dgm:t>
    </dgm:pt>
    <dgm:pt modelId="{1D7356DB-A9D7-4E0A-A058-6FA659DA5563}">
      <dgm:prSet/>
      <dgm:spPr/>
      <dgm:t>
        <a:bodyPr/>
        <a:lstStyle/>
        <a:p>
          <a:r>
            <a:rPr lang="fr-FR"/>
            <a:t>Zone 5</a:t>
          </a:r>
        </a:p>
      </dgm:t>
    </dgm:pt>
    <dgm:pt modelId="{20BB7312-1550-4177-A648-661AF35B2801}" type="parTrans" cxnId="{E0BC0759-22D4-4BD1-BBA5-E6A79710C7CE}">
      <dgm:prSet/>
      <dgm:spPr/>
      <dgm:t>
        <a:bodyPr/>
        <a:lstStyle/>
        <a:p>
          <a:endParaRPr lang="fr-FR"/>
        </a:p>
      </dgm:t>
    </dgm:pt>
    <dgm:pt modelId="{127729A4-6DD0-4326-B595-0396C70C677F}" type="sibTrans" cxnId="{E0BC0759-22D4-4BD1-BBA5-E6A79710C7CE}">
      <dgm:prSet/>
      <dgm:spPr/>
      <dgm:t>
        <a:bodyPr/>
        <a:lstStyle/>
        <a:p>
          <a:endParaRPr lang="fr-FR"/>
        </a:p>
      </dgm:t>
    </dgm:pt>
    <dgm:pt modelId="{6CA83B94-E7D8-4B16-9434-CDD5A548E891}">
      <dgm:prSet/>
      <dgm:spPr/>
      <dgm:t>
        <a:bodyPr/>
        <a:lstStyle/>
        <a:p>
          <a:r>
            <a:rPr lang="fr-FR"/>
            <a:t>Zone 4</a:t>
          </a:r>
        </a:p>
      </dgm:t>
    </dgm:pt>
    <dgm:pt modelId="{1499E8F2-191A-4B18-A057-D2EB072A405D}" type="parTrans" cxnId="{D841D977-4F9E-4927-A622-B4FD5CDB0A2B}">
      <dgm:prSet/>
      <dgm:spPr/>
      <dgm:t>
        <a:bodyPr/>
        <a:lstStyle/>
        <a:p>
          <a:endParaRPr lang="fr-FR"/>
        </a:p>
      </dgm:t>
    </dgm:pt>
    <dgm:pt modelId="{67CEAE99-7A78-4DA0-99FD-FCDEE2AB5E0B}" type="sibTrans" cxnId="{D841D977-4F9E-4927-A622-B4FD5CDB0A2B}">
      <dgm:prSet/>
      <dgm:spPr/>
      <dgm:t>
        <a:bodyPr/>
        <a:lstStyle/>
        <a:p>
          <a:endParaRPr lang="fr-FR"/>
        </a:p>
      </dgm:t>
    </dgm:pt>
    <dgm:pt modelId="{C7CB5027-A147-4729-BB5D-54189A110292}">
      <dgm:prSet/>
      <dgm:spPr/>
      <dgm:t>
        <a:bodyPr/>
        <a:lstStyle/>
        <a:p>
          <a:r>
            <a:rPr lang="fr-FR"/>
            <a:t>Zone 8</a:t>
          </a:r>
        </a:p>
      </dgm:t>
    </dgm:pt>
    <dgm:pt modelId="{40BFC8E8-93E3-45B6-B6E1-E223F3F727EE}" type="parTrans" cxnId="{686325DA-B2AE-4979-A780-F91256ABAAB3}">
      <dgm:prSet/>
      <dgm:spPr/>
      <dgm:t>
        <a:bodyPr/>
        <a:lstStyle/>
        <a:p>
          <a:endParaRPr lang="fr-FR"/>
        </a:p>
      </dgm:t>
    </dgm:pt>
    <dgm:pt modelId="{226A0A0F-4DE7-4EB0-8058-956A70BE4F2C}" type="sibTrans" cxnId="{686325DA-B2AE-4979-A780-F91256ABAAB3}">
      <dgm:prSet/>
      <dgm:spPr/>
      <dgm:t>
        <a:bodyPr/>
        <a:lstStyle/>
        <a:p>
          <a:endParaRPr lang="fr-FR"/>
        </a:p>
      </dgm:t>
    </dgm:pt>
    <dgm:pt modelId="{CBB1A7EE-1624-4BB3-8D56-214D7818CBDF}">
      <dgm:prSet/>
      <dgm:spPr/>
      <dgm:t>
        <a:bodyPr/>
        <a:lstStyle/>
        <a:p>
          <a:r>
            <a:rPr lang="fr-FR" b="0" dirty="0"/>
            <a:t>Développement et intégration de la partie service production</a:t>
          </a:r>
          <a:endParaRPr lang="fr-FR" dirty="0"/>
        </a:p>
      </dgm:t>
    </dgm:pt>
    <dgm:pt modelId="{0EA2723C-89B8-4985-9FEB-B09D9D6A85BD}" type="parTrans" cxnId="{D893FEFA-9169-4D43-8FCA-CDD232FF5D30}">
      <dgm:prSet/>
      <dgm:spPr/>
      <dgm:t>
        <a:bodyPr/>
        <a:lstStyle/>
        <a:p>
          <a:endParaRPr lang="fr-FR"/>
        </a:p>
      </dgm:t>
    </dgm:pt>
    <dgm:pt modelId="{E52B2C56-B8B0-4A96-8DAF-49858E518430}" type="sibTrans" cxnId="{D893FEFA-9169-4D43-8FCA-CDD232FF5D30}">
      <dgm:prSet/>
      <dgm:spPr/>
      <dgm:t>
        <a:bodyPr/>
        <a:lstStyle/>
        <a:p>
          <a:endParaRPr lang="fr-FR"/>
        </a:p>
      </dgm:t>
    </dgm:pt>
    <dgm:pt modelId="{F2CFA597-D0F4-49C3-9F75-BFF059C38F68}">
      <dgm:prSet/>
      <dgm:spPr/>
      <dgm:t>
        <a:bodyPr/>
        <a:lstStyle/>
        <a:p>
          <a:r>
            <a:rPr lang="fr-FR" b="0" dirty="0"/>
            <a:t>Développement et intégration de la partie facturation du service client</a:t>
          </a:r>
          <a:endParaRPr lang="fr-FR" dirty="0"/>
        </a:p>
      </dgm:t>
    </dgm:pt>
    <dgm:pt modelId="{CC20F454-8BA2-49AF-90E9-1F95DD83B403}" type="parTrans" cxnId="{CD636E29-A5E1-48D9-B675-7C699B7E9B75}">
      <dgm:prSet/>
      <dgm:spPr/>
      <dgm:t>
        <a:bodyPr/>
        <a:lstStyle/>
        <a:p>
          <a:endParaRPr lang="fr-FR"/>
        </a:p>
      </dgm:t>
    </dgm:pt>
    <dgm:pt modelId="{BDBCB171-846B-43CF-A52C-8C8F3CB3D44C}" type="sibTrans" cxnId="{CD636E29-A5E1-48D9-B675-7C699B7E9B75}">
      <dgm:prSet/>
      <dgm:spPr/>
      <dgm:t>
        <a:bodyPr/>
        <a:lstStyle/>
        <a:p>
          <a:endParaRPr lang="fr-FR"/>
        </a:p>
      </dgm:t>
    </dgm:pt>
    <dgm:pt modelId="{88067A51-4A17-42E2-86C4-E805C03B221B}">
      <dgm:prSet/>
      <dgm:spPr/>
      <dgm:t>
        <a:bodyPr/>
        <a:lstStyle/>
        <a:p>
          <a:r>
            <a:rPr lang="fr-FR" b="0"/>
            <a:t>Déploiement des solutions en pré-production</a:t>
          </a:r>
          <a:endParaRPr lang="fr-FR"/>
        </a:p>
      </dgm:t>
    </dgm:pt>
    <dgm:pt modelId="{12D2C2D9-9FC0-478A-A974-5ECF76544248}" type="parTrans" cxnId="{73145C28-E933-4CAE-9410-977AFE507725}">
      <dgm:prSet/>
      <dgm:spPr/>
      <dgm:t>
        <a:bodyPr/>
        <a:lstStyle/>
        <a:p>
          <a:endParaRPr lang="fr-FR"/>
        </a:p>
      </dgm:t>
    </dgm:pt>
    <dgm:pt modelId="{712A2F9D-EB17-4BC1-8D6B-2DC547D2CBD0}" type="sibTrans" cxnId="{73145C28-E933-4CAE-9410-977AFE507725}">
      <dgm:prSet/>
      <dgm:spPr/>
      <dgm:t>
        <a:bodyPr/>
        <a:lstStyle/>
        <a:p>
          <a:endParaRPr lang="fr-FR"/>
        </a:p>
      </dgm:t>
    </dgm:pt>
    <dgm:pt modelId="{9FEEFDD9-31FE-4E7F-B4C7-5E39705BB17E}">
      <dgm:prSet/>
      <dgm:spPr/>
      <dgm:t>
        <a:bodyPr/>
        <a:lstStyle/>
        <a:p>
          <a:r>
            <a:rPr lang="fr-FR"/>
            <a:t>Zone 9</a:t>
          </a:r>
        </a:p>
      </dgm:t>
    </dgm:pt>
    <dgm:pt modelId="{11B66CD0-69E9-41CC-BD13-7C9962F97F14}" type="parTrans" cxnId="{609FB0DB-4811-4169-916B-3B61613104C8}">
      <dgm:prSet/>
      <dgm:spPr/>
      <dgm:t>
        <a:bodyPr/>
        <a:lstStyle/>
        <a:p>
          <a:endParaRPr lang="fr-FR"/>
        </a:p>
      </dgm:t>
    </dgm:pt>
    <dgm:pt modelId="{809BB22F-15F6-4BBA-B8DF-AD422C498AF1}" type="sibTrans" cxnId="{609FB0DB-4811-4169-916B-3B61613104C8}">
      <dgm:prSet/>
      <dgm:spPr/>
      <dgm:t>
        <a:bodyPr/>
        <a:lstStyle/>
        <a:p>
          <a:endParaRPr lang="fr-FR"/>
        </a:p>
      </dgm:t>
    </dgm:pt>
    <dgm:pt modelId="{F54FE0C8-0390-4356-BAA6-6303A9213F14}">
      <dgm:prSet/>
      <dgm:spPr/>
      <dgm:t>
        <a:bodyPr/>
        <a:lstStyle/>
        <a:p>
          <a:r>
            <a:rPr lang="fr-FR" b="0"/>
            <a:t>Déploiement des solutions en production</a:t>
          </a:r>
          <a:endParaRPr lang="fr-FR"/>
        </a:p>
      </dgm:t>
    </dgm:pt>
    <dgm:pt modelId="{D332769E-9FDD-4DF5-BB14-4A95FB7247AF}" type="parTrans" cxnId="{0AC72B08-3F2F-4A1E-AF38-CFE4B3E7F8A2}">
      <dgm:prSet/>
      <dgm:spPr/>
      <dgm:t>
        <a:bodyPr/>
        <a:lstStyle/>
        <a:p>
          <a:endParaRPr lang="fr-FR"/>
        </a:p>
      </dgm:t>
    </dgm:pt>
    <dgm:pt modelId="{7889EA84-9378-4678-93BE-B8481702B29A}" type="sibTrans" cxnId="{0AC72B08-3F2F-4A1E-AF38-CFE4B3E7F8A2}">
      <dgm:prSet/>
      <dgm:spPr/>
      <dgm:t>
        <a:bodyPr/>
        <a:lstStyle/>
        <a:p>
          <a:endParaRPr lang="fr-FR"/>
        </a:p>
      </dgm:t>
    </dgm:pt>
    <dgm:pt modelId="{C3C5098E-C113-47EF-B417-5EFC315DF4F3}">
      <dgm:prSet/>
      <dgm:spPr/>
      <dgm:t>
        <a:bodyPr/>
        <a:lstStyle/>
        <a:p>
          <a:r>
            <a:rPr lang="fr-FR"/>
            <a:t>Zone 6</a:t>
          </a:r>
        </a:p>
      </dgm:t>
    </dgm:pt>
    <dgm:pt modelId="{649A82B9-498E-4084-8195-CC1FC3A870A9}" type="parTrans" cxnId="{C8AD9277-EC22-41FD-8515-193DF9E32919}">
      <dgm:prSet/>
      <dgm:spPr/>
      <dgm:t>
        <a:bodyPr/>
        <a:lstStyle/>
        <a:p>
          <a:endParaRPr lang="fr-FR"/>
        </a:p>
      </dgm:t>
    </dgm:pt>
    <dgm:pt modelId="{29DF1778-ECF6-4017-8988-63FC2B9715D3}" type="sibTrans" cxnId="{C8AD9277-EC22-41FD-8515-193DF9E32919}">
      <dgm:prSet/>
      <dgm:spPr/>
      <dgm:t>
        <a:bodyPr/>
        <a:lstStyle/>
        <a:p>
          <a:endParaRPr lang="fr-FR"/>
        </a:p>
      </dgm:t>
    </dgm:pt>
    <dgm:pt modelId="{F9721394-91F8-41F4-86FB-41F32680DF34}">
      <dgm:prSet/>
      <dgm:spPr/>
      <dgm:t>
        <a:bodyPr/>
        <a:lstStyle/>
        <a:p>
          <a:r>
            <a:rPr lang="fr-FR" b="0" dirty="0"/>
            <a:t>Développement et intégration de la partie service fournisseurs</a:t>
          </a:r>
          <a:endParaRPr lang="fr-FR" dirty="0"/>
        </a:p>
      </dgm:t>
    </dgm:pt>
    <dgm:pt modelId="{388BBFCD-7CFD-4C8C-ABA3-4BE7088C54D3}" type="parTrans" cxnId="{F4E33994-965D-4D79-B0CD-36FB1A796EF3}">
      <dgm:prSet/>
      <dgm:spPr/>
      <dgm:t>
        <a:bodyPr/>
        <a:lstStyle/>
        <a:p>
          <a:endParaRPr lang="fr-FR"/>
        </a:p>
      </dgm:t>
    </dgm:pt>
    <dgm:pt modelId="{1391D7FF-10D7-4BF2-9D9C-D0BF2FE40BB7}" type="sibTrans" cxnId="{F4E33994-965D-4D79-B0CD-36FB1A796EF3}">
      <dgm:prSet/>
      <dgm:spPr/>
      <dgm:t>
        <a:bodyPr/>
        <a:lstStyle/>
        <a:p>
          <a:endParaRPr lang="fr-FR"/>
        </a:p>
      </dgm:t>
    </dgm:pt>
    <dgm:pt modelId="{8B506489-60A8-44EA-81B8-E20383E172A3}">
      <dgm:prSet/>
      <dgm:spPr/>
      <dgm:t>
        <a:bodyPr/>
        <a:lstStyle/>
        <a:p>
          <a:r>
            <a:rPr lang="fr-FR"/>
            <a:t>Zone 7</a:t>
          </a:r>
        </a:p>
      </dgm:t>
    </dgm:pt>
    <dgm:pt modelId="{D7F792DB-1DB7-4712-907D-9AF404114B71}" type="parTrans" cxnId="{0DDCD904-9BA7-4571-A252-593074830EF0}">
      <dgm:prSet/>
      <dgm:spPr/>
      <dgm:t>
        <a:bodyPr/>
        <a:lstStyle/>
        <a:p>
          <a:endParaRPr lang="fr-FR"/>
        </a:p>
      </dgm:t>
    </dgm:pt>
    <dgm:pt modelId="{1B618F66-9BC4-4AD4-A652-F83EE9D7FEB4}" type="sibTrans" cxnId="{0DDCD904-9BA7-4571-A252-593074830EF0}">
      <dgm:prSet/>
      <dgm:spPr/>
      <dgm:t>
        <a:bodyPr/>
        <a:lstStyle/>
        <a:p>
          <a:endParaRPr lang="fr-FR"/>
        </a:p>
      </dgm:t>
    </dgm:pt>
    <dgm:pt modelId="{0DD0370C-1EBC-49DE-9276-61C11B55F3AD}">
      <dgm:prSet/>
      <dgm:spPr/>
      <dgm:t>
        <a:bodyPr/>
        <a:lstStyle/>
        <a:p>
          <a:r>
            <a:rPr lang="fr-FR" b="0" dirty="0"/>
            <a:t>Développement et intégration de la partie service stock</a:t>
          </a:r>
          <a:endParaRPr lang="fr-FR" dirty="0"/>
        </a:p>
      </dgm:t>
    </dgm:pt>
    <dgm:pt modelId="{00FD26BF-3352-4E44-8FFB-4930FAC58549}" type="parTrans" cxnId="{4019B841-E407-4390-A072-91E319084AC4}">
      <dgm:prSet/>
      <dgm:spPr/>
      <dgm:t>
        <a:bodyPr/>
        <a:lstStyle/>
        <a:p>
          <a:endParaRPr lang="fr-FR"/>
        </a:p>
      </dgm:t>
    </dgm:pt>
    <dgm:pt modelId="{1130A484-D64D-493F-B5AE-8DF57456B4ED}" type="sibTrans" cxnId="{4019B841-E407-4390-A072-91E319084AC4}">
      <dgm:prSet/>
      <dgm:spPr/>
      <dgm:t>
        <a:bodyPr/>
        <a:lstStyle/>
        <a:p>
          <a:endParaRPr lang="fr-FR"/>
        </a:p>
      </dgm:t>
    </dgm:pt>
    <dgm:pt modelId="{A5C22871-176A-4B11-9BA5-E9651B39B10A}" type="pres">
      <dgm:prSet presAssocID="{487186FC-99B8-4D8D-AFA0-497CD16033B8}" presName="linearFlow" presStyleCnt="0">
        <dgm:presLayoutVars>
          <dgm:dir/>
          <dgm:animLvl val="lvl"/>
          <dgm:resizeHandles val="exact"/>
        </dgm:presLayoutVars>
      </dgm:prSet>
      <dgm:spPr/>
    </dgm:pt>
    <dgm:pt modelId="{7E8C5CE5-7F07-460A-B5D0-CE8E70603ABA}" type="pres">
      <dgm:prSet presAssocID="{5556F646-BEBE-4A24-8AA2-5FD1BD1ABDB4}" presName="composite" presStyleCnt="0"/>
      <dgm:spPr/>
    </dgm:pt>
    <dgm:pt modelId="{E3448181-A82D-41CF-B9A6-79A9531B55C8}" type="pres">
      <dgm:prSet presAssocID="{5556F646-BEBE-4A24-8AA2-5FD1BD1ABDB4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CC83128B-F86D-41D0-8E76-E6E130011646}" type="pres">
      <dgm:prSet presAssocID="{5556F646-BEBE-4A24-8AA2-5FD1BD1ABDB4}" presName="descendantText" presStyleLbl="alignAcc1" presStyleIdx="0" presStyleCnt="9">
        <dgm:presLayoutVars>
          <dgm:bulletEnabled val="1"/>
        </dgm:presLayoutVars>
      </dgm:prSet>
      <dgm:spPr/>
    </dgm:pt>
    <dgm:pt modelId="{F19AF4F3-5AFB-4F27-9560-685E01E195F3}" type="pres">
      <dgm:prSet presAssocID="{EFC049BC-E1F3-4BD4-88DD-9FD938123B0D}" presName="sp" presStyleCnt="0"/>
      <dgm:spPr/>
    </dgm:pt>
    <dgm:pt modelId="{20BD337A-5FAE-4E1B-8E05-B85ADDC10F24}" type="pres">
      <dgm:prSet presAssocID="{4D7AD5B8-84A3-4453-889E-0F783E9D9142}" presName="composite" presStyleCnt="0"/>
      <dgm:spPr/>
    </dgm:pt>
    <dgm:pt modelId="{5BBE2C6D-AF9F-4325-AB4F-F01E4C2E822E}" type="pres">
      <dgm:prSet presAssocID="{4D7AD5B8-84A3-4453-889E-0F783E9D9142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DC6918CA-9DEA-49A8-94B6-0643E1455F61}" type="pres">
      <dgm:prSet presAssocID="{4D7AD5B8-84A3-4453-889E-0F783E9D9142}" presName="descendantText" presStyleLbl="alignAcc1" presStyleIdx="1" presStyleCnt="9">
        <dgm:presLayoutVars>
          <dgm:bulletEnabled val="1"/>
        </dgm:presLayoutVars>
      </dgm:prSet>
      <dgm:spPr/>
    </dgm:pt>
    <dgm:pt modelId="{21415F29-E162-42F0-B327-B4666A29B9A9}" type="pres">
      <dgm:prSet presAssocID="{5C907D45-D9DC-434F-BD66-38A1D9368FD3}" presName="sp" presStyleCnt="0"/>
      <dgm:spPr/>
    </dgm:pt>
    <dgm:pt modelId="{E2556378-45F6-45D9-9B6D-44F785201D46}" type="pres">
      <dgm:prSet presAssocID="{4DDB696C-360A-47A7-91AF-98992505D5A4}" presName="composite" presStyleCnt="0"/>
      <dgm:spPr/>
    </dgm:pt>
    <dgm:pt modelId="{E17998E0-7AB8-4125-A466-B250A9B1B693}" type="pres">
      <dgm:prSet presAssocID="{4DDB696C-360A-47A7-91AF-98992505D5A4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A4A41363-2191-4353-80CE-D064B4A520D5}" type="pres">
      <dgm:prSet presAssocID="{4DDB696C-360A-47A7-91AF-98992505D5A4}" presName="descendantText" presStyleLbl="alignAcc1" presStyleIdx="2" presStyleCnt="9">
        <dgm:presLayoutVars>
          <dgm:bulletEnabled val="1"/>
        </dgm:presLayoutVars>
      </dgm:prSet>
      <dgm:spPr/>
    </dgm:pt>
    <dgm:pt modelId="{16A6D8FD-3669-4EA9-A35B-491B3DD0AFD5}" type="pres">
      <dgm:prSet presAssocID="{61BAE841-31D6-48F8-A338-D9DC9776A2E0}" presName="sp" presStyleCnt="0"/>
      <dgm:spPr/>
    </dgm:pt>
    <dgm:pt modelId="{CFB5158F-7F6B-456E-8D9C-A0B0530F49A6}" type="pres">
      <dgm:prSet presAssocID="{6CA83B94-E7D8-4B16-9434-CDD5A548E891}" presName="composite" presStyleCnt="0"/>
      <dgm:spPr/>
    </dgm:pt>
    <dgm:pt modelId="{96341B4C-B567-4896-85AD-B3D07057C97C}" type="pres">
      <dgm:prSet presAssocID="{6CA83B94-E7D8-4B16-9434-CDD5A548E891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ADC29BEA-0B62-4AB1-AC47-1E3CCFCB7708}" type="pres">
      <dgm:prSet presAssocID="{6CA83B94-E7D8-4B16-9434-CDD5A548E891}" presName="descendantText" presStyleLbl="alignAcc1" presStyleIdx="3" presStyleCnt="9">
        <dgm:presLayoutVars>
          <dgm:bulletEnabled val="1"/>
        </dgm:presLayoutVars>
      </dgm:prSet>
      <dgm:spPr/>
    </dgm:pt>
    <dgm:pt modelId="{322CC5B8-29A5-4874-AB3A-983D490DF76E}" type="pres">
      <dgm:prSet presAssocID="{67CEAE99-7A78-4DA0-99FD-FCDEE2AB5E0B}" presName="sp" presStyleCnt="0"/>
      <dgm:spPr/>
    </dgm:pt>
    <dgm:pt modelId="{8B29588C-83CD-4E0C-AF64-153F6BA0B68C}" type="pres">
      <dgm:prSet presAssocID="{1D7356DB-A9D7-4E0A-A058-6FA659DA5563}" presName="composite" presStyleCnt="0"/>
      <dgm:spPr/>
    </dgm:pt>
    <dgm:pt modelId="{85484A98-8489-401E-854D-571E0BAFCC25}" type="pres">
      <dgm:prSet presAssocID="{1D7356DB-A9D7-4E0A-A058-6FA659DA5563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307749D4-787B-4899-8FD7-8936990C908C}" type="pres">
      <dgm:prSet presAssocID="{1D7356DB-A9D7-4E0A-A058-6FA659DA5563}" presName="descendantText" presStyleLbl="alignAcc1" presStyleIdx="4" presStyleCnt="9">
        <dgm:presLayoutVars>
          <dgm:bulletEnabled val="1"/>
        </dgm:presLayoutVars>
      </dgm:prSet>
      <dgm:spPr/>
    </dgm:pt>
    <dgm:pt modelId="{2A5E1DC5-85C4-48DA-AB33-5C49A56B3EDA}" type="pres">
      <dgm:prSet presAssocID="{127729A4-6DD0-4326-B595-0396C70C677F}" presName="sp" presStyleCnt="0"/>
      <dgm:spPr/>
    </dgm:pt>
    <dgm:pt modelId="{1FCC4621-7D68-402E-A311-04EB546E68BB}" type="pres">
      <dgm:prSet presAssocID="{C3C5098E-C113-47EF-B417-5EFC315DF4F3}" presName="composite" presStyleCnt="0"/>
      <dgm:spPr/>
    </dgm:pt>
    <dgm:pt modelId="{FC5E0DAC-7C3C-44DD-87B9-F4CA7DFD476B}" type="pres">
      <dgm:prSet presAssocID="{C3C5098E-C113-47EF-B417-5EFC315DF4F3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69740307-7027-4159-88E7-021C7E2C0B0B}" type="pres">
      <dgm:prSet presAssocID="{C3C5098E-C113-47EF-B417-5EFC315DF4F3}" presName="descendantText" presStyleLbl="alignAcc1" presStyleIdx="5" presStyleCnt="9">
        <dgm:presLayoutVars>
          <dgm:bulletEnabled val="1"/>
        </dgm:presLayoutVars>
      </dgm:prSet>
      <dgm:spPr/>
    </dgm:pt>
    <dgm:pt modelId="{B4EE23BF-6CA5-4DA4-BF7E-12EB250BD308}" type="pres">
      <dgm:prSet presAssocID="{29DF1778-ECF6-4017-8988-63FC2B9715D3}" presName="sp" presStyleCnt="0"/>
      <dgm:spPr/>
    </dgm:pt>
    <dgm:pt modelId="{3A2CD2B4-BA13-4596-A26D-50E0804DC994}" type="pres">
      <dgm:prSet presAssocID="{8B506489-60A8-44EA-81B8-E20383E172A3}" presName="composite" presStyleCnt="0"/>
      <dgm:spPr/>
    </dgm:pt>
    <dgm:pt modelId="{E8DB95CC-EA6C-4CA7-83AE-14FCB77C3564}" type="pres">
      <dgm:prSet presAssocID="{8B506489-60A8-44EA-81B8-E20383E172A3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440BAD2F-FF59-490F-B302-46B75AADFED2}" type="pres">
      <dgm:prSet presAssocID="{8B506489-60A8-44EA-81B8-E20383E172A3}" presName="descendantText" presStyleLbl="alignAcc1" presStyleIdx="6" presStyleCnt="9">
        <dgm:presLayoutVars>
          <dgm:bulletEnabled val="1"/>
        </dgm:presLayoutVars>
      </dgm:prSet>
      <dgm:spPr/>
    </dgm:pt>
    <dgm:pt modelId="{2AC0DBD8-3933-4112-A908-5146181786E1}" type="pres">
      <dgm:prSet presAssocID="{1B618F66-9BC4-4AD4-A652-F83EE9D7FEB4}" presName="sp" presStyleCnt="0"/>
      <dgm:spPr/>
    </dgm:pt>
    <dgm:pt modelId="{BFC441F9-FD41-4C3A-9255-9639120B8823}" type="pres">
      <dgm:prSet presAssocID="{C7CB5027-A147-4729-BB5D-54189A110292}" presName="composite" presStyleCnt="0"/>
      <dgm:spPr/>
    </dgm:pt>
    <dgm:pt modelId="{5C2B4FBD-6C7A-4D47-AD59-C205BAEB7552}" type="pres">
      <dgm:prSet presAssocID="{C7CB5027-A147-4729-BB5D-54189A110292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EC521708-E8FA-4810-A2D3-7D1BE1C8335B}" type="pres">
      <dgm:prSet presAssocID="{C7CB5027-A147-4729-BB5D-54189A110292}" presName="descendantText" presStyleLbl="alignAcc1" presStyleIdx="7" presStyleCnt="9">
        <dgm:presLayoutVars>
          <dgm:bulletEnabled val="1"/>
        </dgm:presLayoutVars>
      </dgm:prSet>
      <dgm:spPr/>
    </dgm:pt>
    <dgm:pt modelId="{2813FF96-4596-4E0D-92B7-A219360D9CDC}" type="pres">
      <dgm:prSet presAssocID="{226A0A0F-4DE7-4EB0-8058-956A70BE4F2C}" presName="sp" presStyleCnt="0"/>
      <dgm:spPr/>
    </dgm:pt>
    <dgm:pt modelId="{D780377C-8705-4105-8F23-E69EA1716EB2}" type="pres">
      <dgm:prSet presAssocID="{9FEEFDD9-31FE-4E7F-B4C7-5E39705BB17E}" presName="composite" presStyleCnt="0"/>
      <dgm:spPr/>
    </dgm:pt>
    <dgm:pt modelId="{FDC8A734-2F73-46B6-B969-BD7417BE6CEB}" type="pres">
      <dgm:prSet presAssocID="{9FEEFDD9-31FE-4E7F-B4C7-5E39705BB17E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39F375C7-3913-4917-BDF4-A424F267330E}" type="pres">
      <dgm:prSet presAssocID="{9FEEFDD9-31FE-4E7F-B4C7-5E39705BB17E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0DDCD904-9BA7-4571-A252-593074830EF0}" srcId="{487186FC-99B8-4D8D-AFA0-497CD16033B8}" destId="{8B506489-60A8-44EA-81B8-E20383E172A3}" srcOrd="6" destOrd="0" parTransId="{D7F792DB-1DB7-4712-907D-9AF404114B71}" sibTransId="{1B618F66-9BC4-4AD4-A652-F83EE9D7FEB4}"/>
    <dgm:cxn modelId="{0AC72B08-3F2F-4A1E-AF38-CFE4B3E7F8A2}" srcId="{9FEEFDD9-31FE-4E7F-B4C7-5E39705BB17E}" destId="{F54FE0C8-0390-4356-BAA6-6303A9213F14}" srcOrd="0" destOrd="0" parTransId="{D332769E-9FDD-4DF5-BB14-4A95FB7247AF}" sibTransId="{7889EA84-9378-4678-93BE-B8481702B29A}"/>
    <dgm:cxn modelId="{09C19C17-648A-48B2-A6D3-168D2DCDDE79}" type="presOf" srcId="{5556F646-BEBE-4A24-8AA2-5FD1BD1ABDB4}" destId="{E3448181-A82D-41CF-B9A6-79A9531B55C8}" srcOrd="0" destOrd="0" presId="urn:microsoft.com/office/officeart/2005/8/layout/chevron2"/>
    <dgm:cxn modelId="{BBA4591A-E89B-401A-94BC-AB78C45164DE}" type="presOf" srcId="{F824922C-CE10-4AA6-AC14-F4AC801CD337}" destId="{A4A41363-2191-4353-80CE-D064B4A520D5}" srcOrd="0" destOrd="0" presId="urn:microsoft.com/office/officeart/2005/8/layout/chevron2"/>
    <dgm:cxn modelId="{DE71C922-9755-484F-9325-FEC9651A578A}" type="presOf" srcId="{4D7AD5B8-84A3-4453-889E-0F783E9D9142}" destId="{5BBE2C6D-AF9F-4325-AB4F-F01E4C2E822E}" srcOrd="0" destOrd="0" presId="urn:microsoft.com/office/officeart/2005/8/layout/chevron2"/>
    <dgm:cxn modelId="{B9925224-70FB-42DF-9792-6F42BB46C7AE}" type="presOf" srcId="{4DDB696C-360A-47A7-91AF-98992505D5A4}" destId="{E17998E0-7AB8-4125-A466-B250A9B1B693}" srcOrd="0" destOrd="0" presId="urn:microsoft.com/office/officeart/2005/8/layout/chevron2"/>
    <dgm:cxn modelId="{73145C28-E933-4CAE-9410-977AFE507725}" srcId="{C7CB5027-A147-4729-BB5D-54189A110292}" destId="{88067A51-4A17-42E2-86C4-E805C03B221B}" srcOrd="0" destOrd="0" parTransId="{12D2C2D9-9FC0-478A-A974-5ECF76544248}" sibTransId="{712A2F9D-EB17-4BC1-8D6B-2DC547D2CBD0}"/>
    <dgm:cxn modelId="{CD636E29-A5E1-48D9-B675-7C699B7E9B75}" srcId="{1D7356DB-A9D7-4E0A-A058-6FA659DA5563}" destId="{F2CFA597-D0F4-49C3-9F75-BFF059C38F68}" srcOrd="0" destOrd="0" parTransId="{CC20F454-8BA2-49AF-90E9-1F95DD83B403}" sibTransId="{BDBCB171-846B-43CF-A52C-8C8F3CB3D44C}"/>
    <dgm:cxn modelId="{F388082E-BD3B-41DA-AB5E-6FEC482AF11B}" srcId="{4D7AD5B8-84A3-4453-889E-0F783E9D9142}" destId="{DCFA4C60-7F69-45D7-863C-BB0D446337EC}" srcOrd="0" destOrd="0" parTransId="{D1CB1CB5-D3FD-4883-A66A-605691D0C4C7}" sibTransId="{022036BE-1138-46E5-BE7C-E594559F4805}"/>
    <dgm:cxn modelId="{CFA3165F-31B0-42C4-8AB8-0BFCA776FA38}" type="presOf" srcId="{DCFA4C60-7F69-45D7-863C-BB0D446337EC}" destId="{DC6918CA-9DEA-49A8-94B6-0643E1455F61}" srcOrd="0" destOrd="0" presId="urn:microsoft.com/office/officeart/2005/8/layout/chevron2"/>
    <dgm:cxn modelId="{4019B841-E407-4390-A072-91E319084AC4}" srcId="{8B506489-60A8-44EA-81B8-E20383E172A3}" destId="{0DD0370C-1EBC-49DE-9276-61C11B55F3AD}" srcOrd="0" destOrd="0" parTransId="{00FD26BF-3352-4E44-8FFB-4930FAC58549}" sibTransId="{1130A484-D64D-493F-B5AE-8DF57456B4ED}"/>
    <dgm:cxn modelId="{4BBB6844-F50F-4B6F-AF89-A8977F3D46F8}" type="presOf" srcId="{8B506489-60A8-44EA-81B8-E20383E172A3}" destId="{E8DB95CC-EA6C-4CA7-83AE-14FCB77C3564}" srcOrd="0" destOrd="0" presId="urn:microsoft.com/office/officeart/2005/8/layout/chevron2"/>
    <dgm:cxn modelId="{AAABBF49-CCDD-48D9-9046-B724B9D9907F}" type="presOf" srcId="{C7CB5027-A147-4729-BB5D-54189A110292}" destId="{5C2B4FBD-6C7A-4D47-AD59-C205BAEB7552}" srcOrd="0" destOrd="0" presId="urn:microsoft.com/office/officeart/2005/8/layout/chevron2"/>
    <dgm:cxn modelId="{2094216B-7B8B-4A32-AAAC-46626FD1B4DE}" srcId="{487186FC-99B8-4D8D-AFA0-497CD16033B8}" destId="{4DDB696C-360A-47A7-91AF-98992505D5A4}" srcOrd="2" destOrd="0" parTransId="{8BB9D2FB-2DF2-4AD9-84CA-4BDD57C4FC10}" sibTransId="{61BAE841-31D6-48F8-A338-D9DC9776A2E0}"/>
    <dgm:cxn modelId="{EE53F54C-0026-4FA3-987A-E3C95B76D266}" type="presOf" srcId="{9FEEFDD9-31FE-4E7F-B4C7-5E39705BB17E}" destId="{FDC8A734-2F73-46B6-B969-BD7417BE6CEB}" srcOrd="0" destOrd="0" presId="urn:microsoft.com/office/officeart/2005/8/layout/chevron2"/>
    <dgm:cxn modelId="{C58B9C6D-2CC3-48A6-852F-E85302A943B0}" srcId="{487186FC-99B8-4D8D-AFA0-497CD16033B8}" destId="{4D7AD5B8-84A3-4453-889E-0F783E9D9142}" srcOrd="1" destOrd="0" parTransId="{64C0AD01-4E7C-45F2-9438-E036EE413309}" sibTransId="{5C907D45-D9DC-434F-BD66-38A1D9368FD3}"/>
    <dgm:cxn modelId="{C8AD9277-EC22-41FD-8515-193DF9E32919}" srcId="{487186FC-99B8-4D8D-AFA0-497CD16033B8}" destId="{C3C5098E-C113-47EF-B417-5EFC315DF4F3}" srcOrd="5" destOrd="0" parTransId="{649A82B9-498E-4084-8195-CC1FC3A870A9}" sibTransId="{29DF1778-ECF6-4017-8988-63FC2B9715D3}"/>
    <dgm:cxn modelId="{D841D977-4F9E-4927-A622-B4FD5CDB0A2B}" srcId="{487186FC-99B8-4D8D-AFA0-497CD16033B8}" destId="{6CA83B94-E7D8-4B16-9434-CDD5A548E891}" srcOrd="3" destOrd="0" parTransId="{1499E8F2-191A-4B18-A057-D2EB072A405D}" sibTransId="{67CEAE99-7A78-4DA0-99FD-FCDEE2AB5E0B}"/>
    <dgm:cxn modelId="{E0BC0759-22D4-4BD1-BBA5-E6A79710C7CE}" srcId="{487186FC-99B8-4D8D-AFA0-497CD16033B8}" destId="{1D7356DB-A9D7-4E0A-A058-6FA659DA5563}" srcOrd="4" destOrd="0" parTransId="{20BB7312-1550-4177-A648-661AF35B2801}" sibTransId="{127729A4-6DD0-4326-B595-0396C70C677F}"/>
    <dgm:cxn modelId="{5579BF88-CD2B-405E-A5AA-9A951869BE69}" srcId="{4DDB696C-360A-47A7-91AF-98992505D5A4}" destId="{F824922C-CE10-4AA6-AC14-F4AC801CD337}" srcOrd="0" destOrd="0" parTransId="{D0A559AF-0CCE-4E95-939D-FF803FA00190}" sibTransId="{546CDEAE-510B-41B3-A8EF-04A49F5025F2}"/>
    <dgm:cxn modelId="{95CDE78C-FA26-467B-94DC-5957C9970935}" type="presOf" srcId="{1D7356DB-A9D7-4E0A-A058-6FA659DA5563}" destId="{85484A98-8489-401E-854D-571E0BAFCC25}" srcOrd="0" destOrd="0" presId="urn:microsoft.com/office/officeart/2005/8/layout/chevron2"/>
    <dgm:cxn modelId="{C26A6C8E-D580-4E1B-AA48-024934F462E0}" srcId="{487186FC-99B8-4D8D-AFA0-497CD16033B8}" destId="{5556F646-BEBE-4A24-8AA2-5FD1BD1ABDB4}" srcOrd="0" destOrd="0" parTransId="{1DC8D4C0-DF8C-4123-8E8C-2E629A3175EE}" sibTransId="{EFC049BC-E1F3-4BD4-88DD-9FD938123B0D}"/>
    <dgm:cxn modelId="{F4E33994-965D-4D79-B0CD-36FB1A796EF3}" srcId="{C3C5098E-C113-47EF-B417-5EFC315DF4F3}" destId="{F9721394-91F8-41F4-86FB-41F32680DF34}" srcOrd="0" destOrd="0" parTransId="{388BBFCD-7CFD-4C8C-ABA3-4BE7088C54D3}" sibTransId="{1391D7FF-10D7-4BF2-9D9C-D0BF2FE40BB7}"/>
    <dgm:cxn modelId="{71CC8E95-EBDD-45E8-AEC2-BEBE90784EC0}" type="presOf" srcId="{88067A51-4A17-42E2-86C4-E805C03B221B}" destId="{EC521708-E8FA-4810-A2D3-7D1BE1C8335B}" srcOrd="0" destOrd="0" presId="urn:microsoft.com/office/officeart/2005/8/layout/chevron2"/>
    <dgm:cxn modelId="{DF6719A4-4FE4-44D3-B855-0EE82BF611EB}" srcId="{5556F646-BEBE-4A24-8AA2-5FD1BD1ABDB4}" destId="{26593B9E-BD31-4EFA-BE38-0D96AE1CEB0C}" srcOrd="0" destOrd="0" parTransId="{7440718A-EB0F-431C-9693-A72CB2AFCCD8}" sibTransId="{268F47BB-E02F-49D3-8853-CC58EE755CC6}"/>
    <dgm:cxn modelId="{59181DAD-CD47-4072-8B66-2DA73DCDFC23}" type="presOf" srcId="{6CA83B94-E7D8-4B16-9434-CDD5A548E891}" destId="{96341B4C-B567-4896-85AD-B3D07057C97C}" srcOrd="0" destOrd="0" presId="urn:microsoft.com/office/officeart/2005/8/layout/chevron2"/>
    <dgm:cxn modelId="{D03273B2-EF4D-4D3A-BF1E-478C52097D28}" type="presOf" srcId="{F54FE0C8-0390-4356-BAA6-6303A9213F14}" destId="{39F375C7-3913-4917-BDF4-A424F267330E}" srcOrd="0" destOrd="0" presId="urn:microsoft.com/office/officeart/2005/8/layout/chevron2"/>
    <dgm:cxn modelId="{086F9BB6-DD05-4265-B9F3-12399C59C739}" type="presOf" srcId="{C3C5098E-C113-47EF-B417-5EFC315DF4F3}" destId="{FC5E0DAC-7C3C-44DD-87B9-F4CA7DFD476B}" srcOrd="0" destOrd="0" presId="urn:microsoft.com/office/officeart/2005/8/layout/chevron2"/>
    <dgm:cxn modelId="{F7E5F7C5-47DA-496D-A1AC-B5E458FB4D78}" type="presOf" srcId="{F9721394-91F8-41F4-86FB-41F32680DF34}" destId="{69740307-7027-4159-88E7-021C7E2C0B0B}" srcOrd="0" destOrd="0" presId="urn:microsoft.com/office/officeart/2005/8/layout/chevron2"/>
    <dgm:cxn modelId="{96006AD0-A6D0-4F24-957E-D745C5FC8F0F}" type="presOf" srcId="{F2CFA597-D0F4-49C3-9F75-BFF059C38F68}" destId="{307749D4-787B-4899-8FD7-8936990C908C}" srcOrd="0" destOrd="0" presId="urn:microsoft.com/office/officeart/2005/8/layout/chevron2"/>
    <dgm:cxn modelId="{686325DA-B2AE-4979-A780-F91256ABAAB3}" srcId="{487186FC-99B8-4D8D-AFA0-497CD16033B8}" destId="{C7CB5027-A147-4729-BB5D-54189A110292}" srcOrd="7" destOrd="0" parTransId="{40BFC8E8-93E3-45B6-B6E1-E223F3F727EE}" sibTransId="{226A0A0F-4DE7-4EB0-8058-956A70BE4F2C}"/>
    <dgm:cxn modelId="{609FB0DB-4811-4169-916B-3B61613104C8}" srcId="{487186FC-99B8-4D8D-AFA0-497CD16033B8}" destId="{9FEEFDD9-31FE-4E7F-B4C7-5E39705BB17E}" srcOrd="8" destOrd="0" parTransId="{11B66CD0-69E9-41CC-BD13-7C9962F97F14}" sibTransId="{809BB22F-15F6-4BBA-B8DF-AD422C498AF1}"/>
    <dgm:cxn modelId="{45688EE1-E220-4025-AE69-BAE960C5FF95}" type="presOf" srcId="{26593B9E-BD31-4EFA-BE38-0D96AE1CEB0C}" destId="{CC83128B-F86D-41D0-8E76-E6E130011646}" srcOrd="0" destOrd="0" presId="urn:microsoft.com/office/officeart/2005/8/layout/chevron2"/>
    <dgm:cxn modelId="{3EB6B1E9-79FF-45A2-82F2-15999F9B96C9}" type="presOf" srcId="{CBB1A7EE-1624-4BB3-8D56-214D7818CBDF}" destId="{ADC29BEA-0B62-4AB1-AC47-1E3CCFCB7708}" srcOrd="0" destOrd="0" presId="urn:microsoft.com/office/officeart/2005/8/layout/chevron2"/>
    <dgm:cxn modelId="{C8C658F2-8D6A-45B8-BE67-C71BF4FE0480}" type="presOf" srcId="{487186FC-99B8-4D8D-AFA0-497CD16033B8}" destId="{A5C22871-176A-4B11-9BA5-E9651B39B10A}" srcOrd="0" destOrd="0" presId="urn:microsoft.com/office/officeart/2005/8/layout/chevron2"/>
    <dgm:cxn modelId="{C752A9F8-1A97-40A5-8208-1B0BB9FA6EF2}" type="presOf" srcId="{0DD0370C-1EBC-49DE-9276-61C11B55F3AD}" destId="{440BAD2F-FF59-490F-B302-46B75AADFED2}" srcOrd="0" destOrd="0" presId="urn:microsoft.com/office/officeart/2005/8/layout/chevron2"/>
    <dgm:cxn modelId="{D893FEFA-9169-4D43-8FCA-CDD232FF5D30}" srcId="{6CA83B94-E7D8-4B16-9434-CDD5A548E891}" destId="{CBB1A7EE-1624-4BB3-8D56-214D7818CBDF}" srcOrd="0" destOrd="0" parTransId="{0EA2723C-89B8-4985-9FEB-B09D9D6A85BD}" sibTransId="{E52B2C56-B8B0-4A96-8DAF-49858E518430}"/>
    <dgm:cxn modelId="{74C8F557-8F8C-49E1-B425-16F1CE7C67E5}" type="presParOf" srcId="{A5C22871-176A-4B11-9BA5-E9651B39B10A}" destId="{7E8C5CE5-7F07-460A-B5D0-CE8E70603ABA}" srcOrd="0" destOrd="0" presId="urn:microsoft.com/office/officeart/2005/8/layout/chevron2"/>
    <dgm:cxn modelId="{0E6ADB6D-A693-4B46-A132-F4D9AD27C8CE}" type="presParOf" srcId="{7E8C5CE5-7F07-460A-B5D0-CE8E70603ABA}" destId="{E3448181-A82D-41CF-B9A6-79A9531B55C8}" srcOrd="0" destOrd="0" presId="urn:microsoft.com/office/officeart/2005/8/layout/chevron2"/>
    <dgm:cxn modelId="{BA0AA8C1-D683-4382-B7DD-803641974593}" type="presParOf" srcId="{7E8C5CE5-7F07-460A-B5D0-CE8E70603ABA}" destId="{CC83128B-F86D-41D0-8E76-E6E130011646}" srcOrd="1" destOrd="0" presId="urn:microsoft.com/office/officeart/2005/8/layout/chevron2"/>
    <dgm:cxn modelId="{496AC55C-F967-4F5F-A642-5D1CBF9E4035}" type="presParOf" srcId="{A5C22871-176A-4B11-9BA5-E9651B39B10A}" destId="{F19AF4F3-5AFB-4F27-9560-685E01E195F3}" srcOrd="1" destOrd="0" presId="urn:microsoft.com/office/officeart/2005/8/layout/chevron2"/>
    <dgm:cxn modelId="{F1049DF0-3148-45DA-B040-AE5A60750123}" type="presParOf" srcId="{A5C22871-176A-4B11-9BA5-E9651B39B10A}" destId="{20BD337A-5FAE-4E1B-8E05-B85ADDC10F24}" srcOrd="2" destOrd="0" presId="urn:microsoft.com/office/officeart/2005/8/layout/chevron2"/>
    <dgm:cxn modelId="{EB8FCB4F-4D91-41A7-B661-38553F04B536}" type="presParOf" srcId="{20BD337A-5FAE-4E1B-8E05-B85ADDC10F24}" destId="{5BBE2C6D-AF9F-4325-AB4F-F01E4C2E822E}" srcOrd="0" destOrd="0" presId="urn:microsoft.com/office/officeart/2005/8/layout/chevron2"/>
    <dgm:cxn modelId="{752A8808-163C-44B8-A1AF-757AD5609662}" type="presParOf" srcId="{20BD337A-5FAE-4E1B-8E05-B85ADDC10F24}" destId="{DC6918CA-9DEA-49A8-94B6-0643E1455F61}" srcOrd="1" destOrd="0" presId="urn:microsoft.com/office/officeart/2005/8/layout/chevron2"/>
    <dgm:cxn modelId="{99D98C36-191B-4C69-89B9-79ECC1FB5DCB}" type="presParOf" srcId="{A5C22871-176A-4B11-9BA5-E9651B39B10A}" destId="{21415F29-E162-42F0-B327-B4666A29B9A9}" srcOrd="3" destOrd="0" presId="urn:microsoft.com/office/officeart/2005/8/layout/chevron2"/>
    <dgm:cxn modelId="{F4AF7152-599D-4C18-9526-0EFE5CDF9989}" type="presParOf" srcId="{A5C22871-176A-4B11-9BA5-E9651B39B10A}" destId="{E2556378-45F6-45D9-9B6D-44F785201D46}" srcOrd="4" destOrd="0" presId="urn:microsoft.com/office/officeart/2005/8/layout/chevron2"/>
    <dgm:cxn modelId="{902205AC-51A3-4002-A7E1-D3E214EBBBEC}" type="presParOf" srcId="{E2556378-45F6-45D9-9B6D-44F785201D46}" destId="{E17998E0-7AB8-4125-A466-B250A9B1B693}" srcOrd="0" destOrd="0" presId="urn:microsoft.com/office/officeart/2005/8/layout/chevron2"/>
    <dgm:cxn modelId="{08BF01A4-8122-46AD-A76B-98A0E34524DD}" type="presParOf" srcId="{E2556378-45F6-45D9-9B6D-44F785201D46}" destId="{A4A41363-2191-4353-80CE-D064B4A520D5}" srcOrd="1" destOrd="0" presId="urn:microsoft.com/office/officeart/2005/8/layout/chevron2"/>
    <dgm:cxn modelId="{D6B14DA2-BDA6-418A-A3D4-329C28217AF0}" type="presParOf" srcId="{A5C22871-176A-4B11-9BA5-E9651B39B10A}" destId="{16A6D8FD-3669-4EA9-A35B-491B3DD0AFD5}" srcOrd="5" destOrd="0" presId="urn:microsoft.com/office/officeart/2005/8/layout/chevron2"/>
    <dgm:cxn modelId="{D28BA7A7-339A-4A48-8E81-5362F4942F28}" type="presParOf" srcId="{A5C22871-176A-4B11-9BA5-E9651B39B10A}" destId="{CFB5158F-7F6B-456E-8D9C-A0B0530F49A6}" srcOrd="6" destOrd="0" presId="urn:microsoft.com/office/officeart/2005/8/layout/chevron2"/>
    <dgm:cxn modelId="{240FEE54-BA23-42F5-8CFC-7D5F266857CC}" type="presParOf" srcId="{CFB5158F-7F6B-456E-8D9C-A0B0530F49A6}" destId="{96341B4C-B567-4896-85AD-B3D07057C97C}" srcOrd="0" destOrd="0" presId="urn:microsoft.com/office/officeart/2005/8/layout/chevron2"/>
    <dgm:cxn modelId="{0E40EFD7-4CFF-4BAA-831E-C13775BAE8CC}" type="presParOf" srcId="{CFB5158F-7F6B-456E-8D9C-A0B0530F49A6}" destId="{ADC29BEA-0B62-4AB1-AC47-1E3CCFCB7708}" srcOrd="1" destOrd="0" presId="urn:microsoft.com/office/officeart/2005/8/layout/chevron2"/>
    <dgm:cxn modelId="{3D863897-B497-496D-A7AE-EB2B27E97476}" type="presParOf" srcId="{A5C22871-176A-4B11-9BA5-E9651B39B10A}" destId="{322CC5B8-29A5-4874-AB3A-983D490DF76E}" srcOrd="7" destOrd="0" presId="urn:microsoft.com/office/officeart/2005/8/layout/chevron2"/>
    <dgm:cxn modelId="{CDA2D3C6-2CAF-4F16-8978-F768CB770BB3}" type="presParOf" srcId="{A5C22871-176A-4B11-9BA5-E9651B39B10A}" destId="{8B29588C-83CD-4E0C-AF64-153F6BA0B68C}" srcOrd="8" destOrd="0" presId="urn:microsoft.com/office/officeart/2005/8/layout/chevron2"/>
    <dgm:cxn modelId="{254067AB-6F76-4100-83EE-43CA4A792013}" type="presParOf" srcId="{8B29588C-83CD-4E0C-AF64-153F6BA0B68C}" destId="{85484A98-8489-401E-854D-571E0BAFCC25}" srcOrd="0" destOrd="0" presId="urn:microsoft.com/office/officeart/2005/8/layout/chevron2"/>
    <dgm:cxn modelId="{F05583A6-32B8-434B-86F8-3DA9FF8DE37F}" type="presParOf" srcId="{8B29588C-83CD-4E0C-AF64-153F6BA0B68C}" destId="{307749D4-787B-4899-8FD7-8936990C908C}" srcOrd="1" destOrd="0" presId="urn:microsoft.com/office/officeart/2005/8/layout/chevron2"/>
    <dgm:cxn modelId="{3E5824FB-CEB2-4B9A-B0D8-077E11005A1C}" type="presParOf" srcId="{A5C22871-176A-4B11-9BA5-E9651B39B10A}" destId="{2A5E1DC5-85C4-48DA-AB33-5C49A56B3EDA}" srcOrd="9" destOrd="0" presId="urn:microsoft.com/office/officeart/2005/8/layout/chevron2"/>
    <dgm:cxn modelId="{329C37F8-1844-4A0E-BAB6-64725B4C9CF4}" type="presParOf" srcId="{A5C22871-176A-4B11-9BA5-E9651B39B10A}" destId="{1FCC4621-7D68-402E-A311-04EB546E68BB}" srcOrd="10" destOrd="0" presId="urn:microsoft.com/office/officeart/2005/8/layout/chevron2"/>
    <dgm:cxn modelId="{B0CC85D1-FFDF-4D69-BCB1-63AC4EE0E719}" type="presParOf" srcId="{1FCC4621-7D68-402E-A311-04EB546E68BB}" destId="{FC5E0DAC-7C3C-44DD-87B9-F4CA7DFD476B}" srcOrd="0" destOrd="0" presId="urn:microsoft.com/office/officeart/2005/8/layout/chevron2"/>
    <dgm:cxn modelId="{AA7D48BC-8566-4159-A48E-9137B90188FF}" type="presParOf" srcId="{1FCC4621-7D68-402E-A311-04EB546E68BB}" destId="{69740307-7027-4159-88E7-021C7E2C0B0B}" srcOrd="1" destOrd="0" presId="urn:microsoft.com/office/officeart/2005/8/layout/chevron2"/>
    <dgm:cxn modelId="{6976E63F-F691-4D5D-872B-7DA0114FA45F}" type="presParOf" srcId="{A5C22871-176A-4B11-9BA5-E9651B39B10A}" destId="{B4EE23BF-6CA5-4DA4-BF7E-12EB250BD308}" srcOrd="11" destOrd="0" presId="urn:microsoft.com/office/officeart/2005/8/layout/chevron2"/>
    <dgm:cxn modelId="{670963DF-E70A-4533-81FD-1FD311BBAEA0}" type="presParOf" srcId="{A5C22871-176A-4B11-9BA5-E9651B39B10A}" destId="{3A2CD2B4-BA13-4596-A26D-50E0804DC994}" srcOrd="12" destOrd="0" presId="urn:microsoft.com/office/officeart/2005/8/layout/chevron2"/>
    <dgm:cxn modelId="{C42A2687-D2B0-46B1-8B3A-85E939DB795F}" type="presParOf" srcId="{3A2CD2B4-BA13-4596-A26D-50E0804DC994}" destId="{E8DB95CC-EA6C-4CA7-83AE-14FCB77C3564}" srcOrd="0" destOrd="0" presId="urn:microsoft.com/office/officeart/2005/8/layout/chevron2"/>
    <dgm:cxn modelId="{FE69F3F9-DBDE-426E-9FBC-EF6C8E331342}" type="presParOf" srcId="{3A2CD2B4-BA13-4596-A26D-50E0804DC994}" destId="{440BAD2F-FF59-490F-B302-46B75AADFED2}" srcOrd="1" destOrd="0" presId="urn:microsoft.com/office/officeart/2005/8/layout/chevron2"/>
    <dgm:cxn modelId="{00CA8079-9A29-4203-B140-FEC162F9CCCB}" type="presParOf" srcId="{A5C22871-176A-4B11-9BA5-E9651B39B10A}" destId="{2AC0DBD8-3933-4112-A908-5146181786E1}" srcOrd="13" destOrd="0" presId="urn:microsoft.com/office/officeart/2005/8/layout/chevron2"/>
    <dgm:cxn modelId="{D54AA20D-8A8C-49D1-8397-D436E1220DE9}" type="presParOf" srcId="{A5C22871-176A-4B11-9BA5-E9651B39B10A}" destId="{BFC441F9-FD41-4C3A-9255-9639120B8823}" srcOrd="14" destOrd="0" presId="urn:microsoft.com/office/officeart/2005/8/layout/chevron2"/>
    <dgm:cxn modelId="{55D70FE7-2229-46FC-B3A8-8CC20F9786A7}" type="presParOf" srcId="{BFC441F9-FD41-4C3A-9255-9639120B8823}" destId="{5C2B4FBD-6C7A-4D47-AD59-C205BAEB7552}" srcOrd="0" destOrd="0" presId="urn:microsoft.com/office/officeart/2005/8/layout/chevron2"/>
    <dgm:cxn modelId="{E7A5B79B-10CB-4856-803C-D020A746F098}" type="presParOf" srcId="{BFC441F9-FD41-4C3A-9255-9639120B8823}" destId="{EC521708-E8FA-4810-A2D3-7D1BE1C8335B}" srcOrd="1" destOrd="0" presId="urn:microsoft.com/office/officeart/2005/8/layout/chevron2"/>
    <dgm:cxn modelId="{E102D340-2C64-40E8-8C17-25B751D77A47}" type="presParOf" srcId="{A5C22871-176A-4B11-9BA5-E9651B39B10A}" destId="{2813FF96-4596-4E0D-92B7-A219360D9CDC}" srcOrd="15" destOrd="0" presId="urn:microsoft.com/office/officeart/2005/8/layout/chevron2"/>
    <dgm:cxn modelId="{587E56F9-5E9F-4DD2-81C5-786013207670}" type="presParOf" srcId="{A5C22871-176A-4B11-9BA5-E9651B39B10A}" destId="{D780377C-8705-4105-8F23-E69EA1716EB2}" srcOrd="16" destOrd="0" presId="urn:microsoft.com/office/officeart/2005/8/layout/chevron2"/>
    <dgm:cxn modelId="{389399DA-F23D-4A61-A7A5-52AAA5F7EAEF}" type="presParOf" srcId="{D780377C-8705-4105-8F23-E69EA1716EB2}" destId="{FDC8A734-2F73-46B6-B969-BD7417BE6CEB}" srcOrd="0" destOrd="0" presId="urn:microsoft.com/office/officeart/2005/8/layout/chevron2"/>
    <dgm:cxn modelId="{35662EC7-11E6-497C-8AA0-BC42A22208D4}" type="presParOf" srcId="{D780377C-8705-4105-8F23-E69EA1716EB2}" destId="{39F375C7-3913-4917-BDF4-A424F26733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Les 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6F3F6AC-2B42-4199-90B3-79AE93C8BE4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572A7FB-EAD5-4686-9D73-CA7A5F5AB020}">
      <dgm:prSet phldrT="[Texte]"/>
      <dgm:spPr/>
      <dgm:t>
        <a:bodyPr/>
        <a:lstStyle/>
        <a:p>
          <a:r>
            <a:rPr lang="fr-FR"/>
            <a:t>Réalisation de la phase d'étude</a:t>
          </a:r>
        </a:p>
      </dgm:t>
    </dgm:pt>
    <dgm:pt modelId="{E6AE17B4-9CCC-4DA9-AC85-1696A824C371}" type="sibTrans" cxnId="{9F09A576-8F71-4032-834A-16B5B6AC626E}">
      <dgm:prSet/>
      <dgm:spPr/>
      <dgm:t>
        <a:bodyPr/>
        <a:lstStyle/>
        <a:p>
          <a:endParaRPr lang="fr-FR"/>
        </a:p>
      </dgm:t>
    </dgm:pt>
    <dgm:pt modelId="{D861E3BF-CD35-439F-B8E8-F8DE8A3F1824}" type="parTrans" cxnId="{9F09A576-8F71-4032-834A-16B5B6AC626E}">
      <dgm:prSet/>
      <dgm:spPr/>
      <dgm:t>
        <a:bodyPr/>
        <a:lstStyle/>
        <a:p>
          <a:endParaRPr lang="fr-FR"/>
        </a:p>
      </dgm:t>
    </dgm:pt>
    <dgm:pt modelId="{35CB5F28-10A1-435C-A95C-88B39BD74C9D}">
      <dgm:prSet phldrT="[Texte]"/>
      <dgm:spPr/>
      <dgm:t>
        <a:bodyPr/>
        <a:lstStyle/>
        <a:p>
          <a:r>
            <a:rPr lang="fr-FR"/>
            <a:t>Expansion de l'activité</a:t>
          </a:r>
        </a:p>
      </dgm:t>
    </dgm:pt>
    <dgm:pt modelId="{AAFE6608-492C-4B7A-BC12-44F79AC3419D}" type="sibTrans" cxnId="{AC32D920-76B0-4578-BF77-B4E5BA8C547A}">
      <dgm:prSet/>
      <dgm:spPr/>
      <dgm:t>
        <a:bodyPr/>
        <a:lstStyle/>
        <a:p>
          <a:endParaRPr lang="fr-FR"/>
        </a:p>
      </dgm:t>
    </dgm:pt>
    <dgm:pt modelId="{35F00472-085B-4500-A433-27F237493CB3}" type="parTrans" cxnId="{AC32D920-76B0-4578-BF77-B4E5BA8C547A}">
      <dgm:prSet/>
      <dgm:spPr/>
      <dgm:t>
        <a:bodyPr/>
        <a:lstStyle/>
        <a:p>
          <a:endParaRPr lang="fr-FR"/>
        </a:p>
      </dgm:t>
    </dgm:pt>
    <dgm:pt modelId="{60B8512C-2672-40E1-BB3B-D240BB069D4F}">
      <dgm:prSet phldrT="[Texte]"/>
      <dgm:spPr/>
      <dgm:t>
        <a:bodyPr/>
        <a:lstStyle/>
        <a:p>
          <a:r>
            <a:rPr lang="fr-FR"/>
            <a:t>Moyen terme (5</a:t>
          </a:r>
          <a:r>
            <a:rPr lang="fr-FR">
              <a:solidFill>
                <a:schemeClr val="bg1"/>
              </a:solidFill>
            </a:rPr>
            <a:t> mois</a:t>
          </a:r>
          <a:r>
            <a:rPr lang="fr-FR"/>
            <a:t>)</a:t>
          </a:r>
        </a:p>
      </dgm:t>
    </dgm:pt>
    <dgm:pt modelId="{DD665322-9E3B-444C-9B75-D01F2C053134}" type="sibTrans" cxnId="{DB603AE3-1597-402A-B0F1-FAB24D3D61C0}">
      <dgm:prSet/>
      <dgm:spPr/>
      <dgm:t>
        <a:bodyPr/>
        <a:lstStyle/>
        <a:p>
          <a:endParaRPr lang="fr-FR"/>
        </a:p>
      </dgm:t>
    </dgm:pt>
    <dgm:pt modelId="{B73B4F6A-59CA-4670-9E93-78B1C4876226}" type="parTrans" cxnId="{DB603AE3-1597-402A-B0F1-FAB24D3D61C0}">
      <dgm:prSet/>
      <dgm:spPr/>
      <dgm:t>
        <a:bodyPr/>
        <a:lstStyle/>
        <a:p>
          <a:endParaRPr lang="fr-FR"/>
        </a:p>
      </dgm:t>
    </dgm:pt>
    <dgm:pt modelId="{82F48D48-A657-4BE0-8109-46CA5A72522C}">
      <dgm:prSet phldrT="[Texte]"/>
      <dgm:spPr/>
      <dgm:t>
        <a:bodyPr/>
        <a:lstStyle/>
        <a:p>
          <a:r>
            <a:rPr lang="fr-FR" dirty="0"/>
            <a:t>Court terme (4 semaines)</a:t>
          </a:r>
        </a:p>
      </dgm:t>
    </dgm:pt>
    <dgm:pt modelId="{93E7DE56-348C-44EE-9104-E75F12D6AB2B}" type="sibTrans" cxnId="{4850DD28-F9BF-4D24-A1F4-B432314B3A27}">
      <dgm:prSet/>
      <dgm:spPr/>
      <dgm:t>
        <a:bodyPr/>
        <a:lstStyle/>
        <a:p>
          <a:endParaRPr lang="fr-FR"/>
        </a:p>
      </dgm:t>
    </dgm:pt>
    <dgm:pt modelId="{D4AB48FB-AB17-4EBF-801B-0C63A375C7FD}" type="parTrans" cxnId="{4850DD28-F9BF-4D24-A1F4-B432314B3A27}">
      <dgm:prSet/>
      <dgm:spPr/>
      <dgm:t>
        <a:bodyPr/>
        <a:lstStyle/>
        <a:p>
          <a:endParaRPr lang="fr-FR"/>
        </a:p>
      </dgm:t>
    </dgm:pt>
    <dgm:pt modelId="{BEB6F5EE-B77C-4DA3-890A-3B3AEFD41B18}">
      <dgm:prSet phldrT="[Texte]"/>
      <dgm:spPr/>
      <dgm:t>
        <a:bodyPr/>
        <a:lstStyle/>
        <a:p>
          <a:r>
            <a:rPr lang="fr-FR"/>
            <a:t>Choix des solutions technologiques</a:t>
          </a:r>
        </a:p>
      </dgm:t>
    </dgm:pt>
    <dgm:pt modelId="{C8F9FE07-2C31-4640-B3D2-F11FC327EBB9}" type="parTrans" cxnId="{08DAD3B4-A4B5-4F95-A069-84926A3788EC}">
      <dgm:prSet/>
      <dgm:spPr/>
      <dgm:t>
        <a:bodyPr/>
        <a:lstStyle/>
        <a:p>
          <a:endParaRPr lang="fr-FR"/>
        </a:p>
      </dgm:t>
    </dgm:pt>
    <dgm:pt modelId="{7ECD7B17-AFD2-48FE-A7BD-1B97178DA8FB}" type="sibTrans" cxnId="{08DAD3B4-A4B5-4F95-A069-84926A3788EC}">
      <dgm:prSet/>
      <dgm:spPr/>
      <dgm:t>
        <a:bodyPr/>
        <a:lstStyle/>
        <a:p>
          <a:endParaRPr lang="fr-FR"/>
        </a:p>
      </dgm:t>
    </dgm:pt>
    <dgm:pt modelId="{0DC2E40C-B933-4946-9EDB-2C1C4A51F24C}">
      <dgm:prSet phldrT="[Texte]"/>
      <dgm:spPr/>
      <dgm:t>
        <a:bodyPr/>
        <a:lstStyle/>
        <a:p>
          <a:r>
            <a:rPr lang="fr-FR"/>
            <a:t>Evaluation des coûts du projet</a:t>
          </a:r>
        </a:p>
      </dgm:t>
    </dgm:pt>
    <dgm:pt modelId="{89AF8413-F0CA-4BA5-8B98-5CBBBAF9763C}" type="parTrans" cxnId="{0045FB8A-9CA7-4D65-8598-76D95E0F2D30}">
      <dgm:prSet/>
      <dgm:spPr/>
      <dgm:t>
        <a:bodyPr/>
        <a:lstStyle/>
        <a:p>
          <a:endParaRPr lang="fr-FR"/>
        </a:p>
      </dgm:t>
    </dgm:pt>
    <dgm:pt modelId="{0D0DF2D3-4FBB-4FDE-B423-A36DC42B0574}" type="sibTrans" cxnId="{0045FB8A-9CA7-4D65-8598-76D95E0F2D30}">
      <dgm:prSet/>
      <dgm:spPr/>
      <dgm:t>
        <a:bodyPr/>
        <a:lstStyle/>
        <a:p>
          <a:endParaRPr lang="fr-FR"/>
        </a:p>
      </dgm:t>
    </dgm:pt>
    <dgm:pt modelId="{A67D0414-60E8-4837-88EF-8267F3E9EF45}">
      <dgm:prSet phldrT="[Texte]"/>
      <dgm:spPr/>
      <dgm:t>
        <a:bodyPr/>
        <a:lstStyle/>
        <a:p>
          <a:r>
            <a:rPr lang="fr-FR"/>
            <a:t>Redaction de la feuille de route et du plan d'implémentation</a:t>
          </a:r>
        </a:p>
      </dgm:t>
    </dgm:pt>
    <dgm:pt modelId="{AC5D4201-3330-4BC0-AF0A-348A94121423}" type="parTrans" cxnId="{97C2CEDA-8279-4F4A-BD10-235B16917831}">
      <dgm:prSet/>
      <dgm:spPr/>
      <dgm:t>
        <a:bodyPr/>
        <a:lstStyle/>
        <a:p>
          <a:endParaRPr lang="fr-FR"/>
        </a:p>
      </dgm:t>
    </dgm:pt>
    <dgm:pt modelId="{F9FDDAB2-DF47-41D4-ADEF-401A2B2DFC04}" type="sibTrans" cxnId="{97C2CEDA-8279-4F4A-BD10-235B16917831}">
      <dgm:prSet/>
      <dgm:spPr/>
      <dgm:t>
        <a:bodyPr/>
        <a:lstStyle/>
        <a:p>
          <a:endParaRPr lang="fr-FR"/>
        </a:p>
      </dgm:t>
    </dgm:pt>
    <dgm:pt modelId="{FA44CF94-4B1D-41AE-B76C-747D1968ECDB}">
      <dgm:prSet/>
      <dgm:spPr/>
      <dgm:t>
        <a:bodyPr/>
        <a:lstStyle/>
        <a:p>
          <a:r>
            <a:rPr lang="fr-FR"/>
            <a:t>Constitution de l'équipe projet</a:t>
          </a:r>
        </a:p>
      </dgm:t>
    </dgm:pt>
    <dgm:pt modelId="{879FB1F2-10F1-4139-8B40-810B2B2AC77D}" type="parTrans" cxnId="{70A00AED-5D15-4244-AE65-D7E749200614}">
      <dgm:prSet/>
      <dgm:spPr/>
      <dgm:t>
        <a:bodyPr/>
        <a:lstStyle/>
        <a:p>
          <a:endParaRPr lang="fr-FR"/>
        </a:p>
      </dgm:t>
    </dgm:pt>
    <dgm:pt modelId="{245A95FC-13D0-4F4B-B070-141CF760581A}" type="sibTrans" cxnId="{70A00AED-5D15-4244-AE65-D7E749200614}">
      <dgm:prSet/>
      <dgm:spPr/>
      <dgm:t>
        <a:bodyPr/>
        <a:lstStyle/>
        <a:p>
          <a:endParaRPr lang="fr-FR"/>
        </a:p>
      </dgm:t>
    </dgm:pt>
    <dgm:pt modelId="{26A1F2D6-34F3-4CC7-900B-15E35F130D3F}">
      <dgm:prSet/>
      <dgm:spPr/>
      <dgm:t>
        <a:bodyPr/>
        <a:lstStyle/>
        <a:p>
          <a:r>
            <a:rPr lang="fr-FR" dirty="0"/>
            <a:t>Formation des utilisateurs et rodage (prise en main et automatismes )</a:t>
          </a:r>
        </a:p>
      </dgm:t>
    </dgm:pt>
    <dgm:pt modelId="{4D5B9FAD-393F-4680-9409-91CDD4E34DBD}" type="parTrans" cxnId="{6FD32ED5-26F0-40E2-935C-7B89CE987B5E}">
      <dgm:prSet/>
      <dgm:spPr/>
      <dgm:t>
        <a:bodyPr/>
        <a:lstStyle/>
        <a:p>
          <a:endParaRPr lang="fr-FR"/>
        </a:p>
      </dgm:t>
    </dgm:pt>
    <dgm:pt modelId="{140B2119-B7B4-4A23-9E88-CF2073784D79}" type="sibTrans" cxnId="{6FD32ED5-26F0-40E2-935C-7B89CE987B5E}">
      <dgm:prSet/>
      <dgm:spPr/>
      <dgm:t>
        <a:bodyPr/>
        <a:lstStyle/>
        <a:p>
          <a:endParaRPr lang="fr-FR"/>
        </a:p>
      </dgm:t>
    </dgm:pt>
    <dgm:pt modelId="{36262DF2-CBA2-4140-A117-0405BBA9FBA3}">
      <dgm:prSet/>
      <dgm:spPr/>
      <dgm:t>
        <a:bodyPr/>
        <a:lstStyle/>
        <a:p>
          <a:r>
            <a:rPr lang="fr-FR"/>
            <a:t>Réalisation d'une étude de faisabilité</a:t>
          </a:r>
        </a:p>
      </dgm:t>
    </dgm:pt>
    <dgm:pt modelId="{1F081292-FFD0-4807-A316-27E35D3D4E18}" type="parTrans" cxnId="{6BF483E7-994B-4046-89F1-733EB9D30A63}">
      <dgm:prSet/>
      <dgm:spPr/>
      <dgm:t>
        <a:bodyPr/>
        <a:lstStyle/>
        <a:p>
          <a:endParaRPr lang="fr-FR"/>
        </a:p>
      </dgm:t>
    </dgm:pt>
    <dgm:pt modelId="{6DA9B4C4-439B-46B6-989D-47D94070DF1A}" type="sibTrans" cxnId="{6BF483E7-994B-4046-89F1-733EB9D30A63}">
      <dgm:prSet/>
      <dgm:spPr/>
      <dgm:t>
        <a:bodyPr/>
        <a:lstStyle/>
        <a:p>
          <a:endParaRPr lang="fr-FR"/>
        </a:p>
      </dgm:t>
    </dgm:pt>
    <dgm:pt modelId="{2AFE5C1F-D67A-426F-A44C-2F12830EAA5F}">
      <dgm:prSet phldrT="[Texte]"/>
      <dgm:spPr/>
      <dgm:t>
        <a:bodyPr/>
        <a:lstStyle/>
        <a:p>
          <a:r>
            <a:rPr lang="fr-FR"/>
            <a:t>Zone d'effort 1</a:t>
          </a:r>
        </a:p>
      </dgm:t>
    </dgm:pt>
    <dgm:pt modelId="{1569CA68-6994-4491-80E4-9A3A2F7B9C05}" type="parTrans" cxnId="{F02549BE-6407-4D53-A5F4-843ADAD82F0E}">
      <dgm:prSet/>
      <dgm:spPr/>
      <dgm:t>
        <a:bodyPr/>
        <a:lstStyle/>
        <a:p>
          <a:endParaRPr lang="fr-FR"/>
        </a:p>
      </dgm:t>
    </dgm:pt>
    <dgm:pt modelId="{2D540914-BF1C-4768-9CF2-4AFD9F165A8C}" type="sibTrans" cxnId="{F02549BE-6407-4D53-A5F4-843ADAD82F0E}">
      <dgm:prSet/>
      <dgm:spPr/>
      <dgm:t>
        <a:bodyPr/>
        <a:lstStyle/>
        <a:p>
          <a:endParaRPr lang="fr-FR"/>
        </a:p>
      </dgm:t>
    </dgm:pt>
    <dgm:pt modelId="{3B1B7FC2-DA96-4C91-B0DB-D69527627B02}">
      <dgm:prSet phldrT="[Texte]"/>
      <dgm:spPr/>
      <dgm:t>
        <a:bodyPr/>
        <a:lstStyle/>
        <a:p>
          <a:r>
            <a:rPr lang="fr-FR"/>
            <a:t>Acquisition de nouveau client</a:t>
          </a:r>
        </a:p>
      </dgm:t>
    </dgm:pt>
    <dgm:pt modelId="{6C92ECC2-1E46-4A03-8A25-42859FC2A92B}" type="parTrans" cxnId="{C22578EA-752C-4D9E-B35A-41E96102BF92}">
      <dgm:prSet/>
      <dgm:spPr/>
      <dgm:t>
        <a:bodyPr/>
        <a:lstStyle/>
        <a:p>
          <a:endParaRPr lang="fr-FR"/>
        </a:p>
      </dgm:t>
    </dgm:pt>
    <dgm:pt modelId="{C1ABF289-B76B-4E06-8F4B-D0B089B123D9}" type="sibTrans" cxnId="{C22578EA-752C-4D9E-B35A-41E96102BF92}">
      <dgm:prSet/>
      <dgm:spPr/>
      <dgm:t>
        <a:bodyPr/>
        <a:lstStyle/>
        <a:p>
          <a:endParaRPr lang="fr-FR"/>
        </a:p>
      </dgm:t>
    </dgm:pt>
    <dgm:pt modelId="{68EC8798-68D4-41F9-B375-1D7FD655BD9B}">
      <dgm:prSet phldrT="[Texte]"/>
      <dgm:spPr/>
      <dgm:t>
        <a:bodyPr/>
        <a:lstStyle/>
        <a:p>
          <a:r>
            <a:rPr lang="fr-FR"/>
            <a:t>Zone d'effort 2</a:t>
          </a:r>
        </a:p>
      </dgm:t>
    </dgm:pt>
    <dgm:pt modelId="{DA7EF825-62ED-411F-B20E-548194D39056}" type="parTrans" cxnId="{A69D2373-43EF-4104-B256-9F3404840DB1}">
      <dgm:prSet/>
      <dgm:spPr/>
      <dgm:t>
        <a:bodyPr/>
        <a:lstStyle/>
        <a:p>
          <a:endParaRPr lang="fr-FR"/>
        </a:p>
      </dgm:t>
    </dgm:pt>
    <dgm:pt modelId="{CFD9905A-CE24-4842-9049-556A1626236F}" type="sibTrans" cxnId="{A69D2373-43EF-4104-B256-9F3404840DB1}">
      <dgm:prSet/>
      <dgm:spPr/>
      <dgm:t>
        <a:bodyPr/>
        <a:lstStyle/>
        <a:p>
          <a:endParaRPr lang="fr-FR"/>
        </a:p>
      </dgm:t>
    </dgm:pt>
    <dgm:pt modelId="{131E7C69-C91A-499B-9EB0-8B8FE602084B}">
      <dgm:prSet phldrT="[Texte]"/>
      <dgm:spPr/>
      <dgm:t>
        <a:bodyPr/>
        <a:lstStyle/>
        <a:p>
          <a:r>
            <a:rPr lang="fr-FR"/>
            <a:t>Zone d'effort 3</a:t>
          </a:r>
        </a:p>
      </dgm:t>
    </dgm:pt>
    <dgm:pt modelId="{C264903B-1215-4C93-982A-4DB2E94538F7}" type="parTrans" cxnId="{4C438010-F4E7-49C4-9C00-A6C12A52EC8B}">
      <dgm:prSet/>
      <dgm:spPr/>
      <dgm:t>
        <a:bodyPr/>
        <a:lstStyle/>
        <a:p>
          <a:endParaRPr lang="fr-FR"/>
        </a:p>
      </dgm:t>
    </dgm:pt>
    <dgm:pt modelId="{AF63A56D-FF2E-4912-A90C-6E36BC8FF09F}" type="sibTrans" cxnId="{4C438010-F4E7-49C4-9C00-A6C12A52EC8B}">
      <dgm:prSet/>
      <dgm:spPr/>
      <dgm:t>
        <a:bodyPr/>
        <a:lstStyle/>
        <a:p>
          <a:endParaRPr lang="fr-FR"/>
        </a:p>
      </dgm:t>
    </dgm:pt>
    <dgm:pt modelId="{1F6BA4BE-6856-4DD6-90E5-B47A5AD93086}">
      <dgm:prSet phldrT="[Texte]"/>
      <dgm:spPr/>
      <dgm:t>
        <a:bodyPr/>
        <a:lstStyle/>
        <a:p>
          <a:r>
            <a:rPr lang="fr-FR"/>
            <a:t>Zone d'effort 4</a:t>
          </a:r>
        </a:p>
      </dgm:t>
    </dgm:pt>
    <dgm:pt modelId="{ADAAA365-E0AE-461B-B104-7401FA2DADDD}" type="parTrans" cxnId="{9170B4C5-73F2-48E3-98E1-828C0CE7A076}">
      <dgm:prSet/>
      <dgm:spPr/>
      <dgm:t>
        <a:bodyPr/>
        <a:lstStyle/>
        <a:p>
          <a:endParaRPr lang="fr-FR"/>
        </a:p>
      </dgm:t>
    </dgm:pt>
    <dgm:pt modelId="{A2512F9F-1BFF-457B-A420-06CD1991DFA6}" type="sibTrans" cxnId="{9170B4C5-73F2-48E3-98E1-828C0CE7A076}">
      <dgm:prSet/>
      <dgm:spPr/>
      <dgm:t>
        <a:bodyPr/>
        <a:lstStyle/>
        <a:p>
          <a:endParaRPr lang="fr-FR"/>
        </a:p>
      </dgm:t>
    </dgm:pt>
    <dgm:pt modelId="{F747E8A9-B333-4AD6-AB24-F9AD2D9D4031}">
      <dgm:prSet phldrT="[Texte]"/>
      <dgm:spPr/>
      <dgm:t>
        <a:bodyPr/>
        <a:lstStyle/>
        <a:p>
          <a:r>
            <a:rPr lang="fr-FR"/>
            <a:t>Zone d'effort 5</a:t>
          </a:r>
        </a:p>
      </dgm:t>
    </dgm:pt>
    <dgm:pt modelId="{F06448B6-096F-44B1-BBF3-8113B3F1600F}" type="parTrans" cxnId="{150DEA05-353E-4E7C-AA19-6ECCC5AAE713}">
      <dgm:prSet/>
      <dgm:spPr/>
      <dgm:t>
        <a:bodyPr/>
        <a:lstStyle/>
        <a:p>
          <a:endParaRPr lang="fr-FR"/>
        </a:p>
      </dgm:t>
    </dgm:pt>
    <dgm:pt modelId="{FDE8637D-43AA-4E38-B498-B47871A1221D}" type="sibTrans" cxnId="{150DEA05-353E-4E7C-AA19-6ECCC5AAE713}">
      <dgm:prSet/>
      <dgm:spPr/>
      <dgm:t>
        <a:bodyPr/>
        <a:lstStyle/>
        <a:p>
          <a:endParaRPr lang="fr-FR"/>
        </a:p>
      </dgm:t>
    </dgm:pt>
    <dgm:pt modelId="{7410FD34-EEF4-4EA4-B6AE-3EAB46290F4E}">
      <dgm:prSet phldrT="[Texte]"/>
      <dgm:spPr/>
      <dgm:t>
        <a:bodyPr/>
        <a:lstStyle/>
        <a:p>
          <a:r>
            <a:rPr lang="fr-FR"/>
            <a:t>Zone d'effort 6</a:t>
          </a:r>
        </a:p>
      </dgm:t>
    </dgm:pt>
    <dgm:pt modelId="{8FE965FD-F998-4104-B543-28F1ED3916EE}" type="parTrans" cxnId="{6840D231-462B-4E6F-A634-C3DAC1F6B56A}">
      <dgm:prSet/>
      <dgm:spPr/>
      <dgm:t>
        <a:bodyPr/>
        <a:lstStyle/>
        <a:p>
          <a:endParaRPr lang="fr-FR"/>
        </a:p>
      </dgm:t>
    </dgm:pt>
    <dgm:pt modelId="{65B32AC9-1766-4AD9-BDD4-98B5D5B25F98}" type="sibTrans" cxnId="{6840D231-462B-4E6F-A634-C3DAC1F6B56A}">
      <dgm:prSet/>
      <dgm:spPr/>
      <dgm:t>
        <a:bodyPr/>
        <a:lstStyle/>
        <a:p>
          <a:endParaRPr lang="fr-FR"/>
        </a:p>
      </dgm:t>
    </dgm:pt>
    <dgm:pt modelId="{D897F815-26D0-49EE-9071-0ADED92333D0}">
      <dgm:prSet phldrT="[Texte]"/>
      <dgm:spPr/>
      <dgm:t>
        <a:bodyPr/>
        <a:lstStyle/>
        <a:p>
          <a:r>
            <a:rPr lang="fr-FR"/>
            <a:t>Zone d'effort 7</a:t>
          </a:r>
        </a:p>
      </dgm:t>
    </dgm:pt>
    <dgm:pt modelId="{0AFAE40B-C939-4C96-AB53-B5958A6E4D52}" type="parTrans" cxnId="{62599564-B62F-4493-A96A-0DE42B602750}">
      <dgm:prSet/>
      <dgm:spPr/>
      <dgm:t>
        <a:bodyPr/>
        <a:lstStyle/>
        <a:p>
          <a:endParaRPr lang="fr-FR"/>
        </a:p>
      </dgm:t>
    </dgm:pt>
    <dgm:pt modelId="{FD244D47-A0F2-46E5-8F7C-48A4B184C74C}" type="sibTrans" cxnId="{62599564-B62F-4493-A96A-0DE42B602750}">
      <dgm:prSet/>
      <dgm:spPr/>
      <dgm:t>
        <a:bodyPr/>
        <a:lstStyle/>
        <a:p>
          <a:endParaRPr lang="fr-FR"/>
        </a:p>
      </dgm:t>
    </dgm:pt>
    <dgm:pt modelId="{5AF7A678-CDBE-4883-A1B3-7640704512C0}">
      <dgm:prSet phldrT="[Texte]"/>
      <dgm:spPr/>
      <dgm:t>
        <a:bodyPr/>
        <a:lstStyle/>
        <a:p>
          <a:r>
            <a:rPr lang="fr-FR"/>
            <a:t>Zone d'effort 8</a:t>
          </a:r>
        </a:p>
      </dgm:t>
    </dgm:pt>
    <dgm:pt modelId="{11AE59E8-04FB-431E-B120-E1A13E332143}" type="parTrans" cxnId="{922C1DEA-A659-4497-9CA1-BA643CDC51B5}">
      <dgm:prSet/>
      <dgm:spPr/>
      <dgm:t>
        <a:bodyPr/>
        <a:lstStyle/>
        <a:p>
          <a:endParaRPr lang="fr-FR"/>
        </a:p>
      </dgm:t>
    </dgm:pt>
    <dgm:pt modelId="{3D4F128E-BAFE-489F-AD8E-7CD2B370CF6C}" type="sibTrans" cxnId="{922C1DEA-A659-4497-9CA1-BA643CDC51B5}">
      <dgm:prSet/>
      <dgm:spPr/>
      <dgm:t>
        <a:bodyPr/>
        <a:lstStyle/>
        <a:p>
          <a:endParaRPr lang="fr-FR"/>
        </a:p>
      </dgm:t>
    </dgm:pt>
    <dgm:pt modelId="{8B169F2F-C286-4D7D-8314-3E50338B0963}">
      <dgm:prSet phldrT="[Texte]"/>
      <dgm:spPr/>
      <dgm:t>
        <a:bodyPr/>
        <a:lstStyle/>
        <a:p>
          <a:r>
            <a:rPr lang="fr-FR"/>
            <a:t>Zone d'effort 9</a:t>
          </a:r>
        </a:p>
      </dgm:t>
    </dgm:pt>
    <dgm:pt modelId="{1B34CFEB-8C58-4991-BE6A-71111F740259}" type="parTrans" cxnId="{75968D6C-966E-4D84-9474-2ED0C4CDD482}">
      <dgm:prSet/>
      <dgm:spPr/>
      <dgm:t>
        <a:bodyPr/>
        <a:lstStyle/>
        <a:p>
          <a:endParaRPr lang="fr-FR"/>
        </a:p>
      </dgm:t>
    </dgm:pt>
    <dgm:pt modelId="{E336B05E-D0DB-4D1C-BA62-6771E28025AF}" type="sibTrans" cxnId="{75968D6C-966E-4D84-9474-2ED0C4CDD482}">
      <dgm:prSet/>
      <dgm:spPr/>
      <dgm:t>
        <a:bodyPr/>
        <a:lstStyle/>
        <a:p>
          <a:endParaRPr lang="fr-FR"/>
        </a:p>
      </dgm:t>
    </dgm:pt>
    <dgm:pt modelId="{5DB1CE52-968F-4728-9892-6E8F83F1CBA3}">
      <dgm:prSet phldrT="[Texte]"/>
      <dgm:spPr/>
      <dgm:t>
        <a:bodyPr/>
        <a:lstStyle/>
        <a:p>
          <a:r>
            <a:rPr lang="fr-FR"/>
            <a:t>Long terme (3 trimestres)</a:t>
          </a:r>
        </a:p>
      </dgm:t>
    </dgm:pt>
    <dgm:pt modelId="{2D343077-6030-4566-84E3-11E39F20F03B}" type="sibTrans" cxnId="{A123BB69-7620-49DB-89B8-75030FB983F9}">
      <dgm:prSet/>
      <dgm:spPr/>
      <dgm:t>
        <a:bodyPr/>
        <a:lstStyle/>
        <a:p>
          <a:endParaRPr lang="fr-FR"/>
        </a:p>
      </dgm:t>
    </dgm:pt>
    <dgm:pt modelId="{59A8F336-DB1E-46EB-AAF8-E366012B085A}" type="parTrans" cxnId="{A123BB69-7620-49DB-89B8-75030FB983F9}">
      <dgm:prSet/>
      <dgm:spPr/>
      <dgm:t>
        <a:bodyPr/>
        <a:lstStyle/>
        <a:p>
          <a:endParaRPr lang="fr-FR"/>
        </a:p>
      </dgm:t>
    </dgm:pt>
    <dgm:pt modelId="{E646372B-6C7F-4EF2-A6F0-AE2210FAB180}" type="pres">
      <dgm:prSet presAssocID="{16F3F6AC-2B42-4199-90B3-79AE93C8BE40}" presName="Name0" presStyleCnt="0">
        <dgm:presLayoutVars>
          <dgm:dir/>
          <dgm:animLvl val="lvl"/>
          <dgm:resizeHandles val="exact"/>
        </dgm:presLayoutVars>
      </dgm:prSet>
      <dgm:spPr/>
    </dgm:pt>
    <dgm:pt modelId="{BF6FF979-12DC-48B6-94B1-BF3F9CBD3396}" type="pres">
      <dgm:prSet presAssocID="{5DB1CE52-968F-4728-9892-6E8F83F1CBA3}" presName="boxAndChildren" presStyleCnt="0"/>
      <dgm:spPr/>
    </dgm:pt>
    <dgm:pt modelId="{8EDA80D4-76D9-4385-9BE3-04793ABA0FEF}" type="pres">
      <dgm:prSet presAssocID="{5DB1CE52-968F-4728-9892-6E8F83F1CBA3}" presName="parentTextBox" presStyleLbl="node1" presStyleIdx="0" presStyleCnt="3"/>
      <dgm:spPr/>
    </dgm:pt>
    <dgm:pt modelId="{872651D4-CA90-46D5-83B4-6A934AFC3C26}" type="pres">
      <dgm:prSet presAssocID="{5DB1CE52-968F-4728-9892-6E8F83F1CBA3}" presName="entireBox" presStyleLbl="node1" presStyleIdx="0" presStyleCnt="3"/>
      <dgm:spPr/>
    </dgm:pt>
    <dgm:pt modelId="{CF7BF8A5-8EBD-441B-AD98-4C2AD2DF45D0}" type="pres">
      <dgm:prSet presAssocID="{5DB1CE52-968F-4728-9892-6E8F83F1CBA3}" presName="descendantBox" presStyleCnt="0"/>
      <dgm:spPr/>
    </dgm:pt>
    <dgm:pt modelId="{D0C1DD62-720C-4D59-A2DA-23CBDB05D577}" type="pres">
      <dgm:prSet presAssocID="{35CB5F28-10A1-435C-A95C-88B39BD74C9D}" presName="childTextBox" presStyleLbl="fgAccFollowNode1" presStyleIdx="0" presStyleCnt="18">
        <dgm:presLayoutVars>
          <dgm:bulletEnabled val="1"/>
        </dgm:presLayoutVars>
      </dgm:prSet>
      <dgm:spPr/>
    </dgm:pt>
    <dgm:pt modelId="{5F810A3F-FDF3-4833-8E41-8F783662B61B}" type="pres">
      <dgm:prSet presAssocID="{3B1B7FC2-DA96-4C91-B0DB-D69527627B02}" presName="childTextBox" presStyleLbl="fgAccFollowNode1" presStyleIdx="1" presStyleCnt="18">
        <dgm:presLayoutVars>
          <dgm:bulletEnabled val="1"/>
        </dgm:presLayoutVars>
      </dgm:prSet>
      <dgm:spPr/>
    </dgm:pt>
    <dgm:pt modelId="{380CB2B1-434B-4B5A-AA61-C56A37322A72}" type="pres">
      <dgm:prSet presAssocID="{DD665322-9E3B-444C-9B75-D01F2C053134}" presName="sp" presStyleCnt="0"/>
      <dgm:spPr/>
    </dgm:pt>
    <dgm:pt modelId="{B7FB0451-41C0-46F5-AA73-AC527301AA43}" type="pres">
      <dgm:prSet presAssocID="{60B8512C-2672-40E1-BB3B-D240BB069D4F}" presName="arrowAndChildren" presStyleCnt="0"/>
      <dgm:spPr/>
    </dgm:pt>
    <dgm:pt modelId="{68D6B285-E606-44CB-B799-EF2C69203772}" type="pres">
      <dgm:prSet presAssocID="{60B8512C-2672-40E1-BB3B-D240BB069D4F}" presName="parentTextArrow" presStyleLbl="node1" presStyleIdx="0" presStyleCnt="3"/>
      <dgm:spPr/>
    </dgm:pt>
    <dgm:pt modelId="{8C2CAC00-2049-4EFD-BD30-B569D119F2FD}" type="pres">
      <dgm:prSet presAssocID="{60B8512C-2672-40E1-BB3B-D240BB069D4F}" presName="arrow" presStyleLbl="node1" presStyleIdx="1" presStyleCnt="3"/>
      <dgm:spPr/>
    </dgm:pt>
    <dgm:pt modelId="{35C3DA08-40EE-4CF4-A8BB-F61B44CA21A2}" type="pres">
      <dgm:prSet presAssocID="{60B8512C-2672-40E1-BB3B-D240BB069D4F}" presName="descendantArrow" presStyleCnt="0"/>
      <dgm:spPr/>
    </dgm:pt>
    <dgm:pt modelId="{950BD007-29A1-499D-9E70-4BC1A43A18CE}" type="pres">
      <dgm:prSet presAssocID="{2AFE5C1F-D67A-426F-A44C-2F12830EAA5F}" presName="childTextArrow" presStyleLbl="fgAccFollowNode1" presStyleIdx="2" presStyleCnt="18">
        <dgm:presLayoutVars>
          <dgm:bulletEnabled val="1"/>
        </dgm:presLayoutVars>
      </dgm:prSet>
      <dgm:spPr/>
    </dgm:pt>
    <dgm:pt modelId="{ECF6D658-2584-4F30-B100-7C172E9FF247}" type="pres">
      <dgm:prSet presAssocID="{68EC8798-68D4-41F9-B375-1D7FD655BD9B}" presName="childTextArrow" presStyleLbl="fgAccFollowNode1" presStyleIdx="3" presStyleCnt="18">
        <dgm:presLayoutVars>
          <dgm:bulletEnabled val="1"/>
        </dgm:presLayoutVars>
      </dgm:prSet>
      <dgm:spPr/>
    </dgm:pt>
    <dgm:pt modelId="{CB64AD96-23D2-4765-925B-A9DD9C8BF44D}" type="pres">
      <dgm:prSet presAssocID="{131E7C69-C91A-499B-9EB0-8B8FE602084B}" presName="childTextArrow" presStyleLbl="fgAccFollowNode1" presStyleIdx="4" presStyleCnt="18">
        <dgm:presLayoutVars>
          <dgm:bulletEnabled val="1"/>
        </dgm:presLayoutVars>
      </dgm:prSet>
      <dgm:spPr/>
    </dgm:pt>
    <dgm:pt modelId="{00FA8350-7EFC-420B-A0FA-00819BC15D3A}" type="pres">
      <dgm:prSet presAssocID="{1F6BA4BE-6856-4DD6-90E5-B47A5AD93086}" presName="childTextArrow" presStyleLbl="fgAccFollowNode1" presStyleIdx="5" presStyleCnt="18">
        <dgm:presLayoutVars>
          <dgm:bulletEnabled val="1"/>
        </dgm:presLayoutVars>
      </dgm:prSet>
      <dgm:spPr/>
    </dgm:pt>
    <dgm:pt modelId="{8754B88A-7E63-44EC-985F-3F67BE12F1EB}" type="pres">
      <dgm:prSet presAssocID="{F747E8A9-B333-4AD6-AB24-F9AD2D9D4031}" presName="childTextArrow" presStyleLbl="fgAccFollowNode1" presStyleIdx="6" presStyleCnt="18">
        <dgm:presLayoutVars>
          <dgm:bulletEnabled val="1"/>
        </dgm:presLayoutVars>
      </dgm:prSet>
      <dgm:spPr/>
    </dgm:pt>
    <dgm:pt modelId="{B6AAF2D9-308B-49F0-9439-CD3BB8435533}" type="pres">
      <dgm:prSet presAssocID="{7410FD34-EEF4-4EA4-B6AE-3EAB46290F4E}" presName="childTextArrow" presStyleLbl="fgAccFollowNode1" presStyleIdx="7" presStyleCnt="18">
        <dgm:presLayoutVars>
          <dgm:bulletEnabled val="1"/>
        </dgm:presLayoutVars>
      </dgm:prSet>
      <dgm:spPr/>
    </dgm:pt>
    <dgm:pt modelId="{D7A98A95-EC95-4705-AE30-D064F83935FE}" type="pres">
      <dgm:prSet presAssocID="{D897F815-26D0-49EE-9071-0ADED92333D0}" presName="childTextArrow" presStyleLbl="fgAccFollowNode1" presStyleIdx="8" presStyleCnt="18">
        <dgm:presLayoutVars>
          <dgm:bulletEnabled val="1"/>
        </dgm:presLayoutVars>
      </dgm:prSet>
      <dgm:spPr/>
    </dgm:pt>
    <dgm:pt modelId="{D43E6B97-7BE4-4F9A-98C5-0314242AD757}" type="pres">
      <dgm:prSet presAssocID="{5AF7A678-CDBE-4883-A1B3-7640704512C0}" presName="childTextArrow" presStyleLbl="fgAccFollowNode1" presStyleIdx="9" presStyleCnt="18">
        <dgm:presLayoutVars>
          <dgm:bulletEnabled val="1"/>
        </dgm:presLayoutVars>
      </dgm:prSet>
      <dgm:spPr/>
    </dgm:pt>
    <dgm:pt modelId="{8D98636F-3554-49BE-A9CF-F83FE3F19B53}" type="pres">
      <dgm:prSet presAssocID="{8B169F2F-C286-4D7D-8314-3E50338B0963}" presName="childTextArrow" presStyleLbl="fgAccFollowNode1" presStyleIdx="10" presStyleCnt="18">
        <dgm:presLayoutVars>
          <dgm:bulletEnabled val="1"/>
        </dgm:presLayoutVars>
      </dgm:prSet>
      <dgm:spPr/>
    </dgm:pt>
    <dgm:pt modelId="{22F563FD-6C9D-4E8B-B1E6-6D48FAA584E9}" type="pres">
      <dgm:prSet presAssocID="{26A1F2D6-34F3-4CC7-900B-15E35F130D3F}" presName="childTextArrow" presStyleLbl="fgAccFollowNode1" presStyleIdx="11" presStyleCnt="18">
        <dgm:presLayoutVars>
          <dgm:bulletEnabled val="1"/>
        </dgm:presLayoutVars>
      </dgm:prSet>
      <dgm:spPr/>
    </dgm:pt>
    <dgm:pt modelId="{FCDEA2ED-7EB2-48B1-BE5F-C031358BB0DF}" type="pres">
      <dgm:prSet presAssocID="{93E7DE56-348C-44EE-9104-E75F12D6AB2B}" presName="sp" presStyleCnt="0"/>
      <dgm:spPr/>
    </dgm:pt>
    <dgm:pt modelId="{3EC69DC8-6907-407C-9BE1-A58693011035}" type="pres">
      <dgm:prSet presAssocID="{82F48D48-A657-4BE0-8109-46CA5A72522C}" presName="arrowAndChildren" presStyleCnt="0"/>
      <dgm:spPr/>
    </dgm:pt>
    <dgm:pt modelId="{D19BE0F6-F185-45D4-9818-917A0144744E}" type="pres">
      <dgm:prSet presAssocID="{82F48D48-A657-4BE0-8109-46CA5A72522C}" presName="parentTextArrow" presStyleLbl="node1" presStyleIdx="1" presStyleCnt="3"/>
      <dgm:spPr/>
    </dgm:pt>
    <dgm:pt modelId="{16FA937E-AE5E-4BEC-ACAF-A247032FA44F}" type="pres">
      <dgm:prSet presAssocID="{82F48D48-A657-4BE0-8109-46CA5A72522C}" presName="arrow" presStyleLbl="node1" presStyleIdx="2" presStyleCnt="3" custLinFactNeighborX="-26286" custLinFactNeighborY="-36500"/>
      <dgm:spPr/>
    </dgm:pt>
    <dgm:pt modelId="{594281E2-25CC-48CD-8CB6-E4E4B8ACF8CC}" type="pres">
      <dgm:prSet presAssocID="{82F48D48-A657-4BE0-8109-46CA5A72522C}" presName="descendantArrow" presStyleCnt="0"/>
      <dgm:spPr/>
    </dgm:pt>
    <dgm:pt modelId="{9A9998A4-48DF-4975-8732-6FBD682F38E3}" type="pres">
      <dgm:prSet presAssocID="{3572A7FB-EAD5-4686-9D73-CA7A5F5AB020}" presName="childTextArrow" presStyleLbl="fgAccFollowNode1" presStyleIdx="12" presStyleCnt="18">
        <dgm:presLayoutVars>
          <dgm:bulletEnabled val="1"/>
        </dgm:presLayoutVars>
      </dgm:prSet>
      <dgm:spPr/>
    </dgm:pt>
    <dgm:pt modelId="{8879EDE4-A6A8-4995-992C-C9088834DAB4}" type="pres">
      <dgm:prSet presAssocID="{36262DF2-CBA2-4140-A117-0405BBA9FBA3}" presName="childTextArrow" presStyleLbl="fgAccFollowNode1" presStyleIdx="13" presStyleCnt="18">
        <dgm:presLayoutVars>
          <dgm:bulletEnabled val="1"/>
        </dgm:presLayoutVars>
      </dgm:prSet>
      <dgm:spPr/>
    </dgm:pt>
    <dgm:pt modelId="{1E0DBDF3-81BE-4202-9EC1-9F80E6AE1D0C}" type="pres">
      <dgm:prSet presAssocID="{BEB6F5EE-B77C-4DA3-890A-3B3AEFD41B18}" presName="childTextArrow" presStyleLbl="fgAccFollowNode1" presStyleIdx="14" presStyleCnt="18">
        <dgm:presLayoutVars>
          <dgm:bulletEnabled val="1"/>
        </dgm:presLayoutVars>
      </dgm:prSet>
      <dgm:spPr/>
    </dgm:pt>
    <dgm:pt modelId="{290AA1F1-56CB-4070-AE78-003EFFE35494}" type="pres">
      <dgm:prSet presAssocID="{FA44CF94-4B1D-41AE-B76C-747D1968ECDB}" presName="childTextArrow" presStyleLbl="fgAccFollowNode1" presStyleIdx="15" presStyleCnt="18">
        <dgm:presLayoutVars>
          <dgm:bulletEnabled val="1"/>
        </dgm:presLayoutVars>
      </dgm:prSet>
      <dgm:spPr/>
    </dgm:pt>
    <dgm:pt modelId="{AEF77668-9CC5-432D-B51F-91695CA76CF4}" type="pres">
      <dgm:prSet presAssocID="{0DC2E40C-B933-4946-9EDB-2C1C4A51F24C}" presName="childTextArrow" presStyleLbl="fgAccFollowNode1" presStyleIdx="16" presStyleCnt="18">
        <dgm:presLayoutVars>
          <dgm:bulletEnabled val="1"/>
        </dgm:presLayoutVars>
      </dgm:prSet>
      <dgm:spPr/>
    </dgm:pt>
    <dgm:pt modelId="{AC2CFBA4-E0CE-43B8-9F77-9CB45495A58B}" type="pres">
      <dgm:prSet presAssocID="{A67D0414-60E8-4837-88EF-8267F3E9EF45}" presName="childTextArrow" presStyleLbl="fgAccFollowNode1" presStyleIdx="17" presStyleCnt="18">
        <dgm:presLayoutVars>
          <dgm:bulletEnabled val="1"/>
        </dgm:presLayoutVars>
      </dgm:prSet>
      <dgm:spPr/>
    </dgm:pt>
  </dgm:ptLst>
  <dgm:cxnLst>
    <dgm:cxn modelId="{ED192104-CD32-4540-A72D-EC11A2E66226}" type="presOf" srcId="{A67D0414-60E8-4837-88EF-8267F3E9EF45}" destId="{AC2CFBA4-E0CE-43B8-9F77-9CB45495A58B}" srcOrd="0" destOrd="0" presId="urn:microsoft.com/office/officeart/2005/8/layout/process4"/>
    <dgm:cxn modelId="{150DEA05-353E-4E7C-AA19-6ECCC5AAE713}" srcId="{60B8512C-2672-40E1-BB3B-D240BB069D4F}" destId="{F747E8A9-B333-4AD6-AB24-F9AD2D9D4031}" srcOrd="4" destOrd="0" parTransId="{F06448B6-096F-44B1-BBF3-8113B3F1600F}" sibTransId="{FDE8637D-43AA-4E38-B498-B47871A1221D}"/>
    <dgm:cxn modelId="{4C438010-F4E7-49C4-9C00-A6C12A52EC8B}" srcId="{60B8512C-2672-40E1-BB3B-D240BB069D4F}" destId="{131E7C69-C91A-499B-9EB0-8B8FE602084B}" srcOrd="2" destOrd="0" parTransId="{C264903B-1215-4C93-982A-4DB2E94538F7}" sibTransId="{AF63A56D-FF2E-4912-A90C-6E36BC8FF09F}"/>
    <dgm:cxn modelId="{AC32D920-76B0-4578-BF77-B4E5BA8C547A}" srcId="{5DB1CE52-968F-4728-9892-6E8F83F1CBA3}" destId="{35CB5F28-10A1-435C-A95C-88B39BD74C9D}" srcOrd="0" destOrd="0" parTransId="{35F00472-085B-4500-A433-27F237493CB3}" sibTransId="{AAFE6608-492C-4B7A-BC12-44F79AC3419D}"/>
    <dgm:cxn modelId="{4850DD28-F9BF-4D24-A1F4-B432314B3A27}" srcId="{16F3F6AC-2B42-4199-90B3-79AE93C8BE40}" destId="{82F48D48-A657-4BE0-8109-46CA5A72522C}" srcOrd="0" destOrd="0" parTransId="{D4AB48FB-AB17-4EBF-801B-0C63A375C7FD}" sibTransId="{93E7DE56-348C-44EE-9104-E75F12D6AB2B}"/>
    <dgm:cxn modelId="{8986CA2D-06FE-42C4-BFF8-9A89886CD9DB}" type="presOf" srcId="{5DB1CE52-968F-4728-9892-6E8F83F1CBA3}" destId="{872651D4-CA90-46D5-83B4-6A934AFC3C26}" srcOrd="1" destOrd="0" presId="urn:microsoft.com/office/officeart/2005/8/layout/process4"/>
    <dgm:cxn modelId="{B5D5942E-DF6F-4494-91B3-858A431E410C}" type="presOf" srcId="{FA44CF94-4B1D-41AE-B76C-747D1968ECDB}" destId="{290AA1F1-56CB-4070-AE78-003EFFE35494}" srcOrd="0" destOrd="0" presId="urn:microsoft.com/office/officeart/2005/8/layout/process4"/>
    <dgm:cxn modelId="{6840D231-462B-4E6F-A634-C3DAC1F6B56A}" srcId="{60B8512C-2672-40E1-BB3B-D240BB069D4F}" destId="{7410FD34-EEF4-4EA4-B6AE-3EAB46290F4E}" srcOrd="5" destOrd="0" parTransId="{8FE965FD-F998-4104-B543-28F1ED3916EE}" sibTransId="{65B32AC9-1766-4AD9-BDD4-98B5D5B25F98}"/>
    <dgm:cxn modelId="{16D38A39-4A94-46F5-AF5B-038C415A3521}" type="presOf" srcId="{35CB5F28-10A1-435C-A95C-88B39BD74C9D}" destId="{D0C1DD62-720C-4D59-A2DA-23CBDB05D577}" srcOrd="0" destOrd="0" presId="urn:microsoft.com/office/officeart/2005/8/layout/process4"/>
    <dgm:cxn modelId="{62599564-B62F-4493-A96A-0DE42B602750}" srcId="{60B8512C-2672-40E1-BB3B-D240BB069D4F}" destId="{D897F815-26D0-49EE-9071-0ADED92333D0}" srcOrd="6" destOrd="0" parTransId="{0AFAE40B-C939-4C96-AB53-B5958A6E4D52}" sibTransId="{FD244D47-A0F2-46E5-8F7C-48A4B184C74C}"/>
    <dgm:cxn modelId="{6D214065-FE68-45E1-9578-8B66E632E93F}" type="presOf" srcId="{1F6BA4BE-6856-4DD6-90E5-B47A5AD93086}" destId="{00FA8350-7EFC-420B-A0FA-00819BC15D3A}" srcOrd="0" destOrd="0" presId="urn:microsoft.com/office/officeart/2005/8/layout/process4"/>
    <dgm:cxn modelId="{A66BCD68-F2AD-4C6F-8486-E664799FE75B}" type="presOf" srcId="{0DC2E40C-B933-4946-9EDB-2C1C4A51F24C}" destId="{AEF77668-9CC5-432D-B51F-91695CA76CF4}" srcOrd="0" destOrd="0" presId="urn:microsoft.com/office/officeart/2005/8/layout/process4"/>
    <dgm:cxn modelId="{A123BB69-7620-49DB-89B8-75030FB983F9}" srcId="{16F3F6AC-2B42-4199-90B3-79AE93C8BE40}" destId="{5DB1CE52-968F-4728-9892-6E8F83F1CBA3}" srcOrd="2" destOrd="0" parTransId="{59A8F336-DB1E-46EB-AAF8-E366012B085A}" sibTransId="{2D343077-6030-4566-84E3-11E39F20F03B}"/>
    <dgm:cxn modelId="{75968D6C-966E-4D84-9474-2ED0C4CDD482}" srcId="{60B8512C-2672-40E1-BB3B-D240BB069D4F}" destId="{8B169F2F-C286-4D7D-8314-3E50338B0963}" srcOrd="8" destOrd="0" parTransId="{1B34CFEB-8C58-4991-BE6A-71111F740259}" sibTransId="{E336B05E-D0DB-4D1C-BA62-6771E28025AF}"/>
    <dgm:cxn modelId="{D890904D-2A5A-475F-90C5-2B7E266251B1}" type="presOf" srcId="{5AF7A678-CDBE-4883-A1B3-7640704512C0}" destId="{D43E6B97-7BE4-4F9A-98C5-0314242AD757}" srcOrd="0" destOrd="0" presId="urn:microsoft.com/office/officeart/2005/8/layout/process4"/>
    <dgm:cxn modelId="{A69D2373-43EF-4104-B256-9F3404840DB1}" srcId="{60B8512C-2672-40E1-BB3B-D240BB069D4F}" destId="{68EC8798-68D4-41F9-B375-1D7FD655BD9B}" srcOrd="1" destOrd="0" parTransId="{DA7EF825-62ED-411F-B20E-548194D39056}" sibTransId="{CFD9905A-CE24-4842-9049-556A1626236F}"/>
    <dgm:cxn modelId="{9F09A576-8F71-4032-834A-16B5B6AC626E}" srcId="{82F48D48-A657-4BE0-8109-46CA5A72522C}" destId="{3572A7FB-EAD5-4686-9D73-CA7A5F5AB020}" srcOrd="0" destOrd="0" parTransId="{D861E3BF-CD35-439F-B8E8-F8DE8A3F1824}" sibTransId="{E6AE17B4-9CCC-4DA9-AC85-1696A824C371}"/>
    <dgm:cxn modelId="{75D6DE7C-D3A6-46A5-B127-961CC1A82670}" type="presOf" srcId="{7410FD34-EEF4-4EA4-B6AE-3EAB46290F4E}" destId="{B6AAF2D9-308B-49F0-9439-CD3BB8435533}" srcOrd="0" destOrd="0" presId="urn:microsoft.com/office/officeart/2005/8/layout/process4"/>
    <dgm:cxn modelId="{002AC27D-988A-47E3-A564-1D5C11D7298C}" type="presOf" srcId="{82F48D48-A657-4BE0-8109-46CA5A72522C}" destId="{16FA937E-AE5E-4BEC-ACAF-A247032FA44F}" srcOrd="1" destOrd="0" presId="urn:microsoft.com/office/officeart/2005/8/layout/process4"/>
    <dgm:cxn modelId="{973D4E82-F58D-4AD3-AE47-0A417A4A098F}" type="presOf" srcId="{8B169F2F-C286-4D7D-8314-3E50338B0963}" destId="{8D98636F-3554-49BE-A9CF-F83FE3F19B53}" srcOrd="0" destOrd="0" presId="urn:microsoft.com/office/officeart/2005/8/layout/process4"/>
    <dgm:cxn modelId="{99662B84-7B7D-481D-AF8B-5904E5373894}" type="presOf" srcId="{131E7C69-C91A-499B-9EB0-8B8FE602084B}" destId="{CB64AD96-23D2-4765-925B-A9DD9C8BF44D}" srcOrd="0" destOrd="0" presId="urn:microsoft.com/office/officeart/2005/8/layout/process4"/>
    <dgm:cxn modelId="{9C4D3688-626E-4600-9178-09A0E79B1694}" type="presOf" srcId="{3572A7FB-EAD5-4686-9D73-CA7A5F5AB020}" destId="{9A9998A4-48DF-4975-8732-6FBD682F38E3}" srcOrd="0" destOrd="0" presId="urn:microsoft.com/office/officeart/2005/8/layout/process4"/>
    <dgm:cxn modelId="{0045FB8A-9CA7-4D65-8598-76D95E0F2D30}" srcId="{82F48D48-A657-4BE0-8109-46CA5A72522C}" destId="{0DC2E40C-B933-4946-9EDB-2C1C4A51F24C}" srcOrd="4" destOrd="0" parTransId="{89AF8413-F0CA-4BA5-8B98-5CBBBAF9763C}" sibTransId="{0D0DF2D3-4FBB-4FDE-B423-A36DC42B0574}"/>
    <dgm:cxn modelId="{F68D6694-C8E9-468B-99FE-813ECB9E825C}" type="presOf" srcId="{3B1B7FC2-DA96-4C91-B0DB-D69527627B02}" destId="{5F810A3F-FDF3-4833-8E41-8F783662B61B}" srcOrd="0" destOrd="0" presId="urn:microsoft.com/office/officeart/2005/8/layout/process4"/>
    <dgm:cxn modelId="{78BCA7A9-F808-48D1-913D-088AD67D3DB1}" type="presOf" srcId="{F747E8A9-B333-4AD6-AB24-F9AD2D9D4031}" destId="{8754B88A-7E63-44EC-985F-3F67BE12F1EB}" srcOrd="0" destOrd="0" presId="urn:microsoft.com/office/officeart/2005/8/layout/process4"/>
    <dgm:cxn modelId="{5955E7AF-081E-41D4-A926-5AE8648FD269}" type="presOf" srcId="{D897F815-26D0-49EE-9071-0ADED92333D0}" destId="{D7A98A95-EC95-4705-AE30-D064F83935FE}" srcOrd="0" destOrd="0" presId="urn:microsoft.com/office/officeart/2005/8/layout/process4"/>
    <dgm:cxn modelId="{08DAD3B4-A4B5-4F95-A069-84926A3788EC}" srcId="{82F48D48-A657-4BE0-8109-46CA5A72522C}" destId="{BEB6F5EE-B77C-4DA3-890A-3B3AEFD41B18}" srcOrd="2" destOrd="0" parTransId="{C8F9FE07-2C31-4640-B3D2-F11FC327EBB9}" sibTransId="{7ECD7B17-AFD2-48FE-A7BD-1B97178DA8FB}"/>
    <dgm:cxn modelId="{4CFDA2B8-02C1-4673-BBB9-427CABAFE1ED}" type="presOf" srcId="{16F3F6AC-2B42-4199-90B3-79AE93C8BE40}" destId="{E646372B-6C7F-4EF2-A6F0-AE2210FAB180}" srcOrd="0" destOrd="0" presId="urn:microsoft.com/office/officeart/2005/8/layout/process4"/>
    <dgm:cxn modelId="{2C11B3BD-370C-442D-A442-FD999C6782A7}" type="presOf" srcId="{36262DF2-CBA2-4140-A117-0405BBA9FBA3}" destId="{8879EDE4-A6A8-4995-992C-C9088834DAB4}" srcOrd="0" destOrd="0" presId="urn:microsoft.com/office/officeart/2005/8/layout/process4"/>
    <dgm:cxn modelId="{F02549BE-6407-4D53-A5F4-843ADAD82F0E}" srcId="{60B8512C-2672-40E1-BB3B-D240BB069D4F}" destId="{2AFE5C1F-D67A-426F-A44C-2F12830EAA5F}" srcOrd="0" destOrd="0" parTransId="{1569CA68-6994-4491-80E4-9A3A2F7B9C05}" sibTransId="{2D540914-BF1C-4768-9CF2-4AFD9F165A8C}"/>
    <dgm:cxn modelId="{F56387C2-77C9-4C06-A2AA-0B8DD326212F}" type="presOf" srcId="{60B8512C-2672-40E1-BB3B-D240BB069D4F}" destId="{8C2CAC00-2049-4EFD-BD30-B569D119F2FD}" srcOrd="1" destOrd="0" presId="urn:microsoft.com/office/officeart/2005/8/layout/process4"/>
    <dgm:cxn modelId="{9170B4C5-73F2-48E3-98E1-828C0CE7A076}" srcId="{60B8512C-2672-40E1-BB3B-D240BB069D4F}" destId="{1F6BA4BE-6856-4DD6-90E5-B47A5AD93086}" srcOrd="3" destOrd="0" parTransId="{ADAAA365-E0AE-461B-B104-7401FA2DADDD}" sibTransId="{A2512F9F-1BFF-457B-A420-06CD1991DFA6}"/>
    <dgm:cxn modelId="{6FD32ED5-26F0-40E2-935C-7B89CE987B5E}" srcId="{60B8512C-2672-40E1-BB3B-D240BB069D4F}" destId="{26A1F2D6-34F3-4CC7-900B-15E35F130D3F}" srcOrd="9" destOrd="0" parTransId="{4D5B9FAD-393F-4680-9409-91CDD4E34DBD}" sibTransId="{140B2119-B7B4-4A23-9E88-CF2073784D79}"/>
    <dgm:cxn modelId="{97C2CEDA-8279-4F4A-BD10-235B16917831}" srcId="{82F48D48-A657-4BE0-8109-46CA5A72522C}" destId="{A67D0414-60E8-4837-88EF-8267F3E9EF45}" srcOrd="5" destOrd="0" parTransId="{AC5D4201-3330-4BC0-AF0A-348A94121423}" sibTransId="{F9FDDAB2-DF47-41D4-ADEF-401A2B2DFC04}"/>
    <dgm:cxn modelId="{7F8E31DC-1050-4D38-B9B9-B30730E1B0A1}" type="presOf" srcId="{2AFE5C1F-D67A-426F-A44C-2F12830EAA5F}" destId="{950BD007-29A1-499D-9E70-4BC1A43A18CE}" srcOrd="0" destOrd="0" presId="urn:microsoft.com/office/officeart/2005/8/layout/process4"/>
    <dgm:cxn modelId="{BB0DADDD-F91F-4142-BD42-77383AA0934D}" type="presOf" srcId="{60B8512C-2672-40E1-BB3B-D240BB069D4F}" destId="{68D6B285-E606-44CB-B799-EF2C69203772}" srcOrd="0" destOrd="0" presId="urn:microsoft.com/office/officeart/2005/8/layout/process4"/>
    <dgm:cxn modelId="{DA7CEDDD-E7BF-46F9-8B36-04EC3F65BE8E}" type="presOf" srcId="{5DB1CE52-968F-4728-9892-6E8F83F1CBA3}" destId="{8EDA80D4-76D9-4385-9BE3-04793ABA0FEF}" srcOrd="0" destOrd="0" presId="urn:microsoft.com/office/officeart/2005/8/layout/process4"/>
    <dgm:cxn modelId="{A06E44DF-3867-4824-A9F3-D5B85EFFE22B}" type="presOf" srcId="{68EC8798-68D4-41F9-B375-1D7FD655BD9B}" destId="{ECF6D658-2584-4F30-B100-7C172E9FF247}" srcOrd="0" destOrd="0" presId="urn:microsoft.com/office/officeart/2005/8/layout/process4"/>
    <dgm:cxn modelId="{DB603AE3-1597-402A-B0F1-FAB24D3D61C0}" srcId="{16F3F6AC-2B42-4199-90B3-79AE93C8BE40}" destId="{60B8512C-2672-40E1-BB3B-D240BB069D4F}" srcOrd="1" destOrd="0" parTransId="{B73B4F6A-59CA-4670-9E93-78B1C4876226}" sibTransId="{DD665322-9E3B-444C-9B75-D01F2C053134}"/>
    <dgm:cxn modelId="{CF1327E4-0BB7-43B4-B306-3A56906D7917}" type="presOf" srcId="{26A1F2D6-34F3-4CC7-900B-15E35F130D3F}" destId="{22F563FD-6C9D-4E8B-B1E6-6D48FAA584E9}" srcOrd="0" destOrd="0" presId="urn:microsoft.com/office/officeart/2005/8/layout/process4"/>
    <dgm:cxn modelId="{2E2E34E4-CA25-40C9-A7DB-BF2125BFDABC}" type="presOf" srcId="{BEB6F5EE-B77C-4DA3-890A-3B3AEFD41B18}" destId="{1E0DBDF3-81BE-4202-9EC1-9F80E6AE1D0C}" srcOrd="0" destOrd="0" presId="urn:microsoft.com/office/officeart/2005/8/layout/process4"/>
    <dgm:cxn modelId="{6BF483E7-994B-4046-89F1-733EB9D30A63}" srcId="{82F48D48-A657-4BE0-8109-46CA5A72522C}" destId="{36262DF2-CBA2-4140-A117-0405BBA9FBA3}" srcOrd="1" destOrd="0" parTransId="{1F081292-FFD0-4807-A316-27E35D3D4E18}" sibTransId="{6DA9B4C4-439B-46B6-989D-47D94070DF1A}"/>
    <dgm:cxn modelId="{922C1DEA-A659-4497-9CA1-BA643CDC51B5}" srcId="{60B8512C-2672-40E1-BB3B-D240BB069D4F}" destId="{5AF7A678-CDBE-4883-A1B3-7640704512C0}" srcOrd="7" destOrd="0" parTransId="{11AE59E8-04FB-431E-B120-E1A13E332143}" sibTransId="{3D4F128E-BAFE-489F-AD8E-7CD2B370CF6C}"/>
    <dgm:cxn modelId="{C22578EA-752C-4D9E-B35A-41E96102BF92}" srcId="{5DB1CE52-968F-4728-9892-6E8F83F1CBA3}" destId="{3B1B7FC2-DA96-4C91-B0DB-D69527627B02}" srcOrd="1" destOrd="0" parTransId="{6C92ECC2-1E46-4A03-8A25-42859FC2A92B}" sibTransId="{C1ABF289-B76B-4E06-8F4B-D0B089B123D9}"/>
    <dgm:cxn modelId="{70A00AED-5D15-4244-AE65-D7E749200614}" srcId="{82F48D48-A657-4BE0-8109-46CA5A72522C}" destId="{FA44CF94-4B1D-41AE-B76C-747D1968ECDB}" srcOrd="3" destOrd="0" parTransId="{879FB1F2-10F1-4139-8B40-810B2B2AC77D}" sibTransId="{245A95FC-13D0-4F4B-B070-141CF760581A}"/>
    <dgm:cxn modelId="{FD2E1CFA-24EC-404F-9F99-CC017119E9A3}" type="presOf" srcId="{82F48D48-A657-4BE0-8109-46CA5A72522C}" destId="{D19BE0F6-F185-45D4-9818-917A0144744E}" srcOrd="0" destOrd="0" presId="urn:microsoft.com/office/officeart/2005/8/layout/process4"/>
    <dgm:cxn modelId="{20EE9988-BDC6-47CB-ADCC-6A164BB8C266}" type="presParOf" srcId="{E646372B-6C7F-4EF2-A6F0-AE2210FAB180}" destId="{BF6FF979-12DC-48B6-94B1-BF3F9CBD3396}" srcOrd="0" destOrd="0" presId="urn:microsoft.com/office/officeart/2005/8/layout/process4"/>
    <dgm:cxn modelId="{39ED6BEC-1869-4366-AA74-A12ED1E182D2}" type="presParOf" srcId="{BF6FF979-12DC-48B6-94B1-BF3F9CBD3396}" destId="{8EDA80D4-76D9-4385-9BE3-04793ABA0FEF}" srcOrd="0" destOrd="0" presId="urn:microsoft.com/office/officeart/2005/8/layout/process4"/>
    <dgm:cxn modelId="{E7220226-2F0C-41C1-BCFD-4722055B00EF}" type="presParOf" srcId="{BF6FF979-12DC-48B6-94B1-BF3F9CBD3396}" destId="{872651D4-CA90-46D5-83B4-6A934AFC3C26}" srcOrd="1" destOrd="0" presId="urn:microsoft.com/office/officeart/2005/8/layout/process4"/>
    <dgm:cxn modelId="{D3A33512-B43A-4523-BC8F-EFBB9CE3A24C}" type="presParOf" srcId="{BF6FF979-12DC-48B6-94B1-BF3F9CBD3396}" destId="{CF7BF8A5-8EBD-441B-AD98-4C2AD2DF45D0}" srcOrd="2" destOrd="0" presId="urn:microsoft.com/office/officeart/2005/8/layout/process4"/>
    <dgm:cxn modelId="{C12BF01E-03A5-420C-BA20-43352E2C2CB5}" type="presParOf" srcId="{CF7BF8A5-8EBD-441B-AD98-4C2AD2DF45D0}" destId="{D0C1DD62-720C-4D59-A2DA-23CBDB05D577}" srcOrd="0" destOrd="0" presId="urn:microsoft.com/office/officeart/2005/8/layout/process4"/>
    <dgm:cxn modelId="{848E763E-ACBE-47D6-86A6-CA30C6B0ABD5}" type="presParOf" srcId="{CF7BF8A5-8EBD-441B-AD98-4C2AD2DF45D0}" destId="{5F810A3F-FDF3-4833-8E41-8F783662B61B}" srcOrd="1" destOrd="0" presId="urn:microsoft.com/office/officeart/2005/8/layout/process4"/>
    <dgm:cxn modelId="{DE718536-22E1-4BA5-B7A6-07F7C83C1702}" type="presParOf" srcId="{E646372B-6C7F-4EF2-A6F0-AE2210FAB180}" destId="{380CB2B1-434B-4B5A-AA61-C56A37322A72}" srcOrd="1" destOrd="0" presId="urn:microsoft.com/office/officeart/2005/8/layout/process4"/>
    <dgm:cxn modelId="{AE98AA3D-648B-4F00-8947-F5A482BB9D7A}" type="presParOf" srcId="{E646372B-6C7F-4EF2-A6F0-AE2210FAB180}" destId="{B7FB0451-41C0-46F5-AA73-AC527301AA43}" srcOrd="2" destOrd="0" presId="urn:microsoft.com/office/officeart/2005/8/layout/process4"/>
    <dgm:cxn modelId="{9528949E-59C7-4B92-B7E6-4348D73D4B95}" type="presParOf" srcId="{B7FB0451-41C0-46F5-AA73-AC527301AA43}" destId="{68D6B285-E606-44CB-B799-EF2C69203772}" srcOrd="0" destOrd="0" presId="urn:microsoft.com/office/officeart/2005/8/layout/process4"/>
    <dgm:cxn modelId="{B1B2A18A-AAC5-4366-8CD4-ADD7A513DDDA}" type="presParOf" srcId="{B7FB0451-41C0-46F5-AA73-AC527301AA43}" destId="{8C2CAC00-2049-4EFD-BD30-B569D119F2FD}" srcOrd="1" destOrd="0" presId="urn:microsoft.com/office/officeart/2005/8/layout/process4"/>
    <dgm:cxn modelId="{ED926055-A317-4463-BA9A-D57EE5EF0B54}" type="presParOf" srcId="{B7FB0451-41C0-46F5-AA73-AC527301AA43}" destId="{35C3DA08-40EE-4CF4-A8BB-F61B44CA21A2}" srcOrd="2" destOrd="0" presId="urn:microsoft.com/office/officeart/2005/8/layout/process4"/>
    <dgm:cxn modelId="{7EFBE1BD-2135-420F-A392-F9EAA7A302A3}" type="presParOf" srcId="{35C3DA08-40EE-4CF4-A8BB-F61B44CA21A2}" destId="{950BD007-29A1-499D-9E70-4BC1A43A18CE}" srcOrd="0" destOrd="0" presId="urn:microsoft.com/office/officeart/2005/8/layout/process4"/>
    <dgm:cxn modelId="{4709CE51-6959-4852-884A-B143A0A7D04E}" type="presParOf" srcId="{35C3DA08-40EE-4CF4-A8BB-F61B44CA21A2}" destId="{ECF6D658-2584-4F30-B100-7C172E9FF247}" srcOrd="1" destOrd="0" presId="urn:microsoft.com/office/officeart/2005/8/layout/process4"/>
    <dgm:cxn modelId="{31F01E3C-4B53-426B-B9D8-C76A1EEF6BE7}" type="presParOf" srcId="{35C3DA08-40EE-4CF4-A8BB-F61B44CA21A2}" destId="{CB64AD96-23D2-4765-925B-A9DD9C8BF44D}" srcOrd="2" destOrd="0" presId="urn:microsoft.com/office/officeart/2005/8/layout/process4"/>
    <dgm:cxn modelId="{0E6D6695-C0A5-4174-966A-E2F60BD9C2ED}" type="presParOf" srcId="{35C3DA08-40EE-4CF4-A8BB-F61B44CA21A2}" destId="{00FA8350-7EFC-420B-A0FA-00819BC15D3A}" srcOrd="3" destOrd="0" presId="urn:microsoft.com/office/officeart/2005/8/layout/process4"/>
    <dgm:cxn modelId="{E1966266-8DF8-4854-8126-C64D65684A5B}" type="presParOf" srcId="{35C3DA08-40EE-4CF4-A8BB-F61B44CA21A2}" destId="{8754B88A-7E63-44EC-985F-3F67BE12F1EB}" srcOrd="4" destOrd="0" presId="urn:microsoft.com/office/officeart/2005/8/layout/process4"/>
    <dgm:cxn modelId="{E4EE2D96-F62D-4736-A7E4-F7F7DF9E1A2A}" type="presParOf" srcId="{35C3DA08-40EE-4CF4-A8BB-F61B44CA21A2}" destId="{B6AAF2D9-308B-49F0-9439-CD3BB8435533}" srcOrd="5" destOrd="0" presId="urn:microsoft.com/office/officeart/2005/8/layout/process4"/>
    <dgm:cxn modelId="{F47678E2-0C83-4ADB-AC5D-A008B193CB61}" type="presParOf" srcId="{35C3DA08-40EE-4CF4-A8BB-F61B44CA21A2}" destId="{D7A98A95-EC95-4705-AE30-D064F83935FE}" srcOrd="6" destOrd="0" presId="urn:microsoft.com/office/officeart/2005/8/layout/process4"/>
    <dgm:cxn modelId="{189D54F3-5AD7-499D-8B93-5B5490FF74DA}" type="presParOf" srcId="{35C3DA08-40EE-4CF4-A8BB-F61B44CA21A2}" destId="{D43E6B97-7BE4-4F9A-98C5-0314242AD757}" srcOrd="7" destOrd="0" presId="urn:microsoft.com/office/officeart/2005/8/layout/process4"/>
    <dgm:cxn modelId="{C3590516-3F71-41DC-97C1-F613E39144A7}" type="presParOf" srcId="{35C3DA08-40EE-4CF4-A8BB-F61B44CA21A2}" destId="{8D98636F-3554-49BE-A9CF-F83FE3F19B53}" srcOrd="8" destOrd="0" presId="urn:microsoft.com/office/officeart/2005/8/layout/process4"/>
    <dgm:cxn modelId="{F2D4C1AD-A88F-4C02-97E2-0DF686BCC858}" type="presParOf" srcId="{35C3DA08-40EE-4CF4-A8BB-F61B44CA21A2}" destId="{22F563FD-6C9D-4E8B-B1E6-6D48FAA584E9}" srcOrd="9" destOrd="0" presId="urn:microsoft.com/office/officeart/2005/8/layout/process4"/>
    <dgm:cxn modelId="{3ECBA685-901E-4809-8DFB-236A59F338B1}" type="presParOf" srcId="{E646372B-6C7F-4EF2-A6F0-AE2210FAB180}" destId="{FCDEA2ED-7EB2-48B1-BE5F-C031358BB0DF}" srcOrd="3" destOrd="0" presId="urn:microsoft.com/office/officeart/2005/8/layout/process4"/>
    <dgm:cxn modelId="{63B836A6-51AE-41C0-B472-96D8A112F2D4}" type="presParOf" srcId="{E646372B-6C7F-4EF2-A6F0-AE2210FAB180}" destId="{3EC69DC8-6907-407C-9BE1-A58693011035}" srcOrd="4" destOrd="0" presId="urn:microsoft.com/office/officeart/2005/8/layout/process4"/>
    <dgm:cxn modelId="{28E82F75-CD36-4895-A520-BC5035086E98}" type="presParOf" srcId="{3EC69DC8-6907-407C-9BE1-A58693011035}" destId="{D19BE0F6-F185-45D4-9818-917A0144744E}" srcOrd="0" destOrd="0" presId="urn:microsoft.com/office/officeart/2005/8/layout/process4"/>
    <dgm:cxn modelId="{15368B47-67E4-469F-9E17-0C633D53D51D}" type="presParOf" srcId="{3EC69DC8-6907-407C-9BE1-A58693011035}" destId="{16FA937E-AE5E-4BEC-ACAF-A247032FA44F}" srcOrd="1" destOrd="0" presId="urn:microsoft.com/office/officeart/2005/8/layout/process4"/>
    <dgm:cxn modelId="{4E4D0E3E-C352-4834-97C4-EEFD0CED0C87}" type="presParOf" srcId="{3EC69DC8-6907-407C-9BE1-A58693011035}" destId="{594281E2-25CC-48CD-8CB6-E4E4B8ACF8CC}" srcOrd="2" destOrd="0" presId="urn:microsoft.com/office/officeart/2005/8/layout/process4"/>
    <dgm:cxn modelId="{7C0884E6-29F5-4BB9-AF50-35C31CE766C0}" type="presParOf" srcId="{594281E2-25CC-48CD-8CB6-E4E4B8ACF8CC}" destId="{9A9998A4-48DF-4975-8732-6FBD682F38E3}" srcOrd="0" destOrd="0" presId="urn:microsoft.com/office/officeart/2005/8/layout/process4"/>
    <dgm:cxn modelId="{7F8ED72C-3982-4A72-B6D1-4D789B96CFB1}" type="presParOf" srcId="{594281E2-25CC-48CD-8CB6-E4E4B8ACF8CC}" destId="{8879EDE4-A6A8-4995-992C-C9088834DAB4}" srcOrd="1" destOrd="0" presId="urn:microsoft.com/office/officeart/2005/8/layout/process4"/>
    <dgm:cxn modelId="{92EAD4C8-E578-43CD-9FFA-8BEE21A927D0}" type="presParOf" srcId="{594281E2-25CC-48CD-8CB6-E4E4B8ACF8CC}" destId="{1E0DBDF3-81BE-4202-9EC1-9F80E6AE1D0C}" srcOrd="2" destOrd="0" presId="urn:microsoft.com/office/officeart/2005/8/layout/process4"/>
    <dgm:cxn modelId="{EA9602B5-4573-4B0D-B8D1-EEB2C4AC5E27}" type="presParOf" srcId="{594281E2-25CC-48CD-8CB6-E4E4B8ACF8CC}" destId="{290AA1F1-56CB-4070-AE78-003EFFE35494}" srcOrd="3" destOrd="0" presId="urn:microsoft.com/office/officeart/2005/8/layout/process4"/>
    <dgm:cxn modelId="{5B4BFB15-C755-4490-86C3-5C1A249B38BE}" type="presParOf" srcId="{594281E2-25CC-48CD-8CB6-E4E4B8ACF8CC}" destId="{AEF77668-9CC5-432D-B51F-91695CA76CF4}" srcOrd="4" destOrd="0" presId="urn:microsoft.com/office/officeart/2005/8/layout/process4"/>
    <dgm:cxn modelId="{72D2AFC0-99DB-439C-9DBC-D2759D4E7410}" type="presParOf" srcId="{594281E2-25CC-48CD-8CB6-E4E4B8ACF8CC}" destId="{AC2CFBA4-E0CE-43B8-9F77-9CB45495A58B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Les 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183B66A-3023-4921-9AA9-4FBCA9462492}" type="presOf" srcId="{A7AC357E-D24C-4531-B18D-A8196CEBC590}" destId="{F75C76FD-B3F7-4CF5-B2B1-2F45F6C7DB4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Présentation du contexte de Rep’Aero</a:t>
          </a:r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/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Les 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Les 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Les 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/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/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/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/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/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183B66A-3023-4921-9AA9-4FBCA9462492}" type="presOf" srcId="{A7AC357E-D24C-4531-B18D-A8196CEBC590}" destId="{F75C76FD-B3F7-4CF5-B2B1-2F45F6C7DB4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/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183B66A-3023-4921-9AA9-4FBCA9462492}" type="presOf" srcId="{A7AC357E-D24C-4531-B18D-A8196CEBC590}" destId="{F75C76FD-B3F7-4CF5-B2B1-2F45F6C7DB4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AC357E-D24C-4531-B18D-A8196CEBC59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0C6572-65C6-46DF-B96A-5CBA268F927A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/>
            <a:t>Présentation du contexte de </a:t>
          </a:r>
          <a:r>
            <a:rPr lang="fr-FR" dirty="0" err="1"/>
            <a:t>Rep’Aero</a:t>
          </a:r>
          <a:endParaRPr lang="fr-FR" dirty="0"/>
        </a:p>
      </dgm:t>
    </dgm:pt>
    <dgm:pt modelId="{3C67B0E9-92C9-462B-B15D-3E71156673F8}" type="parTrans" cxnId="{6B0F0E66-EB05-4FD9-848B-F3FF7DEAA431}">
      <dgm:prSet/>
      <dgm:spPr/>
      <dgm:t>
        <a:bodyPr/>
        <a:lstStyle/>
        <a:p>
          <a:endParaRPr lang="fr-FR"/>
        </a:p>
      </dgm:t>
    </dgm:pt>
    <dgm:pt modelId="{5366C109-D185-499B-A3DE-97C2E34C8DFE}" type="sibTrans" cxnId="{6B0F0E66-EB05-4FD9-848B-F3FF7DEAA431}">
      <dgm:prSet/>
      <dgm:spPr/>
      <dgm:t>
        <a:bodyPr/>
        <a:lstStyle/>
        <a:p>
          <a:endParaRPr lang="fr-FR"/>
        </a:p>
      </dgm:t>
    </dgm:pt>
    <dgm:pt modelId="{86C10E0D-5596-40E8-A2F4-C5A4E111855E}">
      <dgm:prSet phldrT="[Texte]"/>
      <dgm:spPr>
        <a:solidFill>
          <a:schemeClr val="accent2"/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 dirty="0"/>
            <a:t>Analyse du projet</a:t>
          </a:r>
        </a:p>
      </dgm:t>
    </dgm:pt>
    <dgm:pt modelId="{F3F0EF31-6FFF-47C5-B2E4-C252BD68E0A1}" type="parTrans" cxnId="{4AB955CE-80E0-40B8-8F4F-7D1FAE8ED949}">
      <dgm:prSet/>
      <dgm:spPr/>
      <dgm:t>
        <a:bodyPr/>
        <a:lstStyle/>
        <a:p>
          <a:endParaRPr lang="fr-FR"/>
        </a:p>
      </dgm:t>
    </dgm:pt>
    <dgm:pt modelId="{FE3C8246-6F4A-4AA4-91AC-E0AAB40E8C70}" type="sibTrans" cxnId="{4AB955CE-80E0-40B8-8F4F-7D1FAE8ED949}">
      <dgm:prSet/>
      <dgm:spPr/>
      <dgm:t>
        <a:bodyPr/>
        <a:lstStyle/>
        <a:p>
          <a:endParaRPr lang="fr-FR"/>
        </a:p>
      </dgm:t>
    </dgm:pt>
    <dgm:pt modelId="{B4889F5D-DEEA-447D-9EEA-71B3A5786FB0}">
      <dgm:prSet phldrT="[Texte]"/>
      <dgm:spPr/>
      <dgm:t>
        <a:bodyPr/>
        <a:lstStyle/>
        <a:p>
          <a:r>
            <a:rPr lang="fr-FR" i="1" dirty="0"/>
            <a:t>Introduction</a:t>
          </a:r>
        </a:p>
      </dgm:t>
    </dgm:pt>
    <dgm:pt modelId="{DBBEEC7A-C709-4904-80A6-A57C4BF45CF0}" type="parTrans" cxnId="{57EF32BA-1B4A-485D-8F1D-FF4DEEFEBF2E}">
      <dgm:prSet/>
      <dgm:spPr/>
      <dgm:t>
        <a:bodyPr/>
        <a:lstStyle/>
        <a:p>
          <a:endParaRPr lang="fr-FR"/>
        </a:p>
      </dgm:t>
    </dgm:pt>
    <dgm:pt modelId="{87674E44-C0EA-4C4E-B1E4-91B0E47A802E}" type="sibTrans" cxnId="{57EF32BA-1B4A-485D-8F1D-FF4DEEFEBF2E}">
      <dgm:prSet/>
      <dgm:spPr/>
      <dgm:t>
        <a:bodyPr/>
        <a:lstStyle/>
        <a:p>
          <a:endParaRPr lang="fr-FR"/>
        </a:p>
      </dgm:t>
    </dgm:pt>
    <dgm:pt modelId="{427B65D0-3EF7-42A3-AD62-F5FEBD1A6630}">
      <dgm:prSet phldrT="[Texte]"/>
      <dgm:spPr/>
      <dgm:t>
        <a:bodyPr/>
        <a:lstStyle/>
        <a:p>
          <a:r>
            <a:rPr lang="fr-FR" dirty="0"/>
            <a:t>Faisabilité du projet</a:t>
          </a:r>
        </a:p>
      </dgm:t>
    </dgm:pt>
    <dgm:pt modelId="{17207C8A-ED07-4355-B2FB-9F97ACA2E2AC}" type="parTrans" cxnId="{1776EA84-A9E6-4CFE-AC78-F08BA3B59490}">
      <dgm:prSet/>
      <dgm:spPr/>
      <dgm:t>
        <a:bodyPr/>
        <a:lstStyle/>
        <a:p>
          <a:endParaRPr lang="fr-FR"/>
        </a:p>
      </dgm:t>
    </dgm:pt>
    <dgm:pt modelId="{B5D33913-7720-47B8-81AE-FC9E7A256284}" type="sibTrans" cxnId="{1776EA84-A9E6-4CFE-AC78-F08BA3B59490}">
      <dgm:prSet/>
      <dgm:spPr/>
      <dgm:t>
        <a:bodyPr/>
        <a:lstStyle/>
        <a:p>
          <a:endParaRPr lang="fr-FR"/>
        </a:p>
      </dgm:t>
    </dgm:pt>
    <dgm:pt modelId="{53C9DD71-8230-4C57-A27F-7704ACE49444}">
      <dgm:prSet phldrT="[Texte]"/>
      <dgm:spPr/>
      <dgm:t>
        <a:bodyPr/>
        <a:lstStyle/>
        <a:p>
          <a:r>
            <a:rPr lang="fr-FR" dirty="0"/>
            <a:t>Zones d’effort</a:t>
          </a:r>
        </a:p>
      </dgm:t>
    </dgm:pt>
    <dgm:pt modelId="{1A8B5BB1-F911-4675-AA50-762258C17C59}" type="parTrans" cxnId="{01DCBC04-0154-477F-8A54-48BC460D64C6}">
      <dgm:prSet/>
      <dgm:spPr/>
      <dgm:t>
        <a:bodyPr/>
        <a:lstStyle/>
        <a:p>
          <a:endParaRPr lang="fr-FR"/>
        </a:p>
      </dgm:t>
    </dgm:pt>
    <dgm:pt modelId="{8FE4A2AC-7936-42AC-8BC9-DD0D9F9EDA31}" type="sibTrans" cxnId="{01DCBC04-0154-477F-8A54-48BC460D64C6}">
      <dgm:prSet/>
      <dgm:spPr/>
      <dgm:t>
        <a:bodyPr/>
        <a:lstStyle/>
        <a:p>
          <a:endParaRPr lang="fr-FR"/>
        </a:p>
      </dgm:t>
    </dgm:pt>
    <dgm:pt modelId="{ECB61284-B795-4DAA-8FC6-CE5EAD17F473}">
      <dgm:prSet/>
      <dgm:spPr/>
      <dgm:t>
        <a:bodyPr/>
        <a:lstStyle/>
        <a:p>
          <a:r>
            <a:rPr lang="fr-FR" dirty="0"/>
            <a:t>Synthèse et conclusion</a:t>
          </a:r>
        </a:p>
      </dgm:t>
    </dgm:pt>
    <dgm:pt modelId="{49CB4462-73D7-4AAD-BE85-49536AAD9E45}" type="parTrans" cxnId="{16EFAC51-4F85-4FFA-82A9-B7AC0C2D7147}">
      <dgm:prSet/>
      <dgm:spPr/>
      <dgm:t>
        <a:bodyPr/>
        <a:lstStyle/>
        <a:p>
          <a:endParaRPr lang="fr-FR"/>
        </a:p>
      </dgm:t>
    </dgm:pt>
    <dgm:pt modelId="{2898B0A2-9A79-4B54-90C5-7BA6F0A8CE0F}" type="sibTrans" cxnId="{16EFAC51-4F85-4FFA-82A9-B7AC0C2D7147}">
      <dgm:prSet/>
      <dgm:spPr/>
      <dgm:t>
        <a:bodyPr/>
        <a:lstStyle/>
        <a:p>
          <a:endParaRPr lang="fr-FR"/>
        </a:p>
      </dgm:t>
    </dgm:pt>
    <dgm:pt modelId="{EED93C5C-4F74-4BBC-BEB3-8DED922B2F0A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baseline="0" dirty="0"/>
            <a:t>Présentation des contraintes du projet</a:t>
          </a:r>
        </a:p>
      </dgm:t>
    </dgm:pt>
    <dgm:pt modelId="{EEB88526-E0F9-40E7-9EA0-BE841F47B202}" type="sibTrans" cxnId="{4B22DA85-4B1C-4F88-BE40-47D658001D41}">
      <dgm:prSet/>
      <dgm:spPr/>
      <dgm:t>
        <a:bodyPr/>
        <a:lstStyle/>
        <a:p>
          <a:endParaRPr lang="fr-FR"/>
        </a:p>
      </dgm:t>
    </dgm:pt>
    <dgm:pt modelId="{0A481240-6EC3-4ACF-975A-8F447A0B50E4}" type="parTrans" cxnId="{4B22DA85-4B1C-4F88-BE40-47D658001D41}">
      <dgm:prSet/>
      <dgm:spPr/>
      <dgm:t>
        <a:bodyPr/>
        <a:lstStyle/>
        <a:p>
          <a:endParaRPr lang="fr-FR"/>
        </a:p>
      </dgm:t>
    </dgm:pt>
    <dgm:pt modelId="{C4D413DB-AADB-4191-86DE-384B6AEAF074}">
      <dgm:prSet/>
      <dgm:spPr/>
      <dgm:t>
        <a:bodyPr/>
        <a:lstStyle/>
        <a:p>
          <a:r>
            <a:rPr lang="fr-FR" dirty="0"/>
            <a:t>Processus du projet</a:t>
          </a:r>
        </a:p>
      </dgm:t>
    </dgm:pt>
    <dgm:pt modelId="{C6646D8F-2483-4FC3-84C7-44DBEC28EFF5}" type="parTrans" cxnId="{62E2DD18-CE09-4303-BE80-F0E0353044C5}">
      <dgm:prSet/>
      <dgm:spPr/>
      <dgm:t>
        <a:bodyPr/>
        <a:lstStyle/>
        <a:p>
          <a:endParaRPr lang="fr-FR"/>
        </a:p>
      </dgm:t>
    </dgm:pt>
    <dgm:pt modelId="{48F286B7-B0B2-44EE-8D01-6A652D3FE6F2}" type="sibTrans" cxnId="{62E2DD18-CE09-4303-BE80-F0E0353044C5}">
      <dgm:prSet/>
      <dgm:spPr/>
      <dgm:t>
        <a:bodyPr/>
        <a:lstStyle/>
        <a:p>
          <a:endParaRPr lang="fr-FR"/>
        </a:p>
      </dgm:t>
    </dgm:pt>
    <dgm:pt modelId="{558C6B90-4EE1-4072-A72B-1459C6F8C20F}">
      <dgm:prSet/>
      <dgm:spPr/>
      <dgm:t>
        <a:bodyPr/>
        <a:lstStyle/>
        <a:p>
          <a:r>
            <a:rPr lang="fr-FR" dirty="0"/>
            <a:t>Stratégie de migration</a:t>
          </a:r>
        </a:p>
      </dgm:t>
    </dgm:pt>
    <dgm:pt modelId="{0CB2EAF4-1845-46E8-8482-E6016B6BC3BC}" type="parTrans" cxnId="{D440E870-F2EE-4FD2-A987-2AD5E071F4C0}">
      <dgm:prSet/>
      <dgm:spPr/>
      <dgm:t>
        <a:bodyPr/>
        <a:lstStyle/>
        <a:p>
          <a:endParaRPr lang="fr-FR"/>
        </a:p>
      </dgm:t>
    </dgm:pt>
    <dgm:pt modelId="{4C81E08C-0A93-4027-BAE1-40C7F1981F4A}" type="sibTrans" cxnId="{D440E870-F2EE-4FD2-A987-2AD5E071F4C0}">
      <dgm:prSet/>
      <dgm:spPr/>
      <dgm:t>
        <a:bodyPr/>
        <a:lstStyle/>
        <a:p>
          <a:endParaRPr lang="fr-FR"/>
        </a:p>
      </dgm:t>
    </dgm:pt>
    <dgm:pt modelId="{1A296655-CA51-4EA0-9AFA-DD8130AFD190}">
      <dgm:prSet/>
      <dgm:spPr/>
      <dgm:t>
        <a:bodyPr/>
        <a:lstStyle/>
        <a:p>
          <a:r>
            <a:rPr lang="fr-FR" dirty="0"/>
            <a:t>Critères d’acceptation</a:t>
          </a:r>
        </a:p>
      </dgm:t>
    </dgm:pt>
    <dgm:pt modelId="{049BC8E2-DC55-4A5C-89BE-A61C0285205C}" type="parTrans" cxnId="{D39838F9-A72A-40C9-8819-05EE09614B69}">
      <dgm:prSet/>
      <dgm:spPr/>
      <dgm:t>
        <a:bodyPr/>
        <a:lstStyle/>
        <a:p>
          <a:endParaRPr lang="fr-FR"/>
        </a:p>
      </dgm:t>
    </dgm:pt>
    <dgm:pt modelId="{8BB6A703-A0B9-4A4E-8CCC-5FCC98606B28}" type="sibTrans" cxnId="{D39838F9-A72A-40C9-8819-05EE09614B69}">
      <dgm:prSet/>
      <dgm:spPr/>
      <dgm:t>
        <a:bodyPr/>
        <a:lstStyle/>
        <a:p>
          <a:endParaRPr lang="fr-FR"/>
        </a:p>
      </dgm:t>
    </dgm:pt>
    <dgm:pt modelId="{F75C76FD-B3F7-4CF5-B2B1-2F45F6C7DB48}" type="pres">
      <dgm:prSet presAssocID="{A7AC357E-D24C-4531-B18D-A8196CEBC590}" presName="Name0" presStyleCnt="0">
        <dgm:presLayoutVars>
          <dgm:dir/>
          <dgm:animLvl val="lvl"/>
          <dgm:resizeHandles val="exact"/>
        </dgm:presLayoutVars>
      </dgm:prSet>
      <dgm:spPr/>
    </dgm:pt>
    <dgm:pt modelId="{EB1820B0-CBF0-4CEC-94A5-B42DBCAE816D}" type="pres">
      <dgm:prSet presAssocID="{B4889F5D-DEEA-447D-9EEA-71B3A5786FB0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93DD73C-7897-443D-94F0-858E979B35D0}" type="pres">
      <dgm:prSet presAssocID="{87674E44-C0EA-4C4E-B1E4-91B0E47A802E}" presName="parTxOnlySpace" presStyleCnt="0"/>
      <dgm:spPr/>
    </dgm:pt>
    <dgm:pt modelId="{9B57AF0D-BCA7-44A0-9B4A-D0B12A6A7889}" type="pres">
      <dgm:prSet presAssocID="{C10C6572-65C6-46DF-B96A-5CBA268F927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2290C7BA-6850-4DCC-B00A-7CCA72E29DC8}" type="pres">
      <dgm:prSet presAssocID="{5366C109-D185-499B-A3DE-97C2E34C8DFE}" presName="parTxOnlySpace" presStyleCnt="0"/>
      <dgm:spPr/>
    </dgm:pt>
    <dgm:pt modelId="{77B1328A-2E23-4429-830A-994C3C38CCC7}" type="pres">
      <dgm:prSet presAssocID="{EED93C5C-4F74-4BBC-BEB3-8DED922B2F0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A30F0FE-E87C-48AE-8451-7BF7C77828F7}" type="pres">
      <dgm:prSet presAssocID="{EEB88526-E0F9-40E7-9EA0-BE841F47B202}" presName="parTxOnlySpace" presStyleCnt="0"/>
      <dgm:spPr/>
    </dgm:pt>
    <dgm:pt modelId="{9BACB906-03FC-4772-9062-834C839DB870}" type="pres">
      <dgm:prSet presAssocID="{86C10E0D-5596-40E8-A2F4-C5A4E111855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62215BFB-0E75-472B-9E36-C72B601DE819}" type="pres">
      <dgm:prSet presAssocID="{FE3C8246-6F4A-4AA4-91AC-E0AAB40E8C70}" presName="parTxOnlySpace" presStyleCnt="0"/>
      <dgm:spPr/>
    </dgm:pt>
    <dgm:pt modelId="{CFE6CE68-4D7A-41BB-83AD-27A928206203}" type="pres">
      <dgm:prSet presAssocID="{427B65D0-3EF7-42A3-AD62-F5FEBD1A663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B434C732-6E30-46D0-B9D0-37A4CDC2576E}" type="pres">
      <dgm:prSet presAssocID="{B5D33913-7720-47B8-81AE-FC9E7A256284}" presName="parTxOnlySpace" presStyleCnt="0"/>
      <dgm:spPr/>
    </dgm:pt>
    <dgm:pt modelId="{BA688E5C-52E2-45EF-A5B6-0CD75A1DFA4B}" type="pres">
      <dgm:prSet presAssocID="{C4D413DB-AADB-4191-86DE-384B6AEAF074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7EAAE9E-D304-4E2F-A125-C284BF6D2BF1}" type="pres">
      <dgm:prSet presAssocID="{48F286B7-B0B2-44EE-8D01-6A652D3FE6F2}" presName="parTxOnlySpace" presStyleCnt="0"/>
      <dgm:spPr/>
    </dgm:pt>
    <dgm:pt modelId="{CCFF17D3-8C9E-44F8-B415-9D06A4C9666D}" type="pres">
      <dgm:prSet presAssocID="{53C9DD71-8230-4C57-A27F-7704ACE4944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B3A65581-35DA-42DF-874C-B67D0F1FB40C}" type="pres">
      <dgm:prSet presAssocID="{8FE4A2AC-7936-42AC-8BC9-DD0D9F9EDA31}" presName="parTxOnlySpace" presStyleCnt="0"/>
      <dgm:spPr/>
    </dgm:pt>
    <dgm:pt modelId="{016796C3-7780-46F1-8B87-B5551B08EFF3}" type="pres">
      <dgm:prSet presAssocID="{558C6B90-4EE1-4072-A72B-1459C6F8C20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FCAA7D98-E999-473E-94D5-B835DA90E6BE}" type="pres">
      <dgm:prSet presAssocID="{4C81E08C-0A93-4027-BAE1-40C7F1981F4A}" presName="parTxOnlySpace" presStyleCnt="0"/>
      <dgm:spPr/>
    </dgm:pt>
    <dgm:pt modelId="{C20EE7CD-C576-4907-A8DB-33548AB35294}" type="pres">
      <dgm:prSet presAssocID="{1A296655-CA51-4EA0-9AFA-DD8130AFD190}" presName="parTxOnly" presStyleLbl="node1" presStyleIdx="8" presStyleCnt="10" custLinFactNeighborY="-22358">
        <dgm:presLayoutVars>
          <dgm:chMax val="0"/>
          <dgm:chPref val="0"/>
          <dgm:bulletEnabled val="1"/>
        </dgm:presLayoutVars>
      </dgm:prSet>
      <dgm:spPr/>
    </dgm:pt>
    <dgm:pt modelId="{0B9D7487-3DC5-4AF7-834F-097130EFCAC8}" type="pres">
      <dgm:prSet presAssocID="{8BB6A703-A0B9-4A4E-8CCC-5FCC98606B28}" presName="parTxOnlySpace" presStyleCnt="0"/>
      <dgm:spPr/>
    </dgm:pt>
    <dgm:pt modelId="{7A2C6C36-7927-4B01-A817-7B2DC2EB4534}" type="pres">
      <dgm:prSet presAssocID="{ECB61284-B795-4DAA-8FC6-CE5EAD17F47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01DCBC04-0154-477F-8A54-48BC460D64C6}" srcId="{A7AC357E-D24C-4531-B18D-A8196CEBC590}" destId="{53C9DD71-8230-4C57-A27F-7704ACE49444}" srcOrd="6" destOrd="0" parTransId="{1A8B5BB1-F911-4675-AA50-762258C17C59}" sibTransId="{8FE4A2AC-7936-42AC-8BC9-DD0D9F9EDA31}"/>
    <dgm:cxn modelId="{064B4F06-9787-4DB3-B144-DE7DCEDF03FB}" type="presOf" srcId="{86C10E0D-5596-40E8-A2F4-C5A4E111855E}" destId="{9BACB906-03FC-4772-9062-834C839DB870}" srcOrd="0" destOrd="0" presId="urn:microsoft.com/office/officeart/2005/8/layout/chevron1"/>
    <dgm:cxn modelId="{B23DE617-2B4F-4AB0-A46B-618698AF4525}" type="presOf" srcId="{ECB61284-B795-4DAA-8FC6-CE5EAD17F473}" destId="{7A2C6C36-7927-4B01-A817-7B2DC2EB4534}" srcOrd="0" destOrd="0" presId="urn:microsoft.com/office/officeart/2005/8/layout/chevron1"/>
    <dgm:cxn modelId="{62E2DD18-CE09-4303-BE80-F0E0353044C5}" srcId="{A7AC357E-D24C-4531-B18D-A8196CEBC590}" destId="{C4D413DB-AADB-4191-86DE-384B6AEAF074}" srcOrd="5" destOrd="0" parTransId="{C6646D8F-2483-4FC3-84C7-44DBEC28EFF5}" sibTransId="{48F286B7-B0B2-44EE-8D01-6A652D3FE6F2}"/>
    <dgm:cxn modelId="{6B0F0E66-EB05-4FD9-848B-F3FF7DEAA431}" srcId="{A7AC357E-D24C-4531-B18D-A8196CEBC590}" destId="{C10C6572-65C6-46DF-B96A-5CBA268F927A}" srcOrd="1" destOrd="0" parTransId="{3C67B0E9-92C9-462B-B15D-3E71156673F8}" sibTransId="{5366C109-D185-499B-A3DE-97C2E34C8DFE}"/>
    <dgm:cxn modelId="{9183B66A-3023-4921-9AA9-4FBCA9462492}" type="presOf" srcId="{A7AC357E-D24C-4531-B18D-A8196CEBC590}" destId="{F75C76FD-B3F7-4CF5-B2B1-2F45F6C7DB48}" srcOrd="0" destOrd="0" presId="urn:microsoft.com/office/officeart/2005/8/layout/chevron1"/>
    <dgm:cxn modelId="{18F1BF4F-D601-4A64-836F-E8DB5952E520}" type="presOf" srcId="{C10C6572-65C6-46DF-B96A-5CBA268F927A}" destId="{9B57AF0D-BCA7-44A0-9B4A-D0B12A6A7889}" srcOrd="0" destOrd="0" presId="urn:microsoft.com/office/officeart/2005/8/layout/chevron1"/>
    <dgm:cxn modelId="{D440E870-F2EE-4FD2-A987-2AD5E071F4C0}" srcId="{A7AC357E-D24C-4531-B18D-A8196CEBC590}" destId="{558C6B90-4EE1-4072-A72B-1459C6F8C20F}" srcOrd="7" destOrd="0" parTransId="{0CB2EAF4-1845-46E8-8482-E6016B6BC3BC}" sibTransId="{4C81E08C-0A93-4027-BAE1-40C7F1981F4A}"/>
    <dgm:cxn modelId="{16EFAC51-4F85-4FFA-82A9-B7AC0C2D7147}" srcId="{A7AC357E-D24C-4531-B18D-A8196CEBC590}" destId="{ECB61284-B795-4DAA-8FC6-CE5EAD17F473}" srcOrd="9" destOrd="0" parTransId="{49CB4462-73D7-4AAD-BE85-49536AAD9E45}" sibTransId="{2898B0A2-9A79-4B54-90C5-7BA6F0A8CE0F}"/>
    <dgm:cxn modelId="{80FC987C-2F46-4685-B587-C965B8609748}" type="presOf" srcId="{53C9DD71-8230-4C57-A27F-7704ACE49444}" destId="{CCFF17D3-8C9E-44F8-B415-9D06A4C9666D}" srcOrd="0" destOrd="0" presId="urn:microsoft.com/office/officeart/2005/8/layout/chevron1"/>
    <dgm:cxn modelId="{1776EA84-A9E6-4CFE-AC78-F08BA3B59490}" srcId="{A7AC357E-D24C-4531-B18D-A8196CEBC590}" destId="{427B65D0-3EF7-42A3-AD62-F5FEBD1A6630}" srcOrd="4" destOrd="0" parTransId="{17207C8A-ED07-4355-B2FB-9F97ACA2E2AC}" sibTransId="{B5D33913-7720-47B8-81AE-FC9E7A256284}"/>
    <dgm:cxn modelId="{4B22DA85-4B1C-4F88-BE40-47D658001D41}" srcId="{A7AC357E-D24C-4531-B18D-A8196CEBC590}" destId="{EED93C5C-4F74-4BBC-BEB3-8DED922B2F0A}" srcOrd="2" destOrd="0" parTransId="{0A481240-6EC3-4ACF-975A-8F447A0B50E4}" sibTransId="{EEB88526-E0F9-40E7-9EA0-BE841F47B202}"/>
    <dgm:cxn modelId="{DB331C87-CD54-412E-8687-CF9C5588087A}" type="presOf" srcId="{C4D413DB-AADB-4191-86DE-384B6AEAF074}" destId="{BA688E5C-52E2-45EF-A5B6-0CD75A1DFA4B}" srcOrd="0" destOrd="0" presId="urn:microsoft.com/office/officeart/2005/8/layout/chevron1"/>
    <dgm:cxn modelId="{50CAAEA9-9891-424D-97D0-D420BF3B9BC6}" type="presOf" srcId="{427B65D0-3EF7-42A3-AD62-F5FEBD1A6630}" destId="{CFE6CE68-4D7A-41BB-83AD-27A928206203}" srcOrd="0" destOrd="0" presId="urn:microsoft.com/office/officeart/2005/8/layout/chevron1"/>
    <dgm:cxn modelId="{6CAF9CAD-8C3F-4B0F-AEAE-1EDB59A694D6}" type="presOf" srcId="{558C6B90-4EE1-4072-A72B-1459C6F8C20F}" destId="{016796C3-7780-46F1-8B87-B5551B08EFF3}" srcOrd="0" destOrd="0" presId="urn:microsoft.com/office/officeart/2005/8/layout/chevron1"/>
    <dgm:cxn modelId="{57EF32BA-1B4A-485D-8F1D-FF4DEEFEBF2E}" srcId="{A7AC357E-D24C-4531-B18D-A8196CEBC590}" destId="{B4889F5D-DEEA-447D-9EEA-71B3A5786FB0}" srcOrd="0" destOrd="0" parTransId="{DBBEEC7A-C709-4904-80A6-A57C4BF45CF0}" sibTransId="{87674E44-C0EA-4C4E-B1E4-91B0E47A802E}"/>
    <dgm:cxn modelId="{C66D3EC0-347D-40A4-B34C-E494DFCE4AD6}" type="presOf" srcId="{B4889F5D-DEEA-447D-9EEA-71B3A5786FB0}" destId="{EB1820B0-CBF0-4CEC-94A5-B42DBCAE816D}" srcOrd="0" destOrd="0" presId="urn:microsoft.com/office/officeart/2005/8/layout/chevron1"/>
    <dgm:cxn modelId="{4AB955CE-80E0-40B8-8F4F-7D1FAE8ED949}" srcId="{A7AC357E-D24C-4531-B18D-A8196CEBC590}" destId="{86C10E0D-5596-40E8-A2F4-C5A4E111855E}" srcOrd="3" destOrd="0" parTransId="{F3F0EF31-6FFF-47C5-B2E4-C252BD68E0A1}" sibTransId="{FE3C8246-6F4A-4AA4-91AC-E0AAB40E8C70}"/>
    <dgm:cxn modelId="{D39838F9-A72A-40C9-8819-05EE09614B69}" srcId="{A7AC357E-D24C-4531-B18D-A8196CEBC590}" destId="{1A296655-CA51-4EA0-9AFA-DD8130AFD190}" srcOrd="8" destOrd="0" parTransId="{049BC8E2-DC55-4A5C-89BE-A61C0285205C}" sibTransId="{8BB6A703-A0B9-4A4E-8CCC-5FCC98606B28}"/>
    <dgm:cxn modelId="{435D0CFA-30C9-4CB6-A209-9425C49EAE59}" type="presOf" srcId="{EED93C5C-4F74-4BBC-BEB3-8DED922B2F0A}" destId="{77B1328A-2E23-4429-830A-994C3C38CCC7}" srcOrd="0" destOrd="0" presId="urn:microsoft.com/office/officeart/2005/8/layout/chevron1"/>
    <dgm:cxn modelId="{58E859FA-6A08-40CD-A3AF-BF0094B3CE48}" type="presOf" srcId="{1A296655-CA51-4EA0-9AFA-DD8130AFD190}" destId="{C20EE7CD-C576-4907-A8DB-33548AB35294}" srcOrd="0" destOrd="0" presId="urn:microsoft.com/office/officeart/2005/8/layout/chevron1"/>
    <dgm:cxn modelId="{6DB1E412-8E68-41AA-A2B9-F0C411CD21E1}" type="presParOf" srcId="{F75C76FD-B3F7-4CF5-B2B1-2F45F6C7DB48}" destId="{EB1820B0-CBF0-4CEC-94A5-B42DBCAE816D}" srcOrd="0" destOrd="0" presId="urn:microsoft.com/office/officeart/2005/8/layout/chevron1"/>
    <dgm:cxn modelId="{1D339B67-D506-4F88-A48C-A190686915F7}" type="presParOf" srcId="{F75C76FD-B3F7-4CF5-B2B1-2F45F6C7DB48}" destId="{793DD73C-7897-443D-94F0-858E979B35D0}" srcOrd="1" destOrd="0" presId="urn:microsoft.com/office/officeart/2005/8/layout/chevron1"/>
    <dgm:cxn modelId="{BC6330C3-1D35-42AD-AB35-69D20A8F95E6}" type="presParOf" srcId="{F75C76FD-B3F7-4CF5-B2B1-2F45F6C7DB48}" destId="{9B57AF0D-BCA7-44A0-9B4A-D0B12A6A7889}" srcOrd="2" destOrd="0" presId="urn:microsoft.com/office/officeart/2005/8/layout/chevron1"/>
    <dgm:cxn modelId="{FFBE4438-E606-44CF-84E8-4C34CA1DBE8A}" type="presParOf" srcId="{F75C76FD-B3F7-4CF5-B2B1-2F45F6C7DB48}" destId="{2290C7BA-6850-4DCC-B00A-7CCA72E29DC8}" srcOrd="3" destOrd="0" presId="urn:microsoft.com/office/officeart/2005/8/layout/chevron1"/>
    <dgm:cxn modelId="{E13F4198-B6CE-48A0-AEF2-408C263FC562}" type="presParOf" srcId="{F75C76FD-B3F7-4CF5-B2B1-2F45F6C7DB48}" destId="{77B1328A-2E23-4429-830A-994C3C38CCC7}" srcOrd="4" destOrd="0" presId="urn:microsoft.com/office/officeart/2005/8/layout/chevron1"/>
    <dgm:cxn modelId="{48A777CB-0D4E-43A3-82CF-ACEB8146EB5D}" type="presParOf" srcId="{F75C76FD-B3F7-4CF5-B2B1-2F45F6C7DB48}" destId="{9A30F0FE-E87C-48AE-8451-7BF7C77828F7}" srcOrd="5" destOrd="0" presId="urn:microsoft.com/office/officeart/2005/8/layout/chevron1"/>
    <dgm:cxn modelId="{3FE9A0C9-4140-4662-BFC1-6CF655D34073}" type="presParOf" srcId="{F75C76FD-B3F7-4CF5-B2B1-2F45F6C7DB48}" destId="{9BACB906-03FC-4772-9062-834C839DB870}" srcOrd="6" destOrd="0" presId="urn:microsoft.com/office/officeart/2005/8/layout/chevron1"/>
    <dgm:cxn modelId="{0856CE7F-326D-40BA-941D-48A8C9C68265}" type="presParOf" srcId="{F75C76FD-B3F7-4CF5-B2B1-2F45F6C7DB48}" destId="{62215BFB-0E75-472B-9E36-C72B601DE819}" srcOrd="7" destOrd="0" presId="urn:microsoft.com/office/officeart/2005/8/layout/chevron1"/>
    <dgm:cxn modelId="{2EA6C3A9-E9CA-48F2-8B8F-7FCC4A35062A}" type="presParOf" srcId="{F75C76FD-B3F7-4CF5-B2B1-2F45F6C7DB48}" destId="{CFE6CE68-4D7A-41BB-83AD-27A928206203}" srcOrd="8" destOrd="0" presId="urn:microsoft.com/office/officeart/2005/8/layout/chevron1"/>
    <dgm:cxn modelId="{D335C64E-C505-47F6-81C1-45BAC2DDC2F0}" type="presParOf" srcId="{F75C76FD-B3F7-4CF5-B2B1-2F45F6C7DB48}" destId="{B434C732-6E30-46D0-B9D0-37A4CDC2576E}" srcOrd="9" destOrd="0" presId="urn:microsoft.com/office/officeart/2005/8/layout/chevron1"/>
    <dgm:cxn modelId="{80495FA9-A5AE-4CF9-9E38-46C9C3B56EA8}" type="presParOf" srcId="{F75C76FD-B3F7-4CF5-B2B1-2F45F6C7DB48}" destId="{BA688E5C-52E2-45EF-A5B6-0CD75A1DFA4B}" srcOrd="10" destOrd="0" presId="urn:microsoft.com/office/officeart/2005/8/layout/chevron1"/>
    <dgm:cxn modelId="{4258A43C-BA00-4522-9062-9045F9AD8938}" type="presParOf" srcId="{F75C76FD-B3F7-4CF5-B2B1-2F45F6C7DB48}" destId="{B7EAAE9E-D304-4E2F-A125-C284BF6D2BF1}" srcOrd="11" destOrd="0" presId="urn:microsoft.com/office/officeart/2005/8/layout/chevron1"/>
    <dgm:cxn modelId="{6DA18C91-BA6F-424F-8E0F-EF47B4A1373F}" type="presParOf" srcId="{F75C76FD-B3F7-4CF5-B2B1-2F45F6C7DB48}" destId="{CCFF17D3-8C9E-44F8-B415-9D06A4C9666D}" srcOrd="12" destOrd="0" presId="urn:microsoft.com/office/officeart/2005/8/layout/chevron1"/>
    <dgm:cxn modelId="{BD9FF8BA-6C88-45D2-BB1F-7840F42DA040}" type="presParOf" srcId="{F75C76FD-B3F7-4CF5-B2B1-2F45F6C7DB48}" destId="{B3A65581-35DA-42DF-874C-B67D0F1FB40C}" srcOrd="13" destOrd="0" presId="urn:microsoft.com/office/officeart/2005/8/layout/chevron1"/>
    <dgm:cxn modelId="{7932F07B-5776-45AE-B443-00657BABC366}" type="presParOf" srcId="{F75C76FD-B3F7-4CF5-B2B1-2F45F6C7DB48}" destId="{016796C3-7780-46F1-8B87-B5551B08EFF3}" srcOrd="14" destOrd="0" presId="urn:microsoft.com/office/officeart/2005/8/layout/chevron1"/>
    <dgm:cxn modelId="{9E42361B-4C7E-4AE4-AD15-E828795386C7}" type="presParOf" srcId="{F75C76FD-B3F7-4CF5-B2B1-2F45F6C7DB48}" destId="{FCAA7D98-E999-473E-94D5-B835DA90E6BE}" srcOrd="15" destOrd="0" presId="urn:microsoft.com/office/officeart/2005/8/layout/chevron1"/>
    <dgm:cxn modelId="{131F2BF6-16F5-44AD-B1CF-B437B18AF1BC}" type="presParOf" srcId="{F75C76FD-B3F7-4CF5-B2B1-2F45F6C7DB48}" destId="{C20EE7CD-C576-4907-A8DB-33548AB35294}" srcOrd="16" destOrd="0" presId="urn:microsoft.com/office/officeart/2005/8/layout/chevron1"/>
    <dgm:cxn modelId="{3D784B4A-1A36-4255-B74C-F954054162DD}" type="presParOf" srcId="{F75C76FD-B3F7-4CF5-B2B1-2F45F6C7DB48}" destId="{0B9D7487-3DC5-4AF7-834F-097130EFCAC8}" srcOrd="17" destOrd="0" presId="urn:microsoft.com/office/officeart/2005/8/layout/chevron1"/>
    <dgm:cxn modelId="{ED4138AB-1DEB-4DAB-BD41-B9953434C7EC}" type="presParOf" srcId="{F75C76FD-B3F7-4CF5-B2B1-2F45F6C7DB48}" destId="{7A2C6C36-7927-4B01-A817-7B2DC2EB4534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2"/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Rep’Aero</a:t>
          </a:r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Rep’Aero</a:t>
          </a:r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48181-A82D-41CF-B9A6-79A9531B55C8}">
      <dsp:nvSpPr>
        <dsp:cNvPr id="0" name=""/>
        <dsp:cNvSpPr/>
      </dsp:nvSpPr>
      <dsp:spPr>
        <a:xfrm rot="5400000">
          <a:off x="-86299" y="86553"/>
          <a:ext cx="575331" cy="402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Zone 1</a:t>
          </a:r>
        </a:p>
      </dsp:txBody>
      <dsp:txXfrm rot="-5400000">
        <a:off x="1" y="201619"/>
        <a:ext cx="402732" cy="172599"/>
      </dsp:txXfrm>
    </dsp:sp>
    <dsp:sp modelId="{CC83128B-F86D-41D0-8E76-E6E130011646}">
      <dsp:nvSpPr>
        <dsp:cNvPr id="0" name=""/>
        <dsp:cNvSpPr/>
      </dsp:nvSpPr>
      <dsp:spPr>
        <a:xfrm rot="5400000">
          <a:off x="3318764" y="-2915778"/>
          <a:ext cx="373965" cy="62060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 Phase d'étude (états des lieux, choix des solutions, réalisation de la documentation,...)</a:t>
          </a:r>
          <a:endParaRPr lang="fr-FR" sz="1200" b="0" kern="1200" dirty="0"/>
        </a:p>
      </dsp:txBody>
      <dsp:txXfrm rot="-5400000">
        <a:off x="402732" y="18509"/>
        <a:ext cx="6187775" cy="337455"/>
      </dsp:txXfrm>
    </dsp:sp>
    <dsp:sp modelId="{5BBE2C6D-AF9F-4325-AB4F-F01E4C2E822E}">
      <dsp:nvSpPr>
        <dsp:cNvPr id="0" name=""/>
        <dsp:cNvSpPr/>
      </dsp:nvSpPr>
      <dsp:spPr>
        <a:xfrm rot="5400000">
          <a:off x="-86299" y="595579"/>
          <a:ext cx="575331" cy="402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Zone 2</a:t>
          </a:r>
        </a:p>
      </dsp:txBody>
      <dsp:txXfrm rot="-5400000">
        <a:off x="1" y="710645"/>
        <a:ext cx="402732" cy="172599"/>
      </dsp:txXfrm>
    </dsp:sp>
    <dsp:sp modelId="{DC6918CA-9DEA-49A8-94B6-0643E1455F61}">
      <dsp:nvSpPr>
        <dsp:cNvPr id="0" name=""/>
        <dsp:cNvSpPr/>
      </dsp:nvSpPr>
      <dsp:spPr>
        <a:xfrm rot="5400000">
          <a:off x="3318764" y="-2406753"/>
          <a:ext cx="373965" cy="62060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kern="1200" dirty="0"/>
            <a:t> Développement et intégration  de la partie service RH</a:t>
          </a:r>
        </a:p>
      </dsp:txBody>
      <dsp:txXfrm rot="-5400000">
        <a:off x="402732" y="527534"/>
        <a:ext cx="6187775" cy="337455"/>
      </dsp:txXfrm>
    </dsp:sp>
    <dsp:sp modelId="{E17998E0-7AB8-4125-A466-B250A9B1B693}">
      <dsp:nvSpPr>
        <dsp:cNvPr id="0" name=""/>
        <dsp:cNvSpPr/>
      </dsp:nvSpPr>
      <dsp:spPr>
        <a:xfrm rot="5400000">
          <a:off x="-86299" y="1104604"/>
          <a:ext cx="575331" cy="402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Zone 3</a:t>
          </a:r>
        </a:p>
      </dsp:txBody>
      <dsp:txXfrm rot="-5400000">
        <a:off x="1" y="1219670"/>
        <a:ext cx="402732" cy="172599"/>
      </dsp:txXfrm>
    </dsp:sp>
    <dsp:sp modelId="{A4A41363-2191-4353-80CE-D064B4A520D5}">
      <dsp:nvSpPr>
        <dsp:cNvPr id="0" name=""/>
        <dsp:cNvSpPr/>
      </dsp:nvSpPr>
      <dsp:spPr>
        <a:xfrm rot="5400000">
          <a:off x="3318764" y="-1897727"/>
          <a:ext cx="373965" cy="62060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kern="1200" dirty="0"/>
            <a:t>Développement et intégration de la partie service client</a:t>
          </a:r>
          <a:endParaRPr lang="fr-FR" sz="1200" kern="1200" dirty="0"/>
        </a:p>
      </dsp:txBody>
      <dsp:txXfrm rot="-5400000">
        <a:off x="402732" y="1036560"/>
        <a:ext cx="6187775" cy="337455"/>
      </dsp:txXfrm>
    </dsp:sp>
    <dsp:sp modelId="{96341B4C-B567-4896-85AD-B3D07057C97C}">
      <dsp:nvSpPr>
        <dsp:cNvPr id="0" name=""/>
        <dsp:cNvSpPr/>
      </dsp:nvSpPr>
      <dsp:spPr>
        <a:xfrm rot="5400000">
          <a:off x="-86299" y="1613630"/>
          <a:ext cx="575331" cy="402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Zone 4</a:t>
          </a:r>
        </a:p>
      </dsp:txBody>
      <dsp:txXfrm rot="-5400000">
        <a:off x="1" y="1728696"/>
        <a:ext cx="402732" cy="172599"/>
      </dsp:txXfrm>
    </dsp:sp>
    <dsp:sp modelId="{ADC29BEA-0B62-4AB1-AC47-1E3CCFCB7708}">
      <dsp:nvSpPr>
        <dsp:cNvPr id="0" name=""/>
        <dsp:cNvSpPr/>
      </dsp:nvSpPr>
      <dsp:spPr>
        <a:xfrm rot="5400000">
          <a:off x="3318764" y="-1388701"/>
          <a:ext cx="373965" cy="62060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kern="1200" dirty="0"/>
            <a:t>Développement et intégration de la partie service production</a:t>
          </a:r>
          <a:endParaRPr lang="fr-FR" sz="1200" kern="1200" dirty="0"/>
        </a:p>
      </dsp:txBody>
      <dsp:txXfrm rot="-5400000">
        <a:off x="402732" y="1545586"/>
        <a:ext cx="6187775" cy="337455"/>
      </dsp:txXfrm>
    </dsp:sp>
    <dsp:sp modelId="{85484A98-8489-401E-854D-571E0BAFCC25}">
      <dsp:nvSpPr>
        <dsp:cNvPr id="0" name=""/>
        <dsp:cNvSpPr/>
      </dsp:nvSpPr>
      <dsp:spPr>
        <a:xfrm rot="5400000">
          <a:off x="-86299" y="2122655"/>
          <a:ext cx="575331" cy="402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Zone 5</a:t>
          </a:r>
        </a:p>
      </dsp:txBody>
      <dsp:txXfrm rot="-5400000">
        <a:off x="1" y="2237721"/>
        <a:ext cx="402732" cy="172599"/>
      </dsp:txXfrm>
    </dsp:sp>
    <dsp:sp modelId="{307749D4-787B-4899-8FD7-8936990C908C}">
      <dsp:nvSpPr>
        <dsp:cNvPr id="0" name=""/>
        <dsp:cNvSpPr/>
      </dsp:nvSpPr>
      <dsp:spPr>
        <a:xfrm rot="5400000">
          <a:off x="3318764" y="-879676"/>
          <a:ext cx="373965" cy="62060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kern="1200" dirty="0"/>
            <a:t>Développement et intégration de la partie facturation du service client</a:t>
          </a:r>
          <a:endParaRPr lang="fr-FR" sz="1200" kern="1200" dirty="0"/>
        </a:p>
      </dsp:txBody>
      <dsp:txXfrm rot="-5400000">
        <a:off x="402732" y="2054611"/>
        <a:ext cx="6187775" cy="337455"/>
      </dsp:txXfrm>
    </dsp:sp>
    <dsp:sp modelId="{FC5E0DAC-7C3C-44DD-87B9-F4CA7DFD476B}">
      <dsp:nvSpPr>
        <dsp:cNvPr id="0" name=""/>
        <dsp:cNvSpPr/>
      </dsp:nvSpPr>
      <dsp:spPr>
        <a:xfrm rot="5400000">
          <a:off x="-86299" y="2631681"/>
          <a:ext cx="575331" cy="402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Zone 6</a:t>
          </a:r>
        </a:p>
      </dsp:txBody>
      <dsp:txXfrm rot="-5400000">
        <a:off x="1" y="2746747"/>
        <a:ext cx="402732" cy="172599"/>
      </dsp:txXfrm>
    </dsp:sp>
    <dsp:sp modelId="{69740307-7027-4159-88E7-021C7E2C0B0B}">
      <dsp:nvSpPr>
        <dsp:cNvPr id="0" name=""/>
        <dsp:cNvSpPr/>
      </dsp:nvSpPr>
      <dsp:spPr>
        <a:xfrm rot="5400000">
          <a:off x="3318764" y="-370650"/>
          <a:ext cx="373965" cy="62060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kern="1200" dirty="0"/>
            <a:t>Développement et intégration de la partie service fournisseurs</a:t>
          </a:r>
          <a:endParaRPr lang="fr-FR" sz="1200" kern="1200" dirty="0"/>
        </a:p>
      </dsp:txBody>
      <dsp:txXfrm rot="-5400000">
        <a:off x="402732" y="2563637"/>
        <a:ext cx="6187775" cy="337455"/>
      </dsp:txXfrm>
    </dsp:sp>
    <dsp:sp modelId="{E8DB95CC-EA6C-4CA7-83AE-14FCB77C3564}">
      <dsp:nvSpPr>
        <dsp:cNvPr id="0" name=""/>
        <dsp:cNvSpPr/>
      </dsp:nvSpPr>
      <dsp:spPr>
        <a:xfrm rot="5400000">
          <a:off x="-86299" y="3140706"/>
          <a:ext cx="575331" cy="402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Zone 7</a:t>
          </a:r>
        </a:p>
      </dsp:txBody>
      <dsp:txXfrm rot="-5400000">
        <a:off x="1" y="3255772"/>
        <a:ext cx="402732" cy="172599"/>
      </dsp:txXfrm>
    </dsp:sp>
    <dsp:sp modelId="{440BAD2F-FF59-490F-B302-46B75AADFED2}">
      <dsp:nvSpPr>
        <dsp:cNvPr id="0" name=""/>
        <dsp:cNvSpPr/>
      </dsp:nvSpPr>
      <dsp:spPr>
        <a:xfrm rot="5400000">
          <a:off x="3318764" y="138374"/>
          <a:ext cx="373965" cy="62060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kern="1200" dirty="0"/>
            <a:t>Développement et intégration de la partie service stock</a:t>
          </a:r>
          <a:endParaRPr lang="fr-FR" sz="1200" kern="1200" dirty="0"/>
        </a:p>
      </dsp:txBody>
      <dsp:txXfrm rot="-5400000">
        <a:off x="402732" y="3072662"/>
        <a:ext cx="6187775" cy="337455"/>
      </dsp:txXfrm>
    </dsp:sp>
    <dsp:sp modelId="{5C2B4FBD-6C7A-4D47-AD59-C205BAEB7552}">
      <dsp:nvSpPr>
        <dsp:cNvPr id="0" name=""/>
        <dsp:cNvSpPr/>
      </dsp:nvSpPr>
      <dsp:spPr>
        <a:xfrm rot="5400000">
          <a:off x="-86299" y="3649732"/>
          <a:ext cx="575331" cy="402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Zone 8</a:t>
          </a:r>
        </a:p>
      </dsp:txBody>
      <dsp:txXfrm rot="-5400000">
        <a:off x="1" y="3764798"/>
        <a:ext cx="402732" cy="172599"/>
      </dsp:txXfrm>
    </dsp:sp>
    <dsp:sp modelId="{EC521708-E8FA-4810-A2D3-7D1BE1C8335B}">
      <dsp:nvSpPr>
        <dsp:cNvPr id="0" name=""/>
        <dsp:cNvSpPr/>
      </dsp:nvSpPr>
      <dsp:spPr>
        <a:xfrm rot="5400000">
          <a:off x="3318764" y="647400"/>
          <a:ext cx="373965" cy="62060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kern="1200"/>
            <a:t>Déploiement des solutions en pré-production</a:t>
          </a:r>
          <a:endParaRPr lang="fr-FR" sz="1200" kern="1200"/>
        </a:p>
      </dsp:txBody>
      <dsp:txXfrm rot="-5400000">
        <a:off x="402732" y="3581688"/>
        <a:ext cx="6187775" cy="337455"/>
      </dsp:txXfrm>
    </dsp:sp>
    <dsp:sp modelId="{FDC8A734-2F73-46B6-B969-BD7417BE6CEB}">
      <dsp:nvSpPr>
        <dsp:cNvPr id="0" name=""/>
        <dsp:cNvSpPr/>
      </dsp:nvSpPr>
      <dsp:spPr>
        <a:xfrm rot="5400000">
          <a:off x="-86299" y="4158758"/>
          <a:ext cx="575331" cy="4027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Zone 9</a:t>
          </a:r>
        </a:p>
      </dsp:txBody>
      <dsp:txXfrm rot="-5400000">
        <a:off x="1" y="4273824"/>
        <a:ext cx="402732" cy="172599"/>
      </dsp:txXfrm>
    </dsp:sp>
    <dsp:sp modelId="{39F375C7-3913-4917-BDF4-A424F267330E}">
      <dsp:nvSpPr>
        <dsp:cNvPr id="0" name=""/>
        <dsp:cNvSpPr/>
      </dsp:nvSpPr>
      <dsp:spPr>
        <a:xfrm rot="5400000">
          <a:off x="3318764" y="1156425"/>
          <a:ext cx="373965" cy="62060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kern="1200"/>
            <a:t>Déploiement des solutions en production</a:t>
          </a:r>
          <a:endParaRPr lang="fr-FR" sz="1200" kern="1200"/>
        </a:p>
      </dsp:txBody>
      <dsp:txXfrm rot="-5400000">
        <a:off x="402732" y="4090713"/>
        <a:ext cx="6187775" cy="3374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Les 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651D4-CA90-46D5-83B4-6A934AFC3C26}">
      <dsp:nvSpPr>
        <dsp:cNvPr id="0" name=""/>
        <dsp:cNvSpPr/>
      </dsp:nvSpPr>
      <dsp:spPr>
        <a:xfrm>
          <a:off x="0" y="3911697"/>
          <a:ext cx="6858000" cy="1283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Long terme (3 trimestres)</a:t>
          </a:r>
        </a:p>
      </dsp:txBody>
      <dsp:txXfrm>
        <a:off x="0" y="3911697"/>
        <a:ext cx="6858000" cy="693309"/>
      </dsp:txXfrm>
    </dsp:sp>
    <dsp:sp modelId="{D0C1DD62-720C-4D59-A2DA-23CBDB05D577}">
      <dsp:nvSpPr>
        <dsp:cNvPr id="0" name=""/>
        <dsp:cNvSpPr/>
      </dsp:nvSpPr>
      <dsp:spPr>
        <a:xfrm>
          <a:off x="0" y="4579329"/>
          <a:ext cx="3429000" cy="5905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Expansion de l'activité</a:t>
          </a:r>
        </a:p>
      </dsp:txBody>
      <dsp:txXfrm>
        <a:off x="0" y="4579329"/>
        <a:ext cx="3429000" cy="590597"/>
      </dsp:txXfrm>
    </dsp:sp>
    <dsp:sp modelId="{5F810A3F-FDF3-4833-8E41-8F783662B61B}">
      <dsp:nvSpPr>
        <dsp:cNvPr id="0" name=""/>
        <dsp:cNvSpPr/>
      </dsp:nvSpPr>
      <dsp:spPr>
        <a:xfrm>
          <a:off x="3429000" y="4579329"/>
          <a:ext cx="3429000" cy="5905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Acquisition de nouveau client</a:t>
          </a:r>
        </a:p>
      </dsp:txBody>
      <dsp:txXfrm>
        <a:off x="3429000" y="4579329"/>
        <a:ext cx="3429000" cy="590597"/>
      </dsp:txXfrm>
    </dsp:sp>
    <dsp:sp modelId="{8C2CAC00-2049-4EFD-BD30-B569D119F2FD}">
      <dsp:nvSpPr>
        <dsp:cNvPr id="0" name=""/>
        <dsp:cNvSpPr/>
      </dsp:nvSpPr>
      <dsp:spPr>
        <a:xfrm rot="10800000">
          <a:off x="0" y="1956308"/>
          <a:ext cx="6858000" cy="19746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Moyen terme (5</a:t>
          </a:r>
          <a:r>
            <a:rPr lang="fr-FR" sz="2500" kern="1200">
              <a:solidFill>
                <a:schemeClr val="bg1"/>
              </a:solidFill>
            </a:rPr>
            <a:t> mois</a:t>
          </a:r>
          <a:r>
            <a:rPr lang="fr-FR" sz="2500" kern="1200"/>
            <a:t>)</a:t>
          </a:r>
        </a:p>
      </dsp:txBody>
      <dsp:txXfrm rot="-10800000">
        <a:off x="0" y="1956308"/>
        <a:ext cx="6858000" cy="693101"/>
      </dsp:txXfrm>
    </dsp:sp>
    <dsp:sp modelId="{950BD007-29A1-499D-9E70-4BC1A43A18CE}">
      <dsp:nvSpPr>
        <dsp:cNvPr id="0" name=""/>
        <dsp:cNvSpPr/>
      </dsp:nvSpPr>
      <dsp:spPr>
        <a:xfrm>
          <a:off x="837" y="2649409"/>
          <a:ext cx="685632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Zone d'effort 1</a:t>
          </a:r>
        </a:p>
      </dsp:txBody>
      <dsp:txXfrm>
        <a:off x="837" y="2649409"/>
        <a:ext cx="685632" cy="590419"/>
      </dsp:txXfrm>
    </dsp:sp>
    <dsp:sp modelId="{ECF6D658-2584-4F30-B100-7C172E9FF247}">
      <dsp:nvSpPr>
        <dsp:cNvPr id="0" name=""/>
        <dsp:cNvSpPr/>
      </dsp:nvSpPr>
      <dsp:spPr>
        <a:xfrm>
          <a:off x="686469" y="2649409"/>
          <a:ext cx="685632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Zone d'effort 2</a:t>
          </a:r>
        </a:p>
      </dsp:txBody>
      <dsp:txXfrm>
        <a:off x="686469" y="2649409"/>
        <a:ext cx="685632" cy="590419"/>
      </dsp:txXfrm>
    </dsp:sp>
    <dsp:sp modelId="{CB64AD96-23D2-4765-925B-A9DD9C8BF44D}">
      <dsp:nvSpPr>
        <dsp:cNvPr id="0" name=""/>
        <dsp:cNvSpPr/>
      </dsp:nvSpPr>
      <dsp:spPr>
        <a:xfrm>
          <a:off x="1372102" y="2649409"/>
          <a:ext cx="685632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Zone d'effort 3</a:t>
          </a:r>
        </a:p>
      </dsp:txBody>
      <dsp:txXfrm>
        <a:off x="1372102" y="2649409"/>
        <a:ext cx="685632" cy="590419"/>
      </dsp:txXfrm>
    </dsp:sp>
    <dsp:sp modelId="{00FA8350-7EFC-420B-A0FA-00819BC15D3A}">
      <dsp:nvSpPr>
        <dsp:cNvPr id="0" name=""/>
        <dsp:cNvSpPr/>
      </dsp:nvSpPr>
      <dsp:spPr>
        <a:xfrm>
          <a:off x="2057734" y="2649409"/>
          <a:ext cx="685632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Zone d'effort 4</a:t>
          </a:r>
        </a:p>
      </dsp:txBody>
      <dsp:txXfrm>
        <a:off x="2057734" y="2649409"/>
        <a:ext cx="685632" cy="590419"/>
      </dsp:txXfrm>
    </dsp:sp>
    <dsp:sp modelId="{8754B88A-7E63-44EC-985F-3F67BE12F1EB}">
      <dsp:nvSpPr>
        <dsp:cNvPr id="0" name=""/>
        <dsp:cNvSpPr/>
      </dsp:nvSpPr>
      <dsp:spPr>
        <a:xfrm>
          <a:off x="2743367" y="2649409"/>
          <a:ext cx="685632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Zone d'effort 5</a:t>
          </a:r>
        </a:p>
      </dsp:txBody>
      <dsp:txXfrm>
        <a:off x="2743367" y="2649409"/>
        <a:ext cx="685632" cy="590419"/>
      </dsp:txXfrm>
    </dsp:sp>
    <dsp:sp modelId="{B6AAF2D9-308B-49F0-9439-CD3BB8435533}">
      <dsp:nvSpPr>
        <dsp:cNvPr id="0" name=""/>
        <dsp:cNvSpPr/>
      </dsp:nvSpPr>
      <dsp:spPr>
        <a:xfrm>
          <a:off x="3429000" y="2649409"/>
          <a:ext cx="685632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Zone d'effort 6</a:t>
          </a:r>
        </a:p>
      </dsp:txBody>
      <dsp:txXfrm>
        <a:off x="3429000" y="2649409"/>
        <a:ext cx="685632" cy="590419"/>
      </dsp:txXfrm>
    </dsp:sp>
    <dsp:sp modelId="{D7A98A95-EC95-4705-AE30-D064F83935FE}">
      <dsp:nvSpPr>
        <dsp:cNvPr id="0" name=""/>
        <dsp:cNvSpPr/>
      </dsp:nvSpPr>
      <dsp:spPr>
        <a:xfrm>
          <a:off x="4114632" y="2649409"/>
          <a:ext cx="685632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Zone d'effort 7</a:t>
          </a:r>
        </a:p>
      </dsp:txBody>
      <dsp:txXfrm>
        <a:off x="4114632" y="2649409"/>
        <a:ext cx="685632" cy="590419"/>
      </dsp:txXfrm>
    </dsp:sp>
    <dsp:sp modelId="{D43E6B97-7BE4-4F9A-98C5-0314242AD757}">
      <dsp:nvSpPr>
        <dsp:cNvPr id="0" name=""/>
        <dsp:cNvSpPr/>
      </dsp:nvSpPr>
      <dsp:spPr>
        <a:xfrm>
          <a:off x="4800265" y="2649409"/>
          <a:ext cx="685632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Zone d'effort 8</a:t>
          </a:r>
        </a:p>
      </dsp:txBody>
      <dsp:txXfrm>
        <a:off x="4800265" y="2649409"/>
        <a:ext cx="685632" cy="590419"/>
      </dsp:txXfrm>
    </dsp:sp>
    <dsp:sp modelId="{8D98636F-3554-49BE-A9CF-F83FE3F19B53}">
      <dsp:nvSpPr>
        <dsp:cNvPr id="0" name=""/>
        <dsp:cNvSpPr/>
      </dsp:nvSpPr>
      <dsp:spPr>
        <a:xfrm>
          <a:off x="5485897" y="2649409"/>
          <a:ext cx="685632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Zone d'effort 9</a:t>
          </a:r>
        </a:p>
      </dsp:txBody>
      <dsp:txXfrm>
        <a:off x="5485897" y="2649409"/>
        <a:ext cx="685632" cy="590419"/>
      </dsp:txXfrm>
    </dsp:sp>
    <dsp:sp modelId="{22F563FD-6C9D-4E8B-B1E6-6D48FAA584E9}">
      <dsp:nvSpPr>
        <dsp:cNvPr id="0" name=""/>
        <dsp:cNvSpPr/>
      </dsp:nvSpPr>
      <dsp:spPr>
        <a:xfrm>
          <a:off x="6171530" y="2649409"/>
          <a:ext cx="685632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Formation des utilisateurs et rodage (prise en main et automatismes )</a:t>
          </a:r>
        </a:p>
      </dsp:txBody>
      <dsp:txXfrm>
        <a:off x="6171530" y="2649409"/>
        <a:ext cx="685632" cy="590419"/>
      </dsp:txXfrm>
    </dsp:sp>
    <dsp:sp modelId="{16FA937E-AE5E-4BEC-ACAF-A247032FA44F}">
      <dsp:nvSpPr>
        <dsp:cNvPr id="0" name=""/>
        <dsp:cNvSpPr/>
      </dsp:nvSpPr>
      <dsp:spPr>
        <a:xfrm rot="10800000">
          <a:off x="0" y="0"/>
          <a:ext cx="6858000" cy="19746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Court terme (4 semaines)</a:t>
          </a:r>
        </a:p>
      </dsp:txBody>
      <dsp:txXfrm rot="-10800000">
        <a:off x="0" y="0"/>
        <a:ext cx="6858000" cy="693101"/>
      </dsp:txXfrm>
    </dsp:sp>
    <dsp:sp modelId="{9A9998A4-48DF-4975-8732-6FBD682F38E3}">
      <dsp:nvSpPr>
        <dsp:cNvPr id="0" name=""/>
        <dsp:cNvSpPr/>
      </dsp:nvSpPr>
      <dsp:spPr>
        <a:xfrm>
          <a:off x="3348" y="694020"/>
          <a:ext cx="1141883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Réalisation de la phase d'étude</a:t>
          </a:r>
        </a:p>
      </dsp:txBody>
      <dsp:txXfrm>
        <a:off x="3348" y="694020"/>
        <a:ext cx="1141883" cy="590419"/>
      </dsp:txXfrm>
    </dsp:sp>
    <dsp:sp modelId="{8879EDE4-A6A8-4995-992C-C9088834DAB4}">
      <dsp:nvSpPr>
        <dsp:cNvPr id="0" name=""/>
        <dsp:cNvSpPr/>
      </dsp:nvSpPr>
      <dsp:spPr>
        <a:xfrm>
          <a:off x="1145232" y="694020"/>
          <a:ext cx="1141883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Réalisation d'une étude de faisabilité</a:t>
          </a:r>
        </a:p>
      </dsp:txBody>
      <dsp:txXfrm>
        <a:off x="1145232" y="694020"/>
        <a:ext cx="1141883" cy="590419"/>
      </dsp:txXfrm>
    </dsp:sp>
    <dsp:sp modelId="{1E0DBDF3-81BE-4202-9EC1-9F80E6AE1D0C}">
      <dsp:nvSpPr>
        <dsp:cNvPr id="0" name=""/>
        <dsp:cNvSpPr/>
      </dsp:nvSpPr>
      <dsp:spPr>
        <a:xfrm>
          <a:off x="2287116" y="694020"/>
          <a:ext cx="1141883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Choix des solutions technologiques</a:t>
          </a:r>
        </a:p>
      </dsp:txBody>
      <dsp:txXfrm>
        <a:off x="2287116" y="694020"/>
        <a:ext cx="1141883" cy="590419"/>
      </dsp:txXfrm>
    </dsp:sp>
    <dsp:sp modelId="{290AA1F1-56CB-4070-AE78-003EFFE35494}">
      <dsp:nvSpPr>
        <dsp:cNvPr id="0" name=""/>
        <dsp:cNvSpPr/>
      </dsp:nvSpPr>
      <dsp:spPr>
        <a:xfrm>
          <a:off x="3429000" y="694020"/>
          <a:ext cx="1141883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Constitution de l'équipe projet</a:t>
          </a:r>
        </a:p>
      </dsp:txBody>
      <dsp:txXfrm>
        <a:off x="3429000" y="694020"/>
        <a:ext cx="1141883" cy="590419"/>
      </dsp:txXfrm>
    </dsp:sp>
    <dsp:sp modelId="{AEF77668-9CC5-432D-B51F-91695CA76CF4}">
      <dsp:nvSpPr>
        <dsp:cNvPr id="0" name=""/>
        <dsp:cNvSpPr/>
      </dsp:nvSpPr>
      <dsp:spPr>
        <a:xfrm>
          <a:off x="4570883" y="694020"/>
          <a:ext cx="1141883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Evaluation des coûts du projet</a:t>
          </a:r>
        </a:p>
      </dsp:txBody>
      <dsp:txXfrm>
        <a:off x="4570883" y="694020"/>
        <a:ext cx="1141883" cy="590419"/>
      </dsp:txXfrm>
    </dsp:sp>
    <dsp:sp modelId="{AC2CFBA4-E0CE-43B8-9F77-9CB45495A58B}">
      <dsp:nvSpPr>
        <dsp:cNvPr id="0" name=""/>
        <dsp:cNvSpPr/>
      </dsp:nvSpPr>
      <dsp:spPr>
        <a:xfrm>
          <a:off x="5712767" y="694020"/>
          <a:ext cx="1141883" cy="59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8890" rIns="49784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Redaction de la feuille de route et du plan d'implémentation</a:t>
          </a:r>
        </a:p>
      </dsp:txBody>
      <dsp:txXfrm>
        <a:off x="5712767" y="694020"/>
        <a:ext cx="1141883" cy="59041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Les 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2"/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Rep’Aero</a:t>
          </a:r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Les 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Les 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Les 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2"/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3136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20B0-CBF0-4CEC-94A5-B42DBCAE816D}">
      <dsp:nvSpPr>
        <dsp:cNvPr id="0" name=""/>
        <dsp:cNvSpPr/>
      </dsp:nvSpPr>
      <dsp:spPr>
        <a:xfrm>
          <a:off x="1420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i="1" kern="1200" dirty="0"/>
            <a:t>Introduction</a:t>
          </a:r>
        </a:p>
      </dsp:txBody>
      <dsp:txXfrm>
        <a:off x="257032" y="3136"/>
        <a:ext cx="766837" cy="511224"/>
      </dsp:txXfrm>
    </dsp:sp>
    <dsp:sp modelId="{9B57AF0D-BCA7-44A0-9B4A-D0B12A6A7889}">
      <dsp:nvSpPr>
        <dsp:cNvPr id="0" name=""/>
        <dsp:cNvSpPr/>
      </dsp:nvSpPr>
      <dsp:spPr>
        <a:xfrm>
          <a:off x="1151675" y="3136"/>
          <a:ext cx="1278061" cy="511224"/>
        </a:xfrm>
        <a:prstGeom prst="chevron">
          <a:avLst/>
        </a:prstGeom>
        <a:solidFill>
          <a:schemeClr val="accent1"/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Présentation du contexte de </a:t>
          </a:r>
          <a:r>
            <a:rPr lang="fr-FR" sz="900" kern="1200" dirty="0" err="1"/>
            <a:t>Rep’Aero</a:t>
          </a:r>
          <a:endParaRPr lang="fr-FR" sz="900" kern="1200" dirty="0"/>
        </a:p>
      </dsp:txBody>
      <dsp:txXfrm>
        <a:off x="1407287" y="3136"/>
        <a:ext cx="766837" cy="511224"/>
      </dsp:txXfrm>
    </dsp:sp>
    <dsp:sp modelId="{77B1328A-2E23-4429-830A-994C3C38CCC7}">
      <dsp:nvSpPr>
        <dsp:cNvPr id="0" name=""/>
        <dsp:cNvSpPr/>
      </dsp:nvSpPr>
      <dsp:spPr>
        <a:xfrm>
          <a:off x="2301930" y="3136"/>
          <a:ext cx="1278061" cy="511224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baseline="0" dirty="0"/>
            <a:t>Présentation des contraintes du projet</a:t>
          </a:r>
        </a:p>
      </dsp:txBody>
      <dsp:txXfrm>
        <a:off x="2557542" y="3136"/>
        <a:ext cx="766837" cy="511224"/>
      </dsp:txXfrm>
    </dsp:sp>
    <dsp:sp modelId="{9BACB906-03FC-4772-9062-834C839DB870}">
      <dsp:nvSpPr>
        <dsp:cNvPr id="0" name=""/>
        <dsp:cNvSpPr/>
      </dsp:nvSpPr>
      <dsp:spPr>
        <a:xfrm>
          <a:off x="3452186" y="3136"/>
          <a:ext cx="1278061" cy="511224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 du projet</a:t>
          </a:r>
        </a:p>
      </dsp:txBody>
      <dsp:txXfrm>
        <a:off x="3707798" y="3136"/>
        <a:ext cx="766837" cy="511224"/>
      </dsp:txXfrm>
    </dsp:sp>
    <dsp:sp modelId="{CFE6CE68-4D7A-41BB-83AD-27A928206203}">
      <dsp:nvSpPr>
        <dsp:cNvPr id="0" name=""/>
        <dsp:cNvSpPr/>
      </dsp:nvSpPr>
      <dsp:spPr>
        <a:xfrm>
          <a:off x="4602441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Faisabilité du projet</a:t>
          </a:r>
        </a:p>
      </dsp:txBody>
      <dsp:txXfrm>
        <a:off x="4858053" y="3136"/>
        <a:ext cx="766837" cy="511224"/>
      </dsp:txXfrm>
    </dsp:sp>
    <dsp:sp modelId="{BA688E5C-52E2-45EF-A5B6-0CD75A1DFA4B}">
      <dsp:nvSpPr>
        <dsp:cNvPr id="0" name=""/>
        <dsp:cNvSpPr/>
      </dsp:nvSpPr>
      <dsp:spPr>
        <a:xfrm>
          <a:off x="5752696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Processus du projet</a:t>
          </a:r>
        </a:p>
      </dsp:txBody>
      <dsp:txXfrm>
        <a:off x="6008308" y="3136"/>
        <a:ext cx="766837" cy="511224"/>
      </dsp:txXfrm>
    </dsp:sp>
    <dsp:sp modelId="{CCFF17D3-8C9E-44F8-B415-9D06A4C9666D}">
      <dsp:nvSpPr>
        <dsp:cNvPr id="0" name=""/>
        <dsp:cNvSpPr/>
      </dsp:nvSpPr>
      <dsp:spPr>
        <a:xfrm>
          <a:off x="6902952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Zones d’effort</a:t>
          </a:r>
        </a:p>
      </dsp:txBody>
      <dsp:txXfrm>
        <a:off x="7158564" y="3136"/>
        <a:ext cx="766837" cy="511224"/>
      </dsp:txXfrm>
    </dsp:sp>
    <dsp:sp modelId="{016796C3-7780-46F1-8B87-B5551B08EFF3}">
      <dsp:nvSpPr>
        <dsp:cNvPr id="0" name=""/>
        <dsp:cNvSpPr/>
      </dsp:nvSpPr>
      <dsp:spPr>
        <a:xfrm>
          <a:off x="8053207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Stratégie de migration</a:t>
          </a:r>
        </a:p>
      </dsp:txBody>
      <dsp:txXfrm>
        <a:off x="8308819" y="3136"/>
        <a:ext cx="766837" cy="511224"/>
      </dsp:txXfrm>
    </dsp:sp>
    <dsp:sp modelId="{C20EE7CD-C576-4907-A8DB-33548AB35294}">
      <dsp:nvSpPr>
        <dsp:cNvPr id="0" name=""/>
        <dsp:cNvSpPr/>
      </dsp:nvSpPr>
      <dsp:spPr>
        <a:xfrm>
          <a:off x="9203463" y="0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Critères d’acceptation</a:t>
          </a:r>
        </a:p>
      </dsp:txBody>
      <dsp:txXfrm>
        <a:off x="9459075" y="0"/>
        <a:ext cx="766837" cy="511224"/>
      </dsp:txXfrm>
    </dsp:sp>
    <dsp:sp modelId="{7A2C6C36-7927-4B01-A817-7B2DC2EB4534}">
      <dsp:nvSpPr>
        <dsp:cNvPr id="0" name=""/>
        <dsp:cNvSpPr/>
      </dsp:nvSpPr>
      <dsp:spPr>
        <a:xfrm>
          <a:off x="10353718" y="3136"/>
          <a:ext cx="1278061" cy="511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Synthèse et conclusion</a:t>
          </a:r>
        </a:p>
      </dsp:txBody>
      <dsp:txXfrm>
        <a:off x="10609330" y="3136"/>
        <a:ext cx="766837" cy="511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5DFD5-3F98-48E7-AD4A-B73773987BFA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0BBDA-4CE8-4C20-A9FA-855B76240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3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4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424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669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433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311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i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24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568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579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969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06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766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10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08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47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29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94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06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7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8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BBDA-4CE8-4C20-A9FA-855B76240D5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7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8.xml"/><Relationship Id="rId10" Type="http://schemas.openxmlformats.org/officeDocument/2006/relationships/diagramLayout" Target="../diagrams/layout9.xml"/><Relationship Id="rId4" Type="http://schemas.openxmlformats.org/officeDocument/2006/relationships/diagramLayout" Target="../diagrams/layout8.xml"/><Relationship Id="rId9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diagramColors" Target="../diagrams/colors14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diagramQuickStyle" Target="../diagrams/quickStyle14.xml"/><Relationship Id="rId2" Type="http://schemas.openxmlformats.org/officeDocument/2006/relationships/notesSlide" Target="../notesSlides/notesSlide15.xml"/><Relationship Id="rId16" Type="http://schemas.openxmlformats.org/officeDocument/2006/relationships/diagramLayout" Target="../diagrams/layout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diagramData" Target="../diagrams/data14.xml"/><Relationship Id="rId10" Type="http://schemas.openxmlformats.org/officeDocument/2006/relationships/image" Target="../media/image13.png"/><Relationship Id="rId19" Type="http://schemas.microsoft.com/office/2007/relationships/diagramDrawing" Target="../diagrams/drawing14.xml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diagramDrawing" Target="../diagrams/drawing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openxmlformats.org/officeDocument/2006/relationships/diagramColors" Target="../diagrams/colors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QuickStyle" Target="../diagrams/quickStyle20.xml"/><Relationship Id="rId5" Type="http://schemas.openxmlformats.org/officeDocument/2006/relationships/diagramQuickStyle" Target="../diagrams/quickStyle19.xml"/><Relationship Id="rId10" Type="http://schemas.openxmlformats.org/officeDocument/2006/relationships/diagramLayout" Target="../diagrams/layout20.xml"/><Relationship Id="rId4" Type="http://schemas.openxmlformats.org/officeDocument/2006/relationships/diagramLayout" Target="../diagrams/layout19.xml"/><Relationship Id="rId9" Type="http://schemas.openxmlformats.org/officeDocument/2006/relationships/diagramData" Target="../diagrams/data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QuickStyle" Target="../diagrams/quickStyle7.xml"/><Relationship Id="rId5" Type="http://schemas.openxmlformats.org/officeDocument/2006/relationships/diagramQuickStyle" Target="../diagrams/quickStyle6.xml"/><Relationship Id="rId10" Type="http://schemas.openxmlformats.org/officeDocument/2006/relationships/diagramLayout" Target="../diagrams/layout7.xml"/><Relationship Id="rId4" Type="http://schemas.openxmlformats.org/officeDocument/2006/relationships/diagramLayout" Target="../diagrams/layout6.xml"/><Relationship Id="rId9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F31E5-25FC-45B4-B918-C0F6CB951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265" y="1651000"/>
            <a:ext cx="8508424" cy="2827165"/>
          </a:xfrm>
        </p:spPr>
        <p:txBody>
          <a:bodyPr/>
          <a:lstStyle/>
          <a:p>
            <a:pPr algn="ctr"/>
            <a:br>
              <a:rPr lang="fr-FR" sz="4400" b="1" dirty="0"/>
            </a:br>
            <a:r>
              <a:rPr lang="fr-FR" sz="4400" b="1" dirty="0"/>
              <a:t>Analyse de faisabilité, feuille de route et plan d’implémentation sur la migration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0A8A03-115C-4557-B5C3-EE4894E57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565" y="4609651"/>
            <a:ext cx="2595033" cy="152070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/>
              <a:t>Chaïma Imamou</a:t>
            </a:r>
          </a:p>
          <a:p>
            <a:pPr algn="l"/>
            <a:r>
              <a:rPr lang="fr-FR" dirty="0"/>
              <a:t>Soutenance projet n°7</a:t>
            </a:r>
          </a:p>
          <a:p>
            <a:pPr algn="l"/>
            <a:r>
              <a:rPr lang="fr-FR" dirty="0"/>
              <a:t>Période 07/2021</a:t>
            </a:r>
          </a:p>
          <a:p>
            <a:pPr algn="l"/>
            <a:r>
              <a:rPr lang="fr-FR" dirty="0"/>
              <a:t>Session 2020/2021</a:t>
            </a:r>
          </a:p>
          <a:p>
            <a:pPr algn="l"/>
            <a:endParaRPr lang="fr-FR" dirty="0"/>
          </a:p>
          <a:p>
            <a:endParaRPr lang="fr-FR" dirty="0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3E86701C-083C-4E99-8E5C-31D17285E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6" y="376020"/>
            <a:ext cx="1515087" cy="107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0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72A84-DC8E-4FDD-950E-B8CE232B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927"/>
            <a:ext cx="8796866" cy="549728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/>
              <a:t>Analyse du projet : étude de l’existant</a:t>
            </a:r>
            <a:br>
              <a:rPr lang="fr-FR" sz="1200" dirty="0"/>
            </a:br>
            <a:br>
              <a:rPr lang="fr-FR" sz="1200" dirty="0"/>
            </a:br>
            <a:br>
              <a:rPr lang="fr-FR" sz="2800" b="1" dirty="0"/>
            </a:br>
            <a:br>
              <a:rPr lang="fr-FR" sz="2800" b="1" dirty="0"/>
            </a:br>
            <a:endParaRPr lang="fr-FR" sz="2800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EA3C2A5-F7F7-4121-9FC0-ED88E9DFA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0423222"/>
              </p:ext>
            </p:extLst>
          </p:nvPr>
        </p:nvGraphicFramePr>
        <p:xfrm>
          <a:off x="101600" y="73534"/>
          <a:ext cx="116840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1E59C01-DCD1-4ECF-BCE1-07C5E321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9373"/>
            <a:ext cx="8961966" cy="5385225"/>
          </a:xfrm>
        </p:spPr>
        <p:txBody>
          <a:bodyPr>
            <a:normAutofit/>
          </a:bodyPr>
          <a:lstStyle/>
          <a:p>
            <a:r>
              <a:rPr lang="fr-FR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Architecture technique actuelle :</a:t>
            </a:r>
          </a:p>
          <a:p>
            <a:pPr marL="0" indent="0">
              <a:buNone/>
            </a:pPr>
            <a:endParaRPr lang="fr-FR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410E44-5762-4427-A88E-9889ADA3674B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1529870"/>
            <a:ext cx="6896101" cy="5254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61AC877E-3045-4681-B1D6-8F797BFE4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383769"/>
              </p:ext>
            </p:extLst>
          </p:nvPr>
        </p:nvGraphicFramePr>
        <p:xfrm>
          <a:off x="101600" y="54638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06644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F9F55-DD5C-4F26-9FCA-7AEA9865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36" y="559055"/>
            <a:ext cx="8441266" cy="39039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b="1" dirty="0"/>
              <a:t>Analyse du projet : architecture globale (cible)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17D78C-E4CA-4832-B3E0-06BC4056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58" y="1038607"/>
            <a:ext cx="8739544" cy="5674414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Solution choisie pour l’architecture : </a:t>
            </a:r>
          </a:p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2BD447-90B1-40DE-86EC-AA89935173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" y="1481445"/>
            <a:ext cx="7747001" cy="5231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16102DA-EA9E-45A5-A413-C2AFD3DC4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702412"/>
              </p:ext>
            </p:extLst>
          </p:nvPr>
        </p:nvGraphicFramePr>
        <p:xfrm>
          <a:off x="152400" y="61358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4188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F9F55-DD5C-4F26-9FCA-7AEA9865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834" y="840351"/>
            <a:ext cx="8441266" cy="39039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b="1" dirty="0"/>
              <a:t>Analyse du projet : évaluation des risques</a:t>
            </a:r>
            <a:br>
              <a:rPr lang="fr-F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fr-FR" sz="2000" b="1" dirty="0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38F970AE-9A08-40E9-85BF-E3B068AF8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244851"/>
              </p:ext>
            </p:extLst>
          </p:nvPr>
        </p:nvGraphicFramePr>
        <p:xfrm>
          <a:off x="571500" y="1372598"/>
          <a:ext cx="8204200" cy="4850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053">
                  <a:extLst>
                    <a:ext uri="{9D8B030D-6E8A-4147-A177-3AD203B41FA5}">
                      <a16:colId xmlns:a16="http://schemas.microsoft.com/office/drawing/2014/main" val="1882435982"/>
                    </a:ext>
                  </a:extLst>
                </a:gridCol>
                <a:gridCol w="809129">
                  <a:extLst>
                    <a:ext uri="{9D8B030D-6E8A-4147-A177-3AD203B41FA5}">
                      <a16:colId xmlns:a16="http://schemas.microsoft.com/office/drawing/2014/main" val="4046376329"/>
                    </a:ext>
                  </a:extLst>
                </a:gridCol>
                <a:gridCol w="5507018">
                  <a:extLst>
                    <a:ext uri="{9D8B030D-6E8A-4147-A177-3AD203B41FA5}">
                      <a16:colId xmlns:a16="http://schemas.microsoft.com/office/drawing/2014/main" val="1675109983"/>
                    </a:ext>
                  </a:extLst>
                </a:gridCol>
              </a:tblGrid>
              <a:tr h="652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Risques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probabilité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Commentaires / solutions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extLst>
                  <a:ext uri="{0D108BD9-81ED-4DB2-BD59-A6C34878D82A}">
                    <a16:rowId xmlns:a16="http://schemas.microsoft.com/office/drawing/2014/main" val="2227350921"/>
                  </a:ext>
                </a:extLst>
              </a:tr>
              <a:tr h="6894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Indisponibilité du système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 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Faible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Les données ne sont pas connectées entre elles.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Ce qui, au cours d’une panne, on aura une indisponibilité des données faibles.</a:t>
                      </a:r>
                    </a:p>
                  </a:txBody>
                  <a:tcPr marL="51849" marR="51849" marT="0" marB="0"/>
                </a:tc>
                <a:extLst>
                  <a:ext uri="{0D108BD9-81ED-4DB2-BD59-A6C34878D82A}">
                    <a16:rowId xmlns:a16="http://schemas.microsoft.com/office/drawing/2014/main" val="748743351"/>
                  </a:ext>
                </a:extLst>
              </a:tr>
              <a:tr h="7271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Migration des données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Elevé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Les données de l’ancien système ne sont pas fiables.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Il y a une absence de contrôle dans les saisies.</a:t>
                      </a:r>
                    </a:p>
                  </a:txBody>
                  <a:tcPr marL="51849" marR="51849" marT="0" marB="0"/>
                </a:tc>
                <a:extLst>
                  <a:ext uri="{0D108BD9-81ED-4DB2-BD59-A6C34878D82A}">
                    <a16:rowId xmlns:a16="http://schemas.microsoft.com/office/drawing/2014/main" val="344571721"/>
                  </a:ext>
                </a:extLst>
              </a:tr>
              <a:tr h="7441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Spécification ambiguë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Moyen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Les objectifs peuvent ne pas être clairs.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"/>
                      </a:pPr>
                      <a:r>
                        <a:rPr lang="fr-FR" sz="800" dirty="0">
                          <a:effectLst/>
                        </a:rPr>
                        <a:t>Agilité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"/>
                      </a:pPr>
                      <a:r>
                        <a:rPr lang="fr-FR" sz="800" dirty="0">
                          <a:effectLst/>
                        </a:rPr>
                        <a:t>Cahier de spécification détaillé 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extLst>
                  <a:ext uri="{0D108BD9-81ED-4DB2-BD59-A6C34878D82A}">
                    <a16:rowId xmlns:a16="http://schemas.microsoft.com/office/drawing/2014/main" val="742064648"/>
                  </a:ext>
                </a:extLst>
              </a:tr>
              <a:tr h="4469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sécurité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Moyen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TLS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Firewall</a:t>
                      </a:r>
                    </a:p>
                  </a:txBody>
                  <a:tcPr marL="51849" marR="51849" marT="0" marB="0"/>
                </a:tc>
                <a:extLst>
                  <a:ext uri="{0D108BD9-81ED-4DB2-BD59-A6C34878D82A}">
                    <a16:rowId xmlns:a16="http://schemas.microsoft.com/office/drawing/2014/main" val="1031619235"/>
                  </a:ext>
                </a:extLst>
              </a:tr>
              <a:tr h="4505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Coût de maintenance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Moyen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Chaque système est indépendant et est développé avec la même technologie.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extLst>
                  <a:ext uri="{0D108BD9-81ED-4DB2-BD59-A6C34878D82A}">
                    <a16:rowId xmlns:a16="http://schemas.microsoft.com/office/drawing/2014/main" val="3195598995"/>
                  </a:ext>
                </a:extLst>
              </a:tr>
              <a:tr h="6894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Risque humain  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Moyen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Une équipe a été prévue en cas de problème.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Nous travaillons avec des prestataires qui sont réactifs en cas de besoin.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extLst>
                  <a:ext uri="{0D108BD9-81ED-4DB2-BD59-A6C34878D82A}">
                    <a16:rowId xmlns:a16="http://schemas.microsoft.com/office/drawing/2014/main" val="2177310484"/>
                  </a:ext>
                </a:extLst>
              </a:tr>
              <a:tr h="4505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Récupération des données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Faible</a:t>
                      </a:r>
                      <a:endParaRPr lang="fr-F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Il y a une réplication des données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effectLst/>
                        </a:rPr>
                        <a:t>Le fournisseur de cloud a des obligations de résultat</a:t>
                      </a:r>
                      <a:endParaRPr lang="fr-F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49" marR="51849" marT="0" marB="0"/>
                </a:tc>
                <a:extLst>
                  <a:ext uri="{0D108BD9-81ED-4DB2-BD59-A6C34878D82A}">
                    <a16:rowId xmlns:a16="http://schemas.microsoft.com/office/drawing/2014/main" val="2228240977"/>
                  </a:ext>
                </a:extLst>
              </a:tr>
            </a:tbl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DC4D2D48-9938-420A-805F-1B92B9C3D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72104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604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72A84-DC8E-4FDD-950E-B8CE232B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20141"/>
            <a:ext cx="8796866" cy="549728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/>
              <a:t>Faisabilité du projet :</a:t>
            </a:r>
            <a:br>
              <a:rPr lang="fr-FR" sz="2400" b="1" dirty="0"/>
            </a:br>
            <a:br>
              <a:rPr lang="fr-FR" sz="1200" dirty="0"/>
            </a:br>
            <a:br>
              <a:rPr lang="fr-FR" sz="2800" b="1" dirty="0"/>
            </a:br>
            <a:br>
              <a:rPr lang="fr-FR" sz="2800" b="1" dirty="0"/>
            </a:br>
            <a:endParaRPr lang="fr-FR" sz="28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1E59C01-DCD1-4ECF-BCE1-07C5E321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9870"/>
            <a:ext cx="8961966" cy="4954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différents impacts du projet :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Technologique</a:t>
            </a:r>
          </a:p>
          <a:p>
            <a:pPr marL="457200" lvl="1" indent="0"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Organisationnel</a:t>
            </a:r>
          </a:p>
          <a:p>
            <a:pPr marL="457200" lvl="1" indent="0"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Économique</a:t>
            </a:r>
          </a:p>
          <a:p>
            <a:pPr marL="457200" lvl="1" indent="0"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Juridique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404358AE-BB17-4F43-91F3-19CFF4CD68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508533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189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F9F55-DD5C-4F26-9FCA-7AEA9865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77903"/>
            <a:ext cx="8441266" cy="5207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b="1" dirty="0"/>
              <a:t>Dépendance des services :</a:t>
            </a:r>
            <a:br>
              <a:rPr lang="fr-F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556B4-FC1D-430A-B758-B716E87C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603"/>
            <a:ext cx="9571566" cy="5356197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Les différentes dépendances des données de l’application </a:t>
            </a:r>
          </a:p>
          <a:p>
            <a:endParaRPr lang="fr-F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65FE8D-1EA0-4EF6-9898-D78CDFC4F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1688896"/>
            <a:ext cx="4208462" cy="4988101"/>
          </a:xfrm>
          <a:prstGeom prst="rect">
            <a:avLst/>
          </a:prstGeom>
        </p:spPr>
      </p:pic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7C373DAE-1701-4117-A427-3DD7C83C9F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130401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63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F9F55-DD5C-4F26-9FCA-7AEA9865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95" y="606087"/>
            <a:ext cx="8453966" cy="42651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b="1" dirty="0"/>
              <a:t>Processus de migration :</a:t>
            </a:r>
            <a:b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A5DC77-3D72-44C0-97AB-B75A827A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6900"/>
            <a:ext cx="9038166" cy="4826635"/>
          </a:xfrm>
        </p:spPr>
        <p:txBody>
          <a:bodyPr>
            <a:normAutofit/>
          </a:bodyPr>
          <a:lstStyle/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37255-07D1-4573-86A0-87AB16176D1E}"/>
              </a:ext>
            </a:extLst>
          </p:cNvPr>
          <p:cNvSpPr/>
          <p:nvPr/>
        </p:nvSpPr>
        <p:spPr>
          <a:xfrm>
            <a:off x="639495" y="804817"/>
            <a:ext cx="2687906" cy="1970638"/>
          </a:xfrm>
          <a:prstGeom prst="rect">
            <a:avLst/>
          </a:prstGeom>
          <a:solidFill>
            <a:srgbClr val="E5E5E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E84D9-2A1E-4B67-8CC3-EB6A79A380CD}"/>
              </a:ext>
            </a:extLst>
          </p:cNvPr>
          <p:cNvSpPr txBox="1"/>
          <p:nvPr/>
        </p:nvSpPr>
        <p:spPr>
          <a:xfrm>
            <a:off x="1168214" y="768262"/>
            <a:ext cx="2245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Gestion des fournisseurs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E032F-91F7-4B81-85E9-CA3F9CDA35C3}"/>
              </a:ext>
            </a:extLst>
          </p:cNvPr>
          <p:cNvSpPr/>
          <p:nvPr/>
        </p:nvSpPr>
        <p:spPr>
          <a:xfrm>
            <a:off x="664734" y="2927553"/>
            <a:ext cx="2662667" cy="1970638"/>
          </a:xfrm>
          <a:prstGeom prst="rect">
            <a:avLst/>
          </a:prstGeom>
          <a:solidFill>
            <a:srgbClr val="E5E5E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12B6BB-605D-47C4-BF8B-9CD4D4D7EE7B}"/>
              </a:ext>
            </a:extLst>
          </p:cNvPr>
          <p:cNvSpPr/>
          <p:nvPr/>
        </p:nvSpPr>
        <p:spPr>
          <a:xfrm>
            <a:off x="6227420" y="867576"/>
            <a:ext cx="2662667" cy="1970638"/>
          </a:xfrm>
          <a:prstGeom prst="rect">
            <a:avLst/>
          </a:prstGeom>
          <a:solidFill>
            <a:srgbClr val="E5E5E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80B4AE-74C1-4784-AB60-420C36236664}"/>
              </a:ext>
            </a:extLst>
          </p:cNvPr>
          <p:cNvSpPr/>
          <p:nvPr/>
        </p:nvSpPr>
        <p:spPr>
          <a:xfrm>
            <a:off x="3433333" y="4834024"/>
            <a:ext cx="2662667" cy="1970638"/>
          </a:xfrm>
          <a:prstGeom prst="rect">
            <a:avLst/>
          </a:prstGeom>
          <a:solidFill>
            <a:srgbClr val="E5E5E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554A56-F642-4C61-9A89-38A1EA4AC98F}"/>
              </a:ext>
            </a:extLst>
          </p:cNvPr>
          <p:cNvSpPr/>
          <p:nvPr/>
        </p:nvSpPr>
        <p:spPr>
          <a:xfrm>
            <a:off x="6189332" y="2949341"/>
            <a:ext cx="2662667" cy="1970638"/>
          </a:xfrm>
          <a:prstGeom prst="rect">
            <a:avLst/>
          </a:prstGeom>
          <a:solidFill>
            <a:srgbClr val="E5E5E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E56114-7F21-4231-A0D0-6434250B9C67}"/>
              </a:ext>
            </a:extLst>
          </p:cNvPr>
          <p:cNvSpPr txBox="1"/>
          <p:nvPr/>
        </p:nvSpPr>
        <p:spPr>
          <a:xfrm>
            <a:off x="1185521" y="2952121"/>
            <a:ext cx="2245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Gestion des clients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E2951C18-EB18-49D9-840D-3E7C4FFCA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42" y="3178213"/>
            <a:ext cx="1044813" cy="6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537F4F38-1D95-4527-81BB-5B00E0D04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" y="3750211"/>
            <a:ext cx="1044813" cy="62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6F0AEB10-0D6C-448F-A459-64E839A52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63" y="4279080"/>
            <a:ext cx="507930" cy="638761"/>
          </a:xfrm>
          <a:prstGeom prst="rect">
            <a:avLst/>
          </a:prstGeom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94A95023-2088-4CBC-89A6-9F59B1062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96" y="3612225"/>
            <a:ext cx="1044815" cy="6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B5E25833-EE6D-4623-A408-01D519B7B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18" y="1109494"/>
            <a:ext cx="1039273" cy="6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D183D03-D62F-4379-9D67-5392DBD1C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518" y="1940605"/>
            <a:ext cx="507930" cy="63876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347EAAF6-9205-4DAA-AF51-9FA22C228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774" y="6041481"/>
            <a:ext cx="507930" cy="63876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3690A12E-4E68-4FA5-BDD3-BC1A1AFC1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202" y="4013854"/>
            <a:ext cx="507930" cy="638761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48A1049C-8684-4EE6-8D83-995015E6D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542" y="2028643"/>
            <a:ext cx="507930" cy="638761"/>
          </a:xfrm>
          <a:prstGeom prst="rect">
            <a:avLst/>
          </a:prstGeom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255689AB-ACA3-4818-B75E-6412AEBF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74" y="5613866"/>
            <a:ext cx="737728" cy="88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6">
            <a:extLst>
              <a:ext uri="{FF2B5EF4-FFF2-40B4-BE49-F238E27FC236}">
                <a16:creationId xmlns:a16="http://schemas.microsoft.com/office/drawing/2014/main" id="{E32FC1E7-2D86-463F-BF1D-66C43AD9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32" y="3645283"/>
            <a:ext cx="737728" cy="88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6">
            <a:extLst>
              <a:ext uri="{FF2B5EF4-FFF2-40B4-BE49-F238E27FC236}">
                <a16:creationId xmlns:a16="http://schemas.microsoft.com/office/drawing/2014/main" id="{31855A75-ACB3-4EC9-9E1F-EADFCC01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684" y="1895365"/>
            <a:ext cx="737728" cy="88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FEDF2C20-D501-4531-B872-F6099A447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444" y="1285269"/>
            <a:ext cx="1058566" cy="68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45ADEA5-FDFC-4926-B79A-1DEFB274F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87" y="1305193"/>
            <a:ext cx="846533" cy="67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155D99A7-7193-4ED8-9265-F4071756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10" y="5321300"/>
            <a:ext cx="1222457" cy="73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33AC92AB-FF3E-4CED-A210-AD932A5E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19" y="3355271"/>
            <a:ext cx="1164174" cy="69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776534B7-FFA2-485A-BEBB-2F31092A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197" y="1294091"/>
            <a:ext cx="711206" cy="10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E2EC68B4-F6A0-4616-9747-3D4F820E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194" y="3411507"/>
            <a:ext cx="635989" cy="104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ED71E356-1967-4819-926B-978AFE72D5D8}"/>
              </a:ext>
            </a:extLst>
          </p:cNvPr>
          <p:cNvSpPr txBox="1"/>
          <p:nvPr/>
        </p:nvSpPr>
        <p:spPr>
          <a:xfrm>
            <a:off x="3477009" y="4896396"/>
            <a:ext cx="2656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Gestion des ressources entreprise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EBD2C97-948C-4944-96AC-D7B6CA7F1F9A}"/>
              </a:ext>
            </a:extLst>
          </p:cNvPr>
          <p:cNvSpPr txBox="1"/>
          <p:nvPr/>
        </p:nvSpPr>
        <p:spPr>
          <a:xfrm>
            <a:off x="6618623" y="2989789"/>
            <a:ext cx="2245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Gestion de la production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6EE2F1D-24C6-42D9-8605-A761CD2CCA45}"/>
              </a:ext>
            </a:extLst>
          </p:cNvPr>
          <p:cNvSpPr txBox="1"/>
          <p:nvPr/>
        </p:nvSpPr>
        <p:spPr>
          <a:xfrm>
            <a:off x="6666999" y="919787"/>
            <a:ext cx="2245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Gestion des stock</a:t>
            </a:r>
          </a:p>
        </p:txBody>
      </p:sp>
      <p:graphicFrame>
        <p:nvGraphicFramePr>
          <p:cNvPr id="36" name="Diagramme 35">
            <a:extLst>
              <a:ext uri="{FF2B5EF4-FFF2-40B4-BE49-F238E27FC236}">
                <a16:creationId xmlns:a16="http://schemas.microsoft.com/office/drawing/2014/main" id="{91BCB583-6F44-4AA2-9A41-CC6C00D356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261609"/>
              </p:ext>
            </p:extLst>
          </p:nvPr>
        </p:nvGraphicFramePr>
        <p:xfrm>
          <a:off x="165100" y="41798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279667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23" grpId="0" animBg="1"/>
      <p:bldP spid="27" grpId="0" animBg="1"/>
      <p:bldP spid="28" grpId="0" animBg="1"/>
      <p:bldP spid="29" grpId="0" animBg="1"/>
      <p:bldP spid="31" grpId="0"/>
      <p:bldP spid="58" grpId="0"/>
      <p:bldP spid="59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F9F55-DD5C-4F26-9FCA-7AEA9865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987553"/>
            <a:ext cx="8441266" cy="5207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b="1" dirty="0"/>
              <a:t>Les différentes zones d’effort :</a:t>
            </a:r>
            <a:b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556B4-FC1D-430A-B758-B716E87C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53"/>
            <a:ext cx="9571566" cy="5146547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Les différentes étapes du processus  </a:t>
            </a:r>
          </a:p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E7861153-E5CE-47CB-9ABE-E98E170333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4452314"/>
              </p:ext>
            </p:extLst>
          </p:nvPr>
        </p:nvGraphicFramePr>
        <p:xfrm>
          <a:off x="1036637" y="2028953"/>
          <a:ext cx="6608763" cy="4648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31733179-477A-442F-9AAF-892932711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627657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8855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F9F55-DD5C-4F26-9FCA-7AEA9865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4" y="838200"/>
            <a:ext cx="8441266" cy="5207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b="1" dirty="0"/>
              <a:t>La roadmap :</a:t>
            </a:r>
            <a:b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A5DC77-3D72-44C0-97AB-B75A827A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6900"/>
            <a:ext cx="9038166" cy="4826635"/>
          </a:xfrm>
        </p:spPr>
        <p:txBody>
          <a:bodyPr>
            <a:normAutofit/>
          </a:bodyPr>
          <a:lstStyle/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898779B-155B-47DF-98EC-15B85083E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91769"/>
              </p:ext>
            </p:extLst>
          </p:nvPr>
        </p:nvGraphicFramePr>
        <p:xfrm>
          <a:off x="1689100" y="1343977"/>
          <a:ext cx="6858000" cy="519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7DBF7542-62D2-490F-A6D0-C6BF2A51C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53871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923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72A84-DC8E-4FDD-950E-B8CE232B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4" y="1160718"/>
            <a:ext cx="8796866" cy="549728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/>
              <a:t>Stratégie de migration :</a:t>
            </a:r>
            <a:br>
              <a:rPr lang="fr-FR" sz="2400" b="1" dirty="0"/>
            </a:br>
            <a:br>
              <a:rPr lang="fr-FR" sz="2400" b="1" dirty="0"/>
            </a:br>
            <a:br>
              <a:rPr lang="fr-FR" sz="2800" b="1" dirty="0"/>
            </a:br>
            <a:br>
              <a:rPr lang="fr-FR" sz="2800" b="1" dirty="0"/>
            </a:br>
            <a:endParaRPr lang="fr-FR" sz="2800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EA3C2A5-F7F7-4121-9FC0-ED88E9DFA79A}"/>
              </a:ext>
            </a:extLst>
          </p:cNvPr>
          <p:cNvGraphicFramePr/>
          <p:nvPr/>
        </p:nvGraphicFramePr>
        <p:xfrm>
          <a:off x="152400" y="181003"/>
          <a:ext cx="11684000" cy="67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1E59C01-DCD1-4ECF-BCE1-07C5E321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2801"/>
            <a:ext cx="8961966" cy="4441796"/>
          </a:xfrm>
        </p:spPr>
        <p:txBody>
          <a:bodyPr>
            <a:normAutofit/>
          </a:bodyPr>
          <a:lstStyle/>
          <a:p>
            <a:r>
              <a:rPr lang="fr-FR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L’intégration continue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19EBCE-C2BA-4B00-8F59-BBF8731C579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67" y="2707613"/>
            <a:ext cx="6692265" cy="3333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7C7613A5-BB46-45BC-85CB-E0B0F5314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732194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734834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F9F55-DD5C-4F26-9FCA-7AEA9865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509628"/>
            <a:ext cx="8441266" cy="42859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b="1" dirty="0"/>
              <a:t>Critères d’acceptation : métriques et KPIs</a:t>
            </a:r>
            <a:br>
              <a:rPr lang="fr-F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A5DC77-3D72-44C0-97AB-B75A827A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38225"/>
            <a:ext cx="9038166" cy="5755311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Quelques exemples de métriques :</a:t>
            </a:r>
          </a:p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B7799CA-9CFA-487C-A9EE-AE0E1159A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95353"/>
              </p:ext>
            </p:extLst>
          </p:nvPr>
        </p:nvGraphicFramePr>
        <p:xfrm>
          <a:off x="933955" y="1366822"/>
          <a:ext cx="8015313" cy="5160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275">
                  <a:extLst>
                    <a:ext uri="{9D8B030D-6E8A-4147-A177-3AD203B41FA5}">
                      <a16:colId xmlns:a16="http://schemas.microsoft.com/office/drawing/2014/main" val="3597331986"/>
                    </a:ext>
                  </a:extLst>
                </a:gridCol>
                <a:gridCol w="3112251">
                  <a:extLst>
                    <a:ext uri="{9D8B030D-6E8A-4147-A177-3AD203B41FA5}">
                      <a16:colId xmlns:a16="http://schemas.microsoft.com/office/drawing/2014/main" val="2337062371"/>
                    </a:ext>
                  </a:extLst>
                </a:gridCol>
                <a:gridCol w="3647787">
                  <a:extLst>
                    <a:ext uri="{9D8B030D-6E8A-4147-A177-3AD203B41FA5}">
                      <a16:colId xmlns:a16="http://schemas.microsoft.com/office/drawing/2014/main" val="293632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Zone d’effort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KPI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Mesure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extLst>
                  <a:ext uri="{0D108BD9-81ED-4DB2-BD59-A6C34878D82A}">
                    <a16:rowId xmlns:a16="http://schemas.microsoft.com/office/drawing/2014/main" val="3192394160"/>
                  </a:ext>
                </a:extLst>
              </a:tr>
              <a:tr h="721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Zone d’effort 2</a:t>
                      </a: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Visibilité des disponibilités des techniciens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Consultation de l’agenda des techniciens 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extLst>
                  <a:ext uri="{0D108BD9-81ED-4DB2-BD59-A6C34878D82A}">
                    <a16:rowId xmlns:a16="http://schemas.microsoft.com/office/drawing/2014/main" val="3086510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Zone d’effort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Prise de rendez-vous via l’application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Vérifier que le client puisse prendre le rendez-vous en ligne sans passer par le téléphone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</a:p>
                  </a:txBody>
                  <a:tcPr marL="26705" marR="26705" marT="0" marB="0"/>
                </a:tc>
                <a:extLst>
                  <a:ext uri="{0D108BD9-81ED-4DB2-BD59-A6C34878D82A}">
                    <a16:rowId xmlns:a16="http://schemas.microsoft.com/office/drawing/2014/main" val="2800845615"/>
                  </a:ext>
                </a:extLst>
              </a:tr>
              <a:tr h="8529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Zone d’effort 4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Utilisation des IPad par les techniciens de maintenance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Le technicien doit être notifié de la planification du rendez-vous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Accès aux informations nécessaires dans l’iPad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extLst>
                  <a:ext uri="{0D108BD9-81ED-4DB2-BD59-A6C34878D82A}">
                    <a16:rowId xmlns:a16="http://schemas.microsoft.com/office/drawing/2014/main" val="3765913768"/>
                  </a:ext>
                </a:extLst>
              </a:tr>
              <a:tr h="3741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Zone d’effort 5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Générer les factures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Accéder au Saas et avoir toutes les informations nécessaires pour créer la facture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extLst>
                  <a:ext uri="{0D108BD9-81ED-4DB2-BD59-A6C34878D82A}">
                    <a16:rowId xmlns:a16="http://schemas.microsoft.com/office/drawing/2014/main" val="3010017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Zone d’effort 6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Suivi des commandes des fournisseurs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Pouvoir accéder le suivi des commandes dans la nouvelle application </a:t>
                      </a:r>
                    </a:p>
                  </a:txBody>
                  <a:tcPr marL="26705" marR="26705" marT="0" marB="0"/>
                </a:tc>
                <a:extLst>
                  <a:ext uri="{0D108BD9-81ED-4DB2-BD59-A6C34878D82A}">
                    <a16:rowId xmlns:a16="http://schemas.microsoft.com/office/drawing/2014/main" val="2537921871"/>
                  </a:ext>
                </a:extLst>
              </a:tr>
              <a:tr h="326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Zone d’effort 7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Utilisation du lecteur de code-barres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Avoir accès aux entrées et sortie dans la nouvelle application grâce au lecteur de code barre</a:t>
                      </a:r>
                    </a:p>
                  </a:txBody>
                  <a:tcPr marL="26705" marR="26705" marT="0" marB="0"/>
                </a:tc>
                <a:extLst>
                  <a:ext uri="{0D108BD9-81ED-4DB2-BD59-A6C34878D82A}">
                    <a16:rowId xmlns:a16="http://schemas.microsoft.com/office/drawing/2014/main" val="190257867"/>
                  </a:ext>
                </a:extLst>
              </a:tr>
              <a:tr h="8188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Zone 8 et 9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000">
                          <a:effectLst/>
                        </a:rPr>
                        <a:t>Mise en service du système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Tous les tests de validation doivent être tous favorable à la mise en production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Tous les outils doivent être opérationnels pour les utilisateurs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</a:rPr>
                        <a:t> 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extLst>
                  <a:ext uri="{0D108BD9-81ED-4DB2-BD59-A6C34878D82A}">
                    <a16:rowId xmlns:a16="http://schemas.microsoft.com/office/drawing/2014/main" val="1868499881"/>
                  </a:ext>
                </a:extLst>
              </a:tr>
              <a:tr h="6468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 Utilisateurs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Formation et rodages des utilisateurs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000" dirty="0">
                          <a:effectLst/>
                        </a:rPr>
                        <a:t>Après la mise en production les employés doivent être capable de travailler et doivent maitriser les outils de manière efficace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fr-FR" sz="1000" dirty="0">
                          <a:effectLst/>
                        </a:rPr>
                        <a:t> 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705" marR="26705" marT="0" marB="0"/>
                </a:tc>
                <a:extLst>
                  <a:ext uri="{0D108BD9-81ED-4DB2-BD59-A6C34878D82A}">
                    <a16:rowId xmlns:a16="http://schemas.microsoft.com/office/drawing/2014/main" val="291111203"/>
                  </a:ext>
                </a:extLst>
              </a:tr>
            </a:tbl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CC39EA0-3728-4807-AACF-3868628A6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776704"/>
              </p:ext>
            </p:extLst>
          </p:nvPr>
        </p:nvGraphicFramePr>
        <p:xfrm>
          <a:off x="152400" y="29595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378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CC280-AE30-46EB-8011-FDE7172B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736600"/>
          </a:xfrm>
        </p:spPr>
        <p:txBody>
          <a:bodyPr/>
          <a:lstStyle/>
          <a:p>
            <a:pPr algn="ctr"/>
            <a:r>
              <a:rPr lang="fr-FR" b="1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C676E-CED3-4742-A35F-544DF803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4610100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La direction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Rep’Aero 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souhaite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faire de l’entreprisse, un acteur incontournable de la maintenance aéronautique.</a:t>
            </a: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atteindre cette vision, l’entreprise propose 3 priorités  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Maintenir les services actuels tout en améliorant les performances et la sécurité de l’infrastructure.</a:t>
            </a:r>
          </a:p>
          <a:p>
            <a:pPr marL="914400" lvl="2" indent="0">
              <a:lnSpc>
                <a:spcPct val="107000"/>
              </a:lnSpc>
              <a:buNone/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Proposer de nouveaux services pour améliorer l’expérience des collaborateurs et celle des clients</a:t>
            </a:r>
          </a:p>
          <a:p>
            <a:pPr marL="914400" lvl="2" indent="0">
              <a:lnSpc>
                <a:spcPct val="107000"/>
              </a:lnSpc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Recentrer les capacités de l’entreprise, en nous focalisant sur moins de clients à la fois, afin de gagner en efficience et en réactivité.</a:t>
            </a: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94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85F15-34C1-448D-B084-0DC0F3CF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48" y="906959"/>
            <a:ext cx="8596668" cy="647700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53372-6C84-4613-A2C2-8A1F3188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5300"/>
            <a:ext cx="8596668" cy="4699000"/>
          </a:xfrm>
        </p:spPr>
        <p:txBody>
          <a:bodyPr>
            <a:normAutofit/>
          </a:bodyPr>
          <a:lstStyle/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73BBEAF-9D04-477E-8A91-E390A267F5C9}"/>
              </a:ext>
            </a:extLst>
          </p:cNvPr>
          <p:cNvSpPr txBox="1">
            <a:spLocks/>
          </p:cNvSpPr>
          <p:nvPr/>
        </p:nvSpPr>
        <p:spPr>
          <a:xfrm>
            <a:off x="677334" y="1763118"/>
            <a:ext cx="8596668" cy="438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Rep’Aero a besoin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nouvelle refonte de son système d’information afin d'améliorer le travail de ses collaborateurs, ainsi que la fiabilité et la sécurité de son syst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premier temps, nous avions effectué une étude de faisabilité du projet qui nous a permis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d’appréhender les objectifs et les enjeux du projet et de statuer sur sa validation finale.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avions par la suite réalisé une feuille de route afin de planifier la stratégie du projet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nous sommes basé de la feuille de route pour réaliser le plan d’implémentation de la migration du projet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23EDEFAA-D5FA-4088-9BE0-138BFDF87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574325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5432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F5B3-F26E-4AF6-8FC6-C3B63F8A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2AF12-A35E-4464-B202-5C3F1D25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891" y="1435310"/>
            <a:ext cx="8596668" cy="1993690"/>
          </a:xfrm>
        </p:spPr>
        <p:txBody>
          <a:bodyPr/>
          <a:lstStyle/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800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1800" dirty="0"/>
              <a:t>Merci de votre attention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24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464C1-E6D4-4FDF-9A75-06018D05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900"/>
            <a:ext cx="8453966" cy="571500"/>
          </a:xfrm>
        </p:spPr>
        <p:txBody>
          <a:bodyPr>
            <a:noAutofit/>
          </a:bodyPr>
          <a:lstStyle/>
          <a:p>
            <a:pPr algn="ctr"/>
            <a:r>
              <a:rPr lang="fr-FR" b="1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61BD2-1E1C-4945-9521-639523ED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39800"/>
            <a:ext cx="8596668" cy="5638799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I- Présentation du contexte de Rep’Aero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II- Présentation des contraintes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III- Analyse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IV- Faisabilité du projet</a:t>
            </a:r>
          </a:p>
          <a:p>
            <a:endParaRPr lang="fr-FR" dirty="0"/>
          </a:p>
          <a:p>
            <a:r>
              <a:rPr lang="fr-FR" dirty="0"/>
              <a:t>V- Processus projet</a:t>
            </a:r>
          </a:p>
          <a:p>
            <a:endParaRPr lang="fr-FR" dirty="0"/>
          </a:p>
          <a:p>
            <a:r>
              <a:rPr lang="fr-FR" dirty="0"/>
              <a:t>VI– Les zones d’effort</a:t>
            </a:r>
          </a:p>
          <a:p>
            <a:endParaRPr lang="fr-FR" dirty="0"/>
          </a:p>
          <a:p>
            <a:r>
              <a:rPr lang="fr-FR" dirty="0"/>
              <a:t>VII - Stratégie de migration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VIII- Critères d’acceptation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IX - Conclusion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16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19C88-F914-42E4-8498-A41BBCED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4100"/>
            <a:ext cx="8596668" cy="674915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Contexte de l’entreprise Rep’Aero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E8E0C2-4AC6-4EE9-992F-B0722BED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59740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Rep’ Aero, 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est 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une entreprise du sud-ouest de la France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Elle travaille comme sous-traitant de maintenance des pièces d’avion pour des compagnies aéronautiques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</a:rPr>
              <a:t>La société réalise un chiffre d’affaires estimé à 320 000 € et emploie 6 salariés 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choix de l’entreprise ont engendré des problèmes sans conséquence, qui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commencé à impacter le travail des collaborateurs.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nouvelle refonte du système d’information est nécessaire afin d'améliorer le travail de ses collaborateurs, ainsi que la fiabilité et la sécurité de son syst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45AEE22-4DB1-42C8-8CA6-C330E8E19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548798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788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19C88-F914-42E4-8498-A41BBCED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4100"/>
            <a:ext cx="8596668" cy="674915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Contexte de l’entreprise Rep’Aero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E8E0C2-4AC6-4EE9-992F-B0722BED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597401"/>
          </a:xfrm>
        </p:spPr>
        <p:txBody>
          <a:bodyPr>
            <a:normAutofit/>
          </a:bodyPr>
          <a:lstStyle/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A8A25780-F4EB-47EF-A19D-43D81C0F456D}"/>
              </a:ext>
            </a:extLst>
          </p:cNvPr>
          <p:cNvSpPr txBox="1">
            <a:spLocks/>
          </p:cNvSpPr>
          <p:nvPr/>
        </p:nvSpPr>
        <p:spPr>
          <a:xfrm>
            <a:off x="677334" y="1905000"/>
            <a:ext cx="8961966" cy="4619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L’entreprise se décompose en quatre pôles :</a:t>
            </a:r>
          </a:p>
          <a:p>
            <a:pPr marL="0" indent="0">
              <a:buNone/>
            </a:pPr>
            <a:r>
              <a:rPr lang="fr-FR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fournisseurs</a:t>
            </a:r>
          </a:p>
          <a:p>
            <a:pPr marL="457200" lvl="1" indent="0"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clients</a:t>
            </a:r>
          </a:p>
          <a:p>
            <a:pPr marL="457200" lvl="1" indent="0"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du stock</a:t>
            </a:r>
          </a:p>
          <a:p>
            <a:pPr marL="457200" lvl="1" indent="0"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 la production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28ABC5D6-F854-418C-802F-EE0F3B2ED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492602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669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19C88-F914-42E4-8498-A41BBCED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90815"/>
            <a:ext cx="8596668" cy="1039584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Contexte de l’entreprise Rep’Aero :</a:t>
            </a:r>
            <a:br>
              <a:rPr lang="fr-FR" sz="2400" b="1" dirty="0"/>
            </a:br>
            <a:r>
              <a:rPr lang="fr-FR" sz="2400" b="1" dirty="0"/>
              <a:t>L’équipe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E8E0C2-4AC6-4EE9-992F-B0722BED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597401"/>
          </a:xfrm>
        </p:spPr>
        <p:txBody>
          <a:bodyPr>
            <a:normAutofit/>
          </a:bodyPr>
          <a:lstStyle/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9A96D7B-D893-4287-B70D-338ACA3DC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77657"/>
              </p:ext>
            </p:extLst>
          </p:nvPr>
        </p:nvGraphicFramePr>
        <p:xfrm>
          <a:off x="1511300" y="2079595"/>
          <a:ext cx="6502399" cy="4358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9204">
                  <a:extLst>
                    <a:ext uri="{9D8B030D-6E8A-4147-A177-3AD203B41FA5}">
                      <a16:colId xmlns:a16="http://schemas.microsoft.com/office/drawing/2014/main" val="1900371104"/>
                    </a:ext>
                  </a:extLst>
                </a:gridCol>
                <a:gridCol w="4673195">
                  <a:extLst>
                    <a:ext uri="{9D8B030D-6E8A-4147-A177-3AD203B41FA5}">
                      <a16:colId xmlns:a16="http://schemas.microsoft.com/office/drawing/2014/main" val="1831342917"/>
                    </a:ext>
                  </a:extLst>
                </a:gridCol>
              </a:tblGrid>
              <a:tr h="439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Acteurs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44" marR="574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Missions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44" marR="57444" marT="0" marB="0"/>
                </a:tc>
                <a:extLst>
                  <a:ext uri="{0D108BD9-81ED-4DB2-BD59-A6C34878D82A}">
                    <a16:rowId xmlns:a16="http://schemas.microsoft.com/office/drawing/2014/main" val="2495517630"/>
                  </a:ext>
                </a:extLst>
              </a:tr>
              <a:tr h="807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CEO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(Steve Lambort)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44" marR="574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Gère les relations avec 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900" dirty="0">
                          <a:effectLst/>
                        </a:rPr>
                        <a:t>les clients 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900" dirty="0">
                          <a:effectLst/>
                        </a:rPr>
                        <a:t>les fournisseurs;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900" dirty="0">
                          <a:effectLst/>
                        </a:rPr>
                        <a:t>et la comptabilité.</a:t>
                      </a:r>
                    </a:p>
                  </a:txBody>
                  <a:tcPr marL="57444" marR="57444" marT="0" marB="0"/>
                </a:tc>
                <a:extLst>
                  <a:ext uri="{0D108BD9-81ED-4DB2-BD59-A6C34878D82A}">
                    <a16:rowId xmlns:a16="http://schemas.microsoft.com/office/drawing/2014/main" val="556605465"/>
                  </a:ext>
                </a:extLst>
              </a:tr>
              <a:tr h="689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Bras droit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(Alain Duplanc)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44" marR="574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S’occupe 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900" dirty="0">
                          <a:effectLst/>
                        </a:rPr>
                        <a:t>des stocks ;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900" dirty="0">
                          <a:effectLst/>
                        </a:rPr>
                        <a:t>de la relation fournisseurs ;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900" dirty="0">
                          <a:effectLst/>
                        </a:rPr>
                        <a:t>et du domaine informatique.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None/>
                      </a:pPr>
                      <a:endParaRPr lang="fr-FR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44" marR="57444" marT="0" marB="0"/>
                </a:tc>
                <a:extLst>
                  <a:ext uri="{0D108BD9-81ED-4DB2-BD59-A6C34878D82A}">
                    <a16:rowId xmlns:a16="http://schemas.microsoft.com/office/drawing/2014/main" val="4120301417"/>
                  </a:ext>
                </a:extLst>
              </a:tr>
              <a:tr h="7200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Chef de projet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44" marR="574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Gère les projets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44" marR="57444" marT="0" marB="0"/>
                </a:tc>
                <a:extLst>
                  <a:ext uri="{0D108BD9-81ED-4DB2-BD59-A6C34878D82A}">
                    <a16:rowId xmlns:a16="http://schemas.microsoft.com/office/drawing/2014/main" val="363929869"/>
                  </a:ext>
                </a:extLst>
              </a:tr>
              <a:tr h="536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3 techniciens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44" marR="574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Gèrent la maintenance</a:t>
                      </a:r>
                    </a:p>
                  </a:txBody>
                  <a:tcPr marL="57444" marR="57444" marT="0" marB="0"/>
                </a:tc>
                <a:extLst>
                  <a:ext uri="{0D108BD9-81ED-4DB2-BD59-A6C34878D82A}">
                    <a16:rowId xmlns:a16="http://schemas.microsoft.com/office/drawing/2014/main" val="2153657541"/>
                  </a:ext>
                </a:extLst>
              </a:tr>
              <a:tr h="8475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Architect logiciel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44" marR="574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S’occupe de la migration de l’architecture existant vers la cible (en garantissant le maintien de la capacité opérationnelle de l’entreprise et la sécurité des applications).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44" marR="57444" marT="0" marB="0"/>
                </a:tc>
                <a:extLst>
                  <a:ext uri="{0D108BD9-81ED-4DB2-BD59-A6C34878D82A}">
                    <a16:rowId xmlns:a16="http://schemas.microsoft.com/office/drawing/2014/main" val="558385890"/>
                  </a:ext>
                </a:extLst>
              </a:tr>
            </a:tbl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17F52AC5-5B18-437D-891A-2582744CA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492602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532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ADC3C-D7FB-4E25-857B-88688913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4" y="1168399"/>
            <a:ext cx="8596668" cy="647701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Les contraintes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E03-FC7C-40F4-9D6F-ECAD2B88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4" y="1993901"/>
            <a:ext cx="8911166" cy="4114800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pPr marL="457200">
              <a:lnSpc>
                <a:spcPct val="107000"/>
              </a:lnSpc>
            </a:pP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L’enjeu est de migrer l’architecture existant vers la cible tout en garantissant le maintien de la capacité opérationnelle de l’entreprise et la sécurité des applications</a:t>
            </a:r>
          </a:p>
          <a:p>
            <a:pPr marL="114300" indent="0">
              <a:lnSpc>
                <a:spcPct val="107000"/>
              </a:lnSpc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Il faut également respecter des coûts et des délais définis :</a:t>
            </a:r>
          </a:p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budget de 50 000 euros a été alloués à la mise en œuvre de ce projet;</a:t>
            </a:r>
          </a:p>
          <a:p>
            <a:pPr marL="914400" lvl="2" indent="0">
              <a:lnSpc>
                <a:spcPct val="107000"/>
              </a:lnSpc>
              <a:buNone/>
            </a:pP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fr-F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Le délai qui doit être consacré à l’étude est d’un ​mois.</a:t>
            </a: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v"/>
            </a:pP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4CBF441-EBBE-4D25-AA87-82DF749D5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479817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355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ADC3C-D7FB-4E25-857B-88688913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1346199"/>
            <a:ext cx="8596668" cy="647701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Analyse du projet : étude de l’existant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3EE03-FC7C-40F4-9D6F-ECAD2B88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4" y="1993900"/>
            <a:ext cx="8911166" cy="4533899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la réalisation de ce projet, nous avions pu nous appuyer sur les documents suivants qui ont été fourni en amont :</a:t>
            </a:r>
          </a:p>
          <a:p>
            <a:pPr marL="0" indent="0"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diagramme de l’architecture existante</a:t>
            </a:r>
          </a:p>
          <a:p>
            <a:pPr marL="457200" lvl="1" indent="0">
              <a:buNone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l’architecture cible</a:t>
            </a:r>
          </a:p>
          <a:p>
            <a:pPr marL="457200" lvl="1" indent="0">
              <a:buNone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audit technique</a:t>
            </a:r>
          </a:p>
          <a:p>
            <a:pPr marL="457200" lvl="1" indent="0">
              <a:buNone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0760AC9-DE65-4DA1-A796-D2C05C78D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411491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1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72A84-DC8E-4FDD-950E-B8CE232B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4" y="1160718"/>
            <a:ext cx="8796866" cy="549728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/>
              <a:t>Analyse du projet : étude de l’existant</a:t>
            </a:r>
            <a:br>
              <a:rPr lang="fr-FR" sz="1200" dirty="0"/>
            </a:br>
            <a:br>
              <a:rPr lang="fr-FR" sz="1200" dirty="0"/>
            </a:br>
            <a:br>
              <a:rPr lang="fr-FR" sz="2800" b="1" dirty="0"/>
            </a:br>
            <a:br>
              <a:rPr lang="fr-FR" sz="2800" b="1" dirty="0"/>
            </a:br>
            <a:endParaRPr lang="fr-FR" sz="2800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EA3C2A5-F7F7-4121-9FC0-ED88E9DFA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369478"/>
              </p:ext>
            </p:extLst>
          </p:nvPr>
        </p:nvGraphicFramePr>
        <p:xfrm>
          <a:off x="152400" y="181003"/>
          <a:ext cx="11684000" cy="67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1E59C01-DCD1-4ECF-BCE1-07C5E321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5000"/>
            <a:ext cx="8961966" cy="4619597"/>
          </a:xfrm>
        </p:spPr>
        <p:txBody>
          <a:bodyPr>
            <a:normAutofit/>
          </a:bodyPr>
          <a:lstStyle/>
          <a:p>
            <a:r>
              <a:rPr lang="fr-FR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Les problèmes soulevés sur l’architecture actuelle :</a:t>
            </a:r>
          </a:p>
          <a:p>
            <a:endParaRPr lang="fr-FR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830522-0B58-4854-A318-679D8F999BE0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2579342"/>
            <a:ext cx="8462963" cy="39452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E2018CE6-95AE-4BCB-BF6C-9F4F0210B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72104"/>
              </p:ext>
            </p:extLst>
          </p:nvPr>
        </p:nvGraphicFramePr>
        <p:xfrm>
          <a:off x="152400" y="181003"/>
          <a:ext cx="11633200" cy="51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143832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7370</TotalTime>
  <Words>1823</Words>
  <Application>Microsoft Office PowerPoint</Application>
  <PresentationFormat>Grand écran</PresentationFormat>
  <Paragraphs>490</Paragraphs>
  <Slides>21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Trebuchet MS</vt:lpstr>
      <vt:lpstr>Wingdings</vt:lpstr>
      <vt:lpstr>Wingdings 3</vt:lpstr>
      <vt:lpstr>Facette</vt:lpstr>
      <vt:lpstr> Analyse de faisabilité, feuille de route et plan d’implémentation sur la migration</vt:lpstr>
      <vt:lpstr>Introduction</vt:lpstr>
      <vt:lpstr>Plan</vt:lpstr>
      <vt:lpstr>Contexte de l’entreprise Rep’Aero</vt:lpstr>
      <vt:lpstr>Contexte de l’entreprise Rep’Aero</vt:lpstr>
      <vt:lpstr>Contexte de l’entreprise Rep’Aero : L’équipe de l’entreprise</vt:lpstr>
      <vt:lpstr>Les contraintes du projet</vt:lpstr>
      <vt:lpstr>Analyse du projet : étude de l’existant</vt:lpstr>
      <vt:lpstr>Analyse du projet : étude de l’existant    </vt:lpstr>
      <vt:lpstr>Analyse du projet : étude de l’existant    </vt:lpstr>
      <vt:lpstr>Analyse du projet : architecture globale (cible)</vt:lpstr>
      <vt:lpstr>Analyse du projet : évaluation des risques </vt:lpstr>
      <vt:lpstr>Faisabilité du projet :    </vt:lpstr>
      <vt:lpstr>Dépendance des services :   </vt:lpstr>
      <vt:lpstr>Processus de migration :    </vt:lpstr>
      <vt:lpstr>Les différentes zones d’effort :  </vt:lpstr>
      <vt:lpstr>La roadmap :    </vt:lpstr>
      <vt:lpstr>Stratégie de migration :    </vt:lpstr>
      <vt:lpstr>Critères d’acceptation : métriques et KPIs    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formation d’architecte Logiciel</dc:title>
  <dc:creator>SALIN CHAIMA Imamou</dc:creator>
  <cp:lastModifiedBy>SALIN CHAIMA Imamou</cp:lastModifiedBy>
  <cp:revision>308</cp:revision>
  <dcterms:created xsi:type="dcterms:W3CDTF">2020-11-23T09:47:02Z</dcterms:created>
  <dcterms:modified xsi:type="dcterms:W3CDTF">2021-07-25T09:01:21Z</dcterms:modified>
</cp:coreProperties>
</file>