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0" r:id="rId4"/>
    <p:sldId id="262" r:id="rId5"/>
    <p:sldId id="257" r:id="rId6"/>
    <p:sldId id="258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0" autoAdjust="0"/>
    <p:restoredTop sz="94660"/>
  </p:normalViewPr>
  <p:slideViewPr>
    <p:cSldViewPr>
      <p:cViewPr varScale="1">
        <p:scale>
          <a:sx n="65" d="100"/>
          <a:sy n="65" d="100"/>
        </p:scale>
        <p:origin x="-98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C8206-D601-404F-A25C-2A3A9F9349F4}" type="datetimeFigureOut">
              <a:rPr lang="fr-FR" smtClean="0"/>
              <a:t>04/11/2019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BFDFC-734A-413A-93E7-B292762B8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526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9055-74BD-42BC-A72E-901728516400}" type="datetime1">
              <a:rPr lang="fr-FR" smtClean="0"/>
              <a:t>04/11/2019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B895-AF1C-49DC-BC3E-EC4AE92C0CF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C959-7AEB-4ABF-A92E-953E75621C4C}" type="datetime1">
              <a:rPr lang="fr-FR" smtClean="0"/>
              <a:t>04/11/2019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B895-AF1C-49DC-BC3E-EC4AE92C0CF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5DC1-9CE2-4492-8573-7D9BC397F1ED}" type="datetime1">
              <a:rPr lang="fr-FR" smtClean="0"/>
              <a:t>04/11/2019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B895-AF1C-49DC-BC3E-EC4AE92C0CF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BD14-5482-42F0-8142-707870777A7C}" type="datetime1">
              <a:rPr lang="fr-FR" smtClean="0"/>
              <a:t>04/11/2019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B895-AF1C-49DC-BC3E-EC4AE92C0CF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6621-25DE-421E-89F2-D7BFBBDE2CEC}" type="datetime1">
              <a:rPr lang="fr-FR" smtClean="0"/>
              <a:t>04/11/2019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B895-AF1C-49DC-BC3E-EC4AE92C0CF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FD1D-D138-459B-9C69-BEDB3695C43C}" type="datetime1">
              <a:rPr lang="fr-FR" smtClean="0"/>
              <a:t>04/11/2019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B895-AF1C-49DC-BC3E-EC4AE92C0CF0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145-0C7E-4ABD-A5A3-034F88C9453E}" type="datetime1">
              <a:rPr lang="fr-FR" smtClean="0"/>
              <a:t>04/11/2019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B895-AF1C-49DC-BC3E-EC4AE92C0CF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4834-7F46-4C67-BE0E-338F5711CD1E}" type="datetime1">
              <a:rPr lang="fr-FR" smtClean="0"/>
              <a:t>04/11/2019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B895-AF1C-49DC-BC3E-EC4AE92C0CF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0B71-30BB-43A9-88A2-26102D5DE926}" type="datetime1">
              <a:rPr lang="fr-FR" smtClean="0"/>
              <a:t>04/11/2019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B895-AF1C-49DC-BC3E-EC4AE92C0CF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825F-D073-4FF0-B6BA-B7AD3BF77F2B}" type="datetime1">
              <a:rPr lang="fr-FR" smtClean="0"/>
              <a:t>04/11/2019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BEB895-AF1C-49DC-BC3E-EC4AE92C0CF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F0EB-0F9D-4294-95F1-72180F36F371}" type="datetime1">
              <a:rPr lang="fr-FR" smtClean="0"/>
              <a:t>04/11/2019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B895-AF1C-49DC-BC3E-EC4AE92C0CF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27876F-2E2C-448C-8989-4F7E39F6DA8C}" type="datetime1">
              <a:rPr lang="fr-FR" smtClean="0"/>
              <a:t>04/11/2019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FBEB895-AF1C-49DC-BC3E-EC4AE92C0CF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Groupe 9 Scolarité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Chaima Jalled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6672"/>
            <a:ext cx="2260600" cy="9017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67944" y="3401705"/>
            <a:ext cx="460851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Architecture logicielle</a:t>
            </a:r>
          </a:p>
          <a:p>
            <a:r>
              <a:rPr lang="fr-FR" sz="4000" dirty="0" smtClean="0"/>
              <a:t>Année universitaire 2019-2020</a:t>
            </a:r>
            <a:endParaRPr lang="fr-FR" sz="4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B895-AF1C-49DC-BC3E-EC4AE92C0CF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63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Logiciels et outils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14509"/>
            <a:ext cx="1872208" cy="1863887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44824"/>
            <a:ext cx="1644650" cy="12319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55" y="1586014"/>
            <a:ext cx="2594697" cy="133893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429000"/>
            <a:ext cx="2149396" cy="2149396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B895-AF1C-49DC-BC3E-EC4AE92C0CF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32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6931534" cy="3704417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B895-AF1C-49DC-BC3E-EC4AE92C0CF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02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520940" cy="548640"/>
          </a:xfrm>
        </p:spPr>
        <p:txBody>
          <a:bodyPr/>
          <a:lstStyle/>
          <a:p>
            <a:r>
              <a:rPr lang="fr-FR" dirty="0" smtClean="0"/>
              <a:t>Travail réalisé &amp; </a:t>
            </a:r>
            <a:r>
              <a:rPr lang="fr-FR" dirty="0"/>
              <a:t>Documents fournis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 smtClean="0"/>
              <a:t>Connexion à la base de données.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 smtClean="0"/>
              <a:t>Possibilité d’insertion et de suppression des données.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 smtClean="0"/>
              <a:t>Pas d’interface graphique.</a:t>
            </a:r>
          </a:p>
          <a:p>
            <a:endParaRPr lang="fr-FR" dirty="0" smtClean="0"/>
          </a:p>
          <a:p>
            <a:endParaRPr lang="fr-FR" dirty="0"/>
          </a:p>
          <a:p>
            <a:pPr lvl="8">
              <a:buFont typeface="Wingdings" panose="05000000000000000000" pitchFamily="2" charset="2"/>
              <a:buChar char="q"/>
            </a:pPr>
            <a:r>
              <a:rPr lang="fr-FR" sz="2800" dirty="0" smtClean="0"/>
              <a:t>Archive code</a:t>
            </a:r>
          </a:p>
          <a:p>
            <a:pPr lvl="8">
              <a:buFont typeface="Wingdings" panose="05000000000000000000" pitchFamily="2" charset="2"/>
              <a:buChar char="q"/>
            </a:pPr>
            <a:r>
              <a:rPr lang="fr-FR" sz="2800" dirty="0" smtClean="0"/>
              <a:t>Documentation</a:t>
            </a:r>
          </a:p>
          <a:p>
            <a:pPr lvl="8">
              <a:buFont typeface="Wingdings" panose="05000000000000000000" pitchFamily="2" charset="2"/>
              <a:buChar char="q"/>
            </a:pPr>
            <a:r>
              <a:rPr lang="fr-FR" sz="2800" dirty="0" smtClean="0"/>
              <a:t>présentation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B895-AF1C-49DC-BC3E-EC4AE92C0CF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70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Exigences fonctionnelles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(</a:t>
            </a:r>
            <a:r>
              <a:rPr lang="fr-FR" sz="2400" b="0" dirty="0"/>
              <a:t>Req-gro-01</a:t>
            </a:r>
            <a:r>
              <a:rPr lang="fr-FR" sz="2400" dirty="0"/>
              <a:t> </a:t>
            </a:r>
            <a:r>
              <a:rPr lang="fr-FR" sz="2400" dirty="0" smtClean="0"/>
              <a:t>) créer </a:t>
            </a:r>
            <a:r>
              <a:rPr lang="fr-FR" sz="2400" dirty="0"/>
              <a:t>une Unité d'Enseignement.</a:t>
            </a:r>
            <a:r>
              <a:rPr lang="fr-FR" sz="2400" dirty="0" smtClean="0"/>
              <a:t> </a:t>
            </a:r>
          </a:p>
          <a:p>
            <a:r>
              <a:rPr lang="fr-FR" sz="2400" dirty="0" smtClean="0"/>
              <a:t>(</a:t>
            </a:r>
            <a:r>
              <a:rPr lang="fr-FR" sz="2400" b="0" dirty="0" smtClean="0"/>
              <a:t>Req-gro-02</a:t>
            </a:r>
            <a:r>
              <a:rPr lang="fr-FR" sz="2400" dirty="0" smtClean="0"/>
              <a:t> ) supprimer </a:t>
            </a:r>
            <a:r>
              <a:rPr lang="fr-FR" sz="2400" dirty="0"/>
              <a:t>une Unité d'Enseignement.</a:t>
            </a:r>
            <a:r>
              <a:rPr lang="fr-FR" sz="2400" dirty="0" smtClean="0"/>
              <a:t> </a:t>
            </a:r>
          </a:p>
          <a:p>
            <a:r>
              <a:rPr lang="fr-FR" sz="2400" dirty="0" smtClean="0"/>
              <a:t>(</a:t>
            </a:r>
            <a:r>
              <a:rPr lang="fr-FR" sz="2400" b="0" dirty="0" smtClean="0"/>
              <a:t>Req-gro-03</a:t>
            </a:r>
            <a:r>
              <a:rPr lang="fr-FR" sz="2400" dirty="0" smtClean="0"/>
              <a:t> ) créer </a:t>
            </a:r>
            <a:r>
              <a:rPr lang="fr-FR" sz="2400" dirty="0"/>
              <a:t>un élève.</a:t>
            </a:r>
            <a:r>
              <a:rPr lang="fr-FR" sz="2400" dirty="0" smtClean="0"/>
              <a:t> </a:t>
            </a:r>
          </a:p>
          <a:p>
            <a:r>
              <a:rPr lang="fr-FR" sz="2400" dirty="0" smtClean="0"/>
              <a:t>(</a:t>
            </a:r>
            <a:r>
              <a:rPr lang="fr-FR" sz="2400" b="0" dirty="0" smtClean="0"/>
              <a:t>Req-gro-04</a:t>
            </a:r>
            <a:r>
              <a:rPr lang="fr-FR" sz="2400" dirty="0" smtClean="0"/>
              <a:t>) supprimer </a:t>
            </a:r>
            <a:r>
              <a:rPr lang="fr-FR" sz="2400" dirty="0"/>
              <a:t>un élève.</a:t>
            </a:r>
            <a:r>
              <a:rPr lang="fr-FR" sz="2400" dirty="0" smtClean="0"/>
              <a:t> </a:t>
            </a:r>
          </a:p>
          <a:p>
            <a:r>
              <a:rPr lang="fr-FR" sz="2400" dirty="0" smtClean="0"/>
              <a:t>(</a:t>
            </a:r>
            <a:r>
              <a:rPr lang="fr-FR" sz="2400" b="0" dirty="0" smtClean="0"/>
              <a:t>Req-gro-05</a:t>
            </a:r>
            <a:r>
              <a:rPr lang="fr-FR" sz="2400" dirty="0" smtClean="0"/>
              <a:t>) créer </a:t>
            </a:r>
            <a:r>
              <a:rPr lang="fr-FR" sz="2400" dirty="0"/>
              <a:t>un sujet.</a:t>
            </a:r>
            <a:r>
              <a:rPr lang="fr-FR" sz="2400" dirty="0" smtClean="0"/>
              <a:t> </a:t>
            </a:r>
          </a:p>
          <a:p>
            <a:endParaRPr lang="fr-FR" sz="2400" dirty="0"/>
          </a:p>
          <a:p>
            <a:endParaRPr lang="fr-FR" sz="2400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B895-AF1C-49DC-BC3E-EC4AE92C0CF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1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b="0" dirty="0" smtClean="0"/>
              <a:t>(Req-gro-06)</a:t>
            </a:r>
            <a:r>
              <a:rPr lang="fr-FR" sz="2400" dirty="0" smtClean="0"/>
              <a:t> </a:t>
            </a:r>
            <a:r>
              <a:rPr lang="fr-FR" sz="2400" dirty="0" smtClean="0"/>
              <a:t>supprimer un sujet. </a:t>
            </a:r>
          </a:p>
          <a:p>
            <a:r>
              <a:rPr lang="fr-FR" sz="2400" b="0" dirty="0" smtClean="0"/>
              <a:t>(Req-gro-07</a:t>
            </a:r>
            <a:r>
              <a:rPr lang="fr-FR" sz="2400" dirty="0" smtClean="0"/>
              <a:t> ) </a:t>
            </a:r>
            <a:r>
              <a:rPr lang="fr-FR" sz="2400" dirty="0" smtClean="0"/>
              <a:t>créer un groupe (UE – élèves – sujet) </a:t>
            </a:r>
          </a:p>
          <a:p>
            <a:r>
              <a:rPr lang="fr-FR" sz="2400" b="0" dirty="0" smtClean="0"/>
              <a:t>(Req-gro-08)</a:t>
            </a:r>
            <a:r>
              <a:rPr lang="fr-FR" sz="2400" dirty="0" smtClean="0"/>
              <a:t>  </a:t>
            </a:r>
            <a:r>
              <a:rPr lang="fr-FR" sz="2400" dirty="0" smtClean="0"/>
              <a:t>supprimer un groupe (UE – élèves – sujet) </a:t>
            </a:r>
          </a:p>
          <a:p>
            <a:r>
              <a:rPr lang="fr-FR" sz="2400" b="0" dirty="0" smtClean="0"/>
              <a:t>(Req-gro-09</a:t>
            </a:r>
            <a:r>
              <a:rPr lang="fr-FR" sz="2400" dirty="0" smtClean="0"/>
              <a:t> ) </a:t>
            </a:r>
            <a:r>
              <a:rPr lang="fr-FR" sz="2400" dirty="0" smtClean="0"/>
              <a:t>créer aléatoirement des groupes pour un ensemble d'élèves. </a:t>
            </a:r>
          </a:p>
          <a:p>
            <a:r>
              <a:rPr lang="fr-FR" sz="2400" b="0" dirty="0" smtClean="0"/>
              <a:t>(Req-gro-10)</a:t>
            </a:r>
            <a:r>
              <a:rPr lang="fr-FR" sz="2400" dirty="0" smtClean="0"/>
              <a:t> </a:t>
            </a:r>
            <a:r>
              <a:rPr lang="fr-FR" sz="2400" dirty="0" smtClean="0"/>
              <a:t>changer un élève de groupe.</a:t>
            </a:r>
          </a:p>
          <a:p>
            <a:r>
              <a:rPr lang="fr-FR" sz="2400" dirty="0" smtClean="0"/>
              <a:t>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B895-AF1C-49DC-BC3E-EC4AE92C0CF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92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de blocages rencontrés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 smtClean="0"/>
              <a:t>Installation de MySQL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 smtClean="0"/>
              <a:t>Manipulation de la base de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Utilisation des différents nouveaux outils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 smtClean="0"/>
              <a:t>Gestion de temps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B895-AF1C-49DC-BC3E-EC4AE92C0CF0}" type="slidenum">
              <a:rPr lang="fr-FR" smtClean="0"/>
              <a:t>7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55576" y="30689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Solution pour se débloquer ?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27584" y="3717032"/>
            <a:ext cx="7448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/>
              <a:t>Recherche de solutions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/>
              <a:t>Référence aux anciens cours étudiés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847295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937</TotalTime>
  <Words>180</Words>
  <Application>Microsoft Office PowerPoint</Application>
  <PresentationFormat>Affichage à l'écran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Angles</vt:lpstr>
      <vt:lpstr>Groupe 9 Scolarité</vt:lpstr>
      <vt:lpstr>Logiciels et outils</vt:lpstr>
      <vt:lpstr>Diagramme de classe</vt:lpstr>
      <vt:lpstr>Travail réalisé &amp; Documents fournis </vt:lpstr>
      <vt:lpstr>Exigences fonctionnelles</vt:lpstr>
      <vt:lpstr>Présentation PowerPoint</vt:lpstr>
      <vt:lpstr>Points de blocages rencontrés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Jalled Chaima</dc:creator>
  <cp:lastModifiedBy>Jalled Chaima</cp:lastModifiedBy>
  <cp:revision>10</cp:revision>
  <dcterms:created xsi:type="dcterms:W3CDTF">2019-11-04T08:22:56Z</dcterms:created>
  <dcterms:modified xsi:type="dcterms:W3CDTF">2019-11-05T00:00:04Z</dcterms:modified>
</cp:coreProperties>
</file>