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57" r:id="rId5"/>
    <p:sldId id="262" r:id="rId6"/>
    <p:sldId id="263" r:id="rId7"/>
    <p:sldId id="260" r:id="rId8"/>
    <p:sldId id="264" r:id="rId9"/>
    <p:sldId id="280" r:id="rId10"/>
    <p:sldId id="266" r:id="rId11"/>
    <p:sldId id="286" r:id="rId12"/>
    <p:sldId id="281" r:id="rId13"/>
    <p:sldId id="287" r:id="rId14"/>
    <p:sldId id="288" r:id="rId15"/>
    <p:sldId id="289"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CAB1C-14E0-44FE-A978-D8805C546182}" type="datetimeFigureOut">
              <a:rPr lang="fr-FR" smtClean="0"/>
              <a:t>05/05/2023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FC89A-256C-46CE-9653-BC034E5FE52B}" type="slidenum">
              <a:rPr lang="fr-FR" smtClean="0"/>
              <a:t>‹N°›</a:t>
            </a:fld>
            <a:endParaRPr lang="fr-FR"/>
          </a:p>
        </p:txBody>
      </p:sp>
    </p:spTree>
    <p:extLst>
      <p:ext uri="{BB962C8B-B14F-4D97-AF65-F5344CB8AC3E}">
        <p14:creationId xmlns:p14="http://schemas.microsoft.com/office/powerpoint/2010/main" val="2393973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e96fd5876e_0_3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e96fd5876e_0_3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e96fd5876e_0_4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e96fd5876e_0_4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0A9A0E-29DE-71B8-EEAD-893DEB22AA7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621E4F1-7A84-281F-0F61-89D7D17C7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B0DE264-BAF8-E80F-6C0D-74EF94FDF8E3}"/>
              </a:ext>
            </a:extLst>
          </p:cNvPr>
          <p:cNvSpPr>
            <a:spLocks noGrp="1"/>
          </p:cNvSpPr>
          <p:nvPr>
            <p:ph type="dt" sz="half" idx="10"/>
          </p:nvPr>
        </p:nvSpPr>
        <p:spPr/>
        <p:txBody>
          <a:bodyPr/>
          <a:lstStyle/>
          <a:p>
            <a:fld id="{2EA14B80-0617-424C-BB8B-4B3C875990BE}" type="datetimeFigureOut">
              <a:rPr lang="fr-FR" smtClean="0"/>
              <a:t>05/05/2023</a:t>
            </a:fld>
            <a:endParaRPr lang="fr-FR"/>
          </a:p>
        </p:txBody>
      </p:sp>
      <p:sp>
        <p:nvSpPr>
          <p:cNvPr id="5" name="Espace réservé du pied de page 4">
            <a:extLst>
              <a:ext uri="{FF2B5EF4-FFF2-40B4-BE49-F238E27FC236}">
                <a16:creationId xmlns:a16="http://schemas.microsoft.com/office/drawing/2014/main" id="{70224C0A-8750-6B1B-0D76-FCFB51B733C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EB6BD8-3D28-7281-0366-A659A1D55FCA}"/>
              </a:ext>
            </a:extLst>
          </p:cNvPr>
          <p:cNvSpPr>
            <a:spLocks noGrp="1"/>
          </p:cNvSpPr>
          <p:nvPr>
            <p:ph type="sldNum" sz="quarter" idx="12"/>
          </p:nvPr>
        </p:nvSpPr>
        <p:spPr/>
        <p:txBody>
          <a:bodyPr/>
          <a:lstStyle/>
          <a:p>
            <a:fld id="{62EB50ED-6194-4FB0-922B-425EFD2CFE15}" type="slidenum">
              <a:rPr lang="fr-FR" smtClean="0"/>
              <a:t>‹N°›</a:t>
            </a:fld>
            <a:endParaRPr lang="fr-FR"/>
          </a:p>
        </p:txBody>
      </p:sp>
    </p:spTree>
    <p:extLst>
      <p:ext uri="{BB962C8B-B14F-4D97-AF65-F5344CB8AC3E}">
        <p14:creationId xmlns:p14="http://schemas.microsoft.com/office/powerpoint/2010/main" val="248364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6CED52-C8C4-87D9-8D96-D3F2508740F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1ED4B31-3B8E-FF61-D509-BDB2B15B2D5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F824AB3-9CA4-F0E2-D042-3EAF93AA1A41}"/>
              </a:ext>
            </a:extLst>
          </p:cNvPr>
          <p:cNvSpPr>
            <a:spLocks noGrp="1"/>
          </p:cNvSpPr>
          <p:nvPr>
            <p:ph type="dt" sz="half" idx="10"/>
          </p:nvPr>
        </p:nvSpPr>
        <p:spPr/>
        <p:txBody>
          <a:bodyPr/>
          <a:lstStyle/>
          <a:p>
            <a:fld id="{2EA14B80-0617-424C-BB8B-4B3C875990BE}" type="datetimeFigureOut">
              <a:rPr lang="fr-FR" smtClean="0"/>
              <a:t>05/05/2023</a:t>
            </a:fld>
            <a:endParaRPr lang="fr-FR"/>
          </a:p>
        </p:txBody>
      </p:sp>
      <p:sp>
        <p:nvSpPr>
          <p:cNvPr id="5" name="Espace réservé du pied de page 4">
            <a:extLst>
              <a:ext uri="{FF2B5EF4-FFF2-40B4-BE49-F238E27FC236}">
                <a16:creationId xmlns:a16="http://schemas.microsoft.com/office/drawing/2014/main" id="{C11C0E99-DFFB-10FB-177C-B85C731033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FFE62F-D3E5-83E3-E9A4-CD613070404B}"/>
              </a:ext>
            </a:extLst>
          </p:cNvPr>
          <p:cNvSpPr>
            <a:spLocks noGrp="1"/>
          </p:cNvSpPr>
          <p:nvPr>
            <p:ph type="sldNum" sz="quarter" idx="12"/>
          </p:nvPr>
        </p:nvSpPr>
        <p:spPr/>
        <p:txBody>
          <a:bodyPr/>
          <a:lstStyle/>
          <a:p>
            <a:fld id="{62EB50ED-6194-4FB0-922B-425EFD2CFE15}" type="slidenum">
              <a:rPr lang="fr-FR" smtClean="0"/>
              <a:t>‹N°›</a:t>
            </a:fld>
            <a:endParaRPr lang="fr-FR"/>
          </a:p>
        </p:txBody>
      </p:sp>
    </p:spTree>
    <p:extLst>
      <p:ext uri="{BB962C8B-B14F-4D97-AF65-F5344CB8AC3E}">
        <p14:creationId xmlns:p14="http://schemas.microsoft.com/office/powerpoint/2010/main" val="47938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97D4442-4DF9-25AD-978E-E00F66B4CEB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BF036E-36E6-C32D-02AF-271D935B372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C4DB84-A7B9-FD88-D904-768BB29B0B82}"/>
              </a:ext>
            </a:extLst>
          </p:cNvPr>
          <p:cNvSpPr>
            <a:spLocks noGrp="1"/>
          </p:cNvSpPr>
          <p:nvPr>
            <p:ph type="dt" sz="half" idx="10"/>
          </p:nvPr>
        </p:nvSpPr>
        <p:spPr/>
        <p:txBody>
          <a:bodyPr/>
          <a:lstStyle/>
          <a:p>
            <a:fld id="{2EA14B80-0617-424C-BB8B-4B3C875990BE}" type="datetimeFigureOut">
              <a:rPr lang="fr-FR" smtClean="0"/>
              <a:t>05/05/2023</a:t>
            </a:fld>
            <a:endParaRPr lang="fr-FR"/>
          </a:p>
        </p:txBody>
      </p:sp>
      <p:sp>
        <p:nvSpPr>
          <p:cNvPr id="5" name="Espace réservé du pied de page 4">
            <a:extLst>
              <a:ext uri="{FF2B5EF4-FFF2-40B4-BE49-F238E27FC236}">
                <a16:creationId xmlns:a16="http://schemas.microsoft.com/office/drawing/2014/main" id="{42B6067A-E864-F2D5-2D50-5F6AF1E66C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56251F6-579A-8A03-BF3C-2D500D9C9E54}"/>
              </a:ext>
            </a:extLst>
          </p:cNvPr>
          <p:cNvSpPr>
            <a:spLocks noGrp="1"/>
          </p:cNvSpPr>
          <p:nvPr>
            <p:ph type="sldNum" sz="quarter" idx="12"/>
          </p:nvPr>
        </p:nvSpPr>
        <p:spPr/>
        <p:txBody>
          <a:bodyPr/>
          <a:lstStyle/>
          <a:p>
            <a:fld id="{62EB50ED-6194-4FB0-922B-425EFD2CFE15}" type="slidenum">
              <a:rPr lang="fr-FR" smtClean="0"/>
              <a:t>‹N°›</a:t>
            </a:fld>
            <a:endParaRPr lang="fr-FR"/>
          </a:p>
        </p:txBody>
      </p:sp>
    </p:spTree>
    <p:extLst>
      <p:ext uri="{BB962C8B-B14F-4D97-AF65-F5344CB8AC3E}">
        <p14:creationId xmlns:p14="http://schemas.microsoft.com/office/powerpoint/2010/main" val="419447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A29FD5-8228-47D0-9E30-D6097F50274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C4F9B6F-3AE2-EDFE-A86F-A782E8D8114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467F8FD-A0B0-E15A-50C3-0BFC749BD9B2}"/>
              </a:ext>
            </a:extLst>
          </p:cNvPr>
          <p:cNvSpPr>
            <a:spLocks noGrp="1"/>
          </p:cNvSpPr>
          <p:nvPr>
            <p:ph type="dt" sz="half" idx="10"/>
          </p:nvPr>
        </p:nvSpPr>
        <p:spPr/>
        <p:txBody>
          <a:bodyPr/>
          <a:lstStyle/>
          <a:p>
            <a:fld id="{2EA14B80-0617-424C-BB8B-4B3C875990BE}" type="datetimeFigureOut">
              <a:rPr lang="fr-FR" smtClean="0"/>
              <a:t>05/05/2023</a:t>
            </a:fld>
            <a:endParaRPr lang="fr-FR"/>
          </a:p>
        </p:txBody>
      </p:sp>
      <p:sp>
        <p:nvSpPr>
          <p:cNvPr id="5" name="Espace réservé du pied de page 4">
            <a:extLst>
              <a:ext uri="{FF2B5EF4-FFF2-40B4-BE49-F238E27FC236}">
                <a16:creationId xmlns:a16="http://schemas.microsoft.com/office/drawing/2014/main" id="{BDDC70D4-EFC5-0C51-9FA8-A4BC04BAC6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991BA8-4995-08D4-0C28-AF59370B1393}"/>
              </a:ext>
            </a:extLst>
          </p:cNvPr>
          <p:cNvSpPr>
            <a:spLocks noGrp="1"/>
          </p:cNvSpPr>
          <p:nvPr>
            <p:ph type="sldNum" sz="quarter" idx="12"/>
          </p:nvPr>
        </p:nvSpPr>
        <p:spPr/>
        <p:txBody>
          <a:bodyPr/>
          <a:lstStyle/>
          <a:p>
            <a:fld id="{62EB50ED-6194-4FB0-922B-425EFD2CFE15}" type="slidenum">
              <a:rPr lang="fr-FR" smtClean="0"/>
              <a:t>‹N°›</a:t>
            </a:fld>
            <a:endParaRPr lang="fr-FR"/>
          </a:p>
        </p:txBody>
      </p:sp>
    </p:spTree>
    <p:extLst>
      <p:ext uri="{BB962C8B-B14F-4D97-AF65-F5344CB8AC3E}">
        <p14:creationId xmlns:p14="http://schemas.microsoft.com/office/powerpoint/2010/main" val="332314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DE10F1-6A98-748A-0DA6-93932645511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86AE1D5-DFDF-3E57-7D1E-2B79B9B17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CCF2389-B017-4B83-9A8F-0BF15B1EBEE5}"/>
              </a:ext>
            </a:extLst>
          </p:cNvPr>
          <p:cNvSpPr>
            <a:spLocks noGrp="1"/>
          </p:cNvSpPr>
          <p:nvPr>
            <p:ph type="dt" sz="half" idx="10"/>
          </p:nvPr>
        </p:nvSpPr>
        <p:spPr/>
        <p:txBody>
          <a:bodyPr/>
          <a:lstStyle/>
          <a:p>
            <a:fld id="{2EA14B80-0617-424C-BB8B-4B3C875990BE}" type="datetimeFigureOut">
              <a:rPr lang="fr-FR" smtClean="0"/>
              <a:t>05/05/2023</a:t>
            </a:fld>
            <a:endParaRPr lang="fr-FR"/>
          </a:p>
        </p:txBody>
      </p:sp>
      <p:sp>
        <p:nvSpPr>
          <p:cNvPr id="5" name="Espace réservé du pied de page 4">
            <a:extLst>
              <a:ext uri="{FF2B5EF4-FFF2-40B4-BE49-F238E27FC236}">
                <a16:creationId xmlns:a16="http://schemas.microsoft.com/office/drawing/2014/main" id="{B7F8600E-9ACA-AA64-854C-06041A2DB9A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D86E9A-A9FF-F25F-9569-198FCC6ACA37}"/>
              </a:ext>
            </a:extLst>
          </p:cNvPr>
          <p:cNvSpPr>
            <a:spLocks noGrp="1"/>
          </p:cNvSpPr>
          <p:nvPr>
            <p:ph type="sldNum" sz="quarter" idx="12"/>
          </p:nvPr>
        </p:nvSpPr>
        <p:spPr/>
        <p:txBody>
          <a:bodyPr/>
          <a:lstStyle/>
          <a:p>
            <a:fld id="{62EB50ED-6194-4FB0-922B-425EFD2CFE15}" type="slidenum">
              <a:rPr lang="fr-FR" smtClean="0"/>
              <a:t>‹N°›</a:t>
            </a:fld>
            <a:endParaRPr lang="fr-FR"/>
          </a:p>
        </p:txBody>
      </p:sp>
    </p:spTree>
    <p:extLst>
      <p:ext uri="{BB962C8B-B14F-4D97-AF65-F5344CB8AC3E}">
        <p14:creationId xmlns:p14="http://schemas.microsoft.com/office/powerpoint/2010/main" val="387543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55CE47-B94C-5ECB-04C3-9CE65EE2A1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FEFF2E-C59D-B127-9871-C9EE3A873B2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778B9BB-8AC2-7461-0AA8-4DDE18BDD9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CB2D6CB-23F5-6413-3838-6CA7BA9D7916}"/>
              </a:ext>
            </a:extLst>
          </p:cNvPr>
          <p:cNvSpPr>
            <a:spLocks noGrp="1"/>
          </p:cNvSpPr>
          <p:nvPr>
            <p:ph type="dt" sz="half" idx="10"/>
          </p:nvPr>
        </p:nvSpPr>
        <p:spPr/>
        <p:txBody>
          <a:bodyPr/>
          <a:lstStyle/>
          <a:p>
            <a:fld id="{2EA14B80-0617-424C-BB8B-4B3C875990BE}" type="datetimeFigureOut">
              <a:rPr lang="fr-FR" smtClean="0"/>
              <a:t>05/05/2023</a:t>
            </a:fld>
            <a:endParaRPr lang="fr-FR"/>
          </a:p>
        </p:txBody>
      </p:sp>
      <p:sp>
        <p:nvSpPr>
          <p:cNvPr id="6" name="Espace réservé du pied de page 5">
            <a:extLst>
              <a:ext uri="{FF2B5EF4-FFF2-40B4-BE49-F238E27FC236}">
                <a16:creationId xmlns:a16="http://schemas.microsoft.com/office/drawing/2014/main" id="{F56E4485-C1AD-BC42-5890-3C532B722E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EFFB50E-67C6-6316-340C-33B225A8BB71}"/>
              </a:ext>
            </a:extLst>
          </p:cNvPr>
          <p:cNvSpPr>
            <a:spLocks noGrp="1"/>
          </p:cNvSpPr>
          <p:nvPr>
            <p:ph type="sldNum" sz="quarter" idx="12"/>
          </p:nvPr>
        </p:nvSpPr>
        <p:spPr/>
        <p:txBody>
          <a:bodyPr/>
          <a:lstStyle/>
          <a:p>
            <a:fld id="{62EB50ED-6194-4FB0-922B-425EFD2CFE15}" type="slidenum">
              <a:rPr lang="fr-FR" smtClean="0"/>
              <a:t>‹N°›</a:t>
            </a:fld>
            <a:endParaRPr lang="fr-FR"/>
          </a:p>
        </p:txBody>
      </p:sp>
    </p:spTree>
    <p:extLst>
      <p:ext uri="{BB962C8B-B14F-4D97-AF65-F5344CB8AC3E}">
        <p14:creationId xmlns:p14="http://schemas.microsoft.com/office/powerpoint/2010/main" val="46816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7A775-6F81-864B-3B64-B6A8927769A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1848EAC-DA9E-73D5-A64C-5C4B7A8460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D913E77-A129-0C18-3E6B-6CEF1CB198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94E1D8D-D542-C0A2-7C7F-BB3B7CE0E3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53824D4-E7AC-067D-21F5-9EFD530F2D7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DE270C7-5D09-3357-5C9B-89E0CB573DDB}"/>
              </a:ext>
            </a:extLst>
          </p:cNvPr>
          <p:cNvSpPr>
            <a:spLocks noGrp="1"/>
          </p:cNvSpPr>
          <p:nvPr>
            <p:ph type="dt" sz="half" idx="10"/>
          </p:nvPr>
        </p:nvSpPr>
        <p:spPr/>
        <p:txBody>
          <a:bodyPr/>
          <a:lstStyle/>
          <a:p>
            <a:fld id="{2EA14B80-0617-424C-BB8B-4B3C875990BE}" type="datetimeFigureOut">
              <a:rPr lang="fr-FR" smtClean="0"/>
              <a:t>05/05/2023</a:t>
            </a:fld>
            <a:endParaRPr lang="fr-FR"/>
          </a:p>
        </p:txBody>
      </p:sp>
      <p:sp>
        <p:nvSpPr>
          <p:cNvPr id="8" name="Espace réservé du pied de page 7">
            <a:extLst>
              <a:ext uri="{FF2B5EF4-FFF2-40B4-BE49-F238E27FC236}">
                <a16:creationId xmlns:a16="http://schemas.microsoft.com/office/drawing/2014/main" id="{CBA30A90-3D50-59D0-7F47-BE184FC7FF2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42AA841-3C9B-59B7-A7C1-FB605F7C90F9}"/>
              </a:ext>
            </a:extLst>
          </p:cNvPr>
          <p:cNvSpPr>
            <a:spLocks noGrp="1"/>
          </p:cNvSpPr>
          <p:nvPr>
            <p:ph type="sldNum" sz="quarter" idx="12"/>
          </p:nvPr>
        </p:nvSpPr>
        <p:spPr/>
        <p:txBody>
          <a:bodyPr/>
          <a:lstStyle/>
          <a:p>
            <a:fld id="{62EB50ED-6194-4FB0-922B-425EFD2CFE15}" type="slidenum">
              <a:rPr lang="fr-FR" smtClean="0"/>
              <a:t>‹N°›</a:t>
            </a:fld>
            <a:endParaRPr lang="fr-FR"/>
          </a:p>
        </p:txBody>
      </p:sp>
    </p:spTree>
    <p:extLst>
      <p:ext uri="{BB962C8B-B14F-4D97-AF65-F5344CB8AC3E}">
        <p14:creationId xmlns:p14="http://schemas.microsoft.com/office/powerpoint/2010/main" val="14653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7847D-FEF5-76B7-5A94-C7544B05A0C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34EF97B-AD05-D4C0-22FD-3F41FBEC6015}"/>
              </a:ext>
            </a:extLst>
          </p:cNvPr>
          <p:cNvSpPr>
            <a:spLocks noGrp="1"/>
          </p:cNvSpPr>
          <p:nvPr>
            <p:ph type="dt" sz="half" idx="10"/>
          </p:nvPr>
        </p:nvSpPr>
        <p:spPr/>
        <p:txBody>
          <a:bodyPr/>
          <a:lstStyle/>
          <a:p>
            <a:fld id="{2EA14B80-0617-424C-BB8B-4B3C875990BE}" type="datetimeFigureOut">
              <a:rPr lang="fr-FR" smtClean="0"/>
              <a:t>05/05/2023</a:t>
            </a:fld>
            <a:endParaRPr lang="fr-FR"/>
          </a:p>
        </p:txBody>
      </p:sp>
      <p:sp>
        <p:nvSpPr>
          <p:cNvPr id="4" name="Espace réservé du pied de page 3">
            <a:extLst>
              <a:ext uri="{FF2B5EF4-FFF2-40B4-BE49-F238E27FC236}">
                <a16:creationId xmlns:a16="http://schemas.microsoft.com/office/drawing/2014/main" id="{E56A2688-0893-967F-4945-75777677AAF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02CDDFB-ACE5-9A89-4E6F-48F92754D5F8}"/>
              </a:ext>
            </a:extLst>
          </p:cNvPr>
          <p:cNvSpPr>
            <a:spLocks noGrp="1"/>
          </p:cNvSpPr>
          <p:nvPr>
            <p:ph type="sldNum" sz="quarter" idx="12"/>
          </p:nvPr>
        </p:nvSpPr>
        <p:spPr/>
        <p:txBody>
          <a:bodyPr/>
          <a:lstStyle/>
          <a:p>
            <a:fld id="{62EB50ED-6194-4FB0-922B-425EFD2CFE15}" type="slidenum">
              <a:rPr lang="fr-FR" smtClean="0"/>
              <a:t>‹N°›</a:t>
            </a:fld>
            <a:endParaRPr lang="fr-FR"/>
          </a:p>
        </p:txBody>
      </p:sp>
    </p:spTree>
    <p:extLst>
      <p:ext uri="{BB962C8B-B14F-4D97-AF65-F5344CB8AC3E}">
        <p14:creationId xmlns:p14="http://schemas.microsoft.com/office/powerpoint/2010/main" val="272450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D43EC46-AFDC-FBC2-DEE3-8A9F94CF1896}"/>
              </a:ext>
            </a:extLst>
          </p:cNvPr>
          <p:cNvSpPr>
            <a:spLocks noGrp="1"/>
          </p:cNvSpPr>
          <p:nvPr>
            <p:ph type="dt" sz="half" idx="10"/>
          </p:nvPr>
        </p:nvSpPr>
        <p:spPr/>
        <p:txBody>
          <a:bodyPr/>
          <a:lstStyle/>
          <a:p>
            <a:fld id="{2EA14B80-0617-424C-BB8B-4B3C875990BE}" type="datetimeFigureOut">
              <a:rPr lang="fr-FR" smtClean="0"/>
              <a:t>05/05/2023</a:t>
            </a:fld>
            <a:endParaRPr lang="fr-FR"/>
          </a:p>
        </p:txBody>
      </p:sp>
      <p:sp>
        <p:nvSpPr>
          <p:cNvPr id="3" name="Espace réservé du pied de page 2">
            <a:extLst>
              <a:ext uri="{FF2B5EF4-FFF2-40B4-BE49-F238E27FC236}">
                <a16:creationId xmlns:a16="http://schemas.microsoft.com/office/drawing/2014/main" id="{2EE2ECF3-212F-AA0D-96C5-BF0DC6BBB4C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CA3CF51-FF20-768B-7269-32C8E3A1679A}"/>
              </a:ext>
            </a:extLst>
          </p:cNvPr>
          <p:cNvSpPr>
            <a:spLocks noGrp="1"/>
          </p:cNvSpPr>
          <p:nvPr>
            <p:ph type="sldNum" sz="quarter" idx="12"/>
          </p:nvPr>
        </p:nvSpPr>
        <p:spPr/>
        <p:txBody>
          <a:bodyPr/>
          <a:lstStyle/>
          <a:p>
            <a:fld id="{62EB50ED-6194-4FB0-922B-425EFD2CFE15}" type="slidenum">
              <a:rPr lang="fr-FR" smtClean="0"/>
              <a:t>‹N°›</a:t>
            </a:fld>
            <a:endParaRPr lang="fr-FR"/>
          </a:p>
        </p:txBody>
      </p:sp>
    </p:spTree>
    <p:extLst>
      <p:ext uri="{BB962C8B-B14F-4D97-AF65-F5344CB8AC3E}">
        <p14:creationId xmlns:p14="http://schemas.microsoft.com/office/powerpoint/2010/main" val="128300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F0651-66F6-3D4E-13C4-CC8663D42AB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03823FB-522C-4D02-D5AB-F48DCE395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CA72D52-9498-25F1-48CA-4CEA31798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1A04187-DED1-2925-55AF-EE3040464A4B}"/>
              </a:ext>
            </a:extLst>
          </p:cNvPr>
          <p:cNvSpPr>
            <a:spLocks noGrp="1"/>
          </p:cNvSpPr>
          <p:nvPr>
            <p:ph type="dt" sz="half" idx="10"/>
          </p:nvPr>
        </p:nvSpPr>
        <p:spPr/>
        <p:txBody>
          <a:bodyPr/>
          <a:lstStyle/>
          <a:p>
            <a:fld id="{2EA14B80-0617-424C-BB8B-4B3C875990BE}" type="datetimeFigureOut">
              <a:rPr lang="fr-FR" smtClean="0"/>
              <a:t>05/05/2023</a:t>
            </a:fld>
            <a:endParaRPr lang="fr-FR"/>
          </a:p>
        </p:txBody>
      </p:sp>
      <p:sp>
        <p:nvSpPr>
          <p:cNvPr id="6" name="Espace réservé du pied de page 5">
            <a:extLst>
              <a:ext uri="{FF2B5EF4-FFF2-40B4-BE49-F238E27FC236}">
                <a16:creationId xmlns:a16="http://schemas.microsoft.com/office/drawing/2014/main" id="{0B4AA383-09FE-64D5-6700-12C2C55CDF6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5EC767B-72F6-F9DF-6502-D9CDE7CE08D0}"/>
              </a:ext>
            </a:extLst>
          </p:cNvPr>
          <p:cNvSpPr>
            <a:spLocks noGrp="1"/>
          </p:cNvSpPr>
          <p:nvPr>
            <p:ph type="sldNum" sz="quarter" idx="12"/>
          </p:nvPr>
        </p:nvSpPr>
        <p:spPr/>
        <p:txBody>
          <a:bodyPr/>
          <a:lstStyle/>
          <a:p>
            <a:fld id="{62EB50ED-6194-4FB0-922B-425EFD2CFE15}" type="slidenum">
              <a:rPr lang="fr-FR" smtClean="0"/>
              <a:t>‹N°›</a:t>
            </a:fld>
            <a:endParaRPr lang="fr-FR"/>
          </a:p>
        </p:txBody>
      </p:sp>
    </p:spTree>
    <p:extLst>
      <p:ext uri="{BB962C8B-B14F-4D97-AF65-F5344CB8AC3E}">
        <p14:creationId xmlns:p14="http://schemas.microsoft.com/office/powerpoint/2010/main" val="127154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880477-0CA5-CA6A-4501-2C850D53E7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A20FA80-760C-1CBE-DDAD-34C5F901F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2AE8F6E-96BE-51EF-5FB2-3F8F905D0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6001B53-4D27-FE39-3A73-150BC2A28574}"/>
              </a:ext>
            </a:extLst>
          </p:cNvPr>
          <p:cNvSpPr>
            <a:spLocks noGrp="1"/>
          </p:cNvSpPr>
          <p:nvPr>
            <p:ph type="dt" sz="half" idx="10"/>
          </p:nvPr>
        </p:nvSpPr>
        <p:spPr/>
        <p:txBody>
          <a:bodyPr/>
          <a:lstStyle/>
          <a:p>
            <a:fld id="{2EA14B80-0617-424C-BB8B-4B3C875990BE}" type="datetimeFigureOut">
              <a:rPr lang="fr-FR" smtClean="0"/>
              <a:t>05/05/2023</a:t>
            </a:fld>
            <a:endParaRPr lang="fr-FR"/>
          </a:p>
        </p:txBody>
      </p:sp>
      <p:sp>
        <p:nvSpPr>
          <p:cNvPr id="6" name="Espace réservé du pied de page 5">
            <a:extLst>
              <a:ext uri="{FF2B5EF4-FFF2-40B4-BE49-F238E27FC236}">
                <a16:creationId xmlns:a16="http://schemas.microsoft.com/office/drawing/2014/main" id="{CE981946-CDAD-BF04-5883-71790EFFA27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165592C-09BA-64C2-A205-2E7F5FD080D7}"/>
              </a:ext>
            </a:extLst>
          </p:cNvPr>
          <p:cNvSpPr>
            <a:spLocks noGrp="1"/>
          </p:cNvSpPr>
          <p:nvPr>
            <p:ph type="sldNum" sz="quarter" idx="12"/>
          </p:nvPr>
        </p:nvSpPr>
        <p:spPr/>
        <p:txBody>
          <a:bodyPr/>
          <a:lstStyle/>
          <a:p>
            <a:fld id="{62EB50ED-6194-4FB0-922B-425EFD2CFE15}" type="slidenum">
              <a:rPr lang="fr-FR" smtClean="0"/>
              <a:t>‹N°›</a:t>
            </a:fld>
            <a:endParaRPr lang="fr-FR"/>
          </a:p>
        </p:txBody>
      </p:sp>
    </p:spTree>
    <p:extLst>
      <p:ext uri="{BB962C8B-B14F-4D97-AF65-F5344CB8AC3E}">
        <p14:creationId xmlns:p14="http://schemas.microsoft.com/office/powerpoint/2010/main" val="362941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C52B06A-FEC9-D0A7-9111-942899D3A1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69BA489-2972-1A46-A3F1-85A4B97449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80CA94-B483-D001-1ACB-8688AEC53F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14B80-0617-424C-BB8B-4B3C875990BE}" type="datetimeFigureOut">
              <a:rPr lang="fr-FR" smtClean="0"/>
              <a:t>05/05/2023</a:t>
            </a:fld>
            <a:endParaRPr lang="fr-FR"/>
          </a:p>
        </p:txBody>
      </p:sp>
      <p:sp>
        <p:nvSpPr>
          <p:cNvPr id="5" name="Espace réservé du pied de page 4">
            <a:extLst>
              <a:ext uri="{FF2B5EF4-FFF2-40B4-BE49-F238E27FC236}">
                <a16:creationId xmlns:a16="http://schemas.microsoft.com/office/drawing/2014/main" id="{43071CAA-9F8A-643D-1CE0-1F2D1982D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FF5871A-5BEF-9DD6-B42B-7561600D8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B50ED-6194-4FB0-922B-425EFD2CFE15}" type="slidenum">
              <a:rPr lang="fr-FR" smtClean="0"/>
              <a:t>‹N°›</a:t>
            </a:fld>
            <a:endParaRPr lang="fr-FR"/>
          </a:p>
        </p:txBody>
      </p:sp>
    </p:spTree>
    <p:extLst>
      <p:ext uri="{BB962C8B-B14F-4D97-AF65-F5344CB8AC3E}">
        <p14:creationId xmlns:p14="http://schemas.microsoft.com/office/powerpoint/2010/main" val="262452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31C7DFC-6333-3C9C-B2EF-A12515E34D70}"/>
              </a:ext>
            </a:extLst>
          </p:cNvPr>
          <p:cNvPicPr>
            <a:picLocks noChangeAspect="1"/>
          </p:cNvPicPr>
          <p:nvPr/>
        </p:nvPicPr>
        <p:blipFill rotWithShape="1">
          <a:blip r:embed="rId2">
            <a:extLst>
              <a:ext uri="{28A0092B-C50C-407E-A947-70E740481C1C}">
                <a14:useLocalDpi xmlns:a14="http://schemas.microsoft.com/office/drawing/2010/main" val="0"/>
              </a:ext>
            </a:extLst>
          </a:blip>
          <a:srcRect l="23892" r="21984"/>
          <a:stretch/>
        </p:blipFill>
        <p:spPr>
          <a:xfrm>
            <a:off x="707009" y="843565"/>
            <a:ext cx="6598763" cy="4888065"/>
          </a:xfrm>
          <a:prstGeom prst="rect">
            <a:avLst/>
          </a:prstGeom>
        </p:spPr>
      </p:pic>
      <p:sp>
        <p:nvSpPr>
          <p:cNvPr id="6" name="ZoneTexte 5">
            <a:extLst>
              <a:ext uri="{FF2B5EF4-FFF2-40B4-BE49-F238E27FC236}">
                <a16:creationId xmlns:a16="http://schemas.microsoft.com/office/drawing/2014/main" id="{BCDFC2BD-C1D3-3970-7A35-CDEA47C363BA}"/>
              </a:ext>
            </a:extLst>
          </p:cNvPr>
          <p:cNvSpPr txBox="1"/>
          <p:nvPr/>
        </p:nvSpPr>
        <p:spPr>
          <a:xfrm>
            <a:off x="6363093" y="768151"/>
            <a:ext cx="5740923" cy="830997"/>
          </a:xfrm>
          <a:prstGeom prst="rect">
            <a:avLst/>
          </a:prstGeom>
          <a:noFill/>
        </p:spPr>
        <p:txBody>
          <a:bodyPr wrap="square" rtlCol="0">
            <a:spAutoFit/>
          </a:bodyPr>
          <a:lstStyle/>
          <a:p>
            <a:r>
              <a:rPr lang="fr-FR" sz="4800" b="1" dirty="0">
                <a:solidFill>
                  <a:srgbClr val="0070C0"/>
                </a:solidFill>
                <a:effectLst>
                  <a:outerShdw blurRad="38100" dist="38100" dir="2700000" algn="tl">
                    <a:srgbClr val="000000">
                      <a:alpha val="43137"/>
                    </a:srgbClr>
                  </a:outerShdw>
                </a:effectLst>
              </a:rPr>
              <a:t>PROJET ACADEMIQUE</a:t>
            </a:r>
            <a:r>
              <a:rPr lang="fr-FR" sz="4000" b="1" dirty="0">
                <a:solidFill>
                  <a:srgbClr val="0070C0"/>
                </a:solidFill>
                <a:effectLst>
                  <a:outerShdw blurRad="38100" dist="38100" dir="2700000" algn="tl">
                    <a:srgbClr val="000000">
                      <a:alpha val="43137"/>
                    </a:srgbClr>
                  </a:outerShdw>
                </a:effectLst>
              </a:rPr>
              <a:t> </a:t>
            </a:r>
          </a:p>
        </p:txBody>
      </p:sp>
      <p:sp>
        <p:nvSpPr>
          <p:cNvPr id="7" name="ZoneTexte 6">
            <a:extLst>
              <a:ext uri="{FF2B5EF4-FFF2-40B4-BE49-F238E27FC236}">
                <a16:creationId xmlns:a16="http://schemas.microsoft.com/office/drawing/2014/main" id="{1B8DB6EF-A217-B095-1EF0-7D46F93562A6}"/>
              </a:ext>
            </a:extLst>
          </p:cNvPr>
          <p:cNvSpPr txBox="1"/>
          <p:nvPr/>
        </p:nvSpPr>
        <p:spPr>
          <a:xfrm>
            <a:off x="7183226" y="1847654"/>
            <a:ext cx="4788816" cy="2308324"/>
          </a:xfrm>
          <a:prstGeom prst="rect">
            <a:avLst/>
          </a:prstGeom>
          <a:noFill/>
        </p:spPr>
        <p:txBody>
          <a:bodyPr wrap="square" rtlCol="0">
            <a:spAutoFit/>
          </a:bodyPr>
          <a:lstStyle/>
          <a:p>
            <a:pPr algn="ctr"/>
            <a:r>
              <a:rPr lang="fr-FR" sz="3600" dirty="0">
                <a:solidFill>
                  <a:srgbClr val="00B0F0"/>
                </a:solidFill>
                <a:effectLst>
                  <a:outerShdw blurRad="38100" dist="38100" dir="2700000" algn="tl">
                    <a:srgbClr val="000000">
                      <a:alpha val="43137"/>
                    </a:srgbClr>
                  </a:outerShdw>
                </a:effectLst>
              </a:rPr>
              <a:t>Modèle de prédiction des prix des ordinateurs en utilisant la régression linéaire multiple.</a:t>
            </a:r>
            <a:endParaRPr lang="fr-FR" dirty="0">
              <a:solidFill>
                <a:srgbClr val="00B0F0"/>
              </a:solidFill>
              <a:effectLst>
                <a:outerShdw blurRad="38100" dist="38100" dir="2700000" algn="tl">
                  <a:srgbClr val="000000">
                    <a:alpha val="43137"/>
                  </a:srgbClr>
                </a:outerShdw>
              </a:effectLst>
            </a:endParaRPr>
          </a:p>
        </p:txBody>
      </p:sp>
      <p:sp>
        <p:nvSpPr>
          <p:cNvPr id="8" name="ZoneTexte 7">
            <a:extLst>
              <a:ext uri="{FF2B5EF4-FFF2-40B4-BE49-F238E27FC236}">
                <a16:creationId xmlns:a16="http://schemas.microsoft.com/office/drawing/2014/main" id="{D2089614-A64A-23E5-134E-1BC71FF95FC4}"/>
              </a:ext>
            </a:extLst>
          </p:cNvPr>
          <p:cNvSpPr txBox="1"/>
          <p:nvPr/>
        </p:nvSpPr>
        <p:spPr>
          <a:xfrm>
            <a:off x="6022157" y="5198827"/>
            <a:ext cx="6169843" cy="1631216"/>
          </a:xfrm>
          <a:prstGeom prst="rect">
            <a:avLst/>
          </a:prstGeom>
          <a:noFill/>
        </p:spPr>
        <p:txBody>
          <a:bodyPr wrap="square" rtlCol="0">
            <a:spAutoFit/>
          </a:bodyPr>
          <a:lstStyle/>
          <a:p>
            <a:r>
              <a:rPr lang="fr-FR" sz="2000" b="1" dirty="0"/>
              <a:t>Réalisé par :			 Encadré par : </a:t>
            </a:r>
          </a:p>
          <a:p>
            <a:r>
              <a:rPr lang="fr-FR" sz="2000" dirty="0"/>
              <a:t>Chaimaa KHALIL		          Pr. Abdelghani GHAZDALI</a:t>
            </a:r>
          </a:p>
          <a:p>
            <a:r>
              <a:rPr lang="fr-FR" sz="2000" dirty="0"/>
              <a:t>Siham HAFSI		     	 Pr. Hamza KHALFI </a:t>
            </a:r>
          </a:p>
          <a:p>
            <a:r>
              <a:rPr lang="fr-FR" sz="2000" dirty="0"/>
              <a:t>Sofia FENNICH</a:t>
            </a:r>
          </a:p>
          <a:p>
            <a:r>
              <a:rPr lang="fr-FR" sz="2000" dirty="0"/>
              <a:t>Marouane SENNAH</a:t>
            </a:r>
          </a:p>
        </p:txBody>
      </p:sp>
      <p:pic>
        <p:nvPicPr>
          <p:cNvPr id="1026" name="Picture 2" descr="ENSA Khouribga : formation, métiers, lauréats... Guide-metiers.ma">
            <a:extLst>
              <a:ext uri="{FF2B5EF4-FFF2-40B4-BE49-F238E27FC236}">
                <a16:creationId xmlns:a16="http://schemas.microsoft.com/office/drawing/2014/main" id="{493103CE-A6CA-E2D9-C57A-DAD9213A8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7" y="82338"/>
            <a:ext cx="2116055" cy="119028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06DD08E-47A2-4823-01B6-FA341C46442D}"/>
              </a:ext>
            </a:extLst>
          </p:cNvPr>
          <p:cNvSpPr txBox="1"/>
          <p:nvPr/>
        </p:nvSpPr>
        <p:spPr>
          <a:xfrm>
            <a:off x="1355887" y="5731630"/>
            <a:ext cx="3120274" cy="830997"/>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rPr>
              <a:t>IID2</a:t>
            </a:r>
          </a:p>
          <a:p>
            <a:pPr algn="ctr"/>
            <a:r>
              <a:rPr lang="en-US" sz="2400" dirty="0">
                <a:effectLst>
                  <a:outerShdw blurRad="38100" dist="38100" dir="2700000" algn="tl">
                    <a:srgbClr val="000000">
                      <a:alpha val="43137"/>
                    </a:srgbClr>
                  </a:outerShdw>
                </a:effectLst>
              </a:rPr>
              <a:t>Le 08/05/2023</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9708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ata cleaning - Free computer icons">
            <a:extLst>
              <a:ext uri="{FF2B5EF4-FFF2-40B4-BE49-F238E27FC236}">
                <a16:creationId xmlns:a16="http://schemas.microsoft.com/office/drawing/2014/main" id="{67E42BFA-09D3-41FE-C42B-F940226BA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4271" y="2698815"/>
            <a:ext cx="1460369" cy="146036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50C97E57-7AE2-713D-AEB9-3FEA565DD07A}"/>
              </a:ext>
            </a:extLst>
          </p:cNvPr>
          <p:cNvSpPr txBox="1"/>
          <p:nvPr/>
        </p:nvSpPr>
        <p:spPr>
          <a:xfrm>
            <a:off x="490194" y="641022"/>
            <a:ext cx="10246937" cy="461665"/>
          </a:xfrm>
          <a:prstGeom prst="rect">
            <a:avLst/>
          </a:prstGeom>
          <a:noFill/>
        </p:spPr>
        <p:txBody>
          <a:bodyPr wrap="square" rtlCol="0">
            <a:spAutoFit/>
          </a:bodyPr>
          <a:lstStyle/>
          <a:p>
            <a:r>
              <a:rPr lang="fr-FR" sz="2400" dirty="0"/>
              <a:t>Après le processus de nettoyage nous allons travailler avec ces champs : </a:t>
            </a:r>
          </a:p>
        </p:txBody>
      </p:sp>
      <p:pic>
        <p:nvPicPr>
          <p:cNvPr id="7" name="Image 6">
            <a:extLst>
              <a:ext uri="{FF2B5EF4-FFF2-40B4-BE49-F238E27FC236}">
                <a16:creationId xmlns:a16="http://schemas.microsoft.com/office/drawing/2014/main" id="{8BBAA93E-FE60-C431-A545-3560E3645CD2}"/>
              </a:ext>
            </a:extLst>
          </p:cNvPr>
          <p:cNvPicPr>
            <a:picLocks noChangeAspect="1"/>
          </p:cNvPicPr>
          <p:nvPr/>
        </p:nvPicPr>
        <p:blipFill>
          <a:blip r:embed="rId3"/>
          <a:stretch>
            <a:fillRect/>
          </a:stretch>
        </p:blipFill>
        <p:spPr>
          <a:xfrm>
            <a:off x="2205873" y="1419919"/>
            <a:ext cx="5486230" cy="5051582"/>
          </a:xfrm>
          <a:prstGeom prst="rect">
            <a:avLst/>
          </a:prstGeom>
        </p:spPr>
      </p:pic>
    </p:spTree>
    <p:extLst>
      <p:ext uri="{BB962C8B-B14F-4D97-AF65-F5344CB8AC3E}">
        <p14:creationId xmlns:p14="http://schemas.microsoft.com/office/powerpoint/2010/main" val="3832994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grpSp>
        <p:nvGrpSpPr>
          <p:cNvPr id="2338" name="Google Shape;2338;p45"/>
          <p:cNvGrpSpPr/>
          <p:nvPr/>
        </p:nvGrpSpPr>
        <p:grpSpPr>
          <a:xfrm>
            <a:off x="6636160" y="2140726"/>
            <a:ext cx="3872007" cy="3579211"/>
            <a:chOff x="3124753" y="2097067"/>
            <a:chExt cx="2904005" cy="2684408"/>
          </a:xfrm>
        </p:grpSpPr>
        <p:sp>
          <p:nvSpPr>
            <p:cNvPr id="2339" name="Google Shape;2339;p45"/>
            <p:cNvSpPr/>
            <p:nvPr/>
          </p:nvSpPr>
          <p:spPr>
            <a:xfrm>
              <a:off x="3938625" y="4524375"/>
              <a:ext cx="1247700" cy="257100"/>
            </a:xfrm>
            <a:prstGeom prst="ellipse">
              <a:avLst/>
            </a:prstGeom>
            <a:solidFill>
              <a:srgbClr val="666666">
                <a:alpha val="12549"/>
              </a:srgbClr>
            </a:solidFill>
            <a:ln>
              <a:noFill/>
            </a:ln>
          </p:spPr>
          <p:txBody>
            <a:bodyPr spcFirstLastPara="1" wrap="square" lIns="121900" tIns="121900" rIns="121900" bIns="121900" anchor="ctr" anchorCtr="0">
              <a:noAutofit/>
            </a:bodyPr>
            <a:lstStyle/>
            <a:p>
              <a:endParaRPr sz="2400"/>
            </a:p>
          </p:txBody>
        </p:sp>
        <p:grpSp>
          <p:nvGrpSpPr>
            <p:cNvPr id="2340" name="Google Shape;2340;p45"/>
            <p:cNvGrpSpPr/>
            <p:nvPr/>
          </p:nvGrpSpPr>
          <p:grpSpPr>
            <a:xfrm>
              <a:off x="3124761" y="2266506"/>
              <a:ext cx="1173544" cy="1038290"/>
              <a:chOff x="3039603" y="2097081"/>
              <a:chExt cx="1372888" cy="1214659"/>
            </a:xfrm>
          </p:grpSpPr>
          <p:sp>
            <p:nvSpPr>
              <p:cNvPr id="2341" name="Google Shape;2341;p45"/>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342" name="Google Shape;2342;p45"/>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343" name="Google Shape;2343;p45"/>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44" name="Google Shape;2344;p45"/>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45" name="Google Shape;2345;p45"/>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46" name="Google Shape;2346;p45"/>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347" name="Google Shape;2347;p45"/>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48" name="Google Shape;2348;p45"/>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49" name="Google Shape;2349;p45"/>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50" name="Google Shape;2350;p45"/>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51" name="Google Shape;2351;p45"/>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52" name="Google Shape;2352;p45"/>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53" name="Google Shape;2353;p45"/>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54" name="Google Shape;2354;p45"/>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55" name="Google Shape;2355;p45"/>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56" name="Google Shape;2356;p45"/>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121900" tIns="121900" rIns="121900" bIns="121900" anchor="ctr" anchorCtr="0">
                <a:noAutofit/>
              </a:bodyPr>
              <a:lstStyle/>
              <a:p>
                <a:endParaRPr sz="2400"/>
              </a:p>
            </p:txBody>
          </p:sp>
          <p:sp>
            <p:nvSpPr>
              <p:cNvPr id="2357" name="Google Shape;2357;p45"/>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358" name="Google Shape;2358;p45"/>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59" name="Google Shape;2359;p45"/>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121900" tIns="121900" rIns="121900" bIns="121900" anchor="ctr" anchorCtr="0">
                <a:noAutofit/>
              </a:bodyPr>
              <a:lstStyle/>
              <a:p>
                <a:endParaRPr sz="2400"/>
              </a:p>
            </p:txBody>
          </p:sp>
          <p:sp>
            <p:nvSpPr>
              <p:cNvPr id="2360" name="Google Shape;2360;p45"/>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61" name="Google Shape;2361;p45"/>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62" name="Google Shape;2362;p45"/>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121900" tIns="121900" rIns="121900" bIns="121900" anchor="ctr" anchorCtr="0">
                <a:noAutofit/>
              </a:bodyPr>
              <a:lstStyle/>
              <a:p>
                <a:endParaRPr sz="2400"/>
              </a:p>
            </p:txBody>
          </p:sp>
          <p:sp>
            <p:nvSpPr>
              <p:cNvPr id="2363" name="Google Shape;2363;p45"/>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364" name="Google Shape;2364;p45"/>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65" name="Google Shape;2365;p45"/>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121900" tIns="121900" rIns="121900" bIns="121900" anchor="ctr" anchorCtr="0">
                <a:noAutofit/>
              </a:bodyPr>
              <a:lstStyle/>
              <a:p>
                <a:endParaRPr sz="2400"/>
              </a:p>
            </p:txBody>
          </p:sp>
          <p:sp>
            <p:nvSpPr>
              <p:cNvPr id="2366" name="Google Shape;2366;p45"/>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67" name="Google Shape;2367;p45"/>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68" name="Google Shape;2368;p45"/>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121900" tIns="121900" rIns="121900" bIns="121900" anchor="ctr" anchorCtr="0">
                <a:noAutofit/>
              </a:bodyPr>
              <a:lstStyle/>
              <a:p>
                <a:endParaRPr sz="2400"/>
              </a:p>
            </p:txBody>
          </p:sp>
          <p:sp>
            <p:nvSpPr>
              <p:cNvPr id="2369" name="Google Shape;2369;p45"/>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370" name="Google Shape;2370;p45"/>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71" name="Google Shape;2371;p45"/>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121900" tIns="121900" rIns="121900" bIns="121900" anchor="ctr" anchorCtr="0">
                <a:noAutofit/>
              </a:bodyPr>
              <a:lstStyle/>
              <a:p>
                <a:endParaRPr sz="2400"/>
              </a:p>
            </p:txBody>
          </p:sp>
          <p:sp>
            <p:nvSpPr>
              <p:cNvPr id="2372" name="Google Shape;2372;p45"/>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73" name="Google Shape;2373;p45"/>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374" name="Google Shape;2374;p45"/>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75" name="Google Shape;2375;p45"/>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376" name="Google Shape;2376;p45"/>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77" name="Google Shape;2377;p45"/>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378" name="Google Shape;2378;p45"/>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79" name="Google Shape;2379;p45"/>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380" name="Google Shape;2380;p45"/>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81" name="Google Shape;2381;p45"/>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82" name="Google Shape;2382;p45"/>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83" name="Google Shape;2383;p45"/>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84" name="Google Shape;2384;p45"/>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85" name="Google Shape;2385;p45"/>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86" name="Google Shape;2386;p45"/>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87" name="Google Shape;2387;p45"/>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88" name="Google Shape;2388;p45"/>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89" name="Google Shape;2389;p45"/>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90" name="Google Shape;2390;p45"/>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91" name="Google Shape;2391;p45"/>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92" name="Google Shape;2392;p45"/>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2393" name="Google Shape;2393;p45"/>
            <p:cNvGrpSpPr/>
            <p:nvPr/>
          </p:nvGrpSpPr>
          <p:grpSpPr>
            <a:xfrm>
              <a:off x="4962121" y="2452285"/>
              <a:ext cx="1066388" cy="666717"/>
              <a:chOff x="5097171" y="2413221"/>
              <a:chExt cx="931587" cy="582388"/>
            </a:xfrm>
          </p:grpSpPr>
          <p:sp>
            <p:nvSpPr>
              <p:cNvPr id="2394" name="Google Shape;2394;p45"/>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395" name="Google Shape;2395;p45"/>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121900" tIns="121900" rIns="121900" bIns="121900" anchor="ctr" anchorCtr="0">
                <a:noAutofit/>
              </a:bodyPr>
              <a:lstStyle/>
              <a:p>
                <a:endParaRPr sz="2400"/>
              </a:p>
            </p:txBody>
          </p:sp>
          <p:sp>
            <p:nvSpPr>
              <p:cNvPr id="2396" name="Google Shape;2396;p45"/>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397" name="Google Shape;2397;p45"/>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98" name="Google Shape;2398;p45"/>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399" name="Google Shape;2399;p45"/>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00" name="Google Shape;2400;p45"/>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01" name="Google Shape;2401;p45"/>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02" name="Google Shape;2402;p45"/>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03" name="Google Shape;2403;p45"/>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404" name="Google Shape;2404;p45"/>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05" name="Google Shape;2405;p45"/>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406" name="Google Shape;2406;p45"/>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07" name="Google Shape;2407;p45"/>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121900" tIns="121900" rIns="121900" bIns="121900" anchor="ctr" anchorCtr="0">
                <a:noAutofit/>
              </a:bodyPr>
              <a:lstStyle/>
              <a:p>
                <a:endParaRPr sz="2400"/>
              </a:p>
            </p:txBody>
          </p:sp>
          <p:sp>
            <p:nvSpPr>
              <p:cNvPr id="2408" name="Google Shape;2408;p45"/>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09" name="Google Shape;2409;p45"/>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121900" tIns="121900" rIns="121900" bIns="121900" anchor="ctr" anchorCtr="0">
                <a:noAutofit/>
              </a:bodyPr>
              <a:lstStyle/>
              <a:p>
                <a:endParaRPr sz="2400"/>
              </a:p>
            </p:txBody>
          </p:sp>
          <p:sp>
            <p:nvSpPr>
              <p:cNvPr id="2410" name="Google Shape;2410;p45"/>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11" name="Google Shape;2411;p45"/>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121900" tIns="121900" rIns="121900" bIns="121900" anchor="ctr" anchorCtr="0">
                <a:noAutofit/>
              </a:bodyPr>
              <a:lstStyle/>
              <a:p>
                <a:endParaRPr sz="2400"/>
              </a:p>
            </p:txBody>
          </p:sp>
          <p:sp>
            <p:nvSpPr>
              <p:cNvPr id="2412" name="Google Shape;2412;p45"/>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13" name="Google Shape;2413;p45"/>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121900" tIns="121900" rIns="121900" bIns="121900" anchor="ctr" anchorCtr="0">
                <a:noAutofit/>
              </a:bodyPr>
              <a:lstStyle/>
              <a:p>
                <a:endParaRPr sz="2400"/>
              </a:p>
            </p:txBody>
          </p:sp>
          <p:sp>
            <p:nvSpPr>
              <p:cNvPr id="2414" name="Google Shape;2414;p45"/>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15" name="Google Shape;2415;p45"/>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121900" tIns="121900" rIns="121900" bIns="121900" anchor="ctr" anchorCtr="0">
                <a:noAutofit/>
              </a:bodyPr>
              <a:lstStyle/>
              <a:p>
                <a:endParaRPr sz="2400"/>
              </a:p>
            </p:txBody>
          </p:sp>
          <p:sp>
            <p:nvSpPr>
              <p:cNvPr id="2416" name="Google Shape;2416;p45"/>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2417" name="Google Shape;2417;p45"/>
            <p:cNvGrpSpPr/>
            <p:nvPr/>
          </p:nvGrpSpPr>
          <p:grpSpPr>
            <a:xfrm>
              <a:off x="3124753" y="2097067"/>
              <a:ext cx="2904005" cy="2628275"/>
              <a:chOff x="735516" y="1544617"/>
              <a:chExt cx="2904005" cy="2628275"/>
            </a:xfrm>
          </p:grpSpPr>
          <p:sp>
            <p:nvSpPr>
              <p:cNvPr id="2418" name="Google Shape;2418;p45"/>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121900" tIns="121900" rIns="121900" bIns="121900" anchor="ctr" anchorCtr="0">
                <a:noAutofit/>
              </a:bodyPr>
              <a:lstStyle/>
              <a:p>
                <a:endParaRPr sz="2400"/>
              </a:p>
            </p:txBody>
          </p:sp>
          <p:sp>
            <p:nvSpPr>
              <p:cNvPr id="2419" name="Google Shape;2419;p45"/>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121900" tIns="121900" rIns="121900" bIns="121900" anchor="ctr" anchorCtr="0">
                <a:noAutofit/>
              </a:bodyPr>
              <a:lstStyle/>
              <a:p>
                <a:endParaRPr sz="2400"/>
              </a:p>
            </p:txBody>
          </p:sp>
          <p:sp>
            <p:nvSpPr>
              <p:cNvPr id="2420" name="Google Shape;2420;p45"/>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121900" tIns="121900" rIns="121900" bIns="121900" anchor="ctr" anchorCtr="0">
                <a:noAutofit/>
              </a:bodyPr>
              <a:lstStyle/>
              <a:p>
                <a:endParaRPr sz="2400"/>
              </a:p>
            </p:txBody>
          </p:sp>
          <p:sp>
            <p:nvSpPr>
              <p:cNvPr id="2421" name="Google Shape;2421;p45"/>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121900" tIns="121900" rIns="121900" bIns="121900" anchor="ctr" anchorCtr="0">
                <a:noAutofit/>
              </a:bodyPr>
              <a:lstStyle/>
              <a:p>
                <a:endParaRPr sz="2400"/>
              </a:p>
            </p:txBody>
          </p:sp>
          <p:sp>
            <p:nvSpPr>
              <p:cNvPr id="2422" name="Google Shape;2422;p45"/>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121900" tIns="121900" rIns="121900" bIns="121900" anchor="ctr" anchorCtr="0">
                <a:noAutofit/>
              </a:bodyPr>
              <a:lstStyle/>
              <a:p>
                <a:endParaRPr sz="2400"/>
              </a:p>
            </p:txBody>
          </p:sp>
          <p:sp>
            <p:nvSpPr>
              <p:cNvPr id="2423" name="Google Shape;2423;p45"/>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424" name="Google Shape;2424;p45"/>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425" name="Google Shape;2425;p45"/>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426" name="Google Shape;2426;p45"/>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427" name="Google Shape;2427;p45"/>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428" name="Google Shape;2428;p45"/>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429" name="Google Shape;2429;p45"/>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430" name="Google Shape;2430;p45"/>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121900" tIns="121900" rIns="121900" bIns="121900" anchor="ctr" anchorCtr="0">
                <a:noAutofit/>
              </a:bodyPr>
              <a:lstStyle/>
              <a:p>
                <a:endParaRPr sz="2400"/>
              </a:p>
            </p:txBody>
          </p:sp>
          <p:sp>
            <p:nvSpPr>
              <p:cNvPr id="2431" name="Google Shape;2431;p45"/>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121900" tIns="121900" rIns="121900" bIns="121900" anchor="ctr" anchorCtr="0">
                <a:noAutofit/>
              </a:bodyPr>
              <a:lstStyle/>
              <a:p>
                <a:endParaRPr sz="2400"/>
              </a:p>
            </p:txBody>
          </p:sp>
          <p:sp>
            <p:nvSpPr>
              <p:cNvPr id="2432" name="Google Shape;2432;p45"/>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121900" tIns="121900" rIns="121900" bIns="121900" anchor="ctr" anchorCtr="0">
                <a:noAutofit/>
              </a:bodyPr>
              <a:lstStyle/>
              <a:p>
                <a:endParaRPr sz="2400"/>
              </a:p>
            </p:txBody>
          </p:sp>
          <p:sp>
            <p:nvSpPr>
              <p:cNvPr id="2433" name="Google Shape;2433;p45"/>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121900" tIns="121900" rIns="121900" bIns="121900" anchor="ctr" anchorCtr="0">
                <a:noAutofit/>
              </a:bodyPr>
              <a:lstStyle/>
              <a:p>
                <a:endParaRPr sz="2400"/>
              </a:p>
            </p:txBody>
          </p:sp>
          <p:sp>
            <p:nvSpPr>
              <p:cNvPr id="2434" name="Google Shape;2434;p45"/>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435" name="Google Shape;2435;p45"/>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436" name="Google Shape;2436;p45"/>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437" name="Google Shape;2437;p45"/>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438" name="Google Shape;2438;p45"/>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439" name="Google Shape;2439;p45"/>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40" name="Google Shape;2440;p45"/>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441" name="Google Shape;2441;p45"/>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442" name="Google Shape;2442;p45"/>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43" name="Google Shape;2443;p45"/>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44" name="Google Shape;2444;p45"/>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45" name="Google Shape;2445;p45"/>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46" name="Google Shape;2446;p45"/>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47" name="Google Shape;2447;p45"/>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48" name="Google Shape;2448;p45"/>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49" name="Google Shape;2449;p45"/>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50" name="Google Shape;2450;p45"/>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451" name="Google Shape;2451;p45"/>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grpSp>
        <p:nvGrpSpPr>
          <p:cNvPr id="4" name="Google Shape;1102;p28">
            <a:extLst>
              <a:ext uri="{FF2B5EF4-FFF2-40B4-BE49-F238E27FC236}">
                <a16:creationId xmlns:a16="http://schemas.microsoft.com/office/drawing/2014/main" id="{973D32D5-583D-90B8-5548-8434C9C9FA57}"/>
              </a:ext>
            </a:extLst>
          </p:cNvPr>
          <p:cNvGrpSpPr/>
          <p:nvPr/>
        </p:nvGrpSpPr>
        <p:grpSpPr>
          <a:xfrm>
            <a:off x="2314568" y="1993224"/>
            <a:ext cx="2587144" cy="4139772"/>
            <a:chOff x="3542850" y="1110125"/>
            <a:chExt cx="2058325" cy="3621846"/>
          </a:xfrm>
        </p:grpSpPr>
        <p:grpSp>
          <p:nvGrpSpPr>
            <p:cNvPr id="5" name="Google Shape;1103;p28">
              <a:extLst>
                <a:ext uri="{FF2B5EF4-FFF2-40B4-BE49-F238E27FC236}">
                  <a16:creationId xmlns:a16="http://schemas.microsoft.com/office/drawing/2014/main" id="{077CC46A-827E-0D51-EF59-5ED6252900A8}"/>
                </a:ext>
              </a:extLst>
            </p:cNvPr>
            <p:cNvGrpSpPr/>
            <p:nvPr/>
          </p:nvGrpSpPr>
          <p:grpSpPr>
            <a:xfrm>
              <a:off x="3668838" y="1110125"/>
              <a:ext cx="1806332" cy="3621846"/>
              <a:chOff x="457200" y="1110125"/>
              <a:chExt cx="1806332" cy="3621846"/>
            </a:xfrm>
          </p:grpSpPr>
          <p:sp>
            <p:nvSpPr>
              <p:cNvPr id="9" name="Google Shape;1104;p28">
                <a:extLst>
                  <a:ext uri="{FF2B5EF4-FFF2-40B4-BE49-F238E27FC236}">
                    <a16:creationId xmlns:a16="http://schemas.microsoft.com/office/drawing/2014/main" id="{A8D961A7-362E-A2D5-6EF1-13BA441060D8}"/>
                  </a:ext>
                </a:extLst>
              </p:cNvPr>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05;p28">
                <a:extLst>
                  <a:ext uri="{FF2B5EF4-FFF2-40B4-BE49-F238E27FC236}">
                    <a16:creationId xmlns:a16="http://schemas.microsoft.com/office/drawing/2014/main" id="{96996165-A29C-CDD0-2833-3ED4181AF32B}"/>
                  </a:ext>
                </a:extLst>
              </p:cNvPr>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06;p28">
                <a:extLst>
                  <a:ext uri="{FF2B5EF4-FFF2-40B4-BE49-F238E27FC236}">
                    <a16:creationId xmlns:a16="http://schemas.microsoft.com/office/drawing/2014/main" id="{8DADAEBD-A71F-330B-D401-BD646C7B96F0}"/>
                  </a:ext>
                </a:extLst>
              </p:cNvPr>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07;p28">
                <a:extLst>
                  <a:ext uri="{FF2B5EF4-FFF2-40B4-BE49-F238E27FC236}">
                    <a16:creationId xmlns:a16="http://schemas.microsoft.com/office/drawing/2014/main" id="{60DC700F-5E41-DAFF-EC22-A9ABF515BBCB}"/>
                  </a:ext>
                </a:extLst>
              </p:cNvPr>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08;p28">
                <a:extLst>
                  <a:ext uri="{FF2B5EF4-FFF2-40B4-BE49-F238E27FC236}">
                    <a16:creationId xmlns:a16="http://schemas.microsoft.com/office/drawing/2014/main" id="{A6E85F1C-60EF-DD22-BCB7-61EDFCAD00A3}"/>
                  </a:ext>
                </a:extLst>
              </p:cNvPr>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09;p28">
                <a:extLst>
                  <a:ext uri="{FF2B5EF4-FFF2-40B4-BE49-F238E27FC236}">
                    <a16:creationId xmlns:a16="http://schemas.microsoft.com/office/drawing/2014/main" id="{08F92D96-2D95-3CB6-0918-C71135508A7B}"/>
                  </a:ext>
                </a:extLst>
              </p:cNvPr>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0;p28">
                <a:extLst>
                  <a:ext uri="{FF2B5EF4-FFF2-40B4-BE49-F238E27FC236}">
                    <a16:creationId xmlns:a16="http://schemas.microsoft.com/office/drawing/2014/main" id="{3B9D7CBB-0586-0981-5B65-8CEEC16983AC}"/>
                  </a:ext>
                </a:extLst>
              </p:cNvPr>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1;p28">
                <a:extLst>
                  <a:ext uri="{FF2B5EF4-FFF2-40B4-BE49-F238E27FC236}">
                    <a16:creationId xmlns:a16="http://schemas.microsoft.com/office/drawing/2014/main" id="{FAF29AFF-A196-C614-01B6-3AB31F26FCCD}"/>
                  </a:ext>
                </a:extLst>
              </p:cNvPr>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2;p28">
                <a:extLst>
                  <a:ext uri="{FF2B5EF4-FFF2-40B4-BE49-F238E27FC236}">
                    <a16:creationId xmlns:a16="http://schemas.microsoft.com/office/drawing/2014/main" id="{A7E08CC2-1654-ECC7-366D-091FFF8800BF}"/>
                  </a:ext>
                </a:extLst>
              </p:cNvPr>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13;p28">
                <a:extLst>
                  <a:ext uri="{FF2B5EF4-FFF2-40B4-BE49-F238E27FC236}">
                    <a16:creationId xmlns:a16="http://schemas.microsoft.com/office/drawing/2014/main" id="{0B7B7177-93F1-2B7B-908E-49AFF2E29434}"/>
                  </a:ext>
                </a:extLst>
              </p:cNvPr>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14;p28">
                <a:extLst>
                  <a:ext uri="{FF2B5EF4-FFF2-40B4-BE49-F238E27FC236}">
                    <a16:creationId xmlns:a16="http://schemas.microsoft.com/office/drawing/2014/main" id="{6B9A6374-D927-F03A-D1A0-C417662FEFC6}"/>
                  </a:ext>
                </a:extLst>
              </p:cNvPr>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15;p28">
                <a:extLst>
                  <a:ext uri="{FF2B5EF4-FFF2-40B4-BE49-F238E27FC236}">
                    <a16:creationId xmlns:a16="http://schemas.microsoft.com/office/drawing/2014/main" id="{380BD26A-4F67-3889-D06D-CAC0068C5073}"/>
                  </a:ext>
                </a:extLst>
              </p:cNvPr>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16;p28">
                <a:extLst>
                  <a:ext uri="{FF2B5EF4-FFF2-40B4-BE49-F238E27FC236}">
                    <a16:creationId xmlns:a16="http://schemas.microsoft.com/office/drawing/2014/main" id="{0951507C-0733-3FF8-4477-677112F92305}"/>
                  </a:ext>
                </a:extLst>
              </p:cNvPr>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17;p28">
                <a:extLst>
                  <a:ext uri="{FF2B5EF4-FFF2-40B4-BE49-F238E27FC236}">
                    <a16:creationId xmlns:a16="http://schemas.microsoft.com/office/drawing/2014/main" id="{25223F6F-F255-E261-1A31-C3442F1FFE6C}"/>
                  </a:ext>
                </a:extLst>
              </p:cNvPr>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18;p28">
                <a:extLst>
                  <a:ext uri="{FF2B5EF4-FFF2-40B4-BE49-F238E27FC236}">
                    <a16:creationId xmlns:a16="http://schemas.microsoft.com/office/drawing/2014/main" id="{10843455-73AF-755F-FF45-4BFC6A0A4FC1}"/>
                  </a:ext>
                </a:extLst>
              </p:cNvPr>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19;p28">
                <a:extLst>
                  <a:ext uri="{FF2B5EF4-FFF2-40B4-BE49-F238E27FC236}">
                    <a16:creationId xmlns:a16="http://schemas.microsoft.com/office/drawing/2014/main" id="{A08D388D-B29F-9487-8349-519BFDA78597}"/>
                  </a:ext>
                </a:extLst>
              </p:cNvPr>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20;p28">
                <a:extLst>
                  <a:ext uri="{FF2B5EF4-FFF2-40B4-BE49-F238E27FC236}">
                    <a16:creationId xmlns:a16="http://schemas.microsoft.com/office/drawing/2014/main" id="{2CF5CA5A-3197-D40D-4C00-C8A07EFC7A6C}"/>
                  </a:ext>
                </a:extLst>
              </p:cNvPr>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21;p28">
                <a:extLst>
                  <a:ext uri="{FF2B5EF4-FFF2-40B4-BE49-F238E27FC236}">
                    <a16:creationId xmlns:a16="http://schemas.microsoft.com/office/drawing/2014/main" id="{59A3A43B-9A6F-CA29-BD96-064336CD0D4C}"/>
                  </a:ext>
                </a:extLst>
              </p:cNvPr>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22;p28">
                <a:extLst>
                  <a:ext uri="{FF2B5EF4-FFF2-40B4-BE49-F238E27FC236}">
                    <a16:creationId xmlns:a16="http://schemas.microsoft.com/office/drawing/2014/main" id="{CC77BA9F-ABBB-8447-F2B2-5F4114086A6E}"/>
                  </a:ext>
                </a:extLst>
              </p:cNvPr>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23;p28">
                <a:extLst>
                  <a:ext uri="{FF2B5EF4-FFF2-40B4-BE49-F238E27FC236}">
                    <a16:creationId xmlns:a16="http://schemas.microsoft.com/office/drawing/2014/main" id="{B955FBAB-4E92-0251-9815-6D9F23C470D5}"/>
                  </a:ext>
                </a:extLst>
              </p:cNvPr>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24;p28">
                <a:extLst>
                  <a:ext uri="{FF2B5EF4-FFF2-40B4-BE49-F238E27FC236}">
                    <a16:creationId xmlns:a16="http://schemas.microsoft.com/office/drawing/2014/main" id="{FF5AA065-01BD-F04D-980C-C6B69FA58007}"/>
                  </a:ext>
                </a:extLst>
              </p:cNvPr>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25;p28">
                <a:extLst>
                  <a:ext uri="{FF2B5EF4-FFF2-40B4-BE49-F238E27FC236}">
                    <a16:creationId xmlns:a16="http://schemas.microsoft.com/office/drawing/2014/main" id="{C74E51B2-918D-2640-5E01-2FB621542BF9}"/>
                  </a:ext>
                </a:extLst>
              </p:cNvPr>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26;p28">
                <a:extLst>
                  <a:ext uri="{FF2B5EF4-FFF2-40B4-BE49-F238E27FC236}">
                    <a16:creationId xmlns:a16="http://schemas.microsoft.com/office/drawing/2014/main" id="{D807A350-2A39-F417-2266-6A43240F6495}"/>
                  </a:ext>
                </a:extLst>
              </p:cNvPr>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27;p28">
                <a:extLst>
                  <a:ext uri="{FF2B5EF4-FFF2-40B4-BE49-F238E27FC236}">
                    <a16:creationId xmlns:a16="http://schemas.microsoft.com/office/drawing/2014/main" id="{015E587E-518E-BB1C-1E04-227F18543BF2}"/>
                  </a:ext>
                </a:extLst>
              </p:cNvPr>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28;p28">
                <a:extLst>
                  <a:ext uri="{FF2B5EF4-FFF2-40B4-BE49-F238E27FC236}">
                    <a16:creationId xmlns:a16="http://schemas.microsoft.com/office/drawing/2014/main" id="{6AC5E507-F011-6540-653D-A61B0B59D4A2}"/>
                  </a:ext>
                </a:extLst>
              </p:cNvPr>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9;p28">
                <a:extLst>
                  <a:ext uri="{FF2B5EF4-FFF2-40B4-BE49-F238E27FC236}">
                    <a16:creationId xmlns:a16="http://schemas.microsoft.com/office/drawing/2014/main" id="{88E85401-400F-B8B3-8E4A-43D7AF29959E}"/>
                  </a:ext>
                </a:extLst>
              </p:cNvPr>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0;p28">
                <a:extLst>
                  <a:ext uri="{FF2B5EF4-FFF2-40B4-BE49-F238E27FC236}">
                    <a16:creationId xmlns:a16="http://schemas.microsoft.com/office/drawing/2014/main" id="{B6D1012A-404D-6E28-2BE6-4F6F79511CD0}"/>
                  </a:ext>
                </a:extLst>
              </p:cNvPr>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31;p28">
                <a:extLst>
                  <a:ext uri="{FF2B5EF4-FFF2-40B4-BE49-F238E27FC236}">
                    <a16:creationId xmlns:a16="http://schemas.microsoft.com/office/drawing/2014/main" id="{45D356FD-1561-0DB4-5BDD-E37FC453BBF8}"/>
                  </a:ext>
                </a:extLst>
              </p:cNvPr>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32;p28">
                <a:extLst>
                  <a:ext uri="{FF2B5EF4-FFF2-40B4-BE49-F238E27FC236}">
                    <a16:creationId xmlns:a16="http://schemas.microsoft.com/office/drawing/2014/main" id="{FC048BF3-9C01-6259-9703-CB4631955A81}"/>
                  </a:ext>
                </a:extLst>
              </p:cNvPr>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3;p28">
                <a:extLst>
                  <a:ext uri="{FF2B5EF4-FFF2-40B4-BE49-F238E27FC236}">
                    <a16:creationId xmlns:a16="http://schemas.microsoft.com/office/drawing/2014/main" id="{2517E84E-F448-4EDE-AAAC-93DA776D8779}"/>
                  </a:ext>
                </a:extLst>
              </p:cNvPr>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4;p28">
                <a:extLst>
                  <a:ext uri="{FF2B5EF4-FFF2-40B4-BE49-F238E27FC236}">
                    <a16:creationId xmlns:a16="http://schemas.microsoft.com/office/drawing/2014/main" id="{DFE92707-FAFE-7DDA-6495-6C7DBB03F2A4}"/>
                  </a:ext>
                </a:extLst>
              </p:cNvPr>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35;p28">
                <a:extLst>
                  <a:ext uri="{FF2B5EF4-FFF2-40B4-BE49-F238E27FC236}">
                    <a16:creationId xmlns:a16="http://schemas.microsoft.com/office/drawing/2014/main" id="{B3A6131F-F7D1-8F04-6B79-A980D6956EE7}"/>
                  </a:ext>
                </a:extLst>
              </p:cNvPr>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36;p28">
                <a:extLst>
                  <a:ext uri="{FF2B5EF4-FFF2-40B4-BE49-F238E27FC236}">
                    <a16:creationId xmlns:a16="http://schemas.microsoft.com/office/drawing/2014/main" id="{D49E472F-9D53-6B63-3B17-D47C46EC342A}"/>
                  </a:ext>
                </a:extLst>
              </p:cNvPr>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37;p28">
                <a:extLst>
                  <a:ext uri="{FF2B5EF4-FFF2-40B4-BE49-F238E27FC236}">
                    <a16:creationId xmlns:a16="http://schemas.microsoft.com/office/drawing/2014/main" id="{C42A7CA0-2D2D-4E4B-FF94-CDCF0C178678}"/>
                  </a:ext>
                </a:extLst>
              </p:cNvPr>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38;p28">
                <a:extLst>
                  <a:ext uri="{FF2B5EF4-FFF2-40B4-BE49-F238E27FC236}">
                    <a16:creationId xmlns:a16="http://schemas.microsoft.com/office/drawing/2014/main" id="{24ACEB15-E160-B24E-CB17-308C17D13192}"/>
                  </a:ext>
                </a:extLst>
              </p:cNvPr>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39;p28">
                <a:extLst>
                  <a:ext uri="{FF2B5EF4-FFF2-40B4-BE49-F238E27FC236}">
                    <a16:creationId xmlns:a16="http://schemas.microsoft.com/office/drawing/2014/main" id="{204C938C-E596-749A-62B4-1651B0B8064C}"/>
                  </a:ext>
                </a:extLst>
              </p:cNvPr>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40;p28">
                <a:extLst>
                  <a:ext uri="{FF2B5EF4-FFF2-40B4-BE49-F238E27FC236}">
                    <a16:creationId xmlns:a16="http://schemas.microsoft.com/office/drawing/2014/main" id="{19745194-42F9-3857-A877-D6223C5CD3B2}"/>
                  </a:ext>
                </a:extLst>
              </p:cNvPr>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41;p28">
                <a:extLst>
                  <a:ext uri="{FF2B5EF4-FFF2-40B4-BE49-F238E27FC236}">
                    <a16:creationId xmlns:a16="http://schemas.microsoft.com/office/drawing/2014/main" id="{A2680FF3-8390-7C06-B54D-F700F1A4A34E}"/>
                  </a:ext>
                </a:extLst>
              </p:cNvPr>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42;p28">
                <a:extLst>
                  <a:ext uri="{FF2B5EF4-FFF2-40B4-BE49-F238E27FC236}">
                    <a16:creationId xmlns:a16="http://schemas.microsoft.com/office/drawing/2014/main" id="{68224861-CDD4-6F16-5201-B9FEB328A308}"/>
                  </a:ext>
                </a:extLst>
              </p:cNvPr>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43;p28">
                <a:extLst>
                  <a:ext uri="{FF2B5EF4-FFF2-40B4-BE49-F238E27FC236}">
                    <a16:creationId xmlns:a16="http://schemas.microsoft.com/office/drawing/2014/main" id="{A8946DCD-E6E9-5F29-6936-C2E8AC16EA03}"/>
                  </a:ext>
                </a:extLst>
              </p:cNvPr>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44;p28">
                <a:extLst>
                  <a:ext uri="{FF2B5EF4-FFF2-40B4-BE49-F238E27FC236}">
                    <a16:creationId xmlns:a16="http://schemas.microsoft.com/office/drawing/2014/main" id="{A7FFA437-A0E8-BBAD-866D-829D8262B703}"/>
                  </a:ext>
                </a:extLst>
              </p:cNvPr>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45;p28">
                <a:extLst>
                  <a:ext uri="{FF2B5EF4-FFF2-40B4-BE49-F238E27FC236}">
                    <a16:creationId xmlns:a16="http://schemas.microsoft.com/office/drawing/2014/main" id="{C4327AC5-78E6-531C-B64C-7BCFF873E90D}"/>
                  </a:ext>
                </a:extLst>
              </p:cNvPr>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46;p28">
                <a:extLst>
                  <a:ext uri="{FF2B5EF4-FFF2-40B4-BE49-F238E27FC236}">
                    <a16:creationId xmlns:a16="http://schemas.microsoft.com/office/drawing/2014/main" id="{36FD223A-13E0-57CC-BC40-2D3B8260039A}"/>
                  </a:ext>
                </a:extLst>
              </p:cNvPr>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47;p28">
                <a:extLst>
                  <a:ext uri="{FF2B5EF4-FFF2-40B4-BE49-F238E27FC236}">
                    <a16:creationId xmlns:a16="http://schemas.microsoft.com/office/drawing/2014/main" id="{509D63E3-FEE2-F7D6-4259-3740497DECDF}"/>
                  </a:ext>
                </a:extLst>
              </p:cNvPr>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48;p28">
                <a:extLst>
                  <a:ext uri="{FF2B5EF4-FFF2-40B4-BE49-F238E27FC236}">
                    <a16:creationId xmlns:a16="http://schemas.microsoft.com/office/drawing/2014/main" id="{CA7A1AAB-8F4F-D5A0-167A-2F33221DD033}"/>
                  </a:ext>
                </a:extLst>
              </p:cNvPr>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49;p28">
                <a:extLst>
                  <a:ext uri="{FF2B5EF4-FFF2-40B4-BE49-F238E27FC236}">
                    <a16:creationId xmlns:a16="http://schemas.microsoft.com/office/drawing/2014/main" id="{8CBB39E0-27B9-60A3-6055-7644CE434017}"/>
                  </a:ext>
                </a:extLst>
              </p:cNvPr>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50;p28">
                <a:extLst>
                  <a:ext uri="{FF2B5EF4-FFF2-40B4-BE49-F238E27FC236}">
                    <a16:creationId xmlns:a16="http://schemas.microsoft.com/office/drawing/2014/main" id="{6A033283-3441-C4F6-BB71-47E95F172FF9}"/>
                  </a:ext>
                </a:extLst>
              </p:cNvPr>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51;p28">
                <a:extLst>
                  <a:ext uri="{FF2B5EF4-FFF2-40B4-BE49-F238E27FC236}">
                    <a16:creationId xmlns:a16="http://schemas.microsoft.com/office/drawing/2014/main" id="{BBC6F968-7D98-677A-1188-CB1E0AE2A9E8}"/>
                  </a:ext>
                </a:extLst>
              </p:cNvPr>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52;p28">
                <a:extLst>
                  <a:ext uri="{FF2B5EF4-FFF2-40B4-BE49-F238E27FC236}">
                    <a16:creationId xmlns:a16="http://schemas.microsoft.com/office/drawing/2014/main" id="{6BDC96A5-5754-FE24-D4F2-4C2FDD1B8473}"/>
                  </a:ext>
                </a:extLst>
              </p:cNvPr>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53;p28">
                <a:extLst>
                  <a:ext uri="{FF2B5EF4-FFF2-40B4-BE49-F238E27FC236}">
                    <a16:creationId xmlns:a16="http://schemas.microsoft.com/office/drawing/2014/main" id="{55C74A31-E632-C2F5-77FE-42E95D977AE5}"/>
                  </a:ext>
                </a:extLst>
              </p:cNvPr>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54;p28">
                <a:extLst>
                  <a:ext uri="{FF2B5EF4-FFF2-40B4-BE49-F238E27FC236}">
                    <a16:creationId xmlns:a16="http://schemas.microsoft.com/office/drawing/2014/main" id="{5D668290-6C2F-842D-5795-64100640717A}"/>
                  </a:ext>
                </a:extLst>
              </p:cNvPr>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55;p28">
                <a:extLst>
                  <a:ext uri="{FF2B5EF4-FFF2-40B4-BE49-F238E27FC236}">
                    <a16:creationId xmlns:a16="http://schemas.microsoft.com/office/drawing/2014/main" id="{B7D2A27E-A7F2-4F42-75BA-B03A8858F992}"/>
                  </a:ext>
                </a:extLst>
              </p:cNvPr>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56;p28">
                <a:extLst>
                  <a:ext uri="{FF2B5EF4-FFF2-40B4-BE49-F238E27FC236}">
                    <a16:creationId xmlns:a16="http://schemas.microsoft.com/office/drawing/2014/main" id="{5ADF1C3B-D451-689A-C0FD-31F174A07848}"/>
                  </a:ext>
                </a:extLst>
              </p:cNvPr>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57;p28">
                <a:extLst>
                  <a:ext uri="{FF2B5EF4-FFF2-40B4-BE49-F238E27FC236}">
                    <a16:creationId xmlns:a16="http://schemas.microsoft.com/office/drawing/2014/main" id="{83027D6E-723E-F36F-41F0-E19CE9784AD3}"/>
                  </a:ext>
                </a:extLst>
              </p:cNvPr>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58;p28">
                <a:extLst>
                  <a:ext uri="{FF2B5EF4-FFF2-40B4-BE49-F238E27FC236}">
                    <a16:creationId xmlns:a16="http://schemas.microsoft.com/office/drawing/2014/main" id="{DD552A58-169A-B643-E181-8652B7CD092F}"/>
                  </a:ext>
                </a:extLst>
              </p:cNvPr>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1159;p28">
                <a:extLst>
                  <a:ext uri="{FF2B5EF4-FFF2-40B4-BE49-F238E27FC236}">
                    <a16:creationId xmlns:a16="http://schemas.microsoft.com/office/drawing/2014/main" id="{44728B6E-A318-7CD8-9111-EEE94D242528}"/>
                  </a:ext>
                </a:extLst>
              </p:cNvPr>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1160;p28">
                <a:extLst>
                  <a:ext uri="{FF2B5EF4-FFF2-40B4-BE49-F238E27FC236}">
                    <a16:creationId xmlns:a16="http://schemas.microsoft.com/office/drawing/2014/main" id="{9C1253EE-FBDD-5107-24DA-C81BE43D148D}"/>
                  </a:ext>
                </a:extLst>
              </p:cNvPr>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1161;p28">
                <a:extLst>
                  <a:ext uri="{FF2B5EF4-FFF2-40B4-BE49-F238E27FC236}">
                    <a16:creationId xmlns:a16="http://schemas.microsoft.com/office/drawing/2014/main" id="{C5C5FEBF-A592-047D-B452-3FD1AEB6EA0E}"/>
                  </a:ext>
                </a:extLst>
              </p:cNvPr>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1162;p28">
                <a:extLst>
                  <a:ext uri="{FF2B5EF4-FFF2-40B4-BE49-F238E27FC236}">
                    <a16:creationId xmlns:a16="http://schemas.microsoft.com/office/drawing/2014/main" id="{9E18F223-2167-12ED-A15A-D7936CEC0413}"/>
                  </a:ext>
                </a:extLst>
              </p:cNvPr>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1163;p28">
                <a:extLst>
                  <a:ext uri="{FF2B5EF4-FFF2-40B4-BE49-F238E27FC236}">
                    <a16:creationId xmlns:a16="http://schemas.microsoft.com/office/drawing/2014/main" id="{9AD779EC-A89C-D5D1-E57F-1F209D06E234}"/>
                  </a:ext>
                </a:extLst>
              </p:cNvPr>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1164;p28">
                <a:extLst>
                  <a:ext uri="{FF2B5EF4-FFF2-40B4-BE49-F238E27FC236}">
                    <a16:creationId xmlns:a16="http://schemas.microsoft.com/office/drawing/2014/main" id="{69F3633A-B0AB-6FF8-5D82-AC135A215F17}"/>
                  </a:ext>
                </a:extLst>
              </p:cNvPr>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1165;p28">
                <a:extLst>
                  <a:ext uri="{FF2B5EF4-FFF2-40B4-BE49-F238E27FC236}">
                    <a16:creationId xmlns:a16="http://schemas.microsoft.com/office/drawing/2014/main" id="{E5BFD03D-BC47-EA04-327F-95FCBD1536AE}"/>
                  </a:ext>
                </a:extLst>
              </p:cNvPr>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1166;p28">
                <a:extLst>
                  <a:ext uri="{FF2B5EF4-FFF2-40B4-BE49-F238E27FC236}">
                    <a16:creationId xmlns:a16="http://schemas.microsoft.com/office/drawing/2014/main" id="{E0B98CDB-010E-F8D9-AB11-F52FA6173367}"/>
                  </a:ext>
                </a:extLst>
              </p:cNvPr>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1167;p28">
                <a:extLst>
                  <a:ext uri="{FF2B5EF4-FFF2-40B4-BE49-F238E27FC236}">
                    <a16:creationId xmlns:a16="http://schemas.microsoft.com/office/drawing/2014/main" id="{09105263-AAEC-5009-CF61-A4AE4E16D5F2}"/>
                  </a:ext>
                </a:extLst>
              </p:cNvPr>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1168;p28">
                <a:extLst>
                  <a:ext uri="{FF2B5EF4-FFF2-40B4-BE49-F238E27FC236}">
                    <a16:creationId xmlns:a16="http://schemas.microsoft.com/office/drawing/2014/main" id="{866C7203-41EC-BF6C-1C89-5EA4292EBF08}"/>
                  </a:ext>
                </a:extLst>
              </p:cNvPr>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1169;p28">
                <a:extLst>
                  <a:ext uri="{FF2B5EF4-FFF2-40B4-BE49-F238E27FC236}">
                    <a16:creationId xmlns:a16="http://schemas.microsoft.com/office/drawing/2014/main" id="{C51EB3BD-1962-B1E0-1476-DB30E8951EBE}"/>
                  </a:ext>
                </a:extLst>
              </p:cNvPr>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1170;p28">
                <a:extLst>
                  <a:ext uri="{FF2B5EF4-FFF2-40B4-BE49-F238E27FC236}">
                    <a16:creationId xmlns:a16="http://schemas.microsoft.com/office/drawing/2014/main" id="{07558418-C26C-808D-47CF-D7B47BD8455E}"/>
                  </a:ext>
                </a:extLst>
              </p:cNvPr>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1171;p28">
                <a:extLst>
                  <a:ext uri="{FF2B5EF4-FFF2-40B4-BE49-F238E27FC236}">
                    <a16:creationId xmlns:a16="http://schemas.microsoft.com/office/drawing/2014/main" id="{ECB9F663-D105-F4C1-BA3F-953E1E234CBF}"/>
                  </a:ext>
                </a:extLst>
              </p:cNvPr>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1172;p28">
                <a:extLst>
                  <a:ext uri="{FF2B5EF4-FFF2-40B4-BE49-F238E27FC236}">
                    <a16:creationId xmlns:a16="http://schemas.microsoft.com/office/drawing/2014/main" id="{90EBB8FD-971A-7C2D-F40E-0DAAA4C971C3}"/>
                  </a:ext>
                </a:extLst>
              </p:cNvPr>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1173;p28">
                <a:extLst>
                  <a:ext uri="{FF2B5EF4-FFF2-40B4-BE49-F238E27FC236}">
                    <a16:creationId xmlns:a16="http://schemas.microsoft.com/office/drawing/2014/main" id="{8C862807-4DB0-8E71-9AF8-F582D461CBDE}"/>
                  </a:ext>
                </a:extLst>
              </p:cNvPr>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1174;p28">
                <a:extLst>
                  <a:ext uri="{FF2B5EF4-FFF2-40B4-BE49-F238E27FC236}">
                    <a16:creationId xmlns:a16="http://schemas.microsoft.com/office/drawing/2014/main" id="{14CF26EF-7562-735F-213B-E5AF3DAF5B5B}"/>
                  </a:ext>
                </a:extLst>
              </p:cNvPr>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1175;p28">
                <a:extLst>
                  <a:ext uri="{FF2B5EF4-FFF2-40B4-BE49-F238E27FC236}">
                    <a16:creationId xmlns:a16="http://schemas.microsoft.com/office/drawing/2014/main" id="{8C02A1A4-1D6C-ABDA-5ADA-948E591DBC96}"/>
                  </a:ext>
                </a:extLst>
              </p:cNvPr>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1176;p28">
                <a:extLst>
                  <a:ext uri="{FF2B5EF4-FFF2-40B4-BE49-F238E27FC236}">
                    <a16:creationId xmlns:a16="http://schemas.microsoft.com/office/drawing/2014/main" id="{0249FA3E-EC26-2239-273E-8ED06FCAD897}"/>
                  </a:ext>
                </a:extLst>
              </p:cNvPr>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1177;p28">
                <a:extLst>
                  <a:ext uri="{FF2B5EF4-FFF2-40B4-BE49-F238E27FC236}">
                    <a16:creationId xmlns:a16="http://schemas.microsoft.com/office/drawing/2014/main" id="{E8E8489F-D0D8-B81E-79C8-ECEB39601F41}"/>
                  </a:ext>
                </a:extLst>
              </p:cNvPr>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99;p28">
              <a:extLst>
                <a:ext uri="{FF2B5EF4-FFF2-40B4-BE49-F238E27FC236}">
                  <a16:creationId xmlns:a16="http://schemas.microsoft.com/office/drawing/2014/main" id="{0172E916-2E4A-20F0-57E7-B1DFCC949315}"/>
                </a:ext>
              </a:extLst>
            </p:cNvPr>
            <p:cNvSpPr/>
            <p:nvPr/>
          </p:nvSpPr>
          <p:spPr>
            <a:xfrm>
              <a:off x="3542850"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01;p28">
              <a:extLst>
                <a:ext uri="{FF2B5EF4-FFF2-40B4-BE49-F238E27FC236}">
                  <a16:creationId xmlns:a16="http://schemas.microsoft.com/office/drawing/2014/main" id="{3896E768-8507-2659-D99A-478091242B7E}"/>
                </a:ext>
              </a:extLst>
            </p:cNvPr>
            <p:cNvSpPr/>
            <p:nvPr/>
          </p:nvSpPr>
          <p:spPr>
            <a:xfrm>
              <a:off x="5475175"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78;p28">
              <a:extLst>
                <a:ext uri="{FF2B5EF4-FFF2-40B4-BE49-F238E27FC236}">
                  <a16:creationId xmlns:a16="http://schemas.microsoft.com/office/drawing/2014/main" id="{6AD0303C-FD2D-5CB7-2B25-FD1BEAD53540}"/>
                </a:ext>
              </a:extLst>
            </p:cNvPr>
            <p:cNvSpPr/>
            <p:nvPr/>
          </p:nvSpPr>
          <p:spPr>
            <a:xfrm>
              <a:off x="5160850" y="1646150"/>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3" name="ZoneTexte 2462">
            <a:extLst>
              <a:ext uri="{FF2B5EF4-FFF2-40B4-BE49-F238E27FC236}">
                <a16:creationId xmlns:a16="http://schemas.microsoft.com/office/drawing/2014/main" id="{5C5C4A55-50B8-A1BD-AD6A-E4CA1D6CCDE6}"/>
              </a:ext>
            </a:extLst>
          </p:cNvPr>
          <p:cNvSpPr txBox="1"/>
          <p:nvPr/>
        </p:nvSpPr>
        <p:spPr>
          <a:xfrm>
            <a:off x="-216573" y="340992"/>
            <a:ext cx="9257121" cy="830997"/>
          </a:xfrm>
          <a:prstGeom prst="rect">
            <a:avLst/>
          </a:prstGeom>
          <a:noFill/>
        </p:spPr>
        <p:txBody>
          <a:bodyPr wrap="square" rtlCol="0">
            <a:spAutoFit/>
          </a:bodyPr>
          <a:lstStyle/>
          <a:p>
            <a:pPr algn="ctr"/>
            <a:r>
              <a:rPr lang="fr-FR" sz="4800" b="1" dirty="0">
                <a:solidFill>
                  <a:schemeClr val="accent1"/>
                </a:solidFill>
                <a:effectLst>
                  <a:outerShdw blurRad="38100" dist="38100" dir="2700000" algn="tl">
                    <a:srgbClr val="000000">
                      <a:alpha val="43137"/>
                    </a:srgbClr>
                  </a:outerShdw>
                </a:effectLst>
              </a:rPr>
              <a:t>Implémentation du modèle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9C40CE8-C54C-F3CE-0161-7694EA2D1073}"/>
              </a:ext>
            </a:extLst>
          </p:cNvPr>
          <p:cNvPicPr>
            <a:picLocks noChangeAspect="1"/>
          </p:cNvPicPr>
          <p:nvPr/>
        </p:nvPicPr>
        <p:blipFill>
          <a:blip r:embed="rId2"/>
          <a:stretch>
            <a:fillRect/>
          </a:stretch>
        </p:blipFill>
        <p:spPr>
          <a:xfrm>
            <a:off x="5494972" y="3529486"/>
            <a:ext cx="5857843" cy="2569657"/>
          </a:xfrm>
          <a:prstGeom prst="rect">
            <a:avLst/>
          </a:prstGeom>
        </p:spPr>
      </p:pic>
      <p:pic>
        <p:nvPicPr>
          <p:cNvPr id="8" name="Image 7">
            <a:extLst>
              <a:ext uri="{FF2B5EF4-FFF2-40B4-BE49-F238E27FC236}">
                <a16:creationId xmlns:a16="http://schemas.microsoft.com/office/drawing/2014/main" id="{D5DA0970-CC40-0877-843E-3C4A83E3A10F}"/>
              </a:ext>
            </a:extLst>
          </p:cNvPr>
          <p:cNvPicPr>
            <a:picLocks noChangeAspect="1"/>
          </p:cNvPicPr>
          <p:nvPr/>
        </p:nvPicPr>
        <p:blipFill>
          <a:blip r:embed="rId3"/>
          <a:stretch>
            <a:fillRect/>
          </a:stretch>
        </p:blipFill>
        <p:spPr>
          <a:xfrm>
            <a:off x="839185" y="582157"/>
            <a:ext cx="4336130" cy="3286694"/>
          </a:xfrm>
          <a:prstGeom prst="rect">
            <a:avLst/>
          </a:prstGeom>
        </p:spPr>
      </p:pic>
    </p:spTree>
    <p:extLst>
      <p:ext uri="{BB962C8B-B14F-4D97-AF65-F5344CB8AC3E}">
        <p14:creationId xmlns:p14="http://schemas.microsoft.com/office/powerpoint/2010/main" val="3713449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01E86EB-8456-83D7-88CD-E50305522C97}"/>
              </a:ext>
            </a:extLst>
          </p:cNvPr>
          <p:cNvPicPr>
            <a:picLocks noChangeAspect="1"/>
          </p:cNvPicPr>
          <p:nvPr/>
        </p:nvPicPr>
        <p:blipFill>
          <a:blip r:embed="rId2"/>
          <a:stretch>
            <a:fillRect/>
          </a:stretch>
        </p:blipFill>
        <p:spPr>
          <a:xfrm>
            <a:off x="94270" y="810045"/>
            <a:ext cx="5915646" cy="5694362"/>
          </a:xfrm>
          <a:prstGeom prst="rect">
            <a:avLst/>
          </a:prstGeom>
        </p:spPr>
      </p:pic>
      <p:pic>
        <p:nvPicPr>
          <p:cNvPr id="5" name="Image 4">
            <a:extLst>
              <a:ext uri="{FF2B5EF4-FFF2-40B4-BE49-F238E27FC236}">
                <a16:creationId xmlns:a16="http://schemas.microsoft.com/office/drawing/2014/main" id="{D3D4F68B-DE73-9F25-59FA-062B274D0AD6}"/>
              </a:ext>
            </a:extLst>
          </p:cNvPr>
          <p:cNvPicPr>
            <a:picLocks noChangeAspect="1"/>
          </p:cNvPicPr>
          <p:nvPr/>
        </p:nvPicPr>
        <p:blipFill>
          <a:blip r:embed="rId3"/>
          <a:stretch>
            <a:fillRect/>
          </a:stretch>
        </p:blipFill>
        <p:spPr>
          <a:xfrm>
            <a:off x="6040416" y="810039"/>
            <a:ext cx="5967632" cy="5694362"/>
          </a:xfrm>
          <a:prstGeom prst="rect">
            <a:avLst/>
          </a:prstGeom>
        </p:spPr>
      </p:pic>
      <p:sp>
        <p:nvSpPr>
          <p:cNvPr id="6" name="ZoneTexte 5">
            <a:extLst>
              <a:ext uri="{FF2B5EF4-FFF2-40B4-BE49-F238E27FC236}">
                <a16:creationId xmlns:a16="http://schemas.microsoft.com/office/drawing/2014/main" id="{388F690D-4CAE-CB82-764A-73F195ABC7FD}"/>
              </a:ext>
            </a:extLst>
          </p:cNvPr>
          <p:cNvSpPr txBox="1"/>
          <p:nvPr/>
        </p:nvSpPr>
        <p:spPr>
          <a:xfrm>
            <a:off x="1849224" y="286819"/>
            <a:ext cx="8493551" cy="523220"/>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rPr>
              <a:t>GD		            	 VS 		            	SGD</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88985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ncept d'illustration du logiciel multi plate-forme. Illustration pour les  sites Web, les pages d'arrivée, les applications mobiles, les affiches et  les bannières Image Vectorielle Stock - Alamy">
            <a:extLst>
              <a:ext uri="{FF2B5EF4-FFF2-40B4-BE49-F238E27FC236}">
                <a16:creationId xmlns:a16="http://schemas.microsoft.com/office/drawing/2014/main" id="{B5F587B9-DF9C-25E7-EFBD-28940DA752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32" b="26185"/>
          <a:stretch/>
        </p:blipFill>
        <p:spPr bwMode="auto">
          <a:xfrm>
            <a:off x="1739180" y="1649691"/>
            <a:ext cx="8432342" cy="495767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EEF16DD5-6D73-3C90-83E8-5414BDE16EB9}"/>
              </a:ext>
            </a:extLst>
          </p:cNvPr>
          <p:cNvSpPr txBox="1"/>
          <p:nvPr/>
        </p:nvSpPr>
        <p:spPr>
          <a:xfrm>
            <a:off x="3572693" y="443059"/>
            <a:ext cx="4765315" cy="1107996"/>
          </a:xfrm>
          <a:prstGeom prst="rect">
            <a:avLst/>
          </a:prstGeom>
          <a:noFill/>
        </p:spPr>
        <p:txBody>
          <a:bodyPr wrap="square" rtlCol="0">
            <a:spAutoFit/>
          </a:bodyPr>
          <a:lstStyle/>
          <a:p>
            <a:pPr algn="ctr"/>
            <a:r>
              <a:rPr lang="fr-FR" sz="6600" dirty="0">
                <a:solidFill>
                  <a:srgbClr val="0070C0"/>
                </a:solidFill>
                <a:effectLst>
                  <a:outerShdw blurRad="38100" dist="38100" dir="2700000" algn="tl">
                    <a:srgbClr val="000000">
                      <a:alpha val="43137"/>
                    </a:srgbClr>
                  </a:outerShdw>
                </a:effectLst>
              </a:rPr>
              <a:t>Plateforme</a:t>
            </a:r>
            <a:endParaRPr lang="fr-FR"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2404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16FA88C-B591-B3A0-D7A0-43E103AA52A4}"/>
              </a:ext>
            </a:extLst>
          </p:cNvPr>
          <p:cNvSpPr txBox="1"/>
          <p:nvPr/>
        </p:nvSpPr>
        <p:spPr>
          <a:xfrm>
            <a:off x="1439158" y="2224726"/>
            <a:ext cx="9313683" cy="2123658"/>
          </a:xfrm>
          <a:prstGeom prst="rect">
            <a:avLst/>
          </a:prstGeom>
          <a:noFill/>
        </p:spPr>
        <p:txBody>
          <a:bodyPr wrap="square" rtlCol="0">
            <a:spAutoFit/>
          </a:bodyPr>
          <a:lstStyle/>
          <a:p>
            <a:pPr algn="ctr"/>
            <a:r>
              <a:rPr lang="en-US" sz="6600" b="1" dirty="0">
                <a:solidFill>
                  <a:srgbClr val="00B0F0"/>
                </a:solidFill>
                <a:effectLst>
                  <a:outerShdw blurRad="38100" dist="38100" dir="2700000" algn="tl">
                    <a:srgbClr val="000000">
                      <a:alpha val="43137"/>
                    </a:srgbClr>
                  </a:outerShdw>
                </a:effectLst>
              </a:rPr>
              <a:t>Merci de </a:t>
            </a:r>
            <a:r>
              <a:rPr lang="en-US" sz="6600" b="1" dirty="0" err="1">
                <a:solidFill>
                  <a:srgbClr val="00B0F0"/>
                </a:solidFill>
                <a:effectLst>
                  <a:outerShdw blurRad="38100" dist="38100" dir="2700000" algn="tl">
                    <a:srgbClr val="000000">
                      <a:alpha val="43137"/>
                    </a:srgbClr>
                  </a:outerShdw>
                </a:effectLst>
              </a:rPr>
              <a:t>votre</a:t>
            </a:r>
            <a:r>
              <a:rPr lang="en-US" sz="6600" b="1" dirty="0">
                <a:solidFill>
                  <a:srgbClr val="00B0F0"/>
                </a:solidFill>
                <a:effectLst>
                  <a:outerShdw blurRad="38100" dist="38100" dir="2700000" algn="tl">
                    <a:srgbClr val="000000">
                      <a:alpha val="43137"/>
                    </a:srgbClr>
                  </a:outerShdw>
                </a:effectLst>
              </a:rPr>
              <a:t> attention</a:t>
            </a:r>
          </a:p>
          <a:p>
            <a:pPr algn="ctr"/>
            <a:r>
              <a:rPr lang="en-US" sz="6600" b="1" dirty="0">
                <a:solidFill>
                  <a:srgbClr val="00B0F0"/>
                </a:solidFill>
                <a:effectLst>
                  <a:outerShdw blurRad="38100" dist="38100" dir="2700000" algn="tl">
                    <a:srgbClr val="000000">
                      <a:alpha val="43137"/>
                    </a:srgbClr>
                  </a:outerShdw>
                </a:effectLst>
                <a:sym typeface="Wingdings" panose="05000000000000000000" pitchFamily="2" charset="2"/>
              </a:rPr>
              <a:t></a:t>
            </a:r>
            <a:endParaRPr lang="fr-FR" sz="6600" b="1"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7914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609600" y="330141"/>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fr-FR" dirty="0"/>
              <a:t>Sommaire</a:t>
            </a:r>
            <a:endParaRPr dirty="0"/>
          </a:p>
        </p:txBody>
      </p:sp>
      <p:grpSp>
        <p:nvGrpSpPr>
          <p:cNvPr id="236" name="Google Shape;236;p16"/>
          <p:cNvGrpSpPr/>
          <p:nvPr/>
        </p:nvGrpSpPr>
        <p:grpSpPr>
          <a:xfrm>
            <a:off x="1482163" y="1338432"/>
            <a:ext cx="3537964" cy="794800"/>
            <a:chOff x="3297249" y="1109874"/>
            <a:chExt cx="2653473"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121900" tIns="121900" rIns="121900" bIns="121900" anchor="ctr" anchorCtr="0">
              <a:noAutofit/>
            </a:bodyPr>
            <a:lstStyle/>
            <a:p>
              <a:pPr algn="ctr"/>
              <a:r>
                <a:rPr lang="en" sz="2400" b="1" dirty="0">
                  <a:solidFill>
                    <a:schemeClr val="lt1"/>
                  </a:solidFill>
                  <a:latin typeface="Fira Sans Extra Condensed"/>
                  <a:ea typeface="Fira Sans Extra Condensed"/>
                  <a:cs typeface="Fira Sans Extra Condensed"/>
                  <a:sym typeface="Fira Sans Extra Condensed"/>
                </a:rPr>
                <a:t>01</a:t>
              </a:r>
              <a:endParaRPr sz="2400" dirty="0">
                <a:solidFill>
                  <a:schemeClr val="lt1"/>
                </a:solidFill>
              </a:endParaRPr>
            </a:p>
          </p:txBody>
        </p:sp>
        <p:sp>
          <p:nvSpPr>
            <p:cNvPr id="239" name="Google Shape;239;p16"/>
            <p:cNvSpPr txBox="1"/>
            <p:nvPr/>
          </p:nvSpPr>
          <p:spPr>
            <a:xfrm>
              <a:off x="3969522" y="1204126"/>
              <a:ext cx="1981200"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0000"/>
                  </a:solidFill>
                  <a:latin typeface="Fira Sans Extra Condensed"/>
                  <a:ea typeface="Fira Sans Extra Condensed"/>
                  <a:cs typeface="Fira Sans Extra Condensed"/>
                  <a:sym typeface="Fira Sans Extra Condensed"/>
                </a:rPr>
                <a:t>Introduction</a:t>
              </a:r>
              <a:endParaRPr sz="2400" b="1" dirty="0">
                <a:solidFill>
                  <a:srgbClr val="000000"/>
                </a:solidFill>
                <a:latin typeface="Fira Sans Extra Condensed"/>
                <a:ea typeface="Fira Sans Extra Condensed"/>
                <a:cs typeface="Fira Sans Extra Condensed"/>
                <a:sym typeface="Fira Sans Extra Condensed"/>
              </a:endParaRPr>
            </a:p>
          </p:txBody>
        </p:sp>
      </p:grpSp>
      <p:grpSp>
        <p:nvGrpSpPr>
          <p:cNvPr id="299" name="Google Shape;299;p16"/>
          <p:cNvGrpSpPr/>
          <p:nvPr/>
        </p:nvGrpSpPr>
        <p:grpSpPr>
          <a:xfrm>
            <a:off x="7054654" y="1341856"/>
            <a:ext cx="3537964" cy="794800"/>
            <a:chOff x="6033350" y="1109875"/>
            <a:chExt cx="2653473" cy="596100"/>
          </a:xfrm>
        </p:grpSpPr>
        <p:sp>
          <p:nvSpPr>
            <p:cNvPr id="301" name="Google Shape;301;p16"/>
            <p:cNvSpPr txBox="1"/>
            <p:nvPr/>
          </p:nvSpPr>
          <p:spPr>
            <a:xfrm>
              <a:off x="6705623" y="1233639"/>
              <a:ext cx="1981200" cy="331800"/>
            </a:xfrm>
            <a:prstGeom prst="rect">
              <a:avLst/>
            </a:prstGeom>
            <a:noFill/>
            <a:ln>
              <a:noFill/>
            </a:ln>
          </p:spPr>
          <p:txBody>
            <a:bodyPr spcFirstLastPara="1" wrap="square" lIns="121900" tIns="121900" rIns="121900" bIns="121900" anchor="ctr" anchorCtr="0">
              <a:noAutofit/>
            </a:bodyPr>
            <a:lstStyle/>
            <a:p>
              <a:r>
                <a:rPr lang="fr-FR" sz="2400" b="1" dirty="0" err="1">
                  <a:solidFill>
                    <a:srgbClr val="000000"/>
                  </a:solidFill>
                  <a:latin typeface="Fira Sans Extra Condensed"/>
                  <a:ea typeface="Fira Sans Extra Condensed"/>
                  <a:cs typeface="Fira Sans Extra Condensed"/>
                  <a:sym typeface="Fira Sans Extra Condensed"/>
                </a:rPr>
                <a:t>Dataset</a:t>
              </a:r>
              <a:endParaRPr sz="2400" b="1" dirty="0">
                <a:solidFill>
                  <a:srgbClr val="000000"/>
                </a:solidFill>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04</a:t>
              </a:r>
              <a:endParaRPr sz="2400">
                <a:solidFill>
                  <a:schemeClr val="lt1"/>
                </a:solidFill>
              </a:endParaRPr>
            </a:p>
          </p:txBody>
        </p:sp>
      </p:grpSp>
      <p:grpSp>
        <p:nvGrpSpPr>
          <p:cNvPr id="304" name="Google Shape;304;p16"/>
          <p:cNvGrpSpPr/>
          <p:nvPr/>
        </p:nvGrpSpPr>
        <p:grpSpPr>
          <a:xfrm>
            <a:off x="1482161" y="3311394"/>
            <a:ext cx="3537966" cy="794800"/>
            <a:chOff x="3297248" y="2589598"/>
            <a:chExt cx="2653475" cy="596100"/>
          </a:xfrm>
        </p:grpSpPr>
        <p:sp>
          <p:nvSpPr>
            <p:cNvPr id="306" name="Google Shape;306;p16"/>
            <p:cNvSpPr txBox="1"/>
            <p:nvPr/>
          </p:nvSpPr>
          <p:spPr>
            <a:xfrm>
              <a:off x="3969523" y="2721748"/>
              <a:ext cx="1981200" cy="331800"/>
            </a:xfrm>
            <a:prstGeom prst="rect">
              <a:avLst/>
            </a:prstGeom>
            <a:noFill/>
            <a:ln>
              <a:noFill/>
            </a:ln>
          </p:spPr>
          <p:txBody>
            <a:bodyPr spcFirstLastPara="1" wrap="square" lIns="121900" tIns="121900" rIns="121900" bIns="121900" anchor="ctr" anchorCtr="0">
              <a:noAutofit/>
            </a:bodyPr>
            <a:lstStyle/>
            <a:p>
              <a:r>
                <a:rPr lang="fr-FR" sz="2400" b="1" dirty="0">
                  <a:latin typeface="Fira Sans Extra Condensed"/>
                  <a:ea typeface="Fira Sans Extra Condensed"/>
                  <a:cs typeface="Fira Sans Extra Condensed"/>
                  <a:sym typeface="Fira Sans Extra Condensed"/>
                </a:rPr>
                <a:t>Régression linéaire multiple</a:t>
              </a:r>
              <a:endParaRPr sz="2400" b="1" dirty="0">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02</a:t>
              </a:r>
              <a:endParaRPr sz="2400">
                <a:solidFill>
                  <a:schemeClr val="lt1"/>
                </a:solidFill>
              </a:endParaRPr>
            </a:p>
          </p:txBody>
        </p:sp>
      </p:grpSp>
      <p:grpSp>
        <p:nvGrpSpPr>
          <p:cNvPr id="309" name="Google Shape;309;p16"/>
          <p:cNvGrpSpPr/>
          <p:nvPr/>
        </p:nvGrpSpPr>
        <p:grpSpPr>
          <a:xfrm>
            <a:off x="1482161" y="5265302"/>
            <a:ext cx="3436399" cy="1262558"/>
            <a:chOff x="3297248" y="4055023"/>
            <a:chExt cx="2577300" cy="946917"/>
          </a:xfrm>
        </p:grpSpPr>
        <p:sp>
          <p:nvSpPr>
            <p:cNvPr id="311" name="Google Shape;311;p16"/>
            <p:cNvSpPr txBox="1"/>
            <p:nvPr/>
          </p:nvSpPr>
          <p:spPr>
            <a:xfrm>
              <a:off x="3893348" y="4187172"/>
              <a:ext cx="1981200" cy="814768"/>
            </a:xfrm>
            <a:prstGeom prst="rect">
              <a:avLst/>
            </a:prstGeom>
            <a:noFill/>
            <a:ln>
              <a:noFill/>
            </a:ln>
          </p:spPr>
          <p:txBody>
            <a:bodyPr spcFirstLastPara="1" wrap="square" lIns="121900" tIns="121900" rIns="121900" bIns="121900" anchor="ctr" anchorCtr="0">
              <a:noAutofit/>
            </a:bodyPr>
            <a:lstStyle/>
            <a:p>
              <a:r>
                <a:rPr lang="fr-FR" sz="2400" b="1" dirty="0">
                  <a:latin typeface="Fira Sans Extra Condensed"/>
                  <a:ea typeface="Fira Sans Extra Condensed"/>
                  <a:cs typeface="Fira Sans Extra Condensed"/>
                  <a:sym typeface="Fira Sans Extra Condensed"/>
                </a:rPr>
                <a:t>Optimisation</a:t>
              </a:r>
            </a:p>
            <a:p>
              <a:pPr marL="342900" indent="-342900">
                <a:buFontTx/>
                <a:buChar char="-"/>
              </a:pPr>
              <a:r>
                <a:rPr lang="en-US" sz="2400" dirty="0">
                  <a:solidFill>
                    <a:srgbClr val="000000"/>
                  </a:solidFill>
                  <a:latin typeface="Fira Sans Extra Condensed"/>
                  <a:ea typeface="Fira Sans Extra Condensed"/>
                  <a:cs typeface="Fira Sans Extra Condensed"/>
                  <a:sym typeface="Fira Sans Extra Condensed"/>
                </a:rPr>
                <a:t>GD</a:t>
              </a:r>
            </a:p>
            <a:p>
              <a:pPr marL="342900" indent="-342900">
                <a:buFontTx/>
                <a:buChar char="-"/>
              </a:pPr>
              <a:r>
                <a:rPr lang="en-US" sz="2400" dirty="0">
                  <a:solidFill>
                    <a:srgbClr val="000000"/>
                  </a:solidFill>
                  <a:latin typeface="Fira Sans Extra Condensed"/>
                  <a:ea typeface="Fira Sans Extra Condensed"/>
                  <a:cs typeface="Fira Sans Extra Condensed"/>
                  <a:sym typeface="Fira Sans Extra Condensed"/>
                </a:rPr>
                <a:t>SGD</a:t>
              </a:r>
              <a:endParaRPr sz="2400" dirty="0">
                <a:solidFill>
                  <a:srgbClr val="000000"/>
                </a:solidFill>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03</a:t>
              </a:r>
              <a:endParaRPr sz="2400">
                <a:solidFill>
                  <a:schemeClr val="lt1"/>
                </a:solidFill>
              </a:endParaRPr>
            </a:p>
          </p:txBody>
        </p:sp>
      </p:grpSp>
      <p:grpSp>
        <p:nvGrpSpPr>
          <p:cNvPr id="314" name="Google Shape;314;p16"/>
          <p:cNvGrpSpPr/>
          <p:nvPr/>
        </p:nvGrpSpPr>
        <p:grpSpPr>
          <a:xfrm>
            <a:off x="7054651" y="3351288"/>
            <a:ext cx="4596877" cy="794800"/>
            <a:chOff x="6033350" y="2616950"/>
            <a:chExt cx="3447658" cy="596100"/>
          </a:xfrm>
        </p:grpSpPr>
        <p:sp>
          <p:nvSpPr>
            <p:cNvPr id="316" name="Google Shape;316;p16"/>
            <p:cNvSpPr txBox="1"/>
            <p:nvPr/>
          </p:nvSpPr>
          <p:spPr>
            <a:xfrm>
              <a:off x="6705623" y="2749100"/>
              <a:ext cx="2775385" cy="371400"/>
            </a:xfrm>
            <a:prstGeom prst="rect">
              <a:avLst/>
            </a:prstGeom>
            <a:noFill/>
            <a:ln>
              <a:noFill/>
            </a:ln>
          </p:spPr>
          <p:txBody>
            <a:bodyPr spcFirstLastPara="1" wrap="square" lIns="121900" tIns="121900" rIns="121900" bIns="121900" anchor="ctr" anchorCtr="0">
              <a:noAutofit/>
            </a:bodyPr>
            <a:lstStyle/>
            <a:p>
              <a:r>
                <a:rPr lang="fr-FR" sz="2400" b="1" dirty="0">
                  <a:solidFill>
                    <a:srgbClr val="000000"/>
                  </a:solidFill>
                  <a:latin typeface="Fira Sans Extra Condensed"/>
                  <a:ea typeface="Fira Sans Extra Condensed"/>
                  <a:cs typeface="Fira Sans Extra Condensed"/>
                  <a:sym typeface="Fira Sans Extra Condensed"/>
                </a:rPr>
                <a:t>Implémentation du modèle</a:t>
              </a:r>
              <a:endParaRPr sz="2400" b="1" dirty="0">
                <a:solidFill>
                  <a:srgbClr val="000000"/>
                </a:solidFill>
                <a:latin typeface="Fira Sans Extra Condensed"/>
                <a:ea typeface="Fira Sans Extra Condensed"/>
                <a:cs typeface="Fira Sans Extra Condensed"/>
                <a:sym typeface="Fira Sans Extra Condensed"/>
              </a:endParaRP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05</a:t>
              </a:r>
              <a:endParaRPr sz="2400">
                <a:solidFill>
                  <a:schemeClr val="lt1"/>
                </a:solidFill>
              </a:endParaRPr>
            </a:p>
          </p:txBody>
        </p:sp>
      </p:grpSp>
      <p:grpSp>
        <p:nvGrpSpPr>
          <p:cNvPr id="319" name="Google Shape;319;p16"/>
          <p:cNvGrpSpPr/>
          <p:nvPr/>
        </p:nvGrpSpPr>
        <p:grpSpPr>
          <a:xfrm>
            <a:off x="7054652" y="5270024"/>
            <a:ext cx="3537962" cy="794800"/>
            <a:chOff x="6033350" y="4056000"/>
            <a:chExt cx="2653472" cy="596100"/>
          </a:xfrm>
        </p:grpSpPr>
        <p:sp>
          <p:nvSpPr>
            <p:cNvPr id="321" name="Google Shape;321;p16"/>
            <p:cNvSpPr txBox="1"/>
            <p:nvPr/>
          </p:nvSpPr>
          <p:spPr>
            <a:xfrm>
              <a:off x="6705622" y="4184608"/>
              <a:ext cx="1981200" cy="331800"/>
            </a:xfrm>
            <a:prstGeom prst="rect">
              <a:avLst/>
            </a:prstGeom>
            <a:noFill/>
            <a:ln>
              <a:noFill/>
            </a:ln>
          </p:spPr>
          <p:txBody>
            <a:bodyPr spcFirstLastPara="1" wrap="square" lIns="121900" tIns="121900" rIns="121900" bIns="121900" anchor="ctr" anchorCtr="0">
              <a:noAutofit/>
            </a:bodyPr>
            <a:lstStyle/>
            <a:p>
              <a:r>
                <a:rPr lang="fr-FR" sz="2400" b="1" dirty="0">
                  <a:latin typeface="Fira Sans Extra Condensed"/>
                  <a:ea typeface="Fira Sans Extra Condensed"/>
                  <a:cs typeface="Fira Sans Extra Condensed"/>
                  <a:sym typeface="Fira Sans Extra Condensed"/>
                </a:rPr>
                <a:t>Plateforme</a:t>
              </a:r>
              <a:endParaRPr sz="2400" b="1" dirty="0">
                <a:solidFill>
                  <a:srgbClr val="000000"/>
                </a:solidFill>
                <a:latin typeface="Fira Sans Extra Condensed"/>
                <a:ea typeface="Fira Sans Extra Condensed"/>
                <a:cs typeface="Fira Sans Extra Condensed"/>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06</a:t>
              </a:r>
              <a:endParaRPr sz="2400">
                <a:solidFill>
                  <a:schemeClr val="lt1"/>
                </a:solidFill>
              </a:endParaRPr>
            </a:p>
          </p:txBody>
        </p:sp>
      </p:grpSp>
      <p:cxnSp>
        <p:nvCxnSpPr>
          <p:cNvPr id="324" name="Google Shape;324;p16"/>
          <p:cNvCxnSpPr>
            <a:stCxn id="237" idx="4"/>
            <a:endCxn id="308" idx="0"/>
          </p:cNvCxnSpPr>
          <p:nvPr/>
        </p:nvCxnSpPr>
        <p:spPr>
          <a:xfrm>
            <a:off x="1879562" y="2133230"/>
            <a:ext cx="0" cy="11780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1879561" y="4106196"/>
            <a:ext cx="0" cy="1159099"/>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7452052" y="2136656"/>
            <a:ext cx="0" cy="12148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cxnSpLocks/>
            <a:stCxn id="318" idx="4"/>
            <a:endCxn id="323" idx="0"/>
          </p:cNvCxnSpPr>
          <p:nvPr/>
        </p:nvCxnSpPr>
        <p:spPr>
          <a:xfrm>
            <a:off x="7452052" y="4146090"/>
            <a:ext cx="0" cy="1124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7"/>
          <p:cNvSpPr/>
          <p:nvPr/>
        </p:nvSpPr>
        <p:spPr>
          <a:xfrm>
            <a:off x="609566" y="1706867"/>
            <a:ext cx="10936499" cy="4411957"/>
          </a:xfrm>
          <a:prstGeom prst="roundRect">
            <a:avLst>
              <a:gd name="adj" fmla="val 16667"/>
            </a:avLst>
          </a:prstGeom>
          <a:solidFill>
            <a:schemeClr val="accent1">
              <a:lumMod val="60000"/>
              <a:lumOff val="40000"/>
              <a:alpha val="25099"/>
            </a:schemeClr>
          </a:solidFill>
          <a:ln>
            <a:noFill/>
          </a:ln>
        </p:spPr>
        <p:txBody>
          <a:bodyPr spcFirstLastPara="1" wrap="square" lIns="121900" tIns="121900" rIns="121900" bIns="121900" anchor="ctr" anchorCtr="0">
            <a:noAutofit/>
          </a:bodyPr>
          <a:lstStyle/>
          <a:p>
            <a:endParaRPr sz="2400"/>
          </a:p>
        </p:txBody>
      </p:sp>
      <p:sp>
        <p:nvSpPr>
          <p:cNvPr id="334" name="Google Shape;334;p17"/>
          <p:cNvSpPr/>
          <p:nvPr/>
        </p:nvSpPr>
        <p:spPr>
          <a:xfrm>
            <a:off x="567127" y="1392002"/>
            <a:ext cx="1046400" cy="10464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36" name="Google Shape;336;p17"/>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US" dirty="0"/>
              <a:t>Introduction</a:t>
            </a:r>
            <a:endParaRPr dirty="0"/>
          </a:p>
        </p:txBody>
      </p:sp>
      <p:grpSp>
        <p:nvGrpSpPr>
          <p:cNvPr id="337" name="Google Shape;337;p17"/>
          <p:cNvGrpSpPr/>
          <p:nvPr/>
        </p:nvGrpSpPr>
        <p:grpSpPr>
          <a:xfrm>
            <a:off x="775653" y="1600528"/>
            <a:ext cx="629348" cy="629348"/>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2" name="ZoneTexte 1">
            <a:extLst>
              <a:ext uri="{FF2B5EF4-FFF2-40B4-BE49-F238E27FC236}">
                <a16:creationId xmlns:a16="http://schemas.microsoft.com/office/drawing/2014/main" id="{70553D2B-A5BB-BEE4-5CA0-68E2AE634BAB}"/>
              </a:ext>
            </a:extLst>
          </p:cNvPr>
          <p:cNvSpPr txBox="1"/>
          <p:nvPr/>
        </p:nvSpPr>
        <p:spPr>
          <a:xfrm>
            <a:off x="809559" y="2558570"/>
            <a:ext cx="10536512" cy="3170099"/>
          </a:xfrm>
          <a:prstGeom prst="rect">
            <a:avLst/>
          </a:prstGeom>
          <a:noFill/>
        </p:spPr>
        <p:txBody>
          <a:bodyPr wrap="square" rtlCol="0">
            <a:spAutoFit/>
          </a:bodyPr>
          <a:lstStyle/>
          <a:p>
            <a:r>
              <a:rPr lang="fr-FR" sz="2000" dirty="0"/>
              <a:t>Le Machine Learning est une branche de l'intelligence artificielle qui permet aux ordinateurs d'apprendre à partir de données sans être explicitement programmés.</a:t>
            </a:r>
          </a:p>
          <a:p>
            <a:r>
              <a:rPr lang="fr-FR" sz="2000" dirty="0"/>
              <a:t>Notre projet académique consiste à utiliser le Machine Learning pour développer un modèle de prédiction des prix des ordinateurs en utilisant la régression linéaire multiple.</a:t>
            </a:r>
          </a:p>
          <a:p>
            <a:r>
              <a:rPr lang="fr-FR" sz="2000" dirty="0"/>
              <a:t>Pour atteindre cet objectif, deux algorithmes d'optimisation différents ont été comparés : </a:t>
            </a:r>
          </a:p>
          <a:p>
            <a:r>
              <a:rPr lang="fr-FR" sz="2000" dirty="0"/>
              <a:t>La descente de gradient (GD) et la descente de gradient stochastique (SGD).</a:t>
            </a:r>
          </a:p>
          <a:p>
            <a:r>
              <a:rPr lang="fr-FR" sz="2000" dirty="0"/>
              <a:t>L'optimisation avec ces algorithmes permettra de trouver les coefficients optimaux du modèle de la régression linéaire multiple.</a:t>
            </a:r>
          </a:p>
          <a:p>
            <a:r>
              <a:rPr lang="fr-FR" sz="2000" dirty="0"/>
              <a:t>Ces coefficients représentent les poids associés à chaque caractéristique de l'ordinateur qui permettent de prédire son prix.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6;p17">
            <a:extLst>
              <a:ext uri="{FF2B5EF4-FFF2-40B4-BE49-F238E27FC236}">
                <a16:creationId xmlns:a16="http://schemas.microsoft.com/office/drawing/2014/main" id="{B7D51F7A-9160-B8E8-F7C7-6A4C37472176}"/>
              </a:ext>
            </a:extLst>
          </p:cNvPr>
          <p:cNvSpPr txBox="1">
            <a:spLocks/>
          </p:cNvSpPr>
          <p:nvPr/>
        </p:nvSpPr>
        <p:spPr>
          <a:xfrm>
            <a:off x="326795" y="378950"/>
            <a:ext cx="6488784" cy="4952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dirty="0" err="1">
                <a:effectLst>
                  <a:outerShdw blurRad="38100" dist="38100" dir="2700000" algn="tl">
                    <a:srgbClr val="000000">
                      <a:alpha val="43137"/>
                    </a:srgbClr>
                  </a:outerShdw>
                </a:effectLst>
              </a:rPr>
              <a:t>Régression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linéaire</a:t>
            </a:r>
            <a:r>
              <a:rPr lang="en-US" dirty="0">
                <a:effectLst>
                  <a:outerShdw blurRad="38100" dist="38100" dir="2700000" algn="tl">
                    <a:srgbClr val="000000">
                      <a:alpha val="43137"/>
                    </a:srgbClr>
                  </a:outerShdw>
                </a:effectLst>
              </a:rPr>
              <a:t> multiple</a:t>
            </a:r>
          </a:p>
        </p:txBody>
      </p:sp>
      <p:pic>
        <p:nvPicPr>
          <p:cNvPr id="4" name="Image 3">
            <a:extLst>
              <a:ext uri="{FF2B5EF4-FFF2-40B4-BE49-F238E27FC236}">
                <a16:creationId xmlns:a16="http://schemas.microsoft.com/office/drawing/2014/main" id="{AF61685B-6E38-EAAC-D686-D0FD33EC0E58}"/>
              </a:ext>
            </a:extLst>
          </p:cNvPr>
          <p:cNvPicPr>
            <a:picLocks noChangeAspect="1"/>
          </p:cNvPicPr>
          <p:nvPr/>
        </p:nvPicPr>
        <p:blipFill>
          <a:blip r:embed="rId2"/>
          <a:stretch>
            <a:fillRect/>
          </a:stretch>
        </p:blipFill>
        <p:spPr>
          <a:xfrm>
            <a:off x="9770342" y="5135534"/>
            <a:ext cx="1749292" cy="1236986"/>
          </a:xfrm>
          <a:prstGeom prst="rect">
            <a:avLst/>
          </a:prstGeom>
        </p:spPr>
      </p:pic>
      <p:sp>
        <p:nvSpPr>
          <p:cNvPr id="5" name="ZoneTexte 4">
            <a:extLst>
              <a:ext uri="{FF2B5EF4-FFF2-40B4-BE49-F238E27FC236}">
                <a16:creationId xmlns:a16="http://schemas.microsoft.com/office/drawing/2014/main" id="{A95E579E-3357-3092-7FA9-787455ACF6F0}"/>
              </a:ext>
            </a:extLst>
          </p:cNvPr>
          <p:cNvSpPr txBox="1"/>
          <p:nvPr/>
        </p:nvSpPr>
        <p:spPr>
          <a:xfrm>
            <a:off x="326795" y="1875934"/>
            <a:ext cx="11287106" cy="3416320"/>
          </a:xfrm>
          <a:prstGeom prst="rect">
            <a:avLst/>
          </a:prstGeom>
          <a:noFill/>
        </p:spPr>
        <p:txBody>
          <a:bodyPr wrap="square" rtlCol="0">
            <a:spAutoFit/>
          </a:bodyPr>
          <a:lstStyle/>
          <a:p>
            <a:r>
              <a:rPr lang="fr-FR" sz="2400" dirty="0"/>
              <a:t>En </a:t>
            </a:r>
            <a:r>
              <a:rPr lang="fr-FR" sz="2400" b="1" dirty="0"/>
              <a:t>machine Learning</a:t>
            </a:r>
            <a:r>
              <a:rPr lang="fr-FR" sz="2400" dirty="0"/>
              <a:t>, la </a:t>
            </a:r>
            <a:r>
              <a:rPr lang="fr-FR" sz="2400" b="1" dirty="0">
                <a:solidFill>
                  <a:srgbClr val="00B0F0"/>
                </a:solidFill>
              </a:rPr>
              <a:t>régression linéaire multiple </a:t>
            </a:r>
            <a:r>
              <a:rPr lang="fr-FR" sz="2400" dirty="0"/>
              <a:t>est utilisée comme méthode d'apprentissage supervisé pour prédire des valeurs continues à partir d'un ensemble de données d'entraînement. Elle est couramment utilisée pour la </a:t>
            </a:r>
            <a:r>
              <a:rPr lang="fr-FR" sz="2400" u="sng" dirty="0"/>
              <a:t>prédiction</a:t>
            </a:r>
            <a:r>
              <a:rPr lang="fr-FR" sz="2400" dirty="0"/>
              <a:t> de prix, de quantités, de scores, etc.</a:t>
            </a:r>
          </a:p>
          <a:p>
            <a:endParaRPr lang="fr-FR" sz="2400" dirty="0"/>
          </a:p>
          <a:p>
            <a:r>
              <a:rPr lang="fr-FR" sz="2400" dirty="0"/>
              <a:t>Le processus d'apprentissage dans la </a:t>
            </a:r>
            <a:r>
              <a:rPr lang="fr-FR" sz="2400" b="1" dirty="0">
                <a:solidFill>
                  <a:srgbClr val="00B0F0"/>
                </a:solidFill>
              </a:rPr>
              <a:t>régression linéaire multiple </a:t>
            </a:r>
            <a:r>
              <a:rPr lang="fr-FR" sz="2400" dirty="0"/>
              <a:t>consiste à trouver les coefficients optimaux de l'équation linéaire en minimisant l'erreur quadratique moyenne entre les valeurs prédites et les valeurs réelles dans l'ensemble de données d'entraînement.</a:t>
            </a:r>
          </a:p>
        </p:txBody>
      </p:sp>
    </p:spTree>
    <p:extLst>
      <p:ext uri="{BB962C8B-B14F-4D97-AF65-F5344CB8AC3E}">
        <p14:creationId xmlns:p14="http://schemas.microsoft.com/office/powerpoint/2010/main" val="1065553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grpSp>
        <p:nvGrpSpPr>
          <p:cNvPr id="594" name="Google Shape;594;p21"/>
          <p:cNvGrpSpPr/>
          <p:nvPr/>
        </p:nvGrpSpPr>
        <p:grpSpPr>
          <a:xfrm>
            <a:off x="8940771" y="1374544"/>
            <a:ext cx="2641588" cy="4934723"/>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grpSp>
      <p:grpSp>
        <p:nvGrpSpPr>
          <p:cNvPr id="606" name="Google Shape;606;p21"/>
          <p:cNvGrpSpPr/>
          <p:nvPr/>
        </p:nvGrpSpPr>
        <p:grpSpPr>
          <a:xfrm>
            <a:off x="6200929" y="1371300"/>
            <a:ext cx="3921005" cy="1183264"/>
            <a:chOff x="4650696" y="1028476"/>
            <a:chExt cx="2940754" cy="887449"/>
          </a:xfrm>
        </p:grpSpPr>
        <p:sp>
          <p:nvSpPr>
            <p:cNvPr id="607" name="Google Shape;607;p21"/>
            <p:cNvSpPr/>
            <p:nvPr/>
          </p:nvSpPr>
          <p:spPr>
            <a:xfrm>
              <a:off x="6986950" y="1311425"/>
              <a:ext cx="604500" cy="604500"/>
            </a:xfrm>
            <a:prstGeom prst="ellipse">
              <a:avLst/>
            </a:prstGeom>
            <a:solidFill>
              <a:schemeClr val="accent6"/>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04</a:t>
              </a:r>
              <a:endParaRPr sz="2400" b="1">
                <a:solidFill>
                  <a:schemeClr val="lt1"/>
                </a:solidFill>
                <a:latin typeface="Fira Sans Extra Condensed"/>
                <a:ea typeface="Fira Sans Extra Condensed"/>
                <a:cs typeface="Fira Sans Extra Condensed"/>
                <a:sym typeface="Fira Sans Extra Condensed"/>
              </a:endParaRPr>
            </a:p>
          </p:txBody>
        </p:sp>
        <p:sp>
          <p:nvSpPr>
            <p:cNvPr id="609" name="Google Shape;609;p21"/>
            <p:cNvSpPr txBox="1"/>
            <p:nvPr/>
          </p:nvSpPr>
          <p:spPr>
            <a:xfrm>
              <a:off x="4650696" y="1028476"/>
              <a:ext cx="1981200" cy="331800"/>
            </a:xfrm>
            <a:prstGeom prst="rect">
              <a:avLst/>
            </a:prstGeom>
            <a:noFill/>
            <a:ln>
              <a:noFill/>
            </a:ln>
          </p:spPr>
          <p:txBody>
            <a:bodyPr spcFirstLastPara="1" wrap="square" lIns="121900" tIns="121900" rIns="121900" bIns="121900" anchor="ctr" anchorCtr="0">
              <a:noAutofit/>
            </a:bodyPr>
            <a:lstStyle/>
            <a:p>
              <a:r>
                <a:rPr lang="fr-FR" sz="2400" b="1" dirty="0">
                  <a:solidFill>
                    <a:srgbClr val="000000"/>
                  </a:solidFill>
                  <a:latin typeface="Fira Sans Extra Condensed"/>
                  <a:ea typeface="Fira Sans Extra Condensed"/>
                  <a:cs typeface="Fira Sans Extra Condensed"/>
                  <a:sym typeface="Fira Sans Extra Condensed"/>
                </a:rPr>
                <a:t>Calculer le gradient</a:t>
              </a:r>
              <a:endParaRPr sz="2400" b="1" dirty="0">
                <a:solidFill>
                  <a:srgbClr val="000000"/>
                </a:solidFill>
                <a:latin typeface="Fira Sans Extra Condensed"/>
                <a:ea typeface="Fira Sans Extra Condensed"/>
                <a:cs typeface="Fira Sans Extra Condensed"/>
                <a:sym typeface="Fira Sans Extra Condensed"/>
              </a:endParaRPr>
            </a:p>
          </p:txBody>
        </p:sp>
      </p:grpSp>
      <p:grpSp>
        <p:nvGrpSpPr>
          <p:cNvPr id="611" name="Google Shape;611;p21"/>
          <p:cNvGrpSpPr/>
          <p:nvPr/>
        </p:nvGrpSpPr>
        <p:grpSpPr>
          <a:xfrm>
            <a:off x="3932722" y="2938258"/>
            <a:ext cx="4326557" cy="850517"/>
            <a:chOff x="3510922" y="2444462"/>
            <a:chExt cx="2918478" cy="637888"/>
          </a:xfrm>
        </p:grpSpPr>
        <p:sp>
          <p:nvSpPr>
            <p:cNvPr id="612" name="Google Shape;612;p21"/>
            <p:cNvSpPr/>
            <p:nvPr/>
          </p:nvSpPr>
          <p:spPr>
            <a:xfrm>
              <a:off x="5824900" y="2477850"/>
              <a:ext cx="604500" cy="604500"/>
            </a:xfrm>
            <a:prstGeom prst="ellipse">
              <a:avLst/>
            </a:prstGeom>
            <a:solidFill>
              <a:schemeClr val="accent5"/>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03</a:t>
              </a:r>
              <a:endParaRPr sz="2400" b="1">
                <a:solidFill>
                  <a:schemeClr val="lt1"/>
                </a:solidFill>
                <a:latin typeface="Fira Sans Extra Condensed"/>
                <a:ea typeface="Fira Sans Extra Condensed"/>
                <a:cs typeface="Fira Sans Extra Condensed"/>
                <a:sym typeface="Fira Sans Extra Condensed"/>
              </a:endParaRPr>
            </a:p>
          </p:txBody>
        </p:sp>
        <p:sp>
          <p:nvSpPr>
            <p:cNvPr id="614" name="Google Shape;614;p21"/>
            <p:cNvSpPr txBox="1"/>
            <p:nvPr/>
          </p:nvSpPr>
          <p:spPr>
            <a:xfrm>
              <a:off x="3510922" y="2444462"/>
              <a:ext cx="1956405" cy="516571"/>
            </a:xfrm>
            <a:prstGeom prst="rect">
              <a:avLst/>
            </a:prstGeom>
            <a:noFill/>
            <a:ln>
              <a:noFill/>
            </a:ln>
          </p:spPr>
          <p:txBody>
            <a:bodyPr spcFirstLastPara="1" wrap="square" lIns="121900" tIns="121900" rIns="121900" bIns="121900" anchor="ctr" anchorCtr="0">
              <a:noAutofit/>
            </a:bodyPr>
            <a:lstStyle/>
            <a:p>
              <a:r>
                <a:rPr lang="fr-FR" sz="2400" b="1" dirty="0">
                  <a:solidFill>
                    <a:srgbClr val="000000"/>
                  </a:solidFill>
                  <a:latin typeface="Fira Sans Extra Condensed"/>
                  <a:ea typeface="Fira Sans Extra Condensed"/>
                  <a:cs typeface="Fira Sans Extra Condensed"/>
                  <a:sym typeface="Fira Sans Extra Condensed"/>
                </a:rPr>
                <a:t>Créer la Fonction Coût</a:t>
              </a:r>
              <a:endParaRPr sz="2400" b="1" dirty="0">
                <a:solidFill>
                  <a:srgbClr val="000000"/>
                </a:solidFill>
                <a:latin typeface="Fira Sans Extra Condensed"/>
                <a:ea typeface="Fira Sans Extra Condensed"/>
                <a:cs typeface="Fira Sans Extra Condensed"/>
                <a:sym typeface="Fira Sans Extra Condensed"/>
              </a:endParaRPr>
            </a:p>
          </p:txBody>
        </p:sp>
      </p:grpSp>
      <p:grpSp>
        <p:nvGrpSpPr>
          <p:cNvPr id="616" name="Google Shape;616;p21"/>
          <p:cNvGrpSpPr/>
          <p:nvPr/>
        </p:nvGrpSpPr>
        <p:grpSpPr>
          <a:xfrm>
            <a:off x="1101496" y="4172472"/>
            <a:ext cx="5295128" cy="850516"/>
            <a:chOff x="2888100" y="2444463"/>
            <a:chExt cx="3541300" cy="637887"/>
          </a:xfrm>
        </p:grpSpPr>
        <p:sp>
          <p:nvSpPr>
            <p:cNvPr id="617" name="Google Shape;617;p21"/>
            <p:cNvSpPr/>
            <p:nvPr/>
          </p:nvSpPr>
          <p:spPr>
            <a:xfrm>
              <a:off x="5824900" y="2477850"/>
              <a:ext cx="604500" cy="604500"/>
            </a:xfrm>
            <a:prstGeom prst="ellipse">
              <a:avLst/>
            </a:prstGeom>
            <a:solidFill>
              <a:schemeClr val="accent4"/>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02</a:t>
              </a:r>
              <a:endParaRPr sz="2400" b="1">
                <a:solidFill>
                  <a:schemeClr val="lt1"/>
                </a:solidFill>
                <a:latin typeface="Fira Sans Extra Condensed"/>
                <a:ea typeface="Fira Sans Extra Condensed"/>
                <a:cs typeface="Fira Sans Extra Condensed"/>
                <a:sym typeface="Fira Sans Extra Condensed"/>
              </a:endParaRPr>
            </a:p>
          </p:txBody>
        </p:sp>
        <p:sp>
          <p:nvSpPr>
            <p:cNvPr id="619" name="Google Shape;619;p21"/>
            <p:cNvSpPr txBox="1"/>
            <p:nvPr/>
          </p:nvSpPr>
          <p:spPr>
            <a:xfrm>
              <a:off x="2888100" y="2444463"/>
              <a:ext cx="2936800" cy="637887"/>
            </a:xfrm>
            <a:prstGeom prst="rect">
              <a:avLst/>
            </a:prstGeom>
            <a:noFill/>
            <a:ln>
              <a:noFill/>
            </a:ln>
          </p:spPr>
          <p:txBody>
            <a:bodyPr spcFirstLastPara="1" wrap="square" lIns="121900" tIns="121900" rIns="121900" bIns="121900" anchor="ctr" anchorCtr="0">
              <a:noAutofit/>
            </a:bodyPr>
            <a:lstStyle/>
            <a:p>
              <a:r>
                <a:rPr lang="fr-FR" sz="2400" b="1" dirty="0"/>
                <a:t>Donner à la machine un modèle linéaire   </a:t>
              </a:r>
              <a:r>
                <a:rPr lang="el-GR" sz="2400" b="1" dirty="0"/>
                <a:t>𝑭(𝑿) = 𝑿.θ</a:t>
              </a:r>
              <a:endParaRPr sz="2400" b="1" dirty="0">
                <a:solidFill>
                  <a:srgbClr val="000000"/>
                </a:solidFill>
                <a:latin typeface="Fira Sans Extra Condensed"/>
                <a:ea typeface="Fira Sans Extra Condensed"/>
                <a:cs typeface="Fira Sans Extra Condensed"/>
                <a:sym typeface="Fira Sans Extra Condensed"/>
              </a:endParaRPr>
            </a:p>
          </p:txBody>
        </p:sp>
      </p:grpSp>
      <p:grpSp>
        <p:nvGrpSpPr>
          <p:cNvPr id="621" name="Google Shape;621;p21"/>
          <p:cNvGrpSpPr/>
          <p:nvPr/>
        </p:nvGrpSpPr>
        <p:grpSpPr>
          <a:xfrm>
            <a:off x="122548" y="5451200"/>
            <a:ext cx="4411420" cy="806000"/>
            <a:chOff x="3120835" y="2477850"/>
            <a:chExt cx="3308565" cy="604500"/>
          </a:xfrm>
        </p:grpSpPr>
        <p:sp>
          <p:nvSpPr>
            <p:cNvPr id="622" name="Google Shape;622;p21"/>
            <p:cNvSpPr/>
            <p:nvPr/>
          </p:nvSpPr>
          <p:spPr>
            <a:xfrm>
              <a:off x="5824900" y="2477850"/>
              <a:ext cx="604500" cy="604500"/>
            </a:xfrm>
            <a:prstGeom prst="ellipse">
              <a:avLst/>
            </a:prstGeom>
            <a:solidFill>
              <a:schemeClr val="accent1"/>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01</a:t>
              </a:r>
              <a:endParaRPr sz="2400" b="1">
                <a:solidFill>
                  <a:schemeClr val="lt1"/>
                </a:solidFill>
                <a:latin typeface="Fira Sans Extra Condensed"/>
                <a:ea typeface="Fira Sans Extra Condensed"/>
                <a:cs typeface="Fira Sans Extra Condensed"/>
                <a:sym typeface="Fira Sans Extra Condensed"/>
              </a:endParaRPr>
            </a:p>
          </p:txBody>
        </p:sp>
        <p:sp>
          <p:nvSpPr>
            <p:cNvPr id="624" name="Google Shape;624;p21"/>
            <p:cNvSpPr txBox="1"/>
            <p:nvPr/>
          </p:nvSpPr>
          <p:spPr>
            <a:xfrm>
              <a:off x="3120835" y="2660102"/>
              <a:ext cx="2636207" cy="331800"/>
            </a:xfrm>
            <a:prstGeom prst="rect">
              <a:avLst/>
            </a:prstGeom>
            <a:noFill/>
            <a:ln>
              <a:noFill/>
            </a:ln>
          </p:spPr>
          <p:txBody>
            <a:bodyPr spcFirstLastPara="1" wrap="square" lIns="121900" tIns="121900" rIns="121900" bIns="121900" anchor="ctr" anchorCtr="0">
              <a:noAutofit/>
            </a:bodyPr>
            <a:lstStyle/>
            <a:p>
              <a:r>
                <a:rPr lang="fr-FR" sz="2400" b="1" dirty="0">
                  <a:solidFill>
                    <a:srgbClr val="000000"/>
                  </a:solidFill>
                  <a:latin typeface="Fira Sans Extra Condensed"/>
                  <a:ea typeface="Fira Sans Extra Condensed"/>
                  <a:cs typeface="Fira Sans Extra Condensed"/>
                  <a:sym typeface="Fira Sans Extra Condensed"/>
                </a:rPr>
                <a:t>Récolter des données (𝑿, 𝒚) </a:t>
              </a:r>
              <a:endParaRPr sz="2400" b="1" dirty="0">
                <a:solidFill>
                  <a:srgbClr val="000000"/>
                </a:solidFill>
                <a:latin typeface="Fira Sans Extra Condensed"/>
                <a:ea typeface="Fira Sans Extra Condensed"/>
                <a:cs typeface="Fira Sans Extra Condensed"/>
                <a:sym typeface="Fira Sans Extra Condensed"/>
              </a:endParaRPr>
            </a:p>
          </p:txBody>
        </p:sp>
      </p:grpSp>
      <p:cxnSp>
        <p:nvCxnSpPr>
          <p:cNvPr id="626" name="Google Shape;626;p21"/>
          <p:cNvCxnSpPr>
            <a:cxnSpLocks/>
            <a:stCxn id="622" idx="6"/>
            <a:endCxn id="617" idx="4"/>
          </p:cNvCxnSpPr>
          <p:nvPr/>
        </p:nvCxnSpPr>
        <p:spPr>
          <a:xfrm flipV="1">
            <a:off x="4533968" y="5022988"/>
            <a:ext cx="1410718" cy="831212"/>
          </a:xfrm>
          <a:prstGeom prst="bentConnector2">
            <a:avLst/>
          </a:prstGeom>
          <a:noFill/>
          <a:ln w="9525" cap="flat" cmpd="sng">
            <a:solidFill>
              <a:schemeClr val="dk2"/>
            </a:solidFill>
            <a:prstDash val="solid"/>
            <a:round/>
            <a:headEnd type="none" w="med" len="med"/>
            <a:tailEnd type="triangle" w="med" len="med"/>
          </a:ln>
        </p:spPr>
      </p:cxnSp>
      <p:cxnSp>
        <p:nvCxnSpPr>
          <p:cNvPr id="627" name="Google Shape;627;p21"/>
          <p:cNvCxnSpPr>
            <a:stCxn id="617" idx="6"/>
            <a:endCxn id="612" idx="4"/>
          </p:cNvCxnSpPr>
          <p:nvPr/>
        </p:nvCxnSpPr>
        <p:spPr>
          <a:xfrm flipV="1">
            <a:off x="6396625" y="3788775"/>
            <a:ext cx="1414578" cy="831213"/>
          </a:xfrm>
          <a:prstGeom prst="bentConnector2">
            <a:avLst/>
          </a:prstGeom>
          <a:noFill/>
          <a:ln w="9525" cap="flat" cmpd="sng">
            <a:solidFill>
              <a:schemeClr val="dk2"/>
            </a:solidFill>
            <a:prstDash val="solid"/>
            <a:round/>
            <a:headEnd type="none" w="med" len="med"/>
            <a:tailEnd type="triangle" w="med" len="med"/>
          </a:ln>
        </p:spPr>
      </p:cxnSp>
      <p:cxnSp>
        <p:nvCxnSpPr>
          <p:cNvPr id="628" name="Google Shape;628;p21"/>
          <p:cNvCxnSpPr>
            <a:stCxn id="612" idx="6"/>
            <a:endCxn id="607" idx="4"/>
          </p:cNvCxnSpPr>
          <p:nvPr/>
        </p:nvCxnSpPr>
        <p:spPr>
          <a:xfrm flipV="1">
            <a:off x="8259279" y="2554567"/>
            <a:ext cx="1459655" cy="831208"/>
          </a:xfrm>
          <a:prstGeom prst="bentConnector2">
            <a:avLst/>
          </a:prstGeom>
          <a:noFill/>
          <a:ln w="9525" cap="flat" cmpd="sng">
            <a:solidFill>
              <a:schemeClr val="dk2"/>
            </a:solidFill>
            <a:prstDash val="solid"/>
            <a:round/>
            <a:headEnd type="none" w="med" len="med"/>
            <a:tailEnd type="triangle" w="med" len="med"/>
          </a:ln>
        </p:spPr>
      </p:cxnSp>
      <p:sp>
        <p:nvSpPr>
          <p:cNvPr id="3" name="Google Shape;1084;p28">
            <a:extLst>
              <a:ext uri="{FF2B5EF4-FFF2-40B4-BE49-F238E27FC236}">
                <a16:creationId xmlns:a16="http://schemas.microsoft.com/office/drawing/2014/main" id="{60BADCBB-DE7F-0060-4F6E-689E880B2BA2}"/>
              </a:ext>
            </a:extLst>
          </p:cNvPr>
          <p:cNvSpPr/>
          <p:nvPr/>
        </p:nvSpPr>
        <p:spPr>
          <a:xfrm>
            <a:off x="252442" y="510539"/>
            <a:ext cx="4489239" cy="2025445"/>
          </a:xfrm>
          <a:prstGeom prst="roundRect">
            <a:avLst>
              <a:gd name="adj" fmla="val 50000"/>
            </a:avLst>
          </a:prstGeom>
          <a:solidFill>
            <a:srgbClr val="00B0F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ZoneTexte 5">
            <a:extLst>
              <a:ext uri="{FF2B5EF4-FFF2-40B4-BE49-F238E27FC236}">
                <a16:creationId xmlns:a16="http://schemas.microsoft.com/office/drawing/2014/main" id="{2BAB187F-3530-6134-CC10-BDCF4C05BEAA}"/>
              </a:ext>
            </a:extLst>
          </p:cNvPr>
          <p:cNvSpPr txBox="1"/>
          <p:nvPr/>
        </p:nvSpPr>
        <p:spPr>
          <a:xfrm>
            <a:off x="744718" y="754144"/>
            <a:ext cx="3590191" cy="1323439"/>
          </a:xfrm>
          <a:prstGeom prst="rect">
            <a:avLst/>
          </a:prstGeom>
          <a:noFill/>
        </p:spPr>
        <p:txBody>
          <a:bodyPr wrap="square" rtlCol="0">
            <a:spAutoFit/>
          </a:bodyPr>
          <a:lstStyle/>
          <a:p>
            <a:r>
              <a:rPr lang="fr-FR" sz="4000" dirty="0">
                <a:effectLst>
                  <a:outerShdw blurRad="38100" dist="38100" dir="2700000" algn="tl">
                    <a:srgbClr val="000000">
                      <a:alpha val="43137"/>
                    </a:srgbClr>
                  </a:outerShdw>
                </a:effectLst>
              </a:rPr>
              <a:t>Régression linéaire multiple</a:t>
            </a:r>
            <a:endParaRPr lang="fr-FR" dirty="0">
              <a:effectLst>
                <a:outerShdw blurRad="38100" dist="38100" dir="2700000" algn="tl">
                  <a:srgbClr val="000000">
                    <a:alpha val="43137"/>
                  </a:srgbClr>
                </a:outerShdw>
              </a:effectLst>
            </a:endParaRPr>
          </a:p>
        </p:txBody>
      </p:sp>
      <p:pic>
        <p:nvPicPr>
          <p:cNvPr id="8" name="Image 7">
            <a:extLst>
              <a:ext uri="{FF2B5EF4-FFF2-40B4-BE49-F238E27FC236}">
                <a16:creationId xmlns:a16="http://schemas.microsoft.com/office/drawing/2014/main" id="{3D2280E2-481B-690C-F54E-E39D9D921EFB}"/>
              </a:ext>
            </a:extLst>
          </p:cNvPr>
          <p:cNvPicPr>
            <a:picLocks noChangeAspect="1"/>
          </p:cNvPicPr>
          <p:nvPr/>
        </p:nvPicPr>
        <p:blipFill>
          <a:blip r:embed="rId3"/>
          <a:stretch>
            <a:fillRect/>
          </a:stretch>
        </p:blipFill>
        <p:spPr>
          <a:xfrm>
            <a:off x="4993233" y="3416752"/>
            <a:ext cx="2311519" cy="488975"/>
          </a:xfrm>
          <a:prstGeom prst="rect">
            <a:avLst/>
          </a:prstGeom>
        </p:spPr>
      </p:pic>
      <p:pic>
        <p:nvPicPr>
          <p:cNvPr id="10" name="Image 9">
            <a:extLst>
              <a:ext uri="{FF2B5EF4-FFF2-40B4-BE49-F238E27FC236}">
                <a16:creationId xmlns:a16="http://schemas.microsoft.com/office/drawing/2014/main" id="{4E3AED29-0F6A-F2B3-5740-2A05A3004B96}"/>
              </a:ext>
            </a:extLst>
          </p:cNvPr>
          <p:cNvPicPr>
            <a:picLocks noChangeAspect="1"/>
          </p:cNvPicPr>
          <p:nvPr/>
        </p:nvPicPr>
        <p:blipFill>
          <a:blip r:embed="rId4"/>
          <a:stretch>
            <a:fillRect/>
          </a:stretch>
        </p:blipFill>
        <p:spPr>
          <a:xfrm>
            <a:off x="6946095" y="2316676"/>
            <a:ext cx="1915583" cy="532719"/>
          </a:xfrm>
          <a:prstGeom prst="rect">
            <a:avLst/>
          </a:prstGeom>
        </p:spPr>
      </p:pic>
      <p:pic>
        <p:nvPicPr>
          <p:cNvPr id="12" name="Image 11">
            <a:extLst>
              <a:ext uri="{FF2B5EF4-FFF2-40B4-BE49-F238E27FC236}">
                <a16:creationId xmlns:a16="http://schemas.microsoft.com/office/drawing/2014/main" id="{D14DF625-37D6-C0ED-2054-5400D0DC5352}"/>
              </a:ext>
            </a:extLst>
          </p:cNvPr>
          <p:cNvPicPr>
            <a:picLocks noChangeAspect="1"/>
          </p:cNvPicPr>
          <p:nvPr/>
        </p:nvPicPr>
        <p:blipFill>
          <a:blip r:embed="rId5"/>
          <a:stretch>
            <a:fillRect/>
          </a:stretch>
        </p:blipFill>
        <p:spPr>
          <a:xfrm>
            <a:off x="5435979" y="1748238"/>
            <a:ext cx="3502422" cy="5915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9018133" y="3234333"/>
            <a:ext cx="1604800" cy="1604800"/>
          </a:xfrm>
          <a:prstGeom prst="rect">
            <a:avLst/>
          </a:prstGeom>
          <a:noFill/>
          <a:ln>
            <a:noFill/>
          </a:ln>
        </p:spPr>
        <p:txBody>
          <a:bodyPr spcFirstLastPara="1" wrap="square" lIns="121900" tIns="121900" rIns="121900" bIns="121900" anchor="ctr" anchorCtr="0">
            <a:noAutofit/>
          </a:bodyPr>
          <a:lstStyle/>
          <a:p>
            <a:endParaRPr sz="2400"/>
          </a:p>
        </p:txBody>
      </p:sp>
      <p:sp>
        <p:nvSpPr>
          <p:cNvPr id="451" name="Google Shape;451;p19"/>
          <p:cNvSpPr/>
          <p:nvPr/>
        </p:nvSpPr>
        <p:spPr>
          <a:xfrm>
            <a:off x="1569067" y="3234333"/>
            <a:ext cx="1604800" cy="1604800"/>
          </a:xfrm>
          <a:prstGeom prst="rect">
            <a:avLst/>
          </a:prstGeom>
          <a:noFill/>
          <a:ln>
            <a:noFill/>
          </a:ln>
        </p:spPr>
        <p:txBody>
          <a:bodyPr spcFirstLastPara="1" wrap="square" lIns="121900" tIns="121900" rIns="121900" bIns="121900" anchor="ctr" anchorCtr="0">
            <a:noAutofit/>
          </a:bodyPr>
          <a:lstStyle/>
          <a:p>
            <a:endParaRPr sz="2400"/>
          </a:p>
        </p:txBody>
      </p:sp>
      <p:sp>
        <p:nvSpPr>
          <p:cNvPr id="452" name="Google Shape;452;p19"/>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fr-FR" sz="3200" dirty="0"/>
              <a:t>Pour atteindre nos objectifs, deux algorithmes d'optimisation différents ont été comparés</a:t>
            </a:r>
            <a:endParaRPr sz="3200" dirty="0"/>
          </a:p>
        </p:txBody>
      </p:sp>
      <p:grpSp>
        <p:nvGrpSpPr>
          <p:cNvPr id="485" name="Google Shape;485;p19"/>
          <p:cNvGrpSpPr/>
          <p:nvPr/>
        </p:nvGrpSpPr>
        <p:grpSpPr>
          <a:xfrm>
            <a:off x="1050667" y="1615667"/>
            <a:ext cx="2641600" cy="2821304"/>
            <a:chOff x="788000" y="1211750"/>
            <a:chExt cx="1981200" cy="2115979"/>
          </a:xfrm>
        </p:grpSpPr>
        <p:sp>
          <p:nvSpPr>
            <p:cNvPr id="486" name="Google Shape;486;p19"/>
            <p:cNvSpPr txBox="1"/>
            <p:nvPr/>
          </p:nvSpPr>
          <p:spPr>
            <a:xfrm>
              <a:off x="788000" y="2601818"/>
              <a:ext cx="1981200" cy="725911"/>
            </a:xfrm>
            <a:prstGeom prst="rect">
              <a:avLst/>
            </a:prstGeom>
            <a:noFill/>
            <a:ln>
              <a:noFill/>
            </a:ln>
          </p:spPr>
          <p:txBody>
            <a:bodyPr spcFirstLastPara="1" wrap="square" lIns="121900" tIns="121900" rIns="121900" bIns="121900" anchor="ctr" anchorCtr="0">
              <a:noAutofit/>
            </a:bodyPr>
            <a:lstStyle/>
            <a:p>
              <a:pPr algn="ctr"/>
              <a:r>
                <a:rPr lang="fr-FR" sz="2400" b="1" dirty="0">
                  <a:solidFill>
                    <a:srgbClr val="000000"/>
                  </a:solidFill>
                  <a:latin typeface="Fira Sans Extra Condensed"/>
                  <a:ea typeface="Fira Sans Extra Condensed"/>
                  <a:cs typeface="Fira Sans Extra Condensed"/>
                  <a:sym typeface="Fira Sans Extra Condensed"/>
                </a:rPr>
                <a:t>La descente de gradient (GD)</a:t>
              </a:r>
              <a:endParaRPr sz="2400" b="1" dirty="0">
                <a:solidFill>
                  <a:srgbClr val="000000"/>
                </a:solidFill>
                <a:latin typeface="Fira Sans Extra Condensed"/>
                <a:ea typeface="Fira Sans Extra Condensed"/>
                <a:cs typeface="Fira Sans Extra Condensed"/>
                <a:sym typeface="Fira Sans Extra Condensed"/>
              </a:endParaRPr>
            </a:p>
          </p:txBody>
        </p:sp>
        <p:sp>
          <p:nvSpPr>
            <p:cNvPr id="488" name="Google Shape;488;p19"/>
            <p:cNvSpPr/>
            <p:nvPr/>
          </p:nvSpPr>
          <p:spPr>
            <a:xfrm>
              <a:off x="1386235" y="1211750"/>
              <a:ext cx="784800" cy="784800"/>
            </a:xfrm>
            <a:prstGeom prst="ellipse">
              <a:avLst/>
            </a:prstGeom>
            <a:solidFill>
              <a:schemeClr val="accent1"/>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01</a:t>
              </a:r>
              <a:endParaRPr sz="2400" b="1">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p:cNvGrpSpPr/>
          <p:nvPr/>
        </p:nvGrpSpPr>
        <p:grpSpPr>
          <a:xfrm>
            <a:off x="8499733" y="1615668"/>
            <a:ext cx="2641600" cy="3251305"/>
            <a:chOff x="6374798" y="1211750"/>
            <a:chExt cx="1981200" cy="2438479"/>
          </a:xfrm>
        </p:grpSpPr>
        <p:sp>
          <p:nvSpPr>
            <p:cNvPr id="490" name="Google Shape;490;p19"/>
            <p:cNvSpPr txBox="1"/>
            <p:nvPr/>
          </p:nvSpPr>
          <p:spPr>
            <a:xfrm>
              <a:off x="6374798" y="2601818"/>
              <a:ext cx="1981200" cy="1048411"/>
            </a:xfrm>
            <a:prstGeom prst="rect">
              <a:avLst/>
            </a:prstGeom>
            <a:noFill/>
            <a:ln>
              <a:noFill/>
            </a:ln>
          </p:spPr>
          <p:txBody>
            <a:bodyPr spcFirstLastPara="1" wrap="square" lIns="121900" tIns="121900" rIns="121900" bIns="121900" anchor="ctr" anchorCtr="0">
              <a:noAutofit/>
            </a:bodyPr>
            <a:lstStyle/>
            <a:p>
              <a:pPr algn="ctr"/>
              <a:r>
                <a:rPr lang="fr-FR" sz="2400" b="1" dirty="0">
                  <a:solidFill>
                    <a:srgbClr val="000000"/>
                  </a:solidFill>
                  <a:latin typeface="Fira Sans Extra Condensed"/>
                  <a:ea typeface="Fira Sans Extra Condensed"/>
                  <a:cs typeface="Fira Sans Extra Condensed"/>
                  <a:sym typeface="Fira Sans Extra Condensed"/>
                </a:rPr>
                <a:t>la descente de gradient stochastique (SGD)</a:t>
              </a:r>
              <a:endParaRPr sz="2400" b="1" dirty="0">
                <a:solidFill>
                  <a:srgbClr val="000000"/>
                </a:solidFill>
                <a:latin typeface="Fira Sans Extra Condensed"/>
                <a:ea typeface="Fira Sans Extra Condensed"/>
                <a:cs typeface="Fira Sans Extra Condensed"/>
                <a:sym typeface="Fira Sans Extra Condensed"/>
              </a:endParaRPr>
            </a:p>
          </p:txBody>
        </p:sp>
        <p:sp>
          <p:nvSpPr>
            <p:cNvPr id="492" name="Google Shape;492;p19"/>
            <p:cNvSpPr/>
            <p:nvPr/>
          </p:nvSpPr>
          <p:spPr>
            <a:xfrm>
              <a:off x="6972985" y="1211750"/>
              <a:ext cx="784800" cy="784800"/>
            </a:xfrm>
            <a:prstGeom prst="ellipse">
              <a:avLst/>
            </a:prstGeom>
            <a:solidFill>
              <a:schemeClr val="accent5"/>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02</a:t>
              </a:r>
              <a:endParaRPr sz="2400" b="1">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p:cNvGrpSpPr/>
          <p:nvPr/>
        </p:nvGrpSpPr>
        <p:grpSpPr>
          <a:xfrm>
            <a:off x="5181601" y="1486127"/>
            <a:ext cx="1828805" cy="482324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121900" tIns="121900" rIns="121900" bIns="121900" anchor="ctr" anchorCtr="0">
                <a:noAutofit/>
              </a:bodyPr>
              <a:lstStyle/>
              <a:p>
                <a:endParaRPr sz="2400"/>
              </a:p>
            </p:txBody>
          </p:sp>
        </p:grpSp>
        <p:sp>
          <p:nvSpPr>
            <p:cNvPr id="513" name="Google Shape;513;p19"/>
            <p:cNvSpPr/>
            <p:nvPr/>
          </p:nvSpPr>
          <p:spPr>
            <a:xfrm>
              <a:off x="4105275" y="1532750"/>
              <a:ext cx="142800" cy="142800"/>
            </a:xfrm>
            <a:prstGeom prst="ellipse">
              <a:avLst/>
            </a:prstGeom>
            <a:noFill/>
            <a:ln>
              <a:noFill/>
            </a:ln>
          </p:spPr>
          <p:txBody>
            <a:bodyPr spcFirstLastPara="1" wrap="square" lIns="121900" tIns="121900" rIns="121900" bIns="121900" anchor="ctr" anchorCtr="0">
              <a:noAutofit/>
            </a:bodyPr>
            <a:lstStyle/>
            <a:p>
              <a:endParaRPr sz="2400"/>
            </a:p>
          </p:txBody>
        </p:sp>
        <p:sp>
          <p:nvSpPr>
            <p:cNvPr id="514" name="Google Shape;514;p19"/>
            <p:cNvSpPr/>
            <p:nvPr/>
          </p:nvSpPr>
          <p:spPr>
            <a:xfrm>
              <a:off x="4424400" y="1532750"/>
              <a:ext cx="142800" cy="142800"/>
            </a:xfrm>
            <a:prstGeom prst="ellipse">
              <a:avLst/>
            </a:prstGeom>
            <a:noFill/>
            <a:ln>
              <a:noFill/>
            </a:ln>
          </p:spPr>
          <p:txBody>
            <a:bodyPr spcFirstLastPara="1" wrap="square" lIns="121900" tIns="121900" rIns="121900" bIns="121900" anchor="ctr" anchorCtr="0">
              <a:noAutofit/>
            </a:bodyPr>
            <a:lstStyle/>
            <a:p>
              <a:endParaRPr sz="2400"/>
            </a:p>
          </p:txBody>
        </p:sp>
      </p:grpSp>
      <p:cxnSp>
        <p:nvCxnSpPr>
          <p:cNvPr id="515" name="Google Shape;515;p19"/>
          <p:cNvCxnSpPr>
            <a:cxnSpLocks/>
            <a:stCxn id="488" idx="6"/>
            <a:endCxn id="513" idx="2"/>
          </p:cNvCxnSpPr>
          <p:nvPr/>
        </p:nvCxnSpPr>
        <p:spPr>
          <a:xfrm>
            <a:off x="2894714" y="2138868"/>
            <a:ext cx="2578987" cy="59"/>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p:cNvCxnSpPr>
            <a:stCxn id="492" idx="2"/>
            <a:endCxn id="514" idx="6"/>
          </p:cNvCxnSpPr>
          <p:nvPr/>
        </p:nvCxnSpPr>
        <p:spPr>
          <a:xfrm flipH="1">
            <a:off x="6089601" y="2138868"/>
            <a:ext cx="3207715" cy="59"/>
          </a:xfrm>
          <a:prstGeom prst="straightConnector1">
            <a:avLst/>
          </a:prstGeom>
          <a:noFill/>
          <a:ln w="9525" cap="flat" cmpd="sng">
            <a:solidFill>
              <a:schemeClr val="dk2"/>
            </a:solidFill>
            <a:prstDash val="solid"/>
            <a:round/>
            <a:headEnd type="none" w="med" len="med"/>
            <a:tailEnd type="oval" w="med" len="med"/>
          </a:ln>
        </p:spPr>
      </p:cxnSp>
      <p:cxnSp>
        <p:nvCxnSpPr>
          <p:cNvPr id="517" name="Google Shape;517;p19"/>
          <p:cNvCxnSpPr>
            <a:cxnSpLocks/>
            <a:stCxn id="488" idx="4"/>
            <a:endCxn id="451" idx="0"/>
          </p:cNvCxnSpPr>
          <p:nvPr/>
        </p:nvCxnSpPr>
        <p:spPr>
          <a:xfrm>
            <a:off x="2371513" y="2662067"/>
            <a:ext cx="0" cy="572400"/>
          </a:xfrm>
          <a:prstGeom prst="straightConnector1">
            <a:avLst/>
          </a:prstGeom>
          <a:noFill/>
          <a:ln w="9525" cap="flat" cmpd="sng">
            <a:solidFill>
              <a:schemeClr val="dk2"/>
            </a:solidFill>
            <a:prstDash val="solid"/>
            <a:round/>
            <a:headEnd type="none" w="med" len="med"/>
            <a:tailEnd type="oval" w="med" len="med"/>
          </a:ln>
        </p:spPr>
      </p:cxnSp>
      <p:cxnSp>
        <p:nvCxnSpPr>
          <p:cNvPr id="519" name="Google Shape;519;p19"/>
          <p:cNvCxnSpPr>
            <a:cxnSpLocks/>
            <a:stCxn id="492" idx="4"/>
            <a:endCxn id="450" idx="0"/>
          </p:cNvCxnSpPr>
          <p:nvPr/>
        </p:nvCxnSpPr>
        <p:spPr>
          <a:xfrm>
            <a:off x="9820513" y="2662067"/>
            <a:ext cx="0" cy="572400"/>
          </a:xfrm>
          <a:prstGeom prst="straightConnector1">
            <a:avLst/>
          </a:prstGeom>
          <a:noFill/>
          <a:ln w="9525" cap="flat" cmpd="sng">
            <a:solidFill>
              <a:schemeClr val="dk2"/>
            </a:solidFill>
            <a:prstDash val="solid"/>
            <a:round/>
            <a:headEnd type="none" w="med" len="med"/>
            <a:tailEnd type="oval" w="med" len="med"/>
          </a:ln>
        </p:spPr>
      </p:cxnSp>
      <p:grpSp>
        <p:nvGrpSpPr>
          <p:cNvPr id="8" name="Google Shape;493;p19">
            <a:extLst>
              <a:ext uri="{FF2B5EF4-FFF2-40B4-BE49-F238E27FC236}">
                <a16:creationId xmlns:a16="http://schemas.microsoft.com/office/drawing/2014/main" id="{74B432C8-5790-C7B5-2508-7B460903FB50}"/>
              </a:ext>
            </a:extLst>
          </p:cNvPr>
          <p:cNvGrpSpPr/>
          <p:nvPr/>
        </p:nvGrpSpPr>
        <p:grpSpPr>
          <a:xfrm>
            <a:off x="5181620" y="1486127"/>
            <a:ext cx="1828805" cy="4823240"/>
            <a:chOff x="3886200" y="1114550"/>
            <a:chExt cx="1371604" cy="3617430"/>
          </a:xfrm>
        </p:grpSpPr>
        <p:grpSp>
          <p:nvGrpSpPr>
            <p:cNvPr id="9" name="Google Shape;494;p19">
              <a:extLst>
                <a:ext uri="{FF2B5EF4-FFF2-40B4-BE49-F238E27FC236}">
                  <a16:creationId xmlns:a16="http://schemas.microsoft.com/office/drawing/2014/main" id="{48A89A44-3AB9-87E0-82B5-3A636203DCC1}"/>
                </a:ext>
              </a:extLst>
            </p:cNvPr>
            <p:cNvGrpSpPr/>
            <p:nvPr/>
          </p:nvGrpSpPr>
          <p:grpSpPr>
            <a:xfrm>
              <a:off x="3886200" y="1114550"/>
              <a:ext cx="1371604" cy="3617430"/>
              <a:chOff x="1657350" y="1114550"/>
              <a:chExt cx="1371604" cy="3617430"/>
            </a:xfrm>
          </p:grpSpPr>
          <p:sp>
            <p:nvSpPr>
              <p:cNvPr id="12" name="Google Shape;495;p19">
                <a:extLst>
                  <a:ext uri="{FF2B5EF4-FFF2-40B4-BE49-F238E27FC236}">
                    <a16:creationId xmlns:a16="http://schemas.microsoft.com/office/drawing/2014/main" id="{414B7E8F-791A-FDF6-74FE-2ADB73361AAE}"/>
                  </a:ext>
                </a:extLst>
              </p:cNvPr>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13" name="Google Shape;496;p19">
                <a:extLst>
                  <a:ext uri="{FF2B5EF4-FFF2-40B4-BE49-F238E27FC236}">
                    <a16:creationId xmlns:a16="http://schemas.microsoft.com/office/drawing/2014/main" id="{3F755B6B-6583-6BEF-CB74-606C52FA2BBC}"/>
                  </a:ext>
                </a:extLst>
              </p:cNvPr>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14" name="Google Shape;497;p19">
                <a:extLst>
                  <a:ext uri="{FF2B5EF4-FFF2-40B4-BE49-F238E27FC236}">
                    <a16:creationId xmlns:a16="http://schemas.microsoft.com/office/drawing/2014/main" id="{62FFBDD8-EAC9-A4DF-AC88-56E100CFCCDF}"/>
                  </a:ext>
                </a:extLst>
              </p:cNvPr>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15" name="Google Shape;498;p19">
                <a:extLst>
                  <a:ext uri="{FF2B5EF4-FFF2-40B4-BE49-F238E27FC236}">
                    <a16:creationId xmlns:a16="http://schemas.microsoft.com/office/drawing/2014/main" id="{EF122C91-13AA-F747-C878-70DA68736B89}"/>
                  </a:ext>
                </a:extLst>
              </p:cNvPr>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6" name="Google Shape;499;p19">
                <a:extLst>
                  <a:ext uri="{FF2B5EF4-FFF2-40B4-BE49-F238E27FC236}">
                    <a16:creationId xmlns:a16="http://schemas.microsoft.com/office/drawing/2014/main" id="{CEE4BB26-04FB-5CAF-02AC-3B200FCDCD0E}"/>
                  </a:ext>
                </a:extLst>
              </p:cNvPr>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17" name="Google Shape;500;p19">
                <a:extLst>
                  <a:ext uri="{FF2B5EF4-FFF2-40B4-BE49-F238E27FC236}">
                    <a16:creationId xmlns:a16="http://schemas.microsoft.com/office/drawing/2014/main" id="{A97DED2B-D241-9BE2-4BE4-B20301FDACAF}"/>
                  </a:ext>
                </a:extLst>
              </p:cNvPr>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8" name="Google Shape;501;p19">
                <a:extLst>
                  <a:ext uri="{FF2B5EF4-FFF2-40B4-BE49-F238E27FC236}">
                    <a16:creationId xmlns:a16="http://schemas.microsoft.com/office/drawing/2014/main" id="{FAECFAF9-0295-3B33-8C04-50715CB90A02}"/>
                  </a:ext>
                </a:extLst>
              </p:cNvPr>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9" name="Google Shape;502;p19">
                <a:extLst>
                  <a:ext uri="{FF2B5EF4-FFF2-40B4-BE49-F238E27FC236}">
                    <a16:creationId xmlns:a16="http://schemas.microsoft.com/office/drawing/2014/main" id="{964961D7-A5E2-114C-FEC2-4CD54F549497}"/>
                  </a:ext>
                </a:extLst>
              </p:cNvPr>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20" name="Google Shape;503;p19">
                <a:extLst>
                  <a:ext uri="{FF2B5EF4-FFF2-40B4-BE49-F238E27FC236}">
                    <a16:creationId xmlns:a16="http://schemas.microsoft.com/office/drawing/2014/main" id="{4163EC30-D80E-41B4-C2A1-D1E897A4B85A}"/>
                  </a:ext>
                </a:extLst>
              </p:cNvPr>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 name="Google Shape;504;p19">
                <a:extLst>
                  <a:ext uri="{FF2B5EF4-FFF2-40B4-BE49-F238E27FC236}">
                    <a16:creationId xmlns:a16="http://schemas.microsoft.com/office/drawing/2014/main" id="{567E4E73-D22E-03B0-992C-ABA6F1139435}"/>
                  </a:ext>
                </a:extLst>
              </p:cNvPr>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 name="Google Shape;505;p19">
                <a:extLst>
                  <a:ext uri="{FF2B5EF4-FFF2-40B4-BE49-F238E27FC236}">
                    <a16:creationId xmlns:a16="http://schemas.microsoft.com/office/drawing/2014/main" id="{3CB9BCEF-F26C-9A1F-0B20-5DF214CE629C}"/>
                  </a:ext>
                </a:extLst>
              </p:cNvPr>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3" name="Google Shape;506;p19">
                <a:extLst>
                  <a:ext uri="{FF2B5EF4-FFF2-40B4-BE49-F238E27FC236}">
                    <a16:creationId xmlns:a16="http://schemas.microsoft.com/office/drawing/2014/main" id="{18BAB308-7D4D-DD9E-8578-D0EFD2BAE018}"/>
                  </a:ext>
                </a:extLst>
              </p:cNvPr>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4" name="Google Shape;507;p19">
                <a:extLst>
                  <a:ext uri="{FF2B5EF4-FFF2-40B4-BE49-F238E27FC236}">
                    <a16:creationId xmlns:a16="http://schemas.microsoft.com/office/drawing/2014/main" id="{2C765B16-B62E-B232-5324-9C75D2D79E06}"/>
                  </a:ext>
                </a:extLst>
              </p:cNvPr>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5" name="Google Shape;508;p19">
                <a:extLst>
                  <a:ext uri="{FF2B5EF4-FFF2-40B4-BE49-F238E27FC236}">
                    <a16:creationId xmlns:a16="http://schemas.microsoft.com/office/drawing/2014/main" id="{489CD0A7-D43A-CAE2-C3EC-B96EE0AD09BF}"/>
                  </a:ext>
                </a:extLst>
              </p:cNvPr>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6" name="Google Shape;509;p19">
                <a:extLst>
                  <a:ext uri="{FF2B5EF4-FFF2-40B4-BE49-F238E27FC236}">
                    <a16:creationId xmlns:a16="http://schemas.microsoft.com/office/drawing/2014/main" id="{A62F55A1-85FA-6E85-44E0-CAFD082BD134}"/>
                  </a:ext>
                </a:extLst>
              </p:cNvPr>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7" name="Google Shape;510;p19">
                <a:extLst>
                  <a:ext uri="{FF2B5EF4-FFF2-40B4-BE49-F238E27FC236}">
                    <a16:creationId xmlns:a16="http://schemas.microsoft.com/office/drawing/2014/main" id="{F72F2571-1229-F849-6611-BAB25F212B9A}"/>
                  </a:ext>
                </a:extLst>
              </p:cNvPr>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8" name="Google Shape;511;p19">
                <a:extLst>
                  <a:ext uri="{FF2B5EF4-FFF2-40B4-BE49-F238E27FC236}">
                    <a16:creationId xmlns:a16="http://schemas.microsoft.com/office/drawing/2014/main" id="{E88BD814-6079-71F0-9E38-45E2804D460E}"/>
                  </a:ext>
                </a:extLst>
              </p:cNvPr>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9" name="Google Shape;512;p19">
                <a:extLst>
                  <a:ext uri="{FF2B5EF4-FFF2-40B4-BE49-F238E27FC236}">
                    <a16:creationId xmlns:a16="http://schemas.microsoft.com/office/drawing/2014/main" id="{F57E3CEF-0BB0-6CFF-5928-B7B29EB6DD89}"/>
                  </a:ext>
                </a:extLst>
              </p:cNvPr>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121900" tIns="121900" rIns="121900" bIns="121900" anchor="ctr" anchorCtr="0">
                <a:noAutofit/>
              </a:bodyPr>
              <a:lstStyle/>
              <a:p>
                <a:endParaRPr sz="2400"/>
              </a:p>
            </p:txBody>
          </p:sp>
        </p:grpSp>
        <p:sp>
          <p:nvSpPr>
            <p:cNvPr id="10" name="Google Shape;513;p19">
              <a:extLst>
                <a:ext uri="{FF2B5EF4-FFF2-40B4-BE49-F238E27FC236}">
                  <a16:creationId xmlns:a16="http://schemas.microsoft.com/office/drawing/2014/main" id="{BABB3B84-7BA2-CD1F-FCAE-35B9F90FC47E}"/>
                </a:ext>
              </a:extLst>
            </p:cNvPr>
            <p:cNvSpPr/>
            <p:nvPr/>
          </p:nvSpPr>
          <p:spPr>
            <a:xfrm>
              <a:off x="4105275" y="1532750"/>
              <a:ext cx="142800" cy="142800"/>
            </a:xfrm>
            <a:prstGeom prst="ellipse">
              <a:avLst/>
            </a:prstGeom>
            <a:noFill/>
            <a:ln>
              <a:noFill/>
            </a:ln>
          </p:spPr>
          <p:txBody>
            <a:bodyPr spcFirstLastPara="1" wrap="square" lIns="121900" tIns="121900" rIns="121900" bIns="121900" anchor="ctr" anchorCtr="0">
              <a:noAutofit/>
            </a:bodyPr>
            <a:lstStyle/>
            <a:p>
              <a:endParaRPr sz="2400"/>
            </a:p>
          </p:txBody>
        </p:sp>
        <p:sp>
          <p:nvSpPr>
            <p:cNvPr id="11" name="Google Shape;514;p19">
              <a:extLst>
                <a:ext uri="{FF2B5EF4-FFF2-40B4-BE49-F238E27FC236}">
                  <a16:creationId xmlns:a16="http://schemas.microsoft.com/office/drawing/2014/main" id="{630161BE-450A-E435-9C15-0B3BA87C9757}"/>
                </a:ext>
              </a:extLst>
            </p:cNvPr>
            <p:cNvSpPr/>
            <p:nvPr/>
          </p:nvSpPr>
          <p:spPr>
            <a:xfrm>
              <a:off x="4424400" y="1532750"/>
              <a:ext cx="142800" cy="142800"/>
            </a:xfrm>
            <a:prstGeom prst="ellipse">
              <a:avLst/>
            </a:prstGeom>
            <a:noFill/>
            <a:ln>
              <a:noFill/>
            </a:ln>
          </p:spPr>
          <p:txBody>
            <a:bodyPr spcFirstLastPara="1" wrap="square" lIns="121900" tIns="121900" rIns="121900" bIns="121900" anchor="ctr" anchorCtr="0">
              <a:noAutofit/>
            </a:bodyPr>
            <a:lstStyle/>
            <a:p>
              <a:endParaRPr sz="2400"/>
            </a:p>
          </p:txBody>
        </p:sp>
      </p:grpSp>
      <p:cxnSp>
        <p:nvCxnSpPr>
          <p:cNvPr id="30" name="Google Shape;515;p19">
            <a:extLst>
              <a:ext uri="{FF2B5EF4-FFF2-40B4-BE49-F238E27FC236}">
                <a16:creationId xmlns:a16="http://schemas.microsoft.com/office/drawing/2014/main" id="{265222B4-B3F9-7766-A019-09B6C4B6B5C0}"/>
              </a:ext>
            </a:extLst>
          </p:cNvPr>
          <p:cNvCxnSpPr/>
          <p:nvPr/>
        </p:nvCxnSpPr>
        <p:spPr>
          <a:xfrm>
            <a:off x="2894687" y="2138868"/>
            <a:ext cx="2578987" cy="59"/>
          </a:xfrm>
          <a:prstGeom prst="straightConnector1">
            <a:avLst/>
          </a:prstGeom>
          <a:noFill/>
          <a:ln w="9525" cap="flat" cmpd="sng">
            <a:solidFill>
              <a:schemeClr val="dk2"/>
            </a:solidFill>
            <a:prstDash val="solid"/>
            <a:round/>
            <a:headEnd type="none" w="med" len="med"/>
            <a:tailEnd type="oval" w="med" len="med"/>
          </a:ln>
        </p:spPr>
      </p:cxnSp>
      <p:cxnSp>
        <p:nvCxnSpPr>
          <p:cNvPr id="31" name="Google Shape;516;p19">
            <a:extLst>
              <a:ext uri="{FF2B5EF4-FFF2-40B4-BE49-F238E27FC236}">
                <a16:creationId xmlns:a16="http://schemas.microsoft.com/office/drawing/2014/main" id="{6610E323-F592-5EFA-D464-381921CE4DD0}"/>
              </a:ext>
            </a:extLst>
          </p:cNvPr>
          <p:cNvCxnSpPr/>
          <p:nvPr/>
        </p:nvCxnSpPr>
        <p:spPr>
          <a:xfrm flipH="1">
            <a:off x="6089574" y="2138868"/>
            <a:ext cx="3207715" cy="59"/>
          </a:xfrm>
          <a:prstGeom prst="straightConnector1">
            <a:avLst/>
          </a:prstGeom>
          <a:noFill/>
          <a:ln w="9525" cap="flat" cmpd="sng">
            <a:solidFill>
              <a:schemeClr val="dk2"/>
            </a:solidFill>
            <a:prstDash val="solid"/>
            <a:round/>
            <a:headEnd type="none" w="med" len="med"/>
            <a:tailEnd type="oval" w="med" len="med"/>
          </a:ln>
        </p:spPr>
      </p:cxnSp>
      <p:cxnSp>
        <p:nvCxnSpPr>
          <p:cNvPr id="32" name="Google Shape;517;p19">
            <a:extLst>
              <a:ext uri="{FF2B5EF4-FFF2-40B4-BE49-F238E27FC236}">
                <a16:creationId xmlns:a16="http://schemas.microsoft.com/office/drawing/2014/main" id="{F2514792-8CB5-AD9B-55F2-DAE7FB72409C}"/>
              </a:ext>
            </a:extLst>
          </p:cNvPr>
          <p:cNvCxnSpPr/>
          <p:nvPr/>
        </p:nvCxnSpPr>
        <p:spPr>
          <a:xfrm>
            <a:off x="2371486" y="2662067"/>
            <a:ext cx="0" cy="57240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84;p28">
            <a:extLst>
              <a:ext uri="{FF2B5EF4-FFF2-40B4-BE49-F238E27FC236}">
                <a16:creationId xmlns:a16="http://schemas.microsoft.com/office/drawing/2014/main" id="{7B91F822-38F8-53B5-1E87-34C33E79273F}"/>
              </a:ext>
            </a:extLst>
          </p:cNvPr>
          <p:cNvSpPr/>
          <p:nvPr/>
        </p:nvSpPr>
        <p:spPr>
          <a:xfrm>
            <a:off x="-963616" y="-139909"/>
            <a:ext cx="8769010" cy="1327688"/>
          </a:xfrm>
          <a:prstGeom prst="roundRect">
            <a:avLst>
              <a:gd name="adj" fmla="val 50000"/>
            </a:avLst>
          </a:prstGeom>
          <a:solidFill>
            <a:srgbClr val="00B0F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ZoneTexte 2">
            <a:extLst>
              <a:ext uri="{FF2B5EF4-FFF2-40B4-BE49-F238E27FC236}">
                <a16:creationId xmlns:a16="http://schemas.microsoft.com/office/drawing/2014/main" id="{0F09602E-6998-F3EC-B68A-8AD68CF2DF13}"/>
              </a:ext>
            </a:extLst>
          </p:cNvPr>
          <p:cNvSpPr txBox="1"/>
          <p:nvPr/>
        </p:nvSpPr>
        <p:spPr>
          <a:xfrm>
            <a:off x="169682" y="207390"/>
            <a:ext cx="7013543" cy="646331"/>
          </a:xfrm>
          <a:prstGeom prst="rect">
            <a:avLst/>
          </a:prstGeom>
          <a:noFill/>
        </p:spPr>
        <p:txBody>
          <a:bodyPr wrap="square" rtlCol="0">
            <a:spAutoFit/>
          </a:bodyPr>
          <a:lstStyle/>
          <a:p>
            <a:r>
              <a:rPr lang="fr-FR" sz="3600" dirty="0">
                <a:effectLst>
                  <a:outerShdw blurRad="38100" dist="38100" dir="2700000" algn="tl">
                    <a:srgbClr val="000000">
                      <a:alpha val="43137"/>
                    </a:srgbClr>
                  </a:outerShdw>
                </a:effectLst>
              </a:rPr>
              <a:t>La descente de gradient (GD)</a:t>
            </a:r>
            <a:endParaRPr lang="fr-FR" dirty="0">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1388A9A-4E74-4174-60F0-A1C818A3F89C}"/>
              </a:ext>
            </a:extLst>
          </p:cNvPr>
          <p:cNvSpPr txBox="1"/>
          <p:nvPr/>
        </p:nvSpPr>
        <p:spPr>
          <a:xfrm>
            <a:off x="329938" y="1688396"/>
            <a:ext cx="8286161" cy="4524315"/>
          </a:xfrm>
          <a:prstGeom prst="rect">
            <a:avLst/>
          </a:prstGeom>
          <a:noFill/>
        </p:spPr>
        <p:txBody>
          <a:bodyPr wrap="square" rtlCol="0">
            <a:spAutoFit/>
          </a:bodyPr>
          <a:lstStyle/>
          <a:p>
            <a:r>
              <a:rPr lang="fr-FR" sz="2400" dirty="0"/>
              <a:t>Considérez le problème :</a:t>
            </a:r>
          </a:p>
          <a:p>
            <a:endParaRPr lang="fr-FR" sz="2400" dirty="0"/>
          </a:p>
          <a:p>
            <a:endParaRPr lang="fr-FR" sz="2400" dirty="0"/>
          </a:p>
          <a:p>
            <a:endParaRPr lang="fr-FR" sz="2400" dirty="0"/>
          </a:p>
          <a:p>
            <a:r>
              <a:rPr lang="fr-FR" sz="2400" dirty="0"/>
              <a:t>Rappelons que la descente de gradient se déroule comme suit :</a:t>
            </a:r>
          </a:p>
          <a:p>
            <a:endParaRPr lang="fr-FR" sz="2400" dirty="0"/>
          </a:p>
          <a:p>
            <a:endParaRPr lang="fr-FR" sz="2400" dirty="0"/>
          </a:p>
          <a:p>
            <a:endParaRPr lang="fr-FR" sz="2400" dirty="0"/>
          </a:p>
          <a:p>
            <a:endParaRPr lang="fr-FR" sz="2400" dirty="0"/>
          </a:p>
          <a:p>
            <a:r>
              <a:rPr lang="fr-FR" sz="2400" dirty="0"/>
              <a:t>La descente de gradient est plus appropriée lorsque l'ensemble des données est relativement petit et que le calcul de la dérivée de la fonction de coût est réalisable en un temps raisonnable. </a:t>
            </a:r>
            <a:endParaRPr lang="fr-FR" dirty="0"/>
          </a:p>
        </p:txBody>
      </p:sp>
      <p:pic>
        <p:nvPicPr>
          <p:cNvPr id="6" name="Image 5">
            <a:extLst>
              <a:ext uri="{FF2B5EF4-FFF2-40B4-BE49-F238E27FC236}">
                <a16:creationId xmlns:a16="http://schemas.microsoft.com/office/drawing/2014/main" id="{033DB479-1C09-6077-38A9-CCE04E1CF969}"/>
              </a:ext>
            </a:extLst>
          </p:cNvPr>
          <p:cNvPicPr>
            <a:picLocks noChangeAspect="1"/>
          </p:cNvPicPr>
          <p:nvPr/>
        </p:nvPicPr>
        <p:blipFill>
          <a:blip r:embed="rId2"/>
          <a:stretch>
            <a:fillRect/>
          </a:stretch>
        </p:blipFill>
        <p:spPr>
          <a:xfrm>
            <a:off x="3933006" y="1785505"/>
            <a:ext cx="2298112" cy="969221"/>
          </a:xfrm>
          <a:prstGeom prst="rect">
            <a:avLst/>
          </a:prstGeom>
        </p:spPr>
      </p:pic>
      <p:pic>
        <p:nvPicPr>
          <p:cNvPr id="8" name="Image 7">
            <a:extLst>
              <a:ext uri="{FF2B5EF4-FFF2-40B4-BE49-F238E27FC236}">
                <a16:creationId xmlns:a16="http://schemas.microsoft.com/office/drawing/2014/main" id="{A02029ED-6CAE-F08A-27E0-7248AF12AC41}"/>
              </a:ext>
            </a:extLst>
          </p:cNvPr>
          <p:cNvPicPr>
            <a:picLocks noChangeAspect="1"/>
          </p:cNvPicPr>
          <p:nvPr/>
        </p:nvPicPr>
        <p:blipFill>
          <a:blip r:embed="rId3"/>
          <a:stretch>
            <a:fillRect/>
          </a:stretch>
        </p:blipFill>
        <p:spPr>
          <a:xfrm>
            <a:off x="1218462" y="3821057"/>
            <a:ext cx="6013746" cy="1082058"/>
          </a:xfrm>
          <a:prstGeom prst="rect">
            <a:avLst/>
          </a:prstGeom>
        </p:spPr>
      </p:pic>
      <p:pic>
        <p:nvPicPr>
          <p:cNvPr id="3074" name="Picture 2" descr="Gradient descent - Wikipedia">
            <a:extLst>
              <a:ext uri="{FF2B5EF4-FFF2-40B4-BE49-F238E27FC236}">
                <a16:creationId xmlns:a16="http://schemas.microsoft.com/office/drawing/2014/main" id="{14AE1D2C-6606-5707-740D-7065E3F828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8312" y="3090732"/>
            <a:ext cx="333375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939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84;p28">
            <a:extLst>
              <a:ext uri="{FF2B5EF4-FFF2-40B4-BE49-F238E27FC236}">
                <a16:creationId xmlns:a16="http://schemas.microsoft.com/office/drawing/2014/main" id="{7B91F822-38F8-53B5-1E87-34C33E79273F}"/>
              </a:ext>
            </a:extLst>
          </p:cNvPr>
          <p:cNvSpPr/>
          <p:nvPr/>
        </p:nvSpPr>
        <p:spPr>
          <a:xfrm>
            <a:off x="-963616" y="-139909"/>
            <a:ext cx="8769010" cy="1327688"/>
          </a:xfrm>
          <a:prstGeom prst="roundRect">
            <a:avLst>
              <a:gd name="adj" fmla="val 50000"/>
            </a:avLst>
          </a:prstGeom>
          <a:solidFill>
            <a:srgbClr val="00B0F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ZoneTexte 2">
            <a:extLst>
              <a:ext uri="{FF2B5EF4-FFF2-40B4-BE49-F238E27FC236}">
                <a16:creationId xmlns:a16="http://schemas.microsoft.com/office/drawing/2014/main" id="{0F09602E-6998-F3EC-B68A-8AD68CF2DF13}"/>
              </a:ext>
            </a:extLst>
          </p:cNvPr>
          <p:cNvSpPr txBox="1"/>
          <p:nvPr/>
        </p:nvSpPr>
        <p:spPr>
          <a:xfrm>
            <a:off x="169682" y="207390"/>
            <a:ext cx="7428322" cy="584775"/>
          </a:xfrm>
          <a:prstGeom prst="rect">
            <a:avLst/>
          </a:prstGeom>
          <a:noFill/>
        </p:spPr>
        <p:txBody>
          <a:bodyPr wrap="square" rtlCol="0">
            <a:spAutoFit/>
          </a:bodyPr>
          <a:lstStyle/>
          <a:p>
            <a:r>
              <a:rPr lang="fr-FR" sz="3200" dirty="0">
                <a:effectLst>
                  <a:outerShdw blurRad="38100" dist="38100" dir="2700000" algn="tl">
                    <a:srgbClr val="000000">
                      <a:alpha val="43137"/>
                    </a:srgbClr>
                  </a:outerShdw>
                </a:effectLst>
              </a:rPr>
              <a:t>la descente de gradient stochastique (SGD)</a:t>
            </a:r>
            <a:endParaRPr lang="fr-FR" dirty="0">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6B113022-C4E9-92A5-9C40-2DDE122860FE}"/>
              </a:ext>
            </a:extLst>
          </p:cNvPr>
          <p:cNvSpPr txBox="1"/>
          <p:nvPr/>
        </p:nvSpPr>
        <p:spPr>
          <a:xfrm>
            <a:off x="524758" y="1723066"/>
            <a:ext cx="10407191" cy="830997"/>
          </a:xfrm>
          <a:prstGeom prst="rect">
            <a:avLst/>
          </a:prstGeom>
          <a:noFill/>
        </p:spPr>
        <p:txBody>
          <a:bodyPr wrap="square" rtlCol="0">
            <a:spAutoFit/>
          </a:bodyPr>
          <a:lstStyle/>
          <a:p>
            <a:r>
              <a:rPr lang="fr-FR" sz="2400" dirty="0"/>
              <a:t>La descente de gradient stochastique remplace le gradient moyen par le gradient d'un gradient choisi au hasard.</a:t>
            </a:r>
          </a:p>
        </p:txBody>
      </p:sp>
      <p:pic>
        <p:nvPicPr>
          <p:cNvPr id="6" name="Image 5">
            <a:extLst>
              <a:ext uri="{FF2B5EF4-FFF2-40B4-BE49-F238E27FC236}">
                <a16:creationId xmlns:a16="http://schemas.microsoft.com/office/drawing/2014/main" id="{6D53F90E-0559-4E34-F3D9-0C1D784C34ED}"/>
              </a:ext>
            </a:extLst>
          </p:cNvPr>
          <p:cNvPicPr>
            <a:picLocks noChangeAspect="1"/>
          </p:cNvPicPr>
          <p:nvPr/>
        </p:nvPicPr>
        <p:blipFill>
          <a:blip r:embed="rId2"/>
          <a:stretch>
            <a:fillRect/>
          </a:stretch>
        </p:blipFill>
        <p:spPr>
          <a:xfrm>
            <a:off x="717362" y="2996092"/>
            <a:ext cx="7493385" cy="1073205"/>
          </a:xfrm>
          <a:prstGeom prst="rect">
            <a:avLst/>
          </a:prstGeom>
        </p:spPr>
      </p:pic>
      <p:pic>
        <p:nvPicPr>
          <p:cNvPr id="7" name="Image 6">
            <a:extLst>
              <a:ext uri="{FF2B5EF4-FFF2-40B4-BE49-F238E27FC236}">
                <a16:creationId xmlns:a16="http://schemas.microsoft.com/office/drawing/2014/main" id="{16BC2A25-A724-CC4E-7DE2-ABFD6FD2E9A8}"/>
              </a:ext>
            </a:extLst>
          </p:cNvPr>
          <p:cNvPicPr>
            <a:picLocks noChangeAspect="1"/>
          </p:cNvPicPr>
          <p:nvPr/>
        </p:nvPicPr>
        <p:blipFill rotWithShape="1">
          <a:blip r:embed="rId3"/>
          <a:srcRect l="2269" t="1778" r="2540" b="1383"/>
          <a:stretch/>
        </p:blipFill>
        <p:spPr>
          <a:xfrm>
            <a:off x="8210747" y="2696475"/>
            <a:ext cx="3629319" cy="3885131"/>
          </a:xfrm>
          <a:prstGeom prst="rect">
            <a:avLst/>
          </a:prstGeom>
        </p:spPr>
      </p:pic>
      <p:sp>
        <p:nvSpPr>
          <p:cNvPr id="8" name="ZoneTexte 7">
            <a:extLst>
              <a:ext uri="{FF2B5EF4-FFF2-40B4-BE49-F238E27FC236}">
                <a16:creationId xmlns:a16="http://schemas.microsoft.com/office/drawing/2014/main" id="{5E687FFA-FEFE-080F-50CD-90784B417C7B}"/>
              </a:ext>
            </a:extLst>
          </p:cNvPr>
          <p:cNvSpPr txBox="1"/>
          <p:nvPr/>
        </p:nvSpPr>
        <p:spPr>
          <a:xfrm>
            <a:off x="254524" y="4525563"/>
            <a:ext cx="7739406" cy="1569660"/>
          </a:xfrm>
          <a:prstGeom prst="rect">
            <a:avLst/>
          </a:prstGeom>
          <a:noFill/>
        </p:spPr>
        <p:txBody>
          <a:bodyPr wrap="square" rtlCol="0">
            <a:spAutoFit/>
          </a:bodyPr>
          <a:lstStyle/>
          <a:p>
            <a:r>
              <a:rPr lang="fr-FR" sz="2400" dirty="0"/>
              <a:t>la descente de gradient stochastique est souvent préférable pour les ensembles de données volumineux, car elle peut être calculée plus rapidement sur des échantillons de données plus petits.</a:t>
            </a:r>
          </a:p>
        </p:txBody>
      </p:sp>
    </p:spTree>
    <p:extLst>
      <p:ext uri="{BB962C8B-B14F-4D97-AF65-F5344CB8AC3E}">
        <p14:creationId xmlns:p14="http://schemas.microsoft.com/office/powerpoint/2010/main" val="2745061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39"/>
          <p:cNvSpPr txBox="1">
            <a:spLocks noGrp="1"/>
          </p:cNvSpPr>
          <p:nvPr>
            <p:ph type="title"/>
          </p:nvPr>
        </p:nvSpPr>
        <p:spPr>
          <a:xfrm>
            <a:off x="609600" y="548633"/>
            <a:ext cx="2746342" cy="495200"/>
          </a:xfrm>
          <a:prstGeom prst="rect">
            <a:avLst/>
          </a:prstGeom>
        </p:spPr>
        <p:txBody>
          <a:bodyPr spcFirstLastPara="1" vert="horz" wrap="square" lIns="121900" tIns="121900" rIns="121900" bIns="121900" rtlCol="0" anchor="ctr" anchorCtr="0">
            <a:noAutofit/>
          </a:bodyPr>
          <a:lstStyle/>
          <a:p>
            <a:pPr algn="ctr">
              <a:spcBef>
                <a:spcPts val="0"/>
              </a:spcBef>
            </a:pPr>
            <a:r>
              <a:rPr lang="fr-FR" sz="4800" b="1" dirty="0" err="1">
                <a:effectLst>
                  <a:outerShdw blurRad="38100" dist="38100" dir="2700000" algn="tl">
                    <a:srgbClr val="000000">
                      <a:alpha val="43137"/>
                    </a:srgbClr>
                  </a:outerShdw>
                </a:effectLst>
              </a:rPr>
              <a:t>Dataset</a:t>
            </a:r>
            <a:endParaRPr sz="4800" b="1" dirty="0">
              <a:effectLst>
                <a:outerShdw blurRad="38100" dist="38100" dir="2700000" algn="tl">
                  <a:srgbClr val="000000">
                    <a:alpha val="43137"/>
                  </a:srgbClr>
                </a:outerShdw>
              </a:effectLst>
            </a:endParaRPr>
          </a:p>
        </p:txBody>
      </p:sp>
      <p:sp>
        <p:nvSpPr>
          <p:cNvPr id="2005" name="Google Shape;2005;p39"/>
          <p:cNvSpPr/>
          <p:nvPr/>
        </p:nvSpPr>
        <p:spPr>
          <a:xfrm>
            <a:off x="1890207" y="1162427"/>
            <a:ext cx="2337848" cy="931813"/>
          </a:xfrm>
          <a:prstGeom prst="roundRect">
            <a:avLst>
              <a:gd name="adj" fmla="val 50000"/>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400"/>
          </a:p>
        </p:txBody>
      </p:sp>
      <p:sp>
        <p:nvSpPr>
          <p:cNvPr id="2006" name="Google Shape;2006;p39"/>
          <p:cNvSpPr txBox="1"/>
          <p:nvPr/>
        </p:nvSpPr>
        <p:spPr>
          <a:xfrm>
            <a:off x="628731" y="1211904"/>
            <a:ext cx="4860800" cy="747600"/>
          </a:xfrm>
          <a:prstGeom prst="rect">
            <a:avLst/>
          </a:prstGeom>
          <a:noFill/>
          <a:ln>
            <a:noFill/>
          </a:ln>
        </p:spPr>
        <p:txBody>
          <a:bodyPr spcFirstLastPara="1" wrap="square" lIns="121900" tIns="121900" rIns="121900" bIns="121900" anchor="ctr" anchorCtr="0">
            <a:noAutofit/>
          </a:bodyPr>
          <a:lstStyle/>
          <a:p>
            <a:pPr algn="ctr"/>
            <a:r>
              <a:rPr lang="fr-FR" sz="2400" b="1" dirty="0">
                <a:effectLst>
                  <a:outerShdw blurRad="38100" dist="38100" dir="2700000" algn="tl">
                    <a:srgbClr val="000000">
                      <a:alpha val="43137"/>
                    </a:srgbClr>
                  </a:outerShdw>
                </a:effectLst>
              </a:rPr>
              <a:t>laptop-data.csv</a:t>
            </a:r>
            <a:endParaRPr sz="2400" b="1" dirty="0">
              <a:solidFill>
                <a:schemeClr val="dk1"/>
              </a:solidFill>
              <a:effectLst>
                <a:outerShdw blurRad="38100" dist="38100" dir="2700000" algn="tl">
                  <a:srgbClr val="000000">
                    <a:alpha val="43137"/>
                  </a:srgbClr>
                </a:outerShdw>
              </a:effectLst>
              <a:latin typeface="Fira Sans Extra Condensed"/>
              <a:ea typeface="Fira Sans Extra Condensed"/>
              <a:cs typeface="Fira Sans Extra Condensed"/>
              <a:sym typeface="Fira Sans Extra Condensed"/>
            </a:endParaRPr>
          </a:p>
        </p:txBody>
      </p:sp>
      <p:pic>
        <p:nvPicPr>
          <p:cNvPr id="3" name="Image 2">
            <a:extLst>
              <a:ext uri="{FF2B5EF4-FFF2-40B4-BE49-F238E27FC236}">
                <a16:creationId xmlns:a16="http://schemas.microsoft.com/office/drawing/2014/main" id="{6516E081-B8DB-4F7D-5B64-D523A959CD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034" y="236972"/>
            <a:ext cx="1722532" cy="1722532"/>
          </a:xfrm>
          <a:prstGeom prst="rect">
            <a:avLst/>
          </a:prstGeom>
        </p:spPr>
      </p:pic>
      <p:sp>
        <p:nvSpPr>
          <p:cNvPr id="4" name="ZoneTexte 3">
            <a:extLst>
              <a:ext uri="{FF2B5EF4-FFF2-40B4-BE49-F238E27FC236}">
                <a16:creationId xmlns:a16="http://schemas.microsoft.com/office/drawing/2014/main" id="{C5009C56-6ECF-13F2-9A7D-4AB4399E0AF0}"/>
              </a:ext>
            </a:extLst>
          </p:cNvPr>
          <p:cNvSpPr txBox="1"/>
          <p:nvPr/>
        </p:nvSpPr>
        <p:spPr>
          <a:xfrm>
            <a:off x="339365" y="2265232"/>
            <a:ext cx="11283884" cy="2246769"/>
          </a:xfrm>
          <a:prstGeom prst="rect">
            <a:avLst/>
          </a:prstGeom>
          <a:noFill/>
        </p:spPr>
        <p:txBody>
          <a:bodyPr wrap="square" rtlCol="0">
            <a:spAutoFit/>
          </a:bodyPr>
          <a:lstStyle/>
          <a:p>
            <a:r>
              <a:rPr lang="fr-FR" sz="2000" dirty="0"/>
              <a:t>Un ensemble de données disponible sur </a:t>
            </a:r>
            <a:r>
              <a:rPr lang="fr-FR" sz="2000" dirty="0" err="1"/>
              <a:t>Kaggle</a:t>
            </a:r>
            <a:r>
              <a:rPr lang="fr-FR" sz="2000" dirty="0"/>
              <a:t>, qui contient des informations sur des ordinateurs portables de différentes marques, modèles et configurations. Les données ont été collectées à partir de différentes sources en ligne, telles que des sites d'e-commerce et des sites de fabricants d'ordinateurs portables.</a:t>
            </a:r>
          </a:p>
          <a:p>
            <a:r>
              <a:rPr lang="fr-FR" sz="2000" dirty="0"/>
              <a:t>Le </a:t>
            </a:r>
            <a:r>
              <a:rPr lang="fr-FR" sz="2000" dirty="0" err="1"/>
              <a:t>dataset</a:t>
            </a:r>
            <a:r>
              <a:rPr lang="fr-FR" sz="2000" dirty="0"/>
              <a:t> comprend 14 colonnes :</a:t>
            </a:r>
          </a:p>
          <a:p>
            <a:r>
              <a:rPr lang="fr-FR" sz="2000" dirty="0" err="1"/>
              <a:t>Company</a:t>
            </a:r>
            <a:r>
              <a:rPr lang="fr-FR" sz="2000" dirty="0"/>
              <a:t> – Product – </a:t>
            </a:r>
            <a:r>
              <a:rPr lang="fr-FR" sz="2000" dirty="0" err="1"/>
              <a:t>TypeName</a:t>
            </a:r>
            <a:r>
              <a:rPr lang="fr-FR" sz="2000" dirty="0"/>
              <a:t> – </a:t>
            </a:r>
            <a:r>
              <a:rPr lang="fr-FR" sz="2000" dirty="0" err="1"/>
              <a:t>Inches</a:t>
            </a:r>
            <a:r>
              <a:rPr lang="fr-FR" sz="2000" dirty="0"/>
              <a:t> – CPU – RAM – Memory – GPU – </a:t>
            </a:r>
            <a:r>
              <a:rPr lang="fr-FR" sz="2000" dirty="0" err="1"/>
              <a:t>OpSys</a:t>
            </a:r>
            <a:r>
              <a:rPr lang="fr-FR" sz="2000" dirty="0"/>
              <a:t> – </a:t>
            </a:r>
            <a:r>
              <a:rPr lang="fr-FR" sz="2000" dirty="0" err="1"/>
              <a:t>Weight</a:t>
            </a:r>
            <a:r>
              <a:rPr lang="fr-FR" sz="2000" dirty="0"/>
              <a:t> – Price – </a:t>
            </a:r>
            <a:r>
              <a:rPr lang="fr-FR" sz="2000" dirty="0" err="1"/>
              <a:t>dtype</a:t>
            </a:r>
            <a:r>
              <a:rPr lang="fr-FR" sz="2000" dirty="0"/>
              <a:t> – Speed.</a:t>
            </a:r>
          </a:p>
        </p:txBody>
      </p:sp>
      <p:pic>
        <p:nvPicPr>
          <p:cNvPr id="6" name="Image 5">
            <a:extLst>
              <a:ext uri="{FF2B5EF4-FFF2-40B4-BE49-F238E27FC236}">
                <a16:creationId xmlns:a16="http://schemas.microsoft.com/office/drawing/2014/main" id="{36E6E1A9-5EF1-9FED-C732-F70B434EF316}"/>
              </a:ext>
            </a:extLst>
          </p:cNvPr>
          <p:cNvPicPr>
            <a:picLocks noChangeAspect="1"/>
          </p:cNvPicPr>
          <p:nvPr/>
        </p:nvPicPr>
        <p:blipFill>
          <a:blip r:embed="rId4"/>
          <a:stretch>
            <a:fillRect/>
          </a:stretch>
        </p:blipFill>
        <p:spPr>
          <a:xfrm>
            <a:off x="1099164" y="4461760"/>
            <a:ext cx="9220674" cy="23686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568</Words>
  <Application>Microsoft Office PowerPoint</Application>
  <PresentationFormat>Grand écran</PresentationFormat>
  <Paragraphs>74</Paragraphs>
  <Slides>15</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Calibri Light</vt:lpstr>
      <vt:lpstr>Fira Sans Extra Condensed</vt:lpstr>
      <vt:lpstr>Thème Office</vt:lpstr>
      <vt:lpstr>Présentation PowerPoint</vt:lpstr>
      <vt:lpstr>Sommaire</vt:lpstr>
      <vt:lpstr>Introduction</vt:lpstr>
      <vt:lpstr>Présentation PowerPoint</vt:lpstr>
      <vt:lpstr>Présentation PowerPoint</vt:lpstr>
      <vt:lpstr>Pour atteindre nos objectifs, deux algorithmes d'optimisation différents ont été comparés</vt:lpstr>
      <vt:lpstr>Présentation PowerPoint</vt:lpstr>
      <vt:lpstr>Présentation PowerPoint</vt:lpstr>
      <vt:lpstr>Dataset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Chaimaa KHALIL</dc:creator>
  <cp:lastModifiedBy>Chaimaa KHALIL</cp:lastModifiedBy>
  <cp:revision>3</cp:revision>
  <dcterms:created xsi:type="dcterms:W3CDTF">2023-05-04T20:56:28Z</dcterms:created>
  <dcterms:modified xsi:type="dcterms:W3CDTF">2023-05-05T19:11:48Z</dcterms:modified>
</cp:coreProperties>
</file>