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3" r:id="rId2"/>
  </p:sldIdLst>
  <p:sldSz cx="18288000" cy="102870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3A60"/>
    <a:srgbClr val="E6E6E6"/>
    <a:srgbClr val="768D95"/>
    <a:srgbClr val="DB5A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1" d="100"/>
          <a:sy n="71" d="100"/>
        </p:scale>
        <p:origin x="198" y="-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5" Type="http://schemas.openxmlformats.org/officeDocument/2006/relationships/font" Target="fonts/font3.fntdata"/><Relationship Id="rId10" Type="http://schemas.openxmlformats.org/officeDocument/2006/relationships/tableStyles" Target="tableStyles.xml"/><Relationship Id="rId4" Type="http://schemas.openxmlformats.org/officeDocument/2006/relationships/font" Target="fonts/font2.fntdata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4757377" y="-4166331"/>
            <a:ext cx="7850656" cy="7850656"/>
            <a:chOff x="0" y="0"/>
            <a:chExt cx="1708150" cy="17081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768D95"/>
            </a:solid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-3673361" y="7586731"/>
            <a:ext cx="7850656" cy="7850656"/>
            <a:chOff x="0" y="0"/>
            <a:chExt cx="1708150" cy="170815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768D95"/>
            </a:solidFill>
          </p:spPr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611600" y="8572500"/>
            <a:ext cx="1535069" cy="1508205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E0C87CC2-DF4E-46FD-8F2F-649675E24F9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119513"/>
            <a:ext cx="3276600" cy="1580756"/>
          </a:xfrm>
          <a:prstGeom prst="rect">
            <a:avLst/>
          </a:prstGeom>
        </p:spPr>
      </p:pic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796913DB-5406-4C59-8F81-D84B65240A4C}"/>
              </a:ext>
            </a:extLst>
          </p:cNvPr>
          <p:cNvCxnSpPr>
            <a:cxnSpLocks/>
          </p:cNvCxnSpPr>
          <p:nvPr/>
        </p:nvCxnSpPr>
        <p:spPr>
          <a:xfrm>
            <a:off x="3505200" y="1909891"/>
            <a:ext cx="1684409" cy="0"/>
          </a:xfrm>
          <a:prstGeom prst="straightConnector1">
            <a:avLst/>
          </a:prstGeom>
          <a:ln w="76200">
            <a:solidFill>
              <a:srgbClr val="093A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53D8543F-A8A1-4B9D-B9BF-6928A0EB7970}"/>
              </a:ext>
            </a:extLst>
          </p:cNvPr>
          <p:cNvSpPr txBox="1"/>
          <p:nvPr/>
        </p:nvSpPr>
        <p:spPr>
          <a:xfrm>
            <a:off x="3476595" y="1409700"/>
            <a:ext cx="1552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rgbClr val="093A60"/>
                </a:solidFill>
              </a:rPr>
              <a:t>Training Data</a:t>
            </a:r>
            <a:endParaRPr lang="fr-MA" sz="2000" dirty="0">
              <a:solidFill>
                <a:srgbClr val="093A60"/>
              </a:solidFill>
            </a:endParaRP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9BE64647-8F71-4FC7-8890-B8FB3C6452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81878" y="1201796"/>
            <a:ext cx="1447800" cy="1498473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EDC14A50-1646-4329-83BE-6D2FC8D8C688}"/>
              </a:ext>
            </a:extLst>
          </p:cNvPr>
          <p:cNvSpPr txBox="1"/>
          <p:nvPr/>
        </p:nvSpPr>
        <p:spPr>
          <a:xfrm>
            <a:off x="5410200" y="761387"/>
            <a:ext cx="1483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093A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ML Model</a:t>
            </a:r>
            <a:endParaRPr lang="fr-MA" sz="2400" b="1" dirty="0">
              <a:solidFill>
                <a:srgbClr val="093A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E7B2E113-C728-4C58-8FB5-2B4325C5B5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550" y="569907"/>
            <a:ext cx="2762250" cy="2762250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174540CA-5A78-45E9-8F36-8A9E3D5DC429}"/>
              </a:ext>
            </a:extLst>
          </p:cNvPr>
          <p:cNvSpPr txBox="1"/>
          <p:nvPr/>
        </p:nvSpPr>
        <p:spPr>
          <a:xfrm>
            <a:off x="11413059" y="571500"/>
            <a:ext cx="1691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93A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WebService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1C747BCB-1626-4A2D-A067-82ECF36F12C6}"/>
              </a:ext>
            </a:extLst>
          </p:cNvPr>
          <p:cNvSpPr txBox="1"/>
          <p:nvPr/>
        </p:nvSpPr>
        <p:spPr>
          <a:xfrm>
            <a:off x="1133581" y="643235"/>
            <a:ext cx="1381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93A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7D88B08-C188-4721-AE55-E40B960B9B8B}"/>
              </a:ext>
            </a:extLst>
          </p:cNvPr>
          <p:cNvSpPr txBox="1"/>
          <p:nvPr/>
        </p:nvSpPr>
        <p:spPr>
          <a:xfrm>
            <a:off x="11506200" y="5372100"/>
            <a:ext cx="1229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93A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Website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F0FB4EE2-5222-4DD0-A9E8-238EB0320297}"/>
              </a:ext>
            </a:extLst>
          </p:cNvPr>
          <p:cNvCxnSpPr/>
          <p:nvPr/>
        </p:nvCxnSpPr>
        <p:spPr>
          <a:xfrm>
            <a:off x="7467600" y="513099"/>
            <a:ext cx="0" cy="6687801"/>
          </a:xfrm>
          <a:prstGeom prst="line">
            <a:avLst/>
          </a:prstGeom>
          <a:ln w="38100" cap="flat" cmpd="sng" algn="ctr">
            <a:solidFill>
              <a:srgbClr val="768D9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1B0AFF3B-CF32-41F9-A5A8-438F5E79711C}"/>
              </a:ext>
            </a:extLst>
          </p:cNvPr>
          <p:cNvSpPr txBox="1"/>
          <p:nvPr/>
        </p:nvSpPr>
        <p:spPr>
          <a:xfrm>
            <a:off x="2883871" y="4875166"/>
            <a:ext cx="1666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rgbClr val="768D95"/>
                </a:solidFill>
              </a:rPr>
              <a:t>Notebook</a:t>
            </a:r>
            <a:endParaRPr lang="fr-MA" sz="2800" b="1" dirty="0">
              <a:solidFill>
                <a:srgbClr val="768D95"/>
              </a:solidFill>
            </a:endParaRPr>
          </a:p>
        </p:txBody>
      </p:sp>
      <p:pic>
        <p:nvPicPr>
          <p:cNvPr id="46" name="Image 45">
            <a:extLst>
              <a:ext uri="{FF2B5EF4-FFF2-40B4-BE49-F238E27FC236}">
                <a16:creationId xmlns:a16="http://schemas.microsoft.com/office/drawing/2014/main" id="{54B109F2-0B59-4E39-A017-D8342DB86EB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800" y="3729580"/>
            <a:ext cx="599815" cy="599815"/>
          </a:xfrm>
          <a:prstGeom prst="rect">
            <a:avLst/>
          </a:prstGeom>
        </p:spPr>
      </p:pic>
      <p:grpSp>
        <p:nvGrpSpPr>
          <p:cNvPr id="67" name="Groupe 66">
            <a:extLst>
              <a:ext uri="{FF2B5EF4-FFF2-40B4-BE49-F238E27FC236}">
                <a16:creationId xmlns:a16="http://schemas.microsoft.com/office/drawing/2014/main" id="{9E9D07E1-561B-4AB9-8C5B-08839B054AFF}"/>
              </a:ext>
            </a:extLst>
          </p:cNvPr>
          <p:cNvGrpSpPr/>
          <p:nvPr/>
        </p:nvGrpSpPr>
        <p:grpSpPr>
          <a:xfrm>
            <a:off x="13639800" y="3162307"/>
            <a:ext cx="1825021" cy="1828793"/>
            <a:chOff x="7627251" y="6568712"/>
            <a:chExt cx="1825021" cy="1828793"/>
          </a:xfrm>
        </p:grpSpPr>
        <p:sp>
          <p:nvSpPr>
            <p:cNvPr id="54" name="Accolade ouvrante 53">
              <a:extLst>
                <a:ext uri="{FF2B5EF4-FFF2-40B4-BE49-F238E27FC236}">
                  <a16:creationId xmlns:a16="http://schemas.microsoft.com/office/drawing/2014/main" id="{8577ECEB-6078-470A-BBC2-601118B31D31}"/>
                </a:ext>
              </a:extLst>
            </p:cNvPr>
            <p:cNvSpPr/>
            <p:nvPr/>
          </p:nvSpPr>
          <p:spPr>
            <a:xfrm>
              <a:off x="7627251" y="6568712"/>
              <a:ext cx="301021" cy="1828793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MA"/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DC5248EC-C4FF-4FF1-B951-081D7F54548B}"/>
                </a:ext>
              </a:extLst>
            </p:cNvPr>
            <p:cNvGrpSpPr/>
            <p:nvPr/>
          </p:nvGrpSpPr>
          <p:grpSpPr>
            <a:xfrm>
              <a:off x="7924492" y="6568712"/>
              <a:ext cx="1527780" cy="1828793"/>
              <a:chOff x="7924492" y="6568712"/>
              <a:chExt cx="1527780" cy="1828793"/>
            </a:xfrm>
          </p:grpSpPr>
          <p:sp>
            <p:nvSpPr>
              <p:cNvPr id="56" name="Accolade ouvrante 55">
                <a:extLst>
                  <a:ext uri="{FF2B5EF4-FFF2-40B4-BE49-F238E27FC236}">
                    <a16:creationId xmlns:a16="http://schemas.microsoft.com/office/drawing/2014/main" id="{DAD50A86-5245-4EF0-BDF8-FA108B31D68F}"/>
                  </a:ext>
                </a:extLst>
              </p:cNvPr>
              <p:cNvSpPr/>
              <p:nvPr/>
            </p:nvSpPr>
            <p:spPr>
              <a:xfrm flipH="1">
                <a:off x="9151251" y="6568712"/>
                <a:ext cx="301021" cy="1828793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MA"/>
              </a:p>
            </p:txBody>
          </p:sp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E2FFA859-087C-43ED-A82D-465F85C28DCE}"/>
                  </a:ext>
                </a:extLst>
              </p:cNvPr>
              <p:cNvSpPr txBox="1"/>
              <p:nvPr/>
            </p:nvSpPr>
            <p:spPr>
              <a:xfrm>
                <a:off x="7924492" y="6667500"/>
                <a:ext cx="1299779" cy="16312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93A60"/>
                    </a:solidFill>
                  </a:rPr>
                  <a:t>Draw</a:t>
                </a:r>
                <a:r>
                  <a:rPr lang="fr-FR" sz="2000" dirty="0">
                    <a:solidFill>
                      <a:srgbClr val="093A60"/>
                    </a:solidFill>
                  </a:rPr>
                  <a:t>: 42%</a:t>
                </a:r>
              </a:p>
              <a:p>
                <a:endParaRPr lang="fr-FR" sz="2000" dirty="0">
                  <a:solidFill>
                    <a:srgbClr val="093A60"/>
                  </a:solidFill>
                </a:endParaRPr>
              </a:p>
              <a:p>
                <a:r>
                  <a:rPr lang="fr-FR" sz="2000" dirty="0">
                    <a:solidFill>
                      <a:srgbClr val="093A60"/>
                    </a:solidFill>
                  </a:rPr>
                  <a:t>Lose: 17%</a:t>
                </a:r>
              </a:p>
              <a:p>
                <a:endParaRPr lang="fr-FR" sz="2000" dirty="0">
                  <a:solidFill>
                    <a:srgbClr val="093A60"/>
                  </a:solidFill>
                </a:endParaRPr>
              </a:p>
              <a:p>
                <a:r>
                  <a:rPr lang="fr-FR" sz="2000" dirty="0">
                    <a:solidFill>
                      <a:srgbClr val="093A60"/>
                    </a:solidFill>
                  </a:rPr>
                  <a:t>Win: 41%</a:t>
                </a:r>
                <a:endParaRPr lang="fr-MA" sz="2000" dirty="0">
                  <a:solidFill>
                    <a:srgbClr val="093A60"/>
                  </a:solidFill>
                </a:endParaRPr>
              </a:p>
            </p:txBody>
          </p:sp>
        </p:grpSp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F7C0414E-57DF-4E85-937B-6B605EEECB34}"/>
              </a:ext>
            </a:extLst>
          </p:cNvPr>
          <p:cNvGrpSpPr/>
          <p:nvPr/>
        </p:nvGrpSpPr>
        <p:grpSpPr>
          <a:xfrm>
            <a:off x="8241230" y="3008589"/>
            <a:ext cx="2807770" cy="2439711"/>
            <a:chOff x="11594030" y="6721112"/>
            <a:chExt cx="2807770" cy="2439711"/>
          </a:xfrm>
        </p:grpSpPr>
        <p:sp>
          <p:nvSpPr>
            <p:cNvPr id="58" name="Accolade ouvrante 57">
              <a:extLst>
                <a:ext uri="{FF2B5EF4-FFF2-40B4-BE49-F238E27FC236}">
                  <a16:creationId xmlns:a16="http://schemas.microsoft.com/office/drawing/2014/main" id="{11E06FFF-2E08-4020-A379-2FB74D9F089D}"/>
                </a:ext>
              </a:extLst>
            </p:cNvPr>
            <p:cNvSpPr/>
            <p:nvPr/>
          </p:nvSpPr>
          <p:spPr>
            <a:xfrm>
              <a:off x="11594030" y="6721112"/>
              <a:ext cx="216970" cy="2417123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MA"/>
            </a:p>
          </p:txBody>
        </p: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B792AA70-E72B-4D48-AC9B-CEA634F9CAA5}"/>
                </a:ext>
              </a:extLst>
            </p:cNvPr>
            <p:cNvSpPr txBox="1"/>
            <p:nvPr/>
          </p:nvSpPr>
          <p:spPr>
            <a:xfrm>
              <a:off x="11807220" y="6819900"/>
              <a:ext cx="2448876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>
                  <a:solidFill>
                    <a:srgbClr val="093A60"/>
                  </a:solidFill>
                </a:rPr>
                <a:t>home_team: ‘Tunisie’</a:t>
              </a:r>
            </a:p>
            <a:p>
              <a:endParaRPr lang="fr-FR" sz="2000" dirty="0">
                <a:solidFill>
                  <a:srgbClr val="093A60"/>
                </a:solidFill>
              </a:endParaRPr>
            </a:p>
            <a:p>
              <a:r>
                <a:rPr lang="fr-FR" sz="2000" dirty="0">
                  <a:solidFill>
                    <a:srgbClr val="093A60"/>
                  </a:solidFill>
                </a:rPr>
                <a:t>avag_team: ‘Maroc’</a:t>
              </a:r>
            </a:p>
            <a:p>
              <a:endParaRPr lang="fr-FR" sz="2000" dirty="0">
                <a:solidFill>
                  <a:srgbClr val="093A60"/>
                </a:solidFill>
              </a:endParaRPr>
            </a:p>
            <a:p>
              <a:r>
                <a:rPr lang="fr-FR" sz="2000" dirty="0">
                  <a:solidFill>
                    <a:srgbClr val="093A60"/>
                  </a:solidFill>
                </a:rPr>
                <a:t>home_rank: 37</a:t>
              </a:r>
              <a:endParaRPr lang="fr-MA" sz="2000" dirty="0">
                <a:solidFill>
                  <a:srgbClr val="093A60"/>
                </a:solidFill>
              </a:endParaRPr>
            </a:p>
            <a:p>
              <a:endParaRPr lang="fr-MA" sz="2000" dirty="0">
                <a:solidFill>
                  <a:srgbClr val="093A60"/>
                </a:solidFill>
              </a:endParaRPr>
            </a:p>
            <a:p>
              <a:r>
                <a:rPr lang="fr-MA" sz="2000" dirty="0">
                  <a:solidFill>
                    <a:srgbClr val="093A60"/>
                  </a:solidFill>
                </a:rPr>
                <a:t>avag_rank: 42</a:t>
              </a:r>
              <a:endParaRPr lang="fr-FR" sz="2000" dirty="0">
                <a:solidFill>
                  <a:srgbClr val="093A60"/>
                </a:solidFill>
              </a:endParaRPr>
            </a:p>
          </p:txBody>
        </p:sp>
        <p:sp>
          <p:nvSpPr>
            <p:cNvPr id="61" name="Accolade ouvrante 60">
              <a:extLst>
                <a:ext uri="{FF2B5EF4-FFF2-40B4-BE49-F238E27FC236}">
                  <a16:creationId xmlns:a16="http://schemas.microsoft.com/office/drawing/2014/main" id="{867812A7-209B-45F7-996D-11DB49FCB196}"/>
                </a:ext>
              </a:extLst>
            </p:cNvPr>
            <p:cNvSpPr/>
            <p:nvPr/>
          </p:nvSpPr>
          <p:spPr>
            <a:xfrm flipH="1">
              <a:off x="14184830" y="6743700"/>
              <a:ext cx="216970" cy="2417123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MA"/>
            </a:p>
          </p:txBody>
        </p:sp>
      </p:grp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8384F1FE-7C39-49EC-8005-7EBC9BD7F8BF}"/>
              </a:ext>
            </a:extLst>
          </p:cNvPr>
          <p:cNvCxnSpPr>
            <a:cxnSpLocks/>
          </p:cNvCxnSpPr>
          <p:nvPr/>
        </p:nvCxnSpPr>
        <p:spPr>
          <a:xfrm>
            <a:off x="6893298" y="1903474"/>
            <a:ext cx="4160345" cy="6417"/>
          </a:xfrm>
          <a:prstGeom prst="straightConnector1">
            <a:avLst/>
          </a:prstGeom>
          <a:ln w="76200">
            <a:solidFill>
              <a:srgbClr val="093A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6E274F46-E1CD-4697-A0CA-3954E3B6FB87}"/>
              </a:ext>
            </a:extLst>
          </p:cNvPr>
          <p:cNvCxnSpPr/>
          <p:nvPr/>
        </p:nvCxnSpPr>
        <p:spPr>
          <a:xfrm>
            <a:off x="12496800" y="2857500"/>
            <a:ext cx="0" cy="2348760"/>
          </a:xfrm>
          <a:prstGeom prst="straightConnector1">
            <a:avLst/>
          </a:prstGeom>
          <a:ln w="76200">
            <a:solidFill>
              <a:srgbClr val="093A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ABD0E5A7-6B77-45AE-B088-356949AAB73F}"/>
              </a:ext>
            </a:extLst>
          </p:cNvPr>
          <p:cNvCxnSpPr>
            <a:cxnSpLocks/>
          </p:cNvCxnSpPr>
          <p:nvPr/>
        </p:nvCxnSpPr>
        <p:spPr>
          <a:xfrm flipV="1">
            <a:off x="11658600" y="2857500"/>
            <a:ext cx="8714" cy="2348760"/>
          </a:xfrm>
          <a:prstGeom prst="straightConnector1">
            <a:avLst/>
          </a:prstGeom>
          <a:ln w="76200">
            <a:solidFill>
              <a:srgbClr val="093A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Image 72">
            <a:extLst>
              <a:ext uri="{FF2B5EF4-FFF2-40B4-BE49-F238E27FC236}">
                <a16:creationId xmlns:a16="http://schemas.microsoft.com/office/drawing/2014/main" id="{D5B63D51-0420-4587-B5C9-FD627451605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6" t="20481" r="17264" b="20962"/>
          <a:stretch/>
        </p:blipFill>
        <p:spPr>
          <a:xfrm>
            <a:off x="10557578" y="5986895"/>
            <a:ext cx="3402194" cy="2280805"/>
          </a:xfrm>
          <a:prstGeom prst="rect">
            <a:avLst/>
          </a:prstGeom>
        </p:spPr>
      </p:pic>
      <p:sp>
        <p:nvSpPr>
          <p:cNvPr id="75" name="ZoneTexte 74">
            <a:extLst>
              <a:ext uri="{FF2B5EF4-FFF2-40B4-BE49-F238E27FC236}">
                <a16:creationId xmlns:a16="http://schemas.microsoft.com/office/drawing/2014/main" id="{9BE00BCA-ECC7-45ED-8525-59883559A295}"/>
              </a:ext>
            </a:extLst>
          </p:cNvPr>
          <p:cNvSpPr txBox="1"/>
          <p:nvPr/>
        </p:nvSpPr>
        <p:spPr>
          <a:xfrm>
            <a:off x="13162086" y="1503364"/>
            <a:ext cx="1036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rgbClr val="093A60"/>
                </a:solidFill>
              </a:rPr>
              <a:t>Rest API</a:t>
            </a:r>
            <a:endParaRPr lang="fr-MA" sz="2000" dirty="0">
              <a:solidFill>
                <a:srgbClr val="093A60"/>
              </a:solidFill>
            </a:endParaRP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13BCF0E6-DF6E-417C-B5BF-23D8C4913D14}"/>
              </a:ext>
            </a:extLst>
          </p:cNvPr>
          <p:cNvSpPr txBox="1"/>
          <p:nvPr/>
        </p:nvSpPr>
        <p:spPr>
          <a:xfrm>
            <a:off x="9065821" y="2479978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Inputs</a:t>
            </a:r>
            <a:endParaRPr lang="fr-MA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5416EF38-BE81-42F6-8F88-C0423C430DF6}"/>
              </a:ext>
            </a:extLst>
          </p:cNvPr>
          <p:cNvSpPr txBox="1"/>
          <p:nvPr/>
        </p:nvSpPr>
        <p:spPr>
          <a:xfrm>
            <a:off x="14013382" y="2624435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 dirty="0"/>
              <a:t>Outputs</a:t>
            </a:r>
            <a:endParaRPr lang="fr-MA" dirty="0"/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18067C8F-7395-4C3E-9AFA-464A6778ACA8}"/>
              </a:ext>
            </a:extLst>
          </p:cNvPr>
          <p:cNvSpPr txBox="1"/>
          <p:nvPr/>
        </p:nvSpPr>
        <p:spPr>
          <a:xfrm>
            <a:off x="7502021" y="14859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i="0" dirty="0">
                <a:solidFill>
                  <a:srgbClr val="DB5A1E"/>
                </a:solidFill>
                <a:effectLst/>
                <a:latin typeface="Helvetica Neue"/>
              </a:rPr>
              <a:t>Serialize</a:t>
            </a:r>
            <a:endParaRPr lang="fr-MA" dirty="0">
              <a:solidFill>
                <a:srgbClr val="DB5A1E"/>
              </a:solidFill>
            </a:endParaRP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273E8934-A500-4774-99FC-0C3D85A7B029}"/>
              </a:ext>
            </a:extLst>
          </p:cNvPr>
          <p:cNvSpPr txBox="1"/>
          <p:nvPr/>
        </p:nvSpPr>
        <p:spPr>
          <a:xfrm>
            <a:off x="9750876" y="1497568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dirty="0">
                <a:solidFill>
                  <a:srgbClr val="DB5A1E"/>
                </a:solidFill>
                <a:latin typeface="Helvetica Neue"/>
              </a:rPr>
              <a:t>Des</a:t>
            </a:r>
            <a:r>
              <a:rPr lang="fr-MA" b="0" i="0" dirty="0">
                <a:solidFill>
                  <a:srgbClr val="DB5A1E"/>
                </a:solidFill>
                <a:effectLst/>
                <a:latin typeface="Helvetica Neue"/>
              </a:rPr>
              <a:t>erialize</a:t>
            </a:r>
            <a:endParaRPr lang="fr-MA" dirty="0">
              <a:solidFill>
                <a:srgbClr val="DB5A1E"/>
              </a:solidFill>
            </a:endParaRPr>
          </a:p>
        </p:txBody>
      </p:sp>
      <p:pic>
        <p:nvPicPr>
          <p:cNvPr id="85" name="Image 84" descr="Une image contenant transport, roue, matériel&#10;&#10;Description générée automatiquement">
            <a:extLst>
              <a:ext uri="{FF2B5EF4-FFF2-40B4-BE49-F238E27FC236}">
                <a16:creationId xmlns:a16="http://schemas.microsoft.com/office/drawing/2014/main" id="{6D1E4CA7-3E7B-47D1-845F-EDF5CAA4DC1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MosiaicBubbl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400" y="779425"/>
            <a:ext cx="771307" cy="77130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Personnalisé</PresentationFormat>
  <Paragraphs>23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Helvetica Neue</vt:lpstr>
      <vt:lpstr>Calibri</vt:lpstr>
      <vt:lpstr>Office Theme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ODC</dc:creator>
  <cp:lastModifiedBy>Amine Maac</cp:lastModifiedBy>
  <cp:revision>3</cp:revision>
  <dcterms:created xsi:type="dcterms:W3CDTF">2006-08-16T00:00:00Z</dcterms:created>
  <dcterms:modified xsi:type="dcterms:W3CDTF">2022-03-25T10:41:10Z</dcterms:modified>
  <dc:identifier>DAE7-f3ULCU</dc:identifier>
</cp:coreProperties>
</file>